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2"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1746" r:id="rId21"/>
    <p:sldId id="276" r:id="rId22"/>
    <p:sldId id="277" r:id="rId23"/>
    <p:sldId id="368" r:id="rId24"/>
    <p:sldId id="370" r:id="rId25"/>
    <p:sldId id="369" r:id="rId26"/>
    <p:sldId id="292" r:id="rId27"/>
    <p:sldId id="287" r:id="rId28"/>
    <p:sldId id="288" r:id="rId29"/>
    <p:sldId id="294" r:id="rId30"/>
    <p:sldId id="295" r:id="rId31"/>
    <p:sldId id="296" r:id="rId32"/>
    <p:sldId id="297" r:id="rId33"/>
    <p:sldId id="1744" r:id="rId34"/>
    <p:sldId id="305" r:id="rId35"/>
    <p:sldId id="306" r:id="rId36"/>
  </p:sldIdLst>
  <p:sldSz cx="9144000" cy="5143500" type="screen16x9"/>
  <p:notesSz cx="6858000" cy="9144000"/>
  <p:embeddedFontLst>
    <p:embeddedFont>
      <p:font typeface="Amatic SC" panose="00000500000000000000" pitchFamily="2" charset="-79"/>
      <p:regular r:id="rId38"/>
      <p:bold r:id="rId39"/>
    </p:embeddedFont>
    <p:embeddedFont>
      <p:font typeface="Archivo" panose="020B0604020202020204" charset="0"/>
      <p:regular r:id="rId40"/>
      <p:bold r:id="rId41"/>
      <p:italic r:id="rId42"/>
      <p:boldItalic r:id="rId43"/>
    </p:embeddedFont>
    <p:embeddedFont>
      <p:font typeface="Bebas Neue" panose="020B0606020202050201" pitchFamily="34" charset="0"/>
      <p:regular r:id="rId44"/>
    </p:embeddedFont>
    <p:embeddedFont>
      <p:font typeface="Cabin"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Lato Black" panose="020F0502020204030203" pitchFamily="34" charset="0"/>
      <p:bold r:id="rId57"/>
      <p:boldItalic r:id="rId58"/>
    </p:embeddedFont>
    <p:embeddedFont>
      <p:font typeface="Nunito Light" pitchFamily="2" charset="0"/>
      <p:regular r:id="rId59"/>
      <p:italic r:id="rId60"/>
    </p:embeddedFont>
    <p:embeddedFont>
      <p:font typeface="Open Sans Light" panose="020B0306030504020204" pitchFamily="34" charset="0"/>
      <p:regular r:id="rId61"/>
      <p:italic r:id="rId62"/>
    </p:embeddedFont>
    <p:embeddedFont>
      <p:font typeface="Roboto Medium" panose="02000000000000000000" pitchFamily="2"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703ED2-5A8B-4AAA-BC2F-77303D79EEFF}">
  <a:tblStyle styleId="{63703ED2-5A8B-4AAA-BC2F-77303D79EE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95A4FF-F85A-4721-82EE-F67ADDDCFA9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805" autoAdjust="0"/>
  </p:normalViewPr>
  <p:slideViewPr>
    <p:cSldViewPr snapToGrid="0">
      <p:cViewPr varScale="1">
        <p:scale>
          <a:sx n="87" d="100"/>
          <a:sy n="87" d="100"/>
        </p:scale>
        <p:origin x="82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g25a53126b4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7" name="Google Shape;2157;g25a53126b4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2" name="Google Shape;218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8" name="Google Shape;2458;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15ec5a52cd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15ec5a52cd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172b184585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172b184585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172b1845856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172b1845856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184d99d1a72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184d99d1a72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g25a289ec3a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6" name="Google Shape;3926;g25a289ec3a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3"/>
        <p:cNvGrpSpPr/>
        <p:nvPr/>
      </p:nvGrpSpPr>
      <p:grpSpPr>
        <a:xfrm>
          <a:off x="0" y="0"/>
          <a:ext cx="0" cy="0"/>
          <a:chOff x="0" y="0"/>
          <a:chExt cx="0" cy="0"/>
        </a:xfrm>
      </p:grpSpPr>
      <p:sp>
        <p:nvSpPr>
          <p:cNvPr id="5144" name="Google Shape;5144;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5" name="Google Shape;5145;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pPr/>
              <a:t>23</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24</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25</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pPr>
              <a:buNone/>
            </a:pPr>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pPr/>
              <a:t>33</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6"/>
        <p:cNvGrpSpPr/>
        <p:nvPr/>
      </p:nvGrpSpPr>
      <p:grpSpPr>
        <a:xfrm>
          <a:off x="0" y="0"/>
          <a:ext cx="0" cy="0"/>
          <a:chOff x="0" y="0"/>
          <a:chExt cx="0" cy="0"/>
        </a:xfrm>
      </p:grpSpPr>
      <p:sp>
        <p:nvSpPr>
          <p:cNvPr id="13547" name="Google Shape;13547;ge25dcd4bc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8" name="Google Shape;13548;ge25dcd4bc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6" name="Google Shape;1706;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 y="1521152"/>
            <a:ext cx="9144000" cy="3622373"/>
            <a:chOff x="-50" y="1521152"/>
            <a:chExt cx="9144000" cy="3622373"/>
          </a:xfrm>
        </p:grpSpPr>
        <p:sp>
          <p:nvSpPr>
            <p:cNvPr id="10" name="Google Shape;10;p2"/>
            <p:cNvSpPr/>
            <p:nvPr/>
          </p:nvSpPr>
          <p:spPr>
            <a:xfrm>
              <a:off x="4602913" y="4212237"/>
              <a:ext cx="1385364" cy="429902"/>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7100" y="1521152"/>
              <a:ext cx="535178" cy="3113868"/>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3225" y="615275"/>
            <a:ext cx="5789700" cy="1397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4425" y="2012968"/>
            <a:ext cx="4526400" cy="42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grpSp>
        <p:nvGrpSpPr>
          <p:cNvPr id="84" name="Google Shape;84;p11"/>
          <p:cNvGrpSpPr/>
          <p:nvPr/>
        </p:nvGrpSpPr>
        <p:grpSpPr>
          <a:xfrm>
            <a:off x="-50" y="3181354"/>
            <a:ext cx="9144000" cy="1962171"/>
            <a:chOff x="-50" y="3181354"/>
            <a:chExt cx="9144000" cy="1962171"/>
          </a:xfrm>
        </p:grpSpPr>
        <p:sp>
          <p:nvSpPr>
            <p:cNvPr id="85" name="Google Shape;85;p11"/>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165469" y="4343536"/>
              <a:ext cx="588706" cy="291497"/>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7632427" y="3181354"/>
              <a:ext cx="1315911" cy="1453667"/>
            </a:xfrm>
            <a:custGeom>
              <a:avLst/>
              <a:gdLst/>
              <a:ahLst/>
              <a:cxnLst/>
              <a:rect l="l" t="t" r="r" b="b"/>
              <a:pathLst>
                <a:path w="13205" h="14587" extrusionOk="0">
                  <a:moveTo>
                    <a:pt x="8906" y="378"/>
                  </a:moveTo>
                  <a:lnTo>
                    <a:pt x="8512" y="679"/>
                  </a:lnTo>
                  <a:lnTo>
                    <a:pt x="8108" y="378"/>
                  </a:lnTo>
                  <a:close/>
                  <a:moveTo>
                    <a:pt x="8023" y="447"/>
                  </a:moveTo>
                  <a:lnTo>
                    <a:pt x="8426" y="747"/>
                  </a:lnTo>
                  <a:lnTo>
                    <a:pt x="8005" y="1065"/>
                  </a:lnTo>
                  <a:lnTo>
                    <a:pt x="8023" y="447"/>
                  </a:lnTo>
                  <a:close/>
                  <a:moveTo>
                    <a:pt x="8975" y="447"/>
                  </a:moveTo>
                  <a:lnTo>
                    <a:pt x="9001" y="1065"/>
                  </a:lnTo>
                  <a:lnTo>
                    <a:pt x="8580" y="747"/>
                  </a:lnTo>
                  <a:lnTo>
                    <a:pt x="8975" y="447"/>
                  </a:lnTo>
                  <a:close/>
                  <a:moveTo>
                    <a:pt x="8494" y="807"/>
                  </a:moveTo>
                  <a:lnTo>
                    <a:pt x="8923" y="1133"/>
                  </a:lnTo>
                  <a:lnTo>
                    <a:pt x="8065" y="1133"/>
                  </a:lnTo>
                  <a:lnTo>
                    <a:pt x="8494" y="807"/>
                  </a:lnTo>
                  <a:close/>
                  <a:moveTo>
                    <a:pt x="8941" y="1228"/>
                  </a:moveTo>
                  <a:lnTo>
                    <a:pt x="8494" y="1580"/>
                  </a:lnTo>
                  <a:lnTo>
                    <a:pt x="8057" y="1228"/>
                  </a:lnTo>
                  <a:close/>
                  <a:moveTo>
                    <a:pt x="7997" y="1305"/>
                  </a:moveTo>
                  <a:lnTo>
                    <a:pt x="8426" y="1648"/>
                  </a:lnTo>
                  <a:lnTo>
                    <a:pt x="7962" y="2009"/>
                  </a:lnTo>
                  <a:lnTo>
                    <a:pt x="7997" y="1305"/>
                  </a:lnTo>
                  <a:close/>
                  <a:moveTo>
                    <a:pt x="9009" y="1314"/>
                  </a:moveTo>
                  <a:lnTo>
                    <a:pt x="9044" y="2017"/>
                  </a:lnTo>
                  <a:lnTo>
                    <a:pt x="8580" y="1657"/>
                  </a:lnTo>
                  <a:lnTo>
                    <a:pt x="9009" y="1314"/>
                  </a:lnTo>
                  <a:close/>
                  <a:moveTo>
                    <a:pt x="8512" y="1708"/>
                  </a:moveTo>
                  <a:lnTo>
                    <a:pt x="8975" y="2094"/>
                  </a:lnTo>
                  <a:lnTo>
                    <a:pt x="8040" y="2094"/>
                  </a:lnTo>
                  <a:lnTo>
                    <a:pt x="8512" y="1708"/>
                  </a:lnTo>
                  <a:close/>
                  <a:moveTo>
                    <a:pt x="12141" y="112"/>
                  </a:moveTo>
                  <a:lnTo>
                    <a:pt x="10991" y="2420"/>
                  </a:lnTo>
                  <a:lnTo>
                    <a:pt x="10665" y="2498"/>
                  </a:lnTo>
                  <a:lnTo>
                    <a:pt x="11815" y="190"/>
                  </a:lnTo>
                  <a:lnTo>
                    <a:pt x="12141" y="112"/>
                  </a:lnTo>
                  <a:close/>
                  <a:moveTo>
                    <a:pt x="447" y="2283"/>
                  </a:moveTo>
                  <a:lnTo>
                    <a:pt x="533" y="2583"/>
                  </a:lnTo>
                  <a:lnTo>
                    <a:pt x="533" y="2583"/>
                  </a:lnTo>
                  <a:lnTo>
                    <a:pt x="164" y="2429"/>
                  </a:lnTo>
                  <a:lnTo>
                    <a:pt x="447" y="2283"/>
                  </a:lnTo>
                  <a:close/>
                  <a:moveTo>
                    <a:pt x="515" y="2309"/>
                  </a:moveTo>
                  <a:lnTo>
                    <a:pt x="884" y="2463"/>
                  </a:lnTo>
                  <a:lnTo>
                    <a:pt x="601" y="2609"/>
                  </a:lnTo>
                  <a:lnTo>
                    <a:pt x="515" y="2309"/>
                  </a:lnTo>
                  <a:close/>
                  <a:moveTo>
                    <a:pt x="936" y="2498"/>
                  </a:moveTo>
                  <a:lnTo>
                    <a:pt x="1022" y="2798"/>
                  </a:lnTo>
                  <a:lnTo>
                    <a:pt x="661" y="2644"/>
                  </a:lnTo>
                  <a:lnTo>
                    <a:pt x="936" y="2498"/>
                  </a:lnTo>
                  <a:close/>
                  <a:moveTo>
                    <a:pt x="1004" y="2515"/>
                  </a:moveTo>
                  <a:lnTo>
                    <a:pt x="1365" y="2661"/>
                  </a:lnTo>
                  <a:lnTo>
                    <a:pt x="1090" y="2815"/>
                  </a:lnTo>
                  <a:lnTo>
                    <a:pt x="1004" y="2515"/>
                  </a:lnTo>
                  <a:close/>
                  <a:moveTo>
                    <a:pt x="10957" y="2480"/>
                  </a:moveTo>
                  <a:lnTo>
                    <a:pt x="10768" y="2841"/>
                  </a:lnTo>
                  <a:lnTo>
                    <a:pt x="10639" y="2549"/>
                  </a:lnTo>
                  <a:lnTo>
                    <a:pt x="10957" y="2480"/>
                  </a:lnTo>
                  <a:close/>
                  <a:moveTo>
                    <a:pt x="10596" y="2601"/>
                  </a:moveTo>
                  <a:lnTo>
                    <a:pt x="10725" y="2892"/>
                  </a:lnTo>
                  <a:lnTo>
                    <a:pt x="10416" y="2952"/>
                  </a:lnTo>
                  <a:lnTo>
                    <a:pt x="10596" y="2601"/>
                  </a:lnTo>
                  <a:close/>
                  <a:moveTo>
                    <a:pt x="1416" y="2712"/>
                  </a:moveTo>
                  <a:lnTo>
                    <a:pt x="1502" y="3021"/>
                  </a:lnTo>
                  <a:lnTo>
                    <a:pt x="1142" y="2858"/>
                  </a:lnTo>
                  <a:lnTo>
                    <a:pt x="1416" y="2712"/>
                  </a:lnTo>
                  <a:close/>
                  <a:moveTo>
                    <a:pt x="1485" y="2729"/>
                  </a:moveTo>
                  <a:lnTo>
                    <a:pt x="1845" y="2875"/>
                  </a:lnTo>
                  <a:lnTo>
                    <a:pt x="1571" y="3030"/>
                  </a:lnTo>
                  <a:lnTo>
                    <a:pt x="1485" y="2729"/>
                  </a:lnTo>
                  <a:close/>
                  <a:moveTo>
                    <a:pt x="9009" y="3167"/>
                  </a:moveTo>
                  <a:lnTo>
                    <a:pt x="9026" y="3175"/>
                  </a:lnTo>
                  <a:lnTo>
                    <a:pt x="7980" y="3175"/>
                  </a:lnTo>
                  <a:lnTo>
                    <a:pt x="7988" y="3167"/>
                  </a:lnTo>
                  <a:close/>
                  <a:moveTo>
                    <a:pt x="1897" y="2927"/>
                  </a:moveTo>
                  <a:lnTo>
                    <a:pt x="1991" y="3235"/>
                  </a:lnTo>
                  <a:lnTo>
                    <a:pt x="1622" y="3072"/>
                  </a:lnTo>
                  <a:lnTo>
                    <a:pt x="1897" y="2927"/>
                  </a:lnTo>
                  <a:close/>
                  <a:moveTo>
                    <a:pt x="1974" y="2944"/>
                  </a:moveTo>
                  <a:lnTo>
                    <a:pt x="2343" y="3090"/>
                  </a:lnTo>
                  <a:lnTo>
                    <a:pt x="2060" y="3244"/>
                  </a:lnTo>
                  <a:lnTo>
                    <a:pt x="1974" y="2944"/>
                  </a:lnTo>
                  <a:close/>
                  <a:moveTo>
                    <a:pt x="10717" y="2970"/>
                  </a:moveTo>
                  <a:lnTo>
                    <a:pt x="10536" y="3321"/>
                  </a:lnTo>
                  <a:lnTo>
                    <a:pt x="10408" y="3030"/>
                  </a:lnTo>
                  <a:lnTo>
                    <a:pt x="10717" y="2970"/>
                  </a:lnTo>
                  <a:close/>
                  <a:moveTo>
                    <a:pt x="464" y="2635"/>
                  </a:moveTo>
                  <a:lnTo>
                    <a:pt x="944" y="2849"/>
                  </a:lnTo>
                  <a:lnTo>
                    <a:pt x="944" y="3296"/>
                  </a:lnTo>
                  <a:cubicBezTo>
                    <a:pt x="936" y="3287"/>
                    <a:pt x="927" y="3287"/>
                    <a:pt x="901" y="3287"/>
                  </a:cubicBezTo>
                  <a:cubicBezTo>
                    <a:pt x="859" y="3287"/>
                    <a:pt x="841" y="3321"/>
                    <a:pt x="841" y="3356"/>
                  </a:cubicBezTo>
                  <a:lnTo>
                    <a:pt x="841" y="3364"/>
                  </a:lnTo>
                  <a:lnTo>
                    <a:pt x="575" y="3364"/>
                  </a:lnTo>
                  <a:lnTo>
                    <a:pt x="575" y="3356"/>
                  </a:lnTo>
                  <a:cubicBezTo>
                    <a:pt x="575" y="3304"/>
                    <a:pt x="541" y="3287"/>
                    <a:pt x="507" y="3287"/>
                  </a:cubicBezTo>
                  <a:cubicBezTo>
                    <a:pt x="498" y="3287"/>
                    <a:pt x="472" y="3296"/>
                    <a:pt x="464" y="3296"/>
                  </a:cubicBezTo>
                  <a:lnTo>
                    <a:pt x="464" y="2635"/>
                  </a:lnTo>
                  <a:close/>
                  <a:moveTo>
                    <a:pt x="10365" y="3081"/>
                  </a:moveTo>
                  <a:lnTo>
                    <a:pt x="10493" y="3373"/>
                  </a:lnTo>
                  <a:lnTo>
                    <a:pt x="10185" y="3441"/>
                  </a:lnTo>
                  <a:lnTo>
                    <a:pt x="10365" y="3081"/>
                  </a:lnTo>
                  <a:close/>
                  <a:moveTo>
                    <a:pt x="2394" y="3141"/>
                  </a:moveTo>
                  <a:lnTo>
                    <a:pt x="2480" y="3450"/>
                  </a:lnTo>
                  <a:lnTo>
                    <a:pt x="2111" y="3287"/>
                  </a:lnTo>
                  <a:lnTo>
                    <a:pt x="2394" y="3141"/>
                  </a:lnTo>
                  <a:close/>
                  <a:moveTo>
                    <a:pt x="2463" y="3158"/>
                  </a:moveTo>
                  <a:lnTo>
                    <a:pt x="2823" y="3304"/>
                  </a:lnTo>
                  <a:lnTo>
                    <a:pt x="2549" y="3459"/>
                  </a:lnTo>
                  <a:lnTo>
                    <a:pt x="2463" y="3158"/>
                  </a:lnTo>
                  <a:close/>
                  <a:moveTo>
                    <a:pt x="10476" y="3441"/>
                  </a:moveTo>
                  <a:lnTo>
                    <a:pt x="10451" y="3501"/>
                  </a:lnTo>
                  <a:lnTo>
                    <a:pt x="10193" y="3501"/>
                  </a:lnTo>
                  <a:lnTo>
                    <a:pt x="10476" y="3441"/>
                  </a:lnTo>
                  <a:close/>
                  <a:moveTo>
                    <a:pt x="2875" y="3356"/>
                  </a:moveTo>
                  <a:lnTo>
                    <a:pt x="2961" y="3664"/>
                  </a:lnTo>
                  <a:lnTo>
                    <a:pt x="2600" y="3501"/>
                  </a:lnTo>
                  <a:lnTo>
                    <a:pt x="2875" y="3356"/>
                  </a:lnTo>
                  <a:close/>
                  <a:moveTo>
                    <a:pt x="2952" y="3373"/>
                  </a:moveTo>
                  <a:lnTo>
                    <a:pt x="3321" y="3519"/>
                  </a:lnTo>
                  <a:lnTo>
                    <a:pt x="3038" y="3673"/>
                  </a:lnTo>
                  <a:lnTo>
                    <a:pt x="2952" y="3373"/>
                  </a:lnTo>
                  <a:close/>
                  <a:moveTo>
                    <a:pt x="9035" y="3287"/>
                  </a:moveTo>
                  <a:lnTo>
                    <a:pt x="8494" y="3767"/>
                  </a:lnTo>
                  <a:lnTo>
                    <a:pt x="7962" y="3287"/>
                  </a:lnTo>
                  <a:close/>
                  <a:moveTo>
                    <a:pt x="687" y="3845"/>
                  </a:moveTo>
                  <a:lnTo>
                    <a:pt x="687" y="3853"/>
                  </a:lnTo>
                  <a:cubicBezTo>
                    <a:pt x="704" y="3853"/>
                    <a:pt x="704" y="3870"/>
                    <a:pt x="713" y="3870"/>
                  </a:cubicBezTo>
                  <a:lnTo>
                    <a:pt x="687" y="3845"/>
                  </a:lnTo>
                  <a:close/>
                  <a:moveTo>
                    <a:pt x="3355" y="3553"/>
                  </a:moveTo>
                  <a:lnTo>
                    <a:pt x="3450" y="3870"/>
                  </a:lnTo>
                  <a:lnTo>
                    <a:pt x="3081" y="3707"/>
                  </a:lnTo>
                  <a:lnTo>
                    <a:pt x="3355" y="3553"/>
                  </a:lnTo>
                  <a:close/>
                  <a:moveTo>
                    <a:pt x="3432" y="3587"/>
                  </a:moveTo>
                  <a:lnTo>
                    <a:pt x="3801" y="3733"/>
                  </a:lnTo>
                  <a:lnTo>
                    <a:pt x="3518" y="3888"/>
                  </a:lnTo>
                  <a:lnTo>
                    <a:pt x="3432" y="3587"/>
                  </a:lnTo>
                  <a:close/>
                  <a:moveTo>
                    <a:pt x="713" y="3870"/>
                  </a:moveTo>
                  <a:lnTo>
                    <a:pt x="721" y="3879"/>
                  </a:lnTo>
                  <a:cubicBezTo>
                    <a:pt x="730" y="3888"/>
                    <a:pt x="747" y="3896"/>
                    <a:pt x="747" y="3913"/>
                  </a:cubicBezTo>
                  <a:lnTo>
                    <a:pt x="747" y="3930"/>
                  </a:lnTo>
                  <a:lnTo>
                    <a:pt x="747" y="3956"/>
                  </a:lnTo>
                  <a:lnTo>
                    <a:pt x="747" y="3965"/>
                  </a:lnTo>
                  <a:lnTo>
                    <a:pt x="747" y="3973"/>
                  </a:lnTo>
                  <a:lnTo>
                    <a:pt x="747" y="3982"/>
                  </a:lnTo>
                  <a:lnTo>
                    <a:pt x="730" y="3999"/>
                  </a:lnTo>
                  <a:lnTo>
                    <a:pt x="644" y="3999"/>
                  </a:lnTo>
                  <a:lnTo>
                    <a:pt x="635" y="3982"/>
                  </a:lnTo>
                  <a:lnTo>
                    <a:pt x="627" y="3973"/>
                  </a:lnTo>
                  <a:lnTo>
                    <a:pt x="627" y="3965"/>
                  </a:lnTo>
                  <a:lnTo>
                    <a:pt x="627" y="3956"/>
                  </a:lnTo>
                  <a:cubicBezTo>
                    <a:pt x="627" y="3939"/>
                    <a:pt x="618" y="3939"/>
                    <a:pt x="601" y="3930"/>
                  </a:cubicBezTo>
                  <a:lnTo>
                    <a:pt x="593" y="3930"/>
                  </a:lnTo>
                  <a:lnTo>
                    <a:pt x="593" y="3939"/>
                  </a:lnTo>
                  <a:lnTo>
                    <a:pt x="601" y="3956"/>
                  </a:lnTo>
                  <a:lnTo>
                    <a:pt x="601" y="3965"/>
                  </a:lnTo>
                  <a:lnTo>
                    <a:pt x="601" y="3973"/>
                  </a:lnTo>
                  <a:cubicBezTo>
                    <a:pt x="601" y="3982"/>
                    <a:pt x="618" y="3999"/>
                    <a:pt x="618" y="3999"/>
                  </a:cubicBezTo>
                  <a:lnTo>
                    <a:pt x="635" y="4016"/>
                  </a:lnTo>
                  <a:cubicBezTo>
                    <a:pt x="644" y="4016"/>
                    <a:pt x="661" y="4025"/>
                    <a:pt x="661" y="4025"/>
                  </a:cubicBezTo>
                  <a:lnTo>
                    <a:pt x="730" y="4025"/>
                  </a:lnTo>
                  <a:cubicBezTo>
                    <a:pt x="730" y="4025"/>
                    <a:pt x="747" y="4025"/>
                    <a:pt x="747" y="4016"/>
                  </a:cubicBezTo>
                  <a:lnTo>
                    <a:pt x="756" y="4008"/>
                  </a:lnTo>
                  <a:lnTo>
                    <a:pt x="764" y="3999"/>
                  </a:lnTo>
                  <a:cubicBezTo>
                    <a:pt x="764" y="3999"/>
                    <a:pt x="764" y="3982"/>
                    <a:pt x="773" y="3982"/>
                  </a:cubicBezTo>
                  <a:lnTo>
                    <a:pt x="773" y="3973"/>
                  </a:lnTo>
                  <a:lnTo>
                    <a:pt x="773" y="3965"/>
                  </a:lnTo>
                  <a:lnTo>
                    <a:pt x="773" y="3956"/>
                  </a:lnTo>
                  <a:cubicBezTo>
                    <a:pt x="773" y="3939"/>
                    <a:pt x="773" y="3930"/>
                    <a:pt x="764" y="3922"/>
                  </a:cubicBezTo>
                  <a:cubicBezTo>
                    <a:pt x="756" y="3896"/>
                    <a:pt x="747" y="3888"/>
                    <a:pt x="730" y="3879"/>
                  </a:cubicBezTo>
                  <a:cubicBezTo>
                    <a:pt x="721" y="3870"/>
                    <a:pt x="721" y="3870"/>
                    <a:pt x="713" y="3870"/>
                  </a:cubicBezTo>
                  <a:close/>
                  <a:moveTo>
                    <a:pt x="3853" y="3785"/>
                  </a:moveTo>
                  <a:lnTo>
                    <a:pt x="3896" y="3930"/>
                  </a:lnTo>
                  <a:lnTo>
                    <a:pt x="3896" y="4068"/>
                  </a:lnTo>
                  <a:lnTo>
                    <a:pt x="3578" y="3930"/>
                  </a:lnTo>
                  <a:lnTo>
                    <a:pt x="3853" y="3785"/>
                  </a:lnTo>
                  <a:close/>
                  <a:moveTo>
                    <a:pt x="7920" y="3364"/>
                  </a:moveTo>
                  <a:lnTo>
                    <a:pt x="8434" y="3836"/>
                  </a:lnTo>
                  <a:lnTo>
                    <a:pt x="7877" y="4342"/>
                  </a:lnTo>
                  <a:lnTo>
                    <a:pt x="7920" y="3364"/>
                  </a:lnTo>
                  <a:close/>
                  <a:moveTo>
                    <a:pt x="9086" y="3373"/>
                  </a:moveTo>
                  <a:lnTo>
                    <a:pt x="9129" y="4351"/>
                  </a:lnTo>
                  <a:lnTo>
                    <a:pt x="8572" y="3845"/>
                  </a:lnTo>
                  <a:lnTo>
                    <a:pt x="9086" y="3373"/>
                  </a:lnTo>
                  <a:close/>
                  <a:moveTo>
                    <a:pt x="8494" y="3905"/>
                  </a:moveTo>
                  <a:lnTo>
                    <a:pt x="9078" y="4437"/>
                  </a:lnTo>
                  <a:lnTo>
                    <a:pt x="7920" y="4437"/>
                  </a:lnTo>
                  <a:lnTo>
                    <a:pt x="8494" y="3905"/>
                  </a:lnTo>
                  <a:close/>
                  <a:moveTo>
                    <a:pt x="4737" y="4746"/>
                  </a:moveTo>
                  <a:lnTo>
                    <a:pt x="4711" y="4771"/>
                  </a:lnTo>
                  <a:lnTo>
                    <a:pt x="4711" y="4746"/>
                  </a:lnTo>
                  <a:close/>
                  <a:moveTo>
                    <a:pt x="7714" y="4746"/>
                  </a:moveTo>
                  <a:lnTo>
                    <a:pt x="7714" y="4866"/>
                  </a:lnTo>
                  <a:lnTo>
                    <a:pt x="7594" y="4746"/>
                  </a:lnTo>
                  <a:close/>
                  <a:moveTo>
                    <a:pt x="4745" y="4797"/>
                  </a:moveTo>
                  <a:lnTo>
                    <a:pt x="4745" y="5020"/>
                  </a:lnTo>
                  <a:lnTo>
                    <a:pt x="4711" y="5020"/>
                  </a:lnTo>
                  <a:lnTo>
                    <a:pt x="4711" y="4831"/>
                  </a:lnTo>
                  <a:lnTo>
                    <a:pt x="4745" y="4797"/>
                  </a:lnTo>
                  <a:close/>
                  <a:moveTo>
                    <a:pt x="4230" y="4746"/>
                  </a:moveTo>
                  <a:lnTo>
                    <a:pt x="4230" y="5037"/>
                  </a:lnTo>
                  <a:lnTo>
                    <a:pt x="4179" y="5037"/>
                  </a:lnTo>
                  <a:lnTo>
                    <a:pt x="3887" y="4746"/>
                  </a:lnTo>
                  <a:close/>
                  <a:moveTo>
                    <a:pt x="4788" y="4788"/>
                  </a:moveTo>
                  <a:lnTo>
                    <a:pt x="5037" y="5037"/>
                  </a:lnTo>
                  <a:lnTo>
                    <a:pt x="4788" y="5037"/>
                  </a:lnTo>
                  <a:lnTo>
                    <a:pt x="4788" y="4788"/>
                  </a:lnTo>
                  <a:close/>
                  <a:moveTo>
                    <a:pt x="9086" y="4531"/>
                  </a:moveTo>
                  <a:lnTo>
                    <a:pt x="8494" y="5114"/>
                  </a:lnTo>
                  <a:lnTo>
                    <a:pt x="8117" y="4737"/>
                  </a:lnTo>
                  <a:lnTo>
                    <a:pt x="8117" y="4625"/>
                  </a:lnTo>
                  <a:lnTo>
                    <a:pt x="8005" y="4625"/>
                  </a:lnTo>
                  <a:lnTo>
                    <a:pt x="7902" y="4531"/>
                  </a:lnTo>
                  <a:close/>
                  <a:moveTo>
                    <a:pt x="5217" y="4746"/>
                  </a:moveTo>
                  <a:lnTo>
                    <a:pt x="5217" y="5140"/>
                  </a:lnTo>
                  <a:lnTo>
                    <a:pt x="4822" y="4746"/>
                  </a:lnTo>
                  <a:close/>
                  <a:moveTo>
                    <a:pt x="5663" y="4746"/>
                  </a:moveTo>
                  <a:lnTo>
                    <a:pt x="5268" y="5140"/>
                  </a:lnTo>
                  <a:lnTo>
                    <a:pt x="5268" y="4746"/>
                  </a:lnTo>
                  <a:close/>
                  <a:moveTo>
                    <a:pt x="6135" y="4746"/>
                  </a:moveTo>
                  <a:lnTo>
                    <a:pt x="6135" y="5140"/>
                  </a:lnTo>
                  <a:lnTo>
                    <a:pt x="5740" y="4746"/>
                  </a:lnTo>
                  <a:close/>
                  <a:moveTo>
                    <a:pt x="6590" y="4746"/>
                  </a:moveTo>
                  <a:lnTo>
                    <a:pt x="6187" y="5140"/>
                  </a:lnTo>
                  <a:lnTo>
                    <a:pt x="6187" y="4746"/>
                  </a:lnTo>
                  <a:close/>
                  <a:moveTo>
                    <a:pt x="7062" y="4746"/>
                  </a:moveTo>
                  <a:lnTo>
                    <a:pt x="7062" y="5140"/>
                  </a:lnTo>
                  <a:lnTo>
                    <a:pt x="6667" y="4746"/>
                  </a:lnTo>
                  <a:close/>
                  <a:moveTo>
                    <a:pt x="7508" y="4746"/>
                  </a:moveTo>
                  <a:lnTo>
                    <a:pt x="7113" y="5140"/>
                  </a:lnTo>
                  <a:lnTo>
                    <a:pt x="7113" y="4746"/>
                  </a:lnTo>
                  <a:close/>
                  <a:moveTo>
                    <a:pt x="7997" y="4746"/>
                  </a:moveTo>
                  <a:lnTo>
                    <a:pt x="7997" y="5140"/>
                  </a:lnTo>
                  <a:lnTo>
                    <a:pt x="7851" y="5003"/>
                  </a:lnTo>
                  <a:lnTo>
                    <a:pt x="7868" y="4746"/>
                  </a:lnTo>
                  <a:close/>
                  <a:moveTo>
                    <a:pt x="3879" y="4806"/>
                  </a:moveTo>
                  <a:lnTo>
                    <a:pt x="4102" y="5037"/>
                  </a:lnTo>
                  <a:lnTo>
                    <a:pt x="3887" y="5037"/>
                  </a:lnTo>
                  <a:lnTo>
                    <a:pt x="3887" y="5175"/>
                  </a:lnTo>
                  <a:lnTo>
                    <a:pt x="4230" y="5175"/>
                  </a:lnTo>
                  <a:lnTo>
                    <a:pt x="4230" y="5209"/>
                  </a:lnTo>
                  <a:lnTo>
                    <a:pt x="3879" y="5209"/>
                  </a:lnTo>
                  <a:lnTo>
                    <a:pt x="3879" y="4806"/>
                  </a:lnTo>
                  <a:close/>
                  <a:moveTo>
                    <a:pt x="4745" y="5175"/>
                  </a:moveTo>
                  <a:lnTo>
                    <a:pt x="4745" y="5209"/>
                  </a:lnTo>
                  <a:lnTo>
                    <a:pt x="4711" y="5209"/>
                  </a:lnTo>
                  <a:lnTo>
                    <a:pt x="4711" y="5175"/>
                  </a:lnTo>
                  <a:close/>
                  <a:moveTo>
                    <a:pt x="5045" y="5046"/>
                  </a:moveTo>
                  <a:lnTo>
                    <a:pt x="5208" y="5209"/>
                  </a:lnTo>
                  <a:lnTo>
                    <a:pt x="4788" y="5209"/>
                  </a:lnTo>
                  <a:lnTo>
                    <a:pt x="4788" y="5175"/>
                  </a:lnTo>
                  <a:lnTo>
                    <a:pt x="5045" y="5175"/>
                  </a:lnTo>
                  <a:lnTo>
                    <a:pt x="5045" y="5046"/>
                  </a:lnTo>
                  <a:close/>
                  <a:moveTo>
                    <a:pt x="5680" y="4806"/>
                  </a:moveTo>
                  <a:lnTo>
                    <a:pt x="5680" y="5209"/>
                  </a:lnTo>
                  <a:lnTo>
                    <a:pt x="5277" y="5209"/>
                  </a:lnTo>
                  <a:lnTo>
                    <a:pt x="5680" y="4806"/>
                  </a:lnTo>
                  <a:close/>
                  <a:moveTo>
                    <a:pt x="5732" y="4806"/>
                  </a:moveTo>
                  <a:lnTo>
                    <a:pt x="6126" y="5209"/>
                  </a:lnTo>
                  <a:lnTo>
                    <a:pt x="5732" y="5209"/>
                  </a:lnTo>
                  <a:lnTo>
                    <a:pt x="5732" y="4806"/>
                  </a:lnTo>
                  <a:close/>
                  <a:moveTo>
                    <a:pt x="6598" y="4797"/>
                  </a:moveTo>
                  <a:lnTo>
                    <a:pt x="6598" y="5209"/>
                  </a:lnTo>
                  <a:lnTo>
                    <a:pt x="6195" y="5209"/>
                  </a:lnTo>
                  <a:lnTo>
                    <a:pt x="6598" y="4797"/>
                  </a:lnTo>
                  <a:close/>
                  <a:moveTo>
                    <a:pt x="6650" y="4806"/>
                  </a:moveTo>
                  <a:lnTo>
                    <a:pt x="7053" y="5209"/>
                  </a:lnTo>
                  <a:lnTo>
                    <a:pt x="6650" y="5209"/>
                  </a:lnTo>
                  <a:lnTo>
                    <a:pt x="6650" y="4806"/>
                  </a:lnTo>
                  <a:close/>
                  <a:moveTo>
                    <a:pt x="7525" y="4806"/>
                  </a:moveTo>
                  <a:lnTo>
                    <a:pt x="7525" y="5209"/>
                  </a:lnTo>
                  <a:lnTo>
                    <a:pt x="7122" y="5209"/>
                  </a:lnTo>
                  <a:lnTo>
                    <a:pt x="7525" y="4806"/>
                  </a:lnTo>
                  <a:close/>
                  <a:moveTo>
                    <a:pt x="7576" y="4806"/>
                  </a:moveTo>
                  <a:lnTo>
                    <a:pt x="7705" y="4943"/>
                  </a:lnTo>
                  <a:lnTo>
                    <a:pt x="7697" y="5209"/>
                  </a:lnTo>
                  <a:lnTo>
                    <a:pt x="7576" y="5209"/>
                  </a:lnTo>
                  <a:lnTo>
                    <a:pt x="7576" y="4806"/>
                  </a:lnTo>
                  <a:close/>
                  <a:moveTo>
                    <a:pt x="7842" y="5080"/>
                  </a:moveTo>
                  <a:lnTo>
                    <a:pt x="7971" y="5209"/>
                  </a:lnTo>
                  <a:lnTo>
                    <a:pt x="7834" y="5209"/>
                  </a:lnTo>
                  <a:lnTo>
                    <a:pt x="7842" y="5080"/>
                  </a:lnTo>
                  <a:close/>
                  <a:moveTo>
                    <a:pt x="8040" y="4797"/>
                  </a:moveTo>
                  <a:lnTo>
                    <a:pt x="8417" y="5183"/>
                  </a:lnTo>
                  <a:lnTo>
                    <a:pt x="8220" y="5389"/>
                  </a:lnTo>
                  <a:lnTo>
                    <a:pt x="8108" y="5389"/>
                  </a:lnTo>
                  <a:lnTo>
                    <a:pt x="8108" y="5217"/>
                  </a:lnTo>
                  <a:lnTo>
                    <a:pt x="8023" y="5217"/>
                  </a:lnTo>
                  <a:lnTo>
                    <a:pt x="8023" y="4797"/>
                  </a:lnTo>
                  <a:close/>
                  <a:moveTo>
                    <a:pt x="9138" y="4625"/>
                  </a:moveTo>
                  <a:lnTo>
                    <a:pt x="9181" y="5784"/>
                  </a:lnTo>
                  <a:lnTo>
                    <a:pt x="9181" y="5784"/>
                  </a:lnTo>
                  <a:lnTo>
                    <a:pt x="8572" y="5183"/>
                  </a:lnTo>
                  <a:lnTo>
                    <a:pt x="9138" y="4625"/>
                  </a:lnTo>
                  <a:close/>
                  <a:moveTo>
                    <a:pt x="8503" y="5252"/>
                  </a:moveTo>
                  <a:lnTo>
                    <a:pt x="9146" y="5878"/>
                  </a:lnTo>
                  <a:lnTo>
                    <a:pt x="8117" y="5878"/>
                  </a:lnTo>
                  <a:lnTo>
                    <a:pt x="8117" y="5621"/>
                  </a:lnTo>
                  <a:lnTo>
                    <a:pt x="8194" y="5552"/>
                  </a:lnTo>
                  <a:lnTo>
                    <a:pt x="8228" y="5552"/>
                  </a:lnTo>
                  <a:lnTo>
                    <a:pt x="8228" y="5518"/>
                  </a:lnTo>
                  <a:lnTo>
                    <a:pt x="8503" y="5252"/>
                  </a:lnTo>
                  <a:close/>
                  <a:moveTo>
                    <a:pt x="9146" y="5964"/>
                  </a:moveTo>
                  <a:lnTo>
                    <a:pt x="8503" y="6659"/>
                  </a:lnTo>
                  <a:lnTo>
                    <a:pt x="8117" y="6256"/>
                  </a:lnTo>
                  <a:lnTo>
                    <a:pt x="8117" y="5964"/>
                  </a:lnTo>
                  <a:close/>
                  <a:moveTo>
                    <a:pt x="8494" y="6813"/>
                  </a:moveTo>
                  <a:lnTo>
                    <a:pt x="8572" y="6890"/>
                  </a:lnTo>
                  <a:lnTo>
                    <a:pt x="8434" y="6890"/>
                  </a:lnTo>
                  <a:lnTo>
                    <a:pt x="8494" y="6813"/>
                  </a:lnTo>
                  <a:close/>
                  <a:moveTo>
                    <a:pt x="9189" y="6075"/>
                  </a:moveTo>
                  <a:lnTo>
                    <a:pt x="9224" y="6890"/>
                  </a:lnTo>
                  <a:lnTo>
                    <a:pt x="8709" y="6890"/>
                  </a:lnTo>
                  <a:lnTo>
                    <a:pt x="8572" y="6736"/>
                  </a:lnTo>
                  <a:lnTo>
                    <a:pt x="9189" y="6075"/>
                  </a:lnTo>
                  <a:close/>
                  <a:moveTo>
                    <a:pt x="8108" y="6410"/>
                  </a:moveTo>
                  <a:lnTo>
                    <a:pt x="8434" y="6736"/>
                  </a:lnTo>
                  <a:lnTo>
                    <a:pt x="8297" y="6890"/>
                  </a:lnTo>
                  <a:lnTo>
                    <a:pt x="8126" y="6890"/>
                  </a:lnTo>
                  <a:cubicBezTo>
                    <a:pt x="8126" y="6890"/>
                    <a:pt x="8108" y="6890"/>
                    <a:pt x="8108" y="6899"/>
                  </a:cubicBezTo>
                  <a:lnTo>
                    <a:pt x="8108" y="6410"/>
                  </a:lnTo>
                  <a:close/>
                  <a:moveTo>
                    <a:pt x="9249" y="7379"/>
                  </a:moveTo>
                  <a:lnTo>
                    <a:pt x="9249" y="7465"/>
                  </a:lnTo>
                  <a:lnTo>
                    <a:pt x="9172" y="7379"/>
                  </a:lnTo>
                  <a:close/>
                  <a:moveTo>
                    <a:pt x="8117" y="7371"/>
                  </a:moveTo>
                  <a:cubicBezTo>
                    <a:pt x="8117" y="7371"/>
                    <a:pt x="8134" y="7371"/>
                    <a:pt x="8134" y="7379"/>
                  </a:cubicBezTo>
                  <a:lnTo>
                    <a:pt x="8331" y="7379"/>
                  </a:lnTo>
                  <a:lnTo>
                    <a:pt x="8331" y="7517"/>
                  </a:lnTo>
                  <a:lnTo>
                    <a:pt x="8117" y="7517"/>
                  </a:lnTo>
                  <a:lnTo>
                    <a:pt x="8117" y="7371"/>
                  </a:lnTo>
                  <a:close/>
                  <a:moveTo>
                    <a:pt x="9001" y="7379"/>
                  </a:moveTo>
                  <a:lnTo>
                    <a:pt x="9001" y="7517"/>
                  </a:lnTo>
                  <a:lnTo>
                    <a:pt x="8477" y="7517"/>
                  </a:lnTo>
                  <a:lnTo>
                    <a:pt x="8477" y="7379"/>
                  </a:lnTo>
                  <a:close/>
                  <a:moveTo>
                    <a:pt x="9129" y="7482"/>
                  </a:moveTo>
                  <a:lnTo>
                    <a:pt x="9164" y="7517"/>
                  </a:lnTo>
                  <a:lnTo>
                    <a:pt x="9129" y="7517"/>
                  </a:lnTo>
                  <a:lnTo>
                    <a:pt x="9129" y="7482"/>
                  </a:lnTo>
                  <a:close/>
                  <a:moveTo>
                    <a:pt x="3630" y="7654"/>
                  </a:moveTo>
                  <a:lnTo>
                    <a:pt x="3630" y="8014"/>
                  </a:lnTo>
                  <a:lnTo>
                    <a:pt x="3450" y="7791"/>
                  </a:lnTo>
                  <a:lnTo>
                    <a:pt x="3329" y="7654"/>
                  </a:lnTo>
                  <a:close/>
                  <a:moveTo>
                    <a:pt x="12227" y="1"/>
                  </a:moveTo>
                  <a:lnTo>
                    <a:pt x="11738" y="112"/>
                  </a:lnTo>
                  <a:lnTo>
                    <a:pt x="10065" y="3467"/>
                  </a:lnTo>
                  <a:lnTo>
                    <a:pt x="10073" y="3493"/>
                  </a:lnTo>
                  <a:lnTo>
                    <a:pt x="9395" y="3493"/>
                  </a:lnTo>
                  <a:lnTo>
                    <a:pt x="9395" y="3544"/>
                  </a:lnTo>
                  <a:lnTo>
                    <a:pt x="9395" y="4351"/>
                  </a:lnTo>
                  <a:lnTo>
                    <a:pt x="9738" y="4351"/>
                  </a:lnTo>
                  <a:lnTo>
                    <a:pt x="9738" y="4994"/>
                  </a:lnTo>
                  <a:lnTo>
                    <a:pt x="9430" y="4994"/>
                  </a:lnTo>
                  <a:lnTo>
                    <a:pt x="9395" y="5020"/>
                  </a:lnTo>
                  <a:lnTo>
                    <a:pt x="9395" y="5166"/>
                  </a:lnTo>
                  <a:lnTo>
                    <a:pt x="9430" y="5192"/>
                  </a:lnTo>
                  <a:lnTo>
                    <a:pt x="9738" y="5192"/>
                  </a:lnTo>
                  <a:lnTo>
                    <a:pt x="9738" y="6770"/>
                  </a:lnTo>
                  <a:lnTo>
                    <a:pt x="9644" y="6770"/>
                  </a:lnTo>
                  <a:lnTo>
                    <a:pt x="9644" y="7508"/>
                  </a:lnTo>
                  <a:lnTo>
                    <a:pt x="9378" y="7508"/>
                  </a:lnTo>
                  <a:lnTo>
                    <a:pt x="9370" y="7328"/>
                  </a:lnTo>
                  <a:cubicBezTo>
                    <a:pt x="9378" y="7319"/>
                    <a:pt x="9387" y="7294"/>
                    <a:pt x="9387" y="7285"/>
                  </a:cubicBezTo>
                  <a:lnTo>
                    <a:pt x="9387" y="7277"/>
                  </a:lnTo>
                  <a:cubicBezTo>
                    <a:pt x="9395" y="7251"/>
                    <a:pt x="9395" y="7242"/>
                    <a:pt x="9395" y="7225"/>
                  </a:cubicBezTo>
                  <a:lnTo>
                    <a:pt x="9395" y="7208"/>
                  </a:lnTo>
                  <a:lnTo>
                    <a:pt x="9395" y="7199"/>
                  </a:lnTo>
                  <a:lnTo>
                    <a:pt x="9395" y="7191"/>
                  </a:lnTo>
                  <a:lnTo>
                    <a:pt x="9395" y="7182"/>
                  </a:lnTo>
                  <a:lnTo>
                    <a:pt x="9395" y="7165"/>
                  </a:lnTo>
                  <a:lnTo>
                    <a:pt x="9395" y="7156"/>
                  </a:lnTo>
                  <a:lnTo>
                    <a:pt x="9395" y="7148"/>
                  </a:lnTo>
                  <a:lnTo>
                    <a:pt x="9395" y="7139"/>
                  </a:lnTo>
                  <a:lnTo>
                    <a:pt x="9395" y="7131"/>
                  </a:lnTo>
                  <a:lnTo>
                    <a:pt x="9395" y="7114"/>
                  </a:lnTo>
                  <a:lnTo>
                    <a:pt x="9395" y="7105"/>
                  </a:lnTo>
                  <a:lnTo>
                    <a:pt x="9395" y="7096"/>
                  </a:lnTo>
                  <a:lnTo>
                    <a:pt x="9395" y="7088"/>
                  </a:lnTo>
                  <a:lnTo>
                    <a:pt x="9395" y="7071"/>
                  </a:lnTo>
                  <a:lnTo>
                    <a:pt x="9395" y="7062"/>
                  </a:lnTo>
                  <a:lnTo>
                    <a:pt x="9395" y="7053"/>
                  </a:lnTo>
                  <a:lnTo>
                    <a:pt x="9395" y="7045"/>
                  </a:lnTo>
                  <a:lnTo>
                    <a:pt x="9395" y="7028"/>
                  </a:lnTo>
                  <a:lnTo>
                    <a:pt x="9395" y="7019"/>
                  </a:lnTo>
                  <a:lnTo>
                    <a:pt x="9395" y="7011"/>
                  </a:lnTo>
                  <a:cubicBezTo>
                    <a:pt x="9395" y="7002"/>
                    <a:pt x="9395" y="7002"/>
                    <a:pt x="9387" y="6985"/>
                  </a:cubicBezTo>
                  <a:lnTo>
                    <a:pt x="9387" y="6976"/>
                  </a:lnTo>
                  <a:cubicBezTo>
                    <a:pt x="9378" y="6959"/>
                    <a:pt x="9378" y="6942"/>
                    <a:pt x="9370" y="6933"/>
                  </a:cubicBezTo>
                  <a:lnTo>
                    <a:pt x="9370" y="6925"/>
                  </a:lnTo>
                  <a:lnTo>
                    <a:pt x="9352" y="6916"/>
                  </a:lnTo>
                  <a:lnTo>
                    <a:pt x="9352" y="6899"/>
                  </a:lnTo>
                  <a:lnTo>
                    <a:pt x="9344" y="6890"/>
                  </a:lnTo>
                  <a:lnTo>
                    <a:pt x="9207" y="3141"/>
                  </a:lnTo>
                  <a:lnTo>
                    <a:pt x="9258" y="3141"/>
                  </a:lnTo>
                  <a:lnTo>
                    <a:pt x="9258" y="2807"/>
                  </a:lnTo>
                  <a:lnTo>
                    <a:pt x="9301" y="2807"/>
                  </a:lnTo>
                  <a:lnTo>
                    <a:pt x="9301" y="2721"/>
                  </a:lnTo>
                  <a:lnTo>
                    <a:pt x="9258" y="2721"/>
                  </a:lnTo>
                  <a:lnTo>
                    <a:pt x="9258" y="2120"/>
                  </a:lnTo>
                  <a:lnTo>
                    <a:pt x="9172" y="2120"/>
                  </a:lnTo>
                  <a:lnTo>
                    <a:pt x="9095" y="190"/>
                  </a:lnTo>
                  <a:lnTo>
                    <a:pt x="9164" y="190"/>
                  </a:lnTo>
                  <a:lnTo>
                    <a:pt x="9164" y="18"/>
                  </a:lnTo>
                  <a:lnTo>
                    <a:pt x="7799" y="18"/>
                  </a:lnTo>
                  <a:lnTo>
                    <a:pt x="7799" y="190"/>
                  </a:lnTo>
                  <a:lnTo>
                    <a:pt x="7868" y="190"/>
                  </a:lnTo>
                  <a:lnTo>
                    <a:pt x="7791" y="2120"/>
                  </a:lnTo>
                  <a:lnTo>
                    <a:pt x="7705" y="2120"/>
                  </a:lnTo>
                  <a:lnTo>
                    <a:pt x="7705" y="2721"/>
                  </a:lnTo>
                  <a:lnTo>
                    <a:pt x="7662" y="2721"/>
                  </a:lnTo>
                  <a:lnTo>
                    <a:pt x="7662" y="2807"/>
                  </a:lnTo>
                  <a:lnTo>
                    <a:pt x="7705" y="2807"/>
                  </a:lnTo>
                  <a:lnTo>
                    <a:pt x="7705" y="3141"/>
                  </a:lnTo>
                  <a:lnTo>
                    <a:pt x="7757" y="3141"/>
                  </a:lnTo>
                  <a:lnTo>
                    <a:pt x="7705" y="4583"/>
                  </a:lnTo>
                  <a:lnTo>
                    <a:pt x="4702" y="4583"/>
                  </a:lnTo>
                  <a:lnTo>
                    <a:pt x="4702" y="4325"/>
                  </a:lnTo>
                  <a:lnTo>
                    <a:pt x="5045" y="4325"/>
                  </a:lnTo>
                  <a:lnTo>
                    <a:pt x="5045" y="3527"/>
                  </a:lnTo>
                  <a:lnTo>
                    <a:pt x="5045" y="3467"/>
                  </a:lnTo>
                  <a:lnTo>
                    <a:pt x="3887" y="3467"/>
                  </a:lnTo>
                  <a:lnTo>
                    <a:pt x="3887" y="3527"/>
                  </a:lnTo>
                  <a:lnTo>
                    <a:pt x="3887" y="3673"/>
                  </a:lnTo>
                  <a:lnTo>
                    <a:pt x="455" y="2172"/>
                  </a:lnTo>
                  <a:lnTo>
                    <a:pt x="1" y="2412"/>
                  </a:lnTo>
                  <a:lnTo>
                    <a:pt x="430" y="2592"/>
                  </a:lnTo>
                  <a:lnTo>
                    <a:pt x="430" y="3287"/>
                  </a:lnTo>
                  <a:cubicBezTo>
                    <a:pt x="430" y="3296"/>
                    <a:pt x="421" y="3313"/>
                    <a:pt x="421" y="3321"/>
                  </a:cubicBezTo>
                  <a:lnTo>
                    <a:pt x="421" y="3330"/>
                  </a:lnTo>
                  <a:lnTo>
                    <a:pt x="421" y="3338"/>
                  </a:lnTo>
                  <a:cubicBezTo>
                    <a:pt x="421" y="3356"/>
                    <a:pt x="421" y="3364"/>
                    <a:pt x="430" y="3373"/>
                  </a:cubicBezTo>
                  <a:lnTo>
                    <a:pt x="430" y="3570"/>
                  </a:lnTo>
                  <a:lnTo>
                    <a:pt x="421" y="3570"/>
                  </a:lnTo>
                  <a:lnTo>
                    <a:pt x="421" y="3622"/>
                  </a:lnTo>
                  <a:cubicBezTo>
                    <a:pt x="421" y="3656"/>
                    <a:pt x="447" y="3699"/>
                    <a:pt x="472" y="3707"/>
                  </a:cubicBezTo>
                  <a:lnTo>
                    <a:pt x="678" y="3793"/>
                  </a:lnTo>
                  <a:lnTo>
                    <a:pt x="678" y="3836"/>
                  </a:lnTo>
                  <a:lnTo>
                    <a:pt x="678" y="3845"/>
                  </a:lnTo>
                  <a:lnTo>
                    <a:pt x="687" y="3845"/>
                  </a:lnTo>
                  <a:lnTo>
                    <a:pt x="687" y="3827"/>
                  </a:lnTo>
                  <a:lnTo>
                    <a:pt x="893" y="3742"/>
                  </a:lnTo>
                  <a:cubicBezTo>
                    <a:pt x="927" y="3725"/>
                    <a:pt x="944" y="3699"/>
                    <a:pt x="944" y="3656"/>
                  </a:cubicBezTo>
                  <a:lnTo>
                    <a:pt x="944" y="3596"/>
                  </a:lnTo>
                  <a:lnTo>
                    <a:pt x="464" y="3596"/>
                  </a:lnTo>
                  <a:lnTo>
                    <a:pt x="464" y="3441"/>
                  </a:lnTo>
                  <a:cubicBezTo>
                    <a:pt x="472" y="3450"/>
                    <a:pt x="498" y="3459"/>
                    <a:pt x="507" y="3459"/>
                  </a:cubicBezTo>
                  <a:lnTo>
                    <a:pt x="893" y="3459"/>
                  </a:lnTo>
                  <a:cubicBezTo>
                    <a:pt x="919" y="3459"/>
                    <a:pt x="927" y="3450"/>
                    <a:pt x="944" y="3441"/>
                  </a:cubicBezTo>
                  <a:lnTo>
                    <a:pt x="944" y="3407"/>
                  </a:lnTo>
                  <a:lnTo>
                    <a:pt x="944" y="3381"/>
                  </a:lnTo>
                  <a:lnTo>
                    <a:pt x="944" y="3373"/>
                  </a:lnTo>
                  <a:lnTo>
                    <a:pt x="944" y="3364"/>
                  </a:lnTo>
                  <a:cubicBezTo>
                    <a:pt x="979" y="3356"/>
                    <a:pt x="979" y="3338"/>
                    <a:pt x="979" y="3330"/>
                  </a:cubicBezTo>
                  <a:lnTo>
                    <a:pt x="979" y="2858"/>
                  </a:lnTo>
                  <a:lnTo>
                    <a:pt x="3896" y="4136"/>
                  </a:lnTo>
                  <a:lnTo>
                    <a:pt x="3896" y="4368"/>
                  </a:lnTo>
                  <a:lnTo>
                    <a:pt x="4239" y="4368"/>
                  </a:lnTo>
                  <a:lnTo>
                    <a:pt x="4239" y="4625"/>
                  </a:lnTo>
                  <a:lnTo>
                    <a:pt x="3758" y="4625"/>
                  </a:lnTo>
                  <a:lnTo>
                    <a:pt x="3758" y="4746"/>
                  </a:lnTo>
                  <a:lnTo>
                    <a:pt x="3844" y="4746"/>
                  </a:lnTo>
                  <a:lnTo>
                    <a:pt x="3844" y="5209"/>
                  </a:lnTo>
                  <a:lnTo>
                    <a:pt x="3750" y="5209"/>
                  </a:lnTo>
                  <a:lnTo>
                    <a:pt x="3750" y="5380"/>
                  </a:lnTo>
                  <a:lnTo>
                    <a:pt x="3638" y="5380"/>
                  </a:lnTo>
                  <a:lnTo>
                    <a:pt x="3638" y="5552"/>
                  </a:lnTo>
                  <a:lnTo>
                    <a:pt x="3750" y="5552"/>
                  </a:lnTo>
                  <a:lnTo>
                    <a:pt x="3750" y="6419"/>
                  </a:lnTo>
                  <a:lnTo>
                    <a:pt x="3381" y="6419"/>
                  </a:lnTo>
                  <a:cubicBezTo>
                    <a:pt x="3244" y="6419"/>
                    <a:pt x="3124" y="6624"/>
                    <a:pt x="3124" y="6882"/>
                  </a:cubicBezTo>
                  <a:cubicBezTo>
                    <a:pt x="3124" y="7139"/>
                    <a:pt x="3244" y="7337"/>
                    <a:pt x="3381" y="7337"/>
                  </a:cubicBezTo>
                  <a:lnTo>
                    <a:pt x="3535" y="7337"/>
                  </a:lnTo>
                  <a:lnTo>
                    <a:pt x="3535" y="7500"/>
                  </a:lnTo>
                  <a:lnTo>
                    <a:pt x="3003" y="7500"/>
                  </a:lnTo>
                  <a:lnTo>
                    <a:pt x="3003" y="7637"/>
                  </a:lnTo>
                  <a:lnTo>
                    <a:pt x="3184" y="7637"/>
                  </a:lnTo>
                  <a:lnTo>
                    <a:pt x="3304" y="7783"/>
                  </a:lnTo>
                  <a:lnTo>
                    <a:pt x="3630" y="8169"/>
                  </a:lnTo>
                  <a:lnTo>
                    <a:pt x="3630" y="8881"/>
                  </a:lnTo>
                  <a:lnTo>
                    <a:pt x="3003" y="8881"/>
                  </a:lnTo>
                  <a:lnTo>
                    <a:pt x="3003" y="8984"/>
                  </a:lnTo>
                  <a:lnTo>
                    <a:pt x="3003" y="9293"/>
                  </a:lnTo>
                  <a:lnTo>
                    <a:pt x="2686" y="9293"/>
                  </a:lnTo>
                  <a:lnTo>
                    <a:pt x="2686" y="9593"/>
                  </a:lnTo>
                  <a:lnTo>
                    <a:pt x="3003" y="9593"/>
                  </a:lnTo>
                  <a:lnTo>
                    <a:pt x="3003" y="11215"/>
                  </a:lnTo>
                  <a:lnTo>
                    <a:pt x="4076" y="11215"/>
                  </a:lnTo>
                  <a:lnTo>
                    <a:pt x="4076" y="12244"/>
                  </a:lnTo>
                  <a:lnTo>
                    <a:pt x="4076" y="14586"/>
                  </a:lnTo>
                  <a:lnTo>
                    <a:pt x="5963" y="14586"/>
                  </a:lnTo>
                  <a:lnTo>
                    <a:pt x="5963" y="12244"/>
                  </a:lnTo>
                  <a:lnTo>
                    <a:pt x="5963" y="11215"/>
                  </a:lnTo>
                  <a:lnTo>
                    <a:pt x="9919" y="11215"/>
                  </a:lnTo>
                  <a:lnTo>
                    <a:pt x="9919" y="12244"/>
                  </a:lnTo>
                  <a:lnTo>
                    <a:pt x="9919" y="14586"/>
                  </a:lnTo>
                  <a:lnTo>
                    <a:pt x="11806" y="14586"/>
                  </a:lnTo>
                  <a:lnTo>
                    <a:pt x="11806" y="12244"/>
                  </a:lnTo>
                  <a:lnTo>
                    <a:pt x="11806" y="11215"/>
                  </a:lnTo>
                  <a:lnTo>
                    <a:pt x="12879" y="11215"/>
                  </a:lnTo>
                  <a:lnTo>
                    <a:pt x="12879" y="9593"/>
                  </a:lnTo>
                  <a:lnTo>
                    <a:pt x="13205" y="9593"/>
                  </a:lnTo>
                  <a:lnTo>
                    <a:pt x="13205" y="9293"/>
                  </a:lnTo>
                  <a:lnTo>
                    <a:pt x="12879" y="9293"/>
                  </a:lnTo>
                  <a:lnTo>
                    <a:pt x="12879" y="8984"/>
                  </a:lnTo>
                  <a:lnTo>
                    <a:pt x="12879" y="8881"/>
                  </a:lnTo>
                  <a:lnTo>
                    <a:pt x="12424" y="8881"/>
                  </a:lnTo>
                  <a:lnTo>
                    <a:pt x="12424" y="7637"/>
                  </a:lnTo>
                  <a:lnTo>
                    <a:pt x="12750" y="7637"/>
                  </a:lnTo>
                  <a:lnTo>
                    <a:pt x="12750" y="7500"/>
                  </a:lnTo>
                  <a:lnTo>
                    <a:pt x="12450" y="7500"/>
                  </a:lnTo>
                  <a:lnTo>
                    <a:pt x="12450" y="6762"/>
                  </a:lnTo>
                  <a:lnTo>
                    <a:pt x="11394" y="6762"/>
                  </a:lnTo>
                  <a:lnTo>
                    <a:pt x="11394" y="5260"/>
                  </a:lnTo>
                  <a:cubicBezTo>
                    <a:pt x="11394" y="5080"/>
                    <a:pt x="11240" y="4969"/>
                    <a:pt x="11060" y="4969"/>
                  </a:cubicBezTo>
                  <a:lnTo>
                    <a:pt x="11051" y="4969"/>
                  </a:lnTo>
                  <a:cubicBezTo>
                    <a:pt x="10862" y="4969"/>
                    <a:pt x="10717" y="5080"/>
                    <a:pt x="10717" y="5260"/>
                  </a:cubicBezTo>
                  <a:lnTo>
                    <a:pt x="10717" y="6762"/>
                  </a:lnTo>
                  <a:lnTo>
                    <a:pt x="10210" y="6762"/>
                  </a:lnTo>
                  <a:lnTo>
                    <a:pt x="10210" y="5183"/>
                  </a:lnTo>
                  <a:lnTo>
                    <a:pt x="10528" y="5183"/>
                  </a:lnTo>
                  <a:lnTo>
                    <a:pt x="10554" y="5149"/>
                  </a:lnTo>
                  <a:lnTo>
                    <a:pt x="10554" y="5011"/>
                  </a:lnTo>
                  <a:lnTo>
                    <a:pt x="10528" y="4977"/>
                  </a:lnTo>
                  <a:lnTo>
                    <a:pt x="10210" y="4977"/>
                  </a:lnTo>
                  <a:lnTo>
                    <a:pt x="10210" y="4334"/>
                  </a:lnTo>
                  <a:lnTo>
                    <a:pt x="10554" y="4334"/>
                  </a:lnTo>
                  <a:lnTo>
                    <a:pt x="10554" y="3536"/>
                  </a:lnTo>
                  <a:lnTo>
                    <a:pt x="10554" y="3476"/>
                  </a:lnTo>
                  <a:lnTo>
                    <a:pt x="10493" y="3476"/>
                  </a:lnTo>
                  <a:lnTo>
                    <a:pt x="12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1"/>
          <p:cNvSpPr txBox="1">
            <a:spLocks noGrp="1"/>
          </p:cNvSpPr>
          <p:nvPr>
            <p:ph type="title" hasCustomPrompt="1"/>
          </p:nvPr>
        </p:nvSpPr>
        <p:spPr>
          <a:xfrm>
            <a:off x="1284000" y="1019175"/>
            <a:ext cx="6576000" cy="1100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 name="Google Shape;89;p11"/>
          <p:cNvSpPr txBox="1">
            <a:spLocks noGrp="1"/>
          </p:cNvSpPr>
          <p:nvPr>
            <p:ph type="subTitle" idx="1"/>
          </p:nvPr>
        </p:nvSpPr>
        <p:spPr>
          <a:xfrm>
            <a:off x="1284000" y="2116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0" name="Google Shape;90;p11"/>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3"/>
        <p:cNvGrpSpPr/>
        <p:nvPr/>
      </p:nvGrpSpPr>
      <p:grpSpPr>
        <a:xfrm>
          <a:off x="0" y="0"/>
          <a:ext cx="0" cy="0"/>
          <a:chOff x="0" y="0"/>
          <a:chExt cx="0" cy="0"/>
        </a:xfrm>
      </p:grpSpPr>
      <p:grpSp>
        <p:nvGrpSpPr>
          <p:cNvPr id="94" name="Google Shape;94;p13"/>
          <p:cNvGrpSpPr/>
          <p:nvPr/>
        </p:nvGrpSpPr>
        <p:grpSpPr>
          <a:xfrm>
            <a:off x="-50" y="3729431"/>
            <a:ext cx="9537667" cy="1414094"/>
            <a:chOff x="-50" y="3729431"/>
            <a:chExt cx="9537667" cy="1414094"/>
          </a:xfrm>
        </p:grpSpPr>
        <p:grpSp>
          <p:nvGrpSpPr>
            <p:cNvPr id="95" name="Google Shape;95;p13"/>
            <p:cNvGrpSpPr/>
            <p:nvPr/>
          </p:nvGrpSpPr>
          <p:grpSpPr>
            <a:xfrm>
              <a:off x="8189853" y="3974789"/>
              <a:ext cx="1347764" cy="667345"/>
              <a:chOff x="8049950" y="3709413"/>
              <a:chExt cx="1969840" cy="975365"/>
            </a:xfrm>
          </p:grpSpPr>
          <p:sp>
            <p:nvSpPr>
              <p:cNvPr id="96" name="Google Shape;96;p13"/>
              <p:cNvSpPr/>
              <p:nvPr/>
            </p:nvSpPr>
            <p:spPr>
              <a:xfrm>
                <a:off x="8430775"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flipH="1">
                <a:off x="8049950" y="3709413"/>
                <a:ext cx="1969840" cy="975365"/>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8683163"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8935550"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p:nvPr/>
          </p:nvSpPr>
          <p:spPr>
            <a:xfrm>
              <a:off x="1409822" y="4396982"/>
              <a:ext cx="790040" cy="245153"/>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67744" y="4333712"/>
              <a:ext cx="1043736" cy="304744"/>
            </a:xfrm>
            <a:custGeom>
              <a:avLst/>
              <a:gdLst/>
              <a:ahLst/>
              <a:cxnLst/>
              <a:rect l="l" t="t" r="r" b="b"/>
              <a:pathLst>
                <a:path w="12844" h="3750" extrusionOk="0">
                  <a:moveTo>
                    <a:pt x="9249" y="1382"/>
                  </a:moveTo>
                  <a:lnTo>
                    <a:pt x="9249" y="1442"/>
                  </a:lnTo>
                  <a:lnTo>
                    <a:pt x="9189" y="1442"/>
                  </a:lnTo>
                  <a:lnTo>
                    <a:pt x="9155" y="1382"/>
                  </a:lnTo>
                  <a:close/>
                  <a:moveTo>
                    <a:pt x="9361" y="1382"/>
                  </a:moveTo>
                  <a:lnTo>
                    <a:pt x="9361" y="1442"/>
                  </a:lnTo>
                  <a:lnTo>
                    <a:pt x="9275" y="1442"/>
                  </a:lnTo>
                  <a:lnTo>
                    <a:pt x="9275" y="1382"/>
                  </a:lnTo>
                  <a:close/>
                  <a:moveTo>
                    <a:pt x="9575" y="1382"/>
                  </a:moveTo>
                  <a:lnTo>
                    <a:pt x="9575" y="1442"/>
                  </a:lnTo>
                  <a:lnTo>
                    <a:pt x="9507" y="1442"/>
                  </a:lnTo>
                  <a:lnTo>
                    <a:pt x="9507" y="1382"/>
                  </a:lnTo>
                  <a:close/>
                  <a:moveTo>
                    <a:pt x="9893" y="1382"/>
                  </a:moveTo>
                  <a:lnTo>
                    <a:pt x="9893" y="1442"/>
                  </a:lnTo>
                  <a:lnTo>
                    <a:pt x="9592" y="1442"/>
                  </a:lnTo>
                  <a:lnTo>
                    <a:pt x="9592" y="1382"/>
                  </a:lnTo>
                  <a:close/>
                  <a:moveTo>
                    <a:pt x="9996" y="1382"/>
                  </a:moveTo>
                  <a:lnTo>
                    <a:pt x="9996" y="1442"/>
                  </a:lnTo>
                  <a:lnTo>
                    <a:pt x="9918" y="1442"/>
                  </a:lnTo>
                  <a:lnTo>
                    <a:pt x="9918" y="1382"/>
                  </a:lnTo>
                  <a:close/>
                  <a:moveTo>
                    <a:pt x="10862" y="1382"/>
                  </a:moveTo>
                  <a:lnTo>
                    <a:pt x="10862" y="1442"/>
                  </a:lnTo>
                  <a:lnTo>
                    <a:pt x="10854" y="1442"/>
                  </a:lnTo>
                  <a:lnTo>
                    <a:pt x="10836" y="1382"/>
                  </a:lnTo>
                  <a:close/>
                  <a:moveTo>
                    <a:pt x="11180" y="1382"/>
                  </a:moveTo>
                  <a:lnTo>
                    <a:pt x="11180" y="1442"/>
                  </a:lnTo>
                  <a:lnTo>
                    <a:pt x="10879" y="1442"/>
                  </a:lnTo>
                  <a:lnTo>
                    <a:pt x="10879" y="1382"/>
                  </a:lnTo>
                  <a:close/>
                  <a:moveTo>
                    <a:pt x="11300" y="1382"/>
                  </a:moveTo>
                  <a:lnTo>
                    <a:pt x="11300" y="1442"/>
                  </a:lnTo>
                  <a:lnTo>
                    <a:pt x="11205" y="1442"/>
                  </a:lnTo>
                  <a:lnTo>
                    <a:pt x="11205" y="1382"/>
                  </a:lnTo>
                  <a:close/>
                  <a:moveTo>
                    <a:pt x="10862" y="1451"/>
                  </a:moveTo>
                  <a:lnTo>
                    <a:pt x="10862" y="1493"/>
                  </a:lnTo>
                  <a:lnTo>
                    <a:pt x="10854" y="1451"/>
                  </a:lnTo>
                  <a:close/>
                  <a:moveTo>
                    <a:pt x="9249" y="1451"/>
                  </a:moveTo>
                  <a:lnTo>
                    <a:pt x="9249" y="1502"/>
                  </a:lnTo>
                  <a:lnTo>
                    <a:pt x="9215" y="1502"/>
                  </a:lnTo>
                  <a:lnTo>
                    <a:pt x="9189" y="1451"/>
                  </a:lnTo>
                  <a:close/>
                  <a:moveTo>
                    <a:pt x="9361" y="1451"/>
                  </a:moveTo>
                  <a:lnTo>
                    <a:pt x="9361" y="1502"/>
                  </a:lnTo>
                  <a:lnTo>
                    <a:pt x="9275" y="1502"/>
                  </a:lnTo>
                  <a:lnTo>
                    <a:pt x="9275" y="1451"/>
                  </a:lnTo>
                  <a:close/>
                  <a:moveTo>
                    <a:pt x="9584" y="1451"/>
                  </a:moveTo>
                  <a:lnTo>
                    <a:pt x="9584" y="1502"/>
                  </a:lnTo>
                  <a:lnTo>
                    <a:pt x="9524" y="1502"/>
                  </a:lnTo>
                  <a:lnTo>
                    <a:pt x="9524" y="1451"/>
                  </a:lnTo>
                  <a:close/>
                  <a:moveTo>
                    <a:pt x="9893" y="1451"/>
                  </a:moveTo>
                  <a:lnTo>
                    <a:pt x="9893" y="1502"/>
                  </a:lnTo>
                  <a:lnTo>
                    <a:pt x="9592" y="1502"/>
                  </a:lnTo>
                  <a:lnTo>
                    <a:pt x="9592" y="1451"/>
                  </a:lnTo>
                  <a:close/>
                  <a:moveTo>
                    <a:pt x="9996" y="1451"/>
                  </a:moveTo>
                  <a:lnTo>
                    <a:pt x="9996" y="1502"/>
                  </a:lnTo>
                  <a:lnTo>
                    <a:pt x="9918" y="1502"/>
                  </a:lnTo>
                  <a:lnTo>
                    <a:pt x="9918" y="1451"/>
                  </a:lnTo>
                  <a:close/>
                  <a:moveTo>
                    <a:pt x="11180" y="1451"/>
                  </a:moveTo>
                  <a:lnTo>
                    <a:pt x="11180" y="1502"/>
                  </a:lnTo>
                  <a:lnTo>
                    <a:pt x="10879" y="1502"/>
                  </a:lnTo>
                  <a:lnTo>
                    <a:pt x="10879" y="1451"/>
                  </a:lnTo>
                  <a:close/>
                  <a:moveTo>
                    <a:pt x="11300" y="1451"/>
                  </a:moveTo>
                  <a:lnTo>
                    <a:pt x="11300" y="1502"/>
                  </a:lnTo>
                  <a:lnTo>
                    <a:pt x="11205" y="1502"/>
                  </a:lnTo>
                  <a:lnTo>
                    <a:pt x="11205" y="1451"/>
                  </a:lnTo>
                  <a:close/>
                  <a:moveTo>
                    <a:pt x="11180" y="1511"/>
                  </a:moveTo>
                  <a:lnTo>
                    <a:pt x="11180" y="1545"/>
                  </a:lnTo>
                  <a:lnTo>
                    <a:pt x="10879" y="1545"/>
                  </a:lnTo>
                  <a:lnTo>
                    <a:pt x="10879" y="1511"/>
                  </a:lnTo>
                  <a:close/>
                  <a:moveTo>
                    <a:pt x="11300" y="1511"/>
                  </a:moveTo>
                  <a:lnTo>
                    <a:pt x="11300" y="1545"/>
                  </a:lnTo>
                  <a:lnTo>
                    <a:pt x="11205" y="1545"/>
                  </a:lnTo>
                  <a:lnTo>
                    <a:pt x="11205" y="1511"/>
                  </a:lnTo>
                  <a:close/>
                  <a:moveTo>
                    <a:pt x="9249" y="1511"/>
                  </a:moveTo>
                  <a:lnTo>
                    <a:pt x="9249" y="1553"/>
                  </a:lnTo>
                  <a:lnTo>
                    <a:pt x="9232" y="1511"/>
                  </a:lnTo>
                  <a:close/>
                  <a:moveTo>
                    <a:pt x="9361" y="1511"/>
                  </a:moveTo>
                  <a:lnTo>
                    <a:pt x="9361" y="1553"/>
                  </a:lnTo>
                  <a:lnTo>
                    <a:pt x="9275" y="1553"/>
                  </a:lnTo>
                  <a:lnTo>
                    <a:pt x="9275" y="1511"/>
                  </a:lnTo>
                  <a:close/>
                  <a:moveTo>
                    <a:pt x="9575" y="1511"/>
                  </a:moveTo>
                  <a:lnTo>
                    <a:pt x="9575" y="1553"/>
                  </a:lnTo>
                  <a:lnTo>
                    <a:pt x="9524" y="1553"/>
                  </a:lnTo>
                  <a:lnTo>
                    <a:pt x="9524" y="1511"/>
                  </a:lnTo>
                  <a:close/>
                  <a:moveTo>
                    <a:pt x="9893" y="1511"/>
                  </a:moveTo>
                  <a:lnTo>
                    <a:pt x="9893" y="1553"/>
                  </a:lnTo>
                  <a:lnTo>
                    <a:pt x="9592" y="1553"/>
                  </a:lnTo>
                  <a:lnTo>
                    <a:pt x="9592" y="1511"/>
                  </a:lnTo>
                  <a:close/>
                  <a:moveTo>
                    <a:pt x="9996" y="1511"/>
                  </a:moveTo>
                  <a:lnTo>
                    <a:pt x="9996" y="1545"/>
                  </a:lnTo>
                  <a:lnTo>
                    <a:pt x="10219" y="1553"/>
                  </a:lnTo>
                  <a:lnTo>
                    <a:pt x="9918" y="1553"/>
                  </a:lnTo>
                  <a:lnTo>
                    <a:pt x="9918" y="1511"/>
                  </a:lnTo>
                  <a:close/>
                  <a:moveTo>
                    <a:pt x="3261" y="2274"/>
                  </a:moveTo>
                  <a:lnTo>
                    <a:pt x="3261" y="2403"/>
                  </a:lnTo>
                  <a:lnTo>
                    <a:pt x="2969" y="2403"/>
                  </a:lnTo>
                  <a:cubicBezTo>
                    <a:pt x="2883" y="2360"/>
                    <a:pt x="2797" y="2317"/>
                    <a:pt x="2720" y="2274"/>
                  </a:cubicBezTo>
                  <a:close/>
                  <a:moveTo>
                    <a:pt x="4050" y="2274"/>
                  </a:moveTo>
                  <a:lnTo>
                    <a:pt x="4050" y="2403"/>
                  </a:lnTo>
                  <a:lnTo>
                    <a:pt x="3355" y="2403"/>
                  </a:lnTo>
                  <a:lnTo>
                    <a:pt x="3355" y="2274"/>
                  </a:lnTo>
                  <a:close/>
                  <a:moveTo>
                    <a:pt x="4856" y="2274"/>
                  </a:moveTo>
                  <a:lnTo>
                    <a:pt x="4856" y="2403"/>
                  </a:lnTo>
                  <a:lnTo>
                    <a:pt x="4161" y="2403"/>
                  </a:lnTo>
                  <a:lnTo>
                    <a:pt x="4161" y="2274"/>
                  </a:lnTo>
                  <a:close/>
                  <a:moveTo>
                    <a:pt x="5637" y="2274"/>
                  </a:moveTo>
                  <a:lnTo>
                    <a:pt x="5637" y="2403"/>
                  </a:lnTo>
                  <a:lnTo>
                    <a:pt x="4959" y="2403"/>
                  </a:lnTo>
                  <a:lnTo>
                    <a:pt x="4959" y="2274"/>
                  </a:lnTo>
                  <a:close/>
                  <a:moveTo>
                    <a:pt x="6401" y="2274"/>
                  </a:moveTo>
                  <a:lnTo>
                    <a:pt x="6401" y="2403"/>
                  </a:lnTo>
                  <a:lnTo>
                    <a:pt x="5731" y="2403"/>
                  </a:lnTo>
                  <a:lnTo>
                    <a:pt x="5731" y="2274"/>
                  </a:lnTo>
                  <a:close/>
                  <a:moveTo>
                    <a:pt x="7181" y="2274"/>
                  </a:moveTo>
                  <a:lnTo>
                    <a:pt x="7181" y="2403"/>
                  </a:lnTo>
                  <a:lnTo>
                    <a:pt x="6504" y="2403"/>
                  </a:lnTo>
                  <a:lnTo>
                    <a:pt x="6504" y="2274"/>
                  </a:lnTo>
                  <a:close/>
                  <a:moveTo>
                    <a:pt x="8082" y="2274"/>
                  </a:moveTo>
                  <a:lnTo>
                    <a:pt x="7851" y="2403"/>
                  </a:lnTo>
                  <a:lnTo>
                    <a:pt x="7276" y="2403"/>
                  </a:lnTo>
                  <a:lnTo>
                    <a:pt x="7276" y="2274"/>
                  </a:lnTo>
                  <a:close/>
                  <a:moveTo>
                    <a:pt x="12106" y="3081"/>
                  </a:moveTo>
                  <a:lnTo>
                    <a:pt x="12106" y="3124"/>
                  </a:lnTo>
                  <a:lnTo>
                    <a:pt x="11969" y="3124"/>
                  </a:lnTo>
                  <a:lnTo>
                    <a:pt x="11969" y="3604"/>
                  </a:lnTo>
                  <a:lnTo>
                    <a:pt x="12106" y="3604"/>
                  </a:lnTo>
                  <a:lnTo>
                    <a:pt x="12106" y="3673"/>
                  </a:lnTo>
                  <a:lnTo>
                    <a:pt x="11926" y="3673"/>
                  </a:lnTo>
                  <a:cubicBezTo>
                    <a:pt x="11866" y="3673"/>
                    <a:pt x="11823" y="3621"/>
                    <a:pt x="11823" y="3570"/>
                  </a:cubicBezTo>
                  <a:lnTo>
                    <a:pt x="11823" y="3192"/>
                  </a:lnTo>
                  <a:lnTo>
                    <a:pt x="11823" y="3184"/>
                  </a:lnTo>
                  <a:cubicBezTo>
                    <a:pt x="11832" y="3141"/>
                    <a:pt x="11874" y="3098"/>
                    <a:pt x="11926" y="3098"/>
                  </a:cubicBezTo>
                  <a:cubicBezTo>
                    <a:pt x="11986" y="3098"/>
                    <a:pt x="12038" y="3089"/>
                    <a:pt x="12106" y="3081"/>
                  </a:cubicBezTo>
                  <a:close/>
                  <a:moveTo>
                    <a:pt x="9395" y="1"/>
                  </a:moveTo>
                  <a:lnTo>
                    <a:pt x="9361" y="1287"/>
                  </a:lnTo>
                  <a:lnTo>
                    <a:pt x="9361" y="1373"/>
                  </a:lnTo>
                  <a:lnTo>
                    <a:pt x="9138" y="1373"/>
                  </a:lnTo>
                  <a:lnTo>
                    <a:pt x="8846" y="841"/>
                  </a:lnTo>
                  <a:lnTo>
                    <a:pt x="8168" y="841"/>
                  </a:lnTo>
                  <a:lnTo>
                    <a:pt x="8168" y="1957"/>
                  </a:lnTo>
                  <a:lnTo>
                    <a:pt x="8168" y="2128"/>
                  </a:lnTo>
                  <a:lnTo>
                    <a:pt x="8168" y="2223"/>
                  </a:lnTo>
                  <a:lnTo>
                    <a:pt x="8151" y="2231"/>
                  </a:lnTo>
                  <a:lnTo>
                    <a:pt x="2643" y="2231"/>
                  </a:lnTo>
                  <a:cubicBezTo>
                    <a:pt x="2531" y="2154"/>
                    <a:pt x="2420" y="2068"/>
                    <a:pt x="2317" y="1974"/>
                  </a:cubicBezTo>
                  <a:lnTo>
                    <a:pt x="2300" y="1965"/>
                  </a:lnTo>
                  <a:cubicBezTo>
                    <a:pt x="2128" y="1802"/>
                    <a:pt x="1905" y="1716"/>
                    <a:pt x="1682" y="1716"/>
                  </a:cubicBezTo>
                  <a:lnTo>
                    <a:pt x="0" y="1716"/>
                  </a:lnTo>
                  <a:lnTo>
                    <a:pt x="9" y="1742"/>
                  </a:lnTo>
                  <a:cubicBezTo>
                    <a:pt x="241" y="2051"/>
                    <a:pt x="446" y="2360"/>
                    <a:pt x="567" y="2652"/>
                  </a:cubicBezTo>
                  <a:lnTo>
                    <a:pt x="567" y="2660"/>
                  </a:lnTo>
                  <a:cubicBezTo>
                    <a:pt x="601" y="2840"/>
                    <a:pt x="669" y="3003"/>
                    <a:pt x="772" y="3158"/>
                  </a:cubicBezTo>
                  <a:cubicBezTo>
                    <a:pt x="1013" y="3518"/>
                    <a:pt x="1433" y="3750"/>
                    <a:pt x="1896" y="3750"/>
                  </a:cubicBezTo>
                  <a:lnTo>
                    <a:pt x="12166" y="3750"/>
                  </a:lnTo>
                  <a:lnTo>
                    <a:pt x="12166" y="3673"/>
                  </a:lnTo>
                  <a:lnTo>
                    <a:pt x="12166" y="3647"/>
                  </a:lnTo>
                  <a:lnTo>
                    <a:pt x="12166" y="3587"/>
                  </a:lnTo>
                  <a:lnTo>
                    <a:pt x="12312" y="3587"/>
                  </a:lnTo>
                  <a:lnTo>
                    <a:pt x="12312" y="3098"/>
                  </a:lnTo>
                  <a:lnTo>
                    <a:pt x="12166" y="3098"/>
                  </a:lnTo>
                  <a:lnTo>
                    <a:pt x="12166" y="3003"/>
                  </a:lnTo>
                  <a:cubicBezTo>
                    <a:pt x="12535" y="2849"/>
                    <a:pt x="12835" y="2411"/>
                    <a:pt x="12844" y="2008"/>
                  </a:cubicBezTo>
                  <a:lnTo>
                    <a:pt x="12844" y="1982"/>
                  </a:lnTo>
                  <a:lnTo>
                    <a:pt x="11626" y="2008"/>
                  </a:lnTo>
                  <a:lnTo>
                    <a:pt x="11600" y="2068"/>
                  </a:lnTo>
                  <a:lnTo>
                    <a:pt x="11548" y="1974"/>
                  </a:lnTo>
                  <a:lnTo>
                    <a:pt x="11909" y="1974"/>
                  </a:lnTo>
                  <a:lnTo>
                    <a:pt x="11909" y="1922"/>
                  </a:lnTo>
                  <a:lnTo>
                    <a:pt x="11480" y="1854"/>
                  </a:lnTo>
                  <a:lnTo>
                    <a:pt x="11334" y="1571"/>
                  </a:lnTo>
                  <a:lnTo>
                    <a:pt x="11325" y="1571"/>
                  </a:lnTo>
                  <a:lnTo>
                    <a:pt x="11325" y="1382"/>
                  </a:lnTo>
                  <a:cubicBezTo>
                    <a:pt x="11325" y="1373"/>
                    <a:pt x="11308" y="1373"/>
                    <a:pt x="11308" y="1373"/>
                  </a:cubicBezTo>
                  <a:lnTo>
                    <a:pt x="10828" y="1373"/>
                  </a:lnTo>
                  <a:lnTo>
                    <a:pt x="10725" y="867"/>
                  </a:lnTo>
                  <a:lnTo>
                    <a:pt x="10699" y="781"/>
                  </a:lnTo>
                  <a:lnTo>
                    <a:pt x="10656" y="601"/>
                  </a:lnTo>
                  <a:lnTo>
                    <a:pt x="9978" y="601"/>
                  </a:lnTo>
                  <a:lnTo>
                    <a:pt x="9978" y="781"/>
                  </a:lnTo>
                  <a:lnTo>
                    <a:pt x="9978" y="867"/>
                  </a:lnTo>
                  <a:lnTo>
                    <a:pt x="9978" y="1373"/>
                  </a:lnTo>
                  <a:lnTo>
                    <a:pt x="9498" y="1373"/>
                  </a:lnTo>
                  <a:lnTo>
                    <a:pt x="9498" y="1287"/>
                  </a:lnTo>
                  <a:lnTo>
                    <a:pt x="9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3050" y="3729431"/>
              <a:ext cx="1043718" cy="952849"/>
            </a:xfrm>
            <a:custGeom>
              <a:avLst/>
              <a:gdLst/>
              <a:ahLst/>
              <a:cxnLst/>
              <a:rect l="l" t="t" r="r" b="b"/>
              <a:pathLst>
                <a:path w="11035" h="10074" extrusionOk="0">
                  <a:moveTo>
                    <a:pt x="1048" y="1425"/>
                  </a:moveTo>
                  <a:lnTo>
                    <a:pt x="1648" y="1965"/>
                  </a:lnTo>
                  <a:cubicBezTo>
                    <a:pt x="1648" y="1965"/>
                    <a:pt x="1502" y="2360"/>
                    <a:pt x="1151" y="2463"/>
                  </a:cubicBezTo>
                  <a:cubicBezTo>
                    <a:pt x="1071" y="2487"/>
                    <a:pt x="997" y="2497"/>
                    <a:pt x="929" y="2497"/>
                  </a:cubicBezTo>
                  <a:cubicBezTo>
                    <a:pt x="629" y="2497"/>
                    <a:pt x="447" y="2309"/>
                    <a:pt x="447" y="2309"/>
                  </a:cubicBezTo>
                  <a:cubicBezTo>
                    <a:pt x="447" y="1923"/>
                    <a:pt x="567" y="1536"/>
                    <a:pt x="567" y="1536"/>
                  </a:cubicBezTo>
                  <a:lnTo>
                    <a:pt x="1048" y="1425"/>
                  </a:lnTo>
                  <a:close/>
                  <a:moveTo>
                    <a:pt x="5380" y="2961"/>
                  </a:moveTo>
                  <a:lnTo>
                    <a:pt x="5397" y="3072"/>
                  </a:lnTo>
                  <a:lnTo>
                    <a:pt x="4685" y="3072"/>
                  </a:lnTo>
                  <a:lnTo>
                    <a:pt x="4694" y="2961"/>
                  </a:lnTo>
                  <a:close/>
                  <a:moveTo>
                    <a:pt x="5277" y="3278"/>
                  </a:moveTo>
                  <a:lnTo>
                    <a:pt x="5277" y="3441"/>
                  </a:lnTo>
                  <a:lnTo>
                    <a:pt x="4797" y="3441"/>
                  </a:lnTo>
                  <a:lnTo>
                    <a:pt x="4797" y="3278"/>
                  </a:lnTo>
                  <a:close/>
                  <a:moveTo>
                    <a:pt x="5423" y="3270"/>
                  </a:moveTo>
                  <a:lnTo>
                    <a:pt x="5466" y="3621"/>
                  </a:lnTo>
                  <a:lnTo>
                    <a:pt x="5329" y="3707"/>
                  </a:lnTo>
                  <a:lnTo>
                    <a:pt x="5329" y="3270"/>
                  </a:lnTo>
                  <a:close/>
                  <a:moveTo>
                    <a:pt x="5277" y="3484"/>
                  </a:moveTo>
                  <a:lnTo>
                    <a:pt x="5277" y="3741"/>
                  </a:lnTo>
                  <a:lnTo>
                    <a:pt x="4943" y="3930"/>
                  </a:lnTo>
                  <a:lnTo>
                    <a:pt x="4797" y="3930"/>
                  </a:lnTo>
                  <a:lnTo>
                    <a:pt x="4797" y="3484"/>
                  </a:lnTo>
                  <a:close/>
                  <a:moveTo>
                    <a:pt x="4848" y="3999"/>
                  </a:moveTo>
                  <a:lnTo>
                    <a:pt x="4797" y="4033"/>
                  </a:lnTo>
                  <a:lnTo>
                    <a:pt x="4797" y="3999"/>
                  </a:lnTo>
                  <a:close/>
                  <a:moveTo>
                    <a:pt x="4737" y="3278"/>
                  </a:moveTo>
                  <a:lnTo>
                    <a:pt x="4737" y="4067"/>
                  </a:lnTo>
                  <a:lnTo>
                    <a:pt x="4548" y="4170"/>
                  </a:lnTo>
                  <a:lnTo>
                    <a:pt x="4668" y="3278"/>
                  </a:lnTo>
                  <a:close/>
                  <a:moveTo>
                    <a:pt x="578" y="2959"/>
                  </a:moveTo>
                  <a:cubicBezTo>
                    <a:pt x="893" y="2959"/>
                    <a:pt x="1176" y="3038"/>
                    <a:pt x="1176" y="3038"/>
                  </a:cubicBezTo>
                  <a:cubicBezTo>
                    <a:pt x="1314" y="3124"/>
                    <a:pt x="1374" y="3312"/>
                    <a:pt x="1374" y="3312"/>
                  </a:cubicBezTo>
                  <a:cubicBezTo>
                    <a:pt x="1374" y="3312"/>
                    <a:pt x="1468" y="3493"/>
                    <a:pt x="1425" y="3656"/>
                  </a:cubicBezTo>
                  <a:cubicBezTo>
                    <a:pt x="1425" y="3656"/>
                    <a:pt x="1202" y="4025"/>
                    <a:pt x="902" y="4239"/>
                  </a:cubicBezTo>
                  <a:cubicBezTo>
                    <a:pt x="902" y="4239"/>
                    <a:pt x="619" y="3922"/>
                    <a:pt x="516" y="3664"/>
                  </a:cubicBezTo>
                  <a:cubicBezTo>
                    <a:pt x="404" y="3407"/>
                    <a:pt x="396" y="2969"/>
                    <a:pt x="396" y="2969"/>
                  </a:cubicBezTo>
                  <a:cubicBezTo>
                    <a:pt x="456" y="2962"/>
                    <a:pt x="518" y="2959"/>
                    <a:pt x="578" y="2959"/>
                  </a:cubicBezTo>
                  <a:close/>
                  <a:moveTo>
                    <a:pt x="5277" y="3990"/>
                  </a:moveTo>
                  <a:lnTo>
                    <a:pt x="5277" y="4436"/>
                  </a:lnTo>
                  <a:lnTo>
                    <a:pt x="4797" y="4436"/>
                  </a:lnTo>
                  <a:lnTo>
                    <a:pt x="4797" y="4256"/>
                  </a:lnTo>
                  <a:lnTo>
                    <a:pt x="5243" y="3990"/>
                  </a:lnTo>
                  <a:close/>
                  <a:moveTo>
                    <a:pt x="4737" y="4299"/>
                  </a:moveTo>
                  <a:lnTo>
                    <a:pt x="4737" y="4574"/>
                  </a:lnTo>
                  <a:lnTo>
                    <a:pt x="4505" y="4574"/>
                  </a:lnTo>
                  <a:lnTo>
                    <a:pt x="4522" y="4419"/>
                  </a:lnTo>
                  <a:lnTo>
                    <a:pt x="4522" y="4428"/>
                  </a:lnTo>
                  <a:lnTo>
                    <a:pt x="4737" y="4299"/>
                  </a:lnTo>
                  <a:close/>
                  <a:moveTo>
                    <a:pt x="5277" y="4505"/>
                  </a:moveTo>
                  <a:lnTo>
                    <a:pt x="5277" y="4574"/>
                  </a:lnTo>
                  <a:lnTo>
                    <a:pt x="4797" y="4574"/>
                  </a:lnTo>
                  <a:lnTo>
                    <a:pt x="4797" y="4505"/>
                  </a:lnTo>
                  <a:close/>
                  <a:moveTo>
                    <a:pt x="5500" y="3844"/>
                  </a:moveTo>
                  <a:lnTo>
                    <a:pt x="5595" y="4574"/>
                  </a:lnTo>
                  <a:lnTo>
                    <a:pt x="5329" y="4574"/>
                  </a:lnTo>
                  <a:lnTo>
                    <a:pt x="5329" y="3947"/>
                  </a:lnTo>
                  <a:lnTo>
                    <a:pt x="5500" y="3844"/>
                  </a:lnTo>
                  <a:close/>
                  <a:moveTo>
                    <a:pt x="5277" y="4780"/>
                  </a:moveTo>
                  <a:lnTo>
                    <a:pt x="5277" y="4943"/>
                  </a:lnTo>
                  <a:lnTo>
                    <a:pt x="4797" y="4943"/>
                  </a:lnTo>
                  <a:lnTo>
                    <a:pt x="4797" y="4780"/>
                  </a:lnTo>
                  <a:close/>
                  <a:moveTo>
                    <a:pt x="4737" y="4780"/>
                  </a:moveTo>
                  <a:lnTo>
                    <a:pt x="4737" y="5028"/>
                  </a:lnTo>
                  <a:lnTo>
                    <a:pt x="4462" y="4865"/>
                  </a:lnTo>
                  <a:lnTo>
                    <a:pt x="4471" y="4780"/>
                  </a:lnTo>
                  <a:close/>
                  <a:moveTo>
                    <a:pt x="5277" y="4994"/>
                  </a:moveTo>
                  <a:lnTo>
                    <a:pt x="5277" y="5337"/>
                  </a:lnTo>
                  <a:lnTo>
                    <a:pt x="4797" y="5063"/>
                  </a:lnTo>
                  <a:lnTo>
                    <a:pt x="4797" y="4994"/>
                  </a:lnTo>
                  <a:close/>
                  <a:moveTo>
                    <a:pt x="2101" y="4217"/>
                  </a:moveTo>
                  <a:cubicBezTo>
                    <a:pt x="2300" y="4217"/>
                    <a:pt x="2455" y="4282"/>
                    <a:pt x="2455" y="4282"/>
                  </a:cubicBezTo>
                  <a:lnTo>
                    <a:pt x="2438" y="5080"/>
                  </a:lnTo>
                  <a:lnTo>
                    <a:pt x="2026" y="5363"/>
                  </a:lnTo>
                  <a:cubicBezTo>
                    <a:pt x="2026" y="5363"/>
                    <a:pt x="1665" y="5191"/>
                    <a:pt x="1382" y="4934"/>
                  </a:cubicBezTo>
                  <a:cubicBezTo>
                    <a:pt x="1382" y="4934"/>
                    <a:pt x="1348" y="4531"/>
                    <a:pt x="1734" y="4308"/>
                  </a:cubicBezTo>
                  <a:cubicBezTo>
                    <a:pt x="1857" y="4238"/>
                    <a:pt x="1986" y="4217"/>
                    <a:pt x="2101" y="4217"/>
                  </a:cubicBezTo>
                  <a:close/>
                  <a:moveTo>
                    <a:pt x="4797" y="5294"/>
                  </a:moveTo>
                  <a:lnTo>
                    <a:pt x="5054" y="5449"/>
                  </a:lnTo>
                  <a:lnTo>
                    <a:pt x="4797" y="5449"/>
                  </a:lnTo>
                  <a:lnTo>
                    <a:pt x="4797" y="5294"/>
                  </a:lnTo>
                  <a:close/>
                  <a:moveTo>
                    <a:pt x="5621" y="4771"/>
                  </a:moveTo>
                  <a:lnTo>
                    <a:pt x="5724" y="5595"/>
                  </a:lnTo>
                  <a:lnTo>
                    <a:pt x="5724" y="5595"/>
                  </a:lnTo>
                  <a:lnTo>
                    <a:pt x="5329" y="5372"/>
                  </a:lnTo>
                  <a:lnTo>
                    <a:pt x="5329" y="4771"/>
                  </a:lnTo>
                  <a:close/>
                  <a:moveTo>
                    <a:pt x="5140" y="5492"/>
                  </a:moveTo>
                  <a:lnTo>
                    <a:pt x="5269" y="5569"/>
                  </a:lnTo>
                  <a:lnTo>
                    <a:pt x="5269" y="5938"/>
                  </a:lnTo>
                  <a:lnTo>
                    <a:pt x="4797" y="5938"/>
                  </a:lnTo>
                  <a:lnTo>
                    <a:pt x="4797" y="5492"/>
                  </a:lnTo>
                  <a:close/>
                  <a:moveTo>
                    <a:pt x="7379" y="1331"/>
                  </a:moveTo>
                  <a:cubicBezTo>
                    <a:pt x="7414" y="1373"/>
                    <a:pt x="7602" y="1665"/>
                    <a:pt x="7868" y="1820"/>
                  </a:cubicBezTo>
                  <a:lnTo>
                    <a:pt x="7774" y="2317"/>
                  </a:lnTo>
                  <a:cubicBezTo>
                    <a:pt x="7774" y="2334"/>
                    <a:pt x="7783" y="2360"/>
                    <a:pt x="7808" y="2360"/>
                  </a:cubicBezTo>
                  <a:lnTo>
                    <a:pt x="8057" y="2403"/>
                  </a:lnTo>
                  <a:lnTo>
                    <a:pt x="7568" y="4514"/>
                  </a:lnTo>
                  <a:cubicBezTo>
                    <a:pt x="7414" y="4599"/>
                    <a:pt x="7285" y="4694"/>
                    <a:pt x="7199" y="4771"/>
                  </a:cubicBezTo>
                  <a:lnTo>
                    <a:pt x="7302" y="4883"/>
                  </a:lnTo>
                  <a:lnTo>
                    <a:pt x="7216" y="4968"/>
                  </a:lnTo>
                  <a:lnTo>
                    <a:pt x="7113" y="4848"/>
                  </a:lnTo>
                  <a:lnTo>
                    <a:pt x="7010" y="4943"/>
                  </a:lnTo>
                  <a:lnTo>
                    <a:pt x="6856" y="4771"/>
                  </a:lnTo>
                  <a:lnTo>
                    <a:pt x="6727" y="4900"/>
                  </a:lnTo>
                  <a:lnTo>
                    <a:pt x="6865" y="5054"/>
                  </a:lnTo>
                  <a:lnTo>
                    <a:pt x="6487" y="5414"/>
                  </a:lnTo>
                  <a:lnTo>
                    <a:pt x="6350" y="5269"/>
                  </a:lnTo>
                  <a:lnTo>
                    <a:pt x="6221" y="5397"/>
                  </a:lnTo>
                  <a:lnTo>
                    <a:pt x="6384" y="5569"/>
                  </a:lnTo>
                  <a:cubicBezTo>
                    <a:pt x="6384" y="5569"/>
                    <a:pt x="6341" y="5595"/>
                    <a:pt x="6273" y="5663"/>
                  </a:cubicBezTo>
                  <a:lnTo>
                    <a:pt x="6384" y="5783"/>
                  </a:lnTo>
                  <a:lnTo>
                    <a:pt x="6298" y="5869"/>
                  </a:lnTo>
                  <a:lnTo>
                    <a:pt x="6187" y="5758"/>
                  </a:lnTo>
                  <a:cubicBezTo>
                    <a:pt x="6135" y="5826"/>
                    <a:pt x="6067" y="5912"/>
                    <a:pt x="5998" y="6006"/>
                  </a:cubicBezTo>
                  <a:lnTo>
                    <a:pt x="5612" y="2978"/>
                  </a:lnTo>
                  <a:lnTo>
                    <a:pt x="5698" y="2978"/>
                  </a:lnTo>
                  <a:cubicBezTo>
                    <a:pt x="5715" y="2978"/>
                    <a:pt x="5741" y="2961"/>
                    <a:pt x="5741" y="2935"/>
                  </a:cubicBezTo>
                  <a:lnTo>
                    <a:pt x="5741" y="2866"/>
                  </a:lnTo>
                  <a:cubicBezTo>
                    <a:pt x="5741" y="2841"/>
                    <a:pt x="5715" y="2823"/>
                    <a:pt x="5698" y="2823"/>
                  </a:cubicBezTo>
                  <a:lnTo>
                    <a:pt x="5552" y="2823"/>
                  </a:lnTo>
                  <a:lnTo>
                    <a:pt x="5552" y="2720"/>
                  </a:lnTo>
                  <a:cubicBezTo>
                    <a:pt x="5552" y="2703"/>
                    <a:pt x="5535" y="2678"/>
                    <a:pt x="5509" y="2678"/>
                  </a:cubicBezTo>
                  <a:lnTo>
                    <a:pt x="5226" y="2678"/>
                  </a:lnTo>
                  <a:cubicBezTo>
                    <a:pt x="5243" y="2635"/>
                    <a:pt x="5269" y="2592"/>
                    <a:pt x="5269" y="2540"/>
                  </a:cubicBezTo>
                  <a:cubicBezTo>
                    <a:pt x="5269" y="2446"/>
                    <a:pt x="5209" y="2369"/>
                    <a:pt x="5149" y="2326"/>
                  </a:cubicBezTo>
                  <a:lnTo>
                    <a:pt x="5363" y="2249"/>
                  </a:lnTo>
                  <a:cubicBezTo>
                    <a:pt x="5397" y="2214"/>
                    <a:pt x="5406" y="2197"/>
                    <a:pt x="5406" y="2180"/>
                  </a:cubicBezTo>
                  <a:lnTo>
                    <a:pt x="5380" y="2111"/>
                  </a:lnTo>
                  <a:cubicBezTo>
                    <a:pt x="5380" y="2103"/>
                    <a:pt x="5363" y="2094"/>
                    <a:pt x="5355" y="2094"/>
                  </a:cubicBezTo>
                  <a:lnTo>
                    <a:pt x="7379" y="1331"/>
                  </a:lnTo>
                  <a:close/>
                  <a:moveTo>
                    <a:pt x="5329" y="5612"/>
                  </a:moveTo>
                  <a:lnTo>
                    <a:pt x="5758" y="5852"/>
                  </a:lnTo>
                  <a:lnTo>
                    <a:pt x="5784" y="6058"/>
                  </a:lnTo>
                  <a:lnTo>
                    <a:pt x="5329" y="6058"/>
                  </a:lnTo>
                  <a:lnTo>
                    <a:pt x="5329" y="5612"/>
                  </a:lnTo>
                  <a:close/>
                  <a:moveTo>
                    <a:pt x="4437" y="5080"/>
                  </a:moveTo>
                  <a:lnTo>
                    <a:pt x="4737" y="5269"/>
                  </a:lnTo>
                  <a:lnTo>
                    <a:pt x="4737" y="6066"/>
                  </a:lnTo>
                  <a:lnTo>
                    <a:pt x="4308" y="6066"/>
                  </a:lnTo>
                  <a:lnTo>
                    <a:pt x="4437" y="5080"/>
                  </a:lnTo>
                  <a:close/>
                  <a:moveTo>
                    <a:pt x="5277" y="6006"/>
                  </a:moveTo>
                  <a:lnTo>
                    <a:pt x="5277" y="6066"/>
                  </a:lnTo>
                  <a:lnTo>
                    <a:pt x="4797" y="6066"/>
                  </a:lnTo>
                  <a:lnTo>
                    <a:pt x="4797" y="6006"/>
                  </a:lnTo>
                  <a:close/>
                  <a:moveTo>
                    <a:pt x="5277" y="6272"/>
                  </a:moveTo>
                  <a:lnTo>
                    <a:pt x="5277" y="6444"/>
                  </a:lnTo>
                  <a:lnTo>
                    <a:pt x="4797" y="6444"/>
                  </a:lnTo>
                  <a:lnTo>
                    <a:pt x="4797" y="6272"/>
                  </a:lnTo>
                  <a:close/>
                  <a:moveTo>
                    <a:pt x="5741" y="6272"/>
                  </a:moveTo>
                  <a:lnTo>
                    <a:pt x="5329" y="6513"/>
                  </a:lnTo>
                  <a:lnTo>
                    <a:pt x="5329" y="6272"/>
                  </a:lnTo>
                  <a:close/>
                  <a:moveTo>
                    <a:pt x="5277" y="6504"/>
                  </a:moveTo>
                  <a:lnTo>
                    <a:pt x="5277" y="6538"/>
                  </a:lnTo>
                  <a:lnTo>
                    <a:pt x="4797" y="6822"/>
                  </a:lnTo>
                  <a:lnTo>
                    <a:pt x="4797" y="6504"/>
                  </a:lnTo>
                  <a:close/>
                  <a:moveTo>
                    <a:pt x="9648" y="6429"/>
                  </a:moveTo>
                  <a:cubicBezTo>
                    <a:pt x="9690" y="6429"/>
                    <a:pt x="9731" y="6434"/>
                    <a:pt x="9773" y="6444"/>
                  </a:cubicBezTo>
                  <a:lnTo>
                    <a:pt x="9619" y="6873"/>
                  </a:lnTo>
                  <a:lnTo>
                    <a:pt x="9353" y="6521"/>
                  </a:lnTo>
                  <a:cubicBezTo>
                    <a:pt x="9445" y="6460"/>
                    <a:pt x="9545" y="6429"/>
                    <a:pt x="9648" y="6429"/>
                  </a:cubicBezTo>
                  <a:close/>
                  <a:moveTo>
                    <a:pt x="9910" y="6487"/>
                  </a:moveTo>
                  <a:cubicBezTo>
                    <a:pt x="10048" y="6556"/>
                    <a:pt x="10142" y="6667"/>
                    <a:pt x="10202" y="6796"/>
                  </a:cubicBezTo>
                  <a:lnTo>
                    <a:pt x="9773" y="6907"/>
                  </a:lnTo>
                  <a:lnTo>
                    <a:pt x="9910" y="6487"/>
                  </a:lnTo>
                  <a:close/>
                  <a:moveTo>
                    <a:pt x="5277" y="6779"/>
                  </a:moveTo>
                  <a:lnTo>
                    <a:pt x="5277" y="6950"/>
                  </a:lnTo>
                  <a:lnTo>
                    <a:pt x="4977" y="6950"/>
                  </a:lnTo>
                  <a:lnTo>
                    <a:pt x="5277" y="6779"/>
                  </a:lnTo>
                  <a:close/>
                  <a:moveTo>
                    <a:pt x="9250" y="6633"/>
                  </a:moveTo>
                  <a:lnTo>
                    <a:pt x="9516" y="6959"/>
                  </a:lnTo>
                  <a:cubicBezTo>
                    <a:pt x="9516" y="6959"/>
                    <a:pt x="9516" y="6967"/>
                    <a:pt x="9499" y="6967"/>
                  </a:cubicBezTo>
                  <a:lnTo>
                    <a:pt x="9499" y="6976"/>
                  </a:lnTo>
                  <a:lnTo>
                    <a:pt x="9267" y="7045"/>
                  </a:lnTo>
                  <a:lnTo>
                    <a:pt x="9267" y="6736"/>
                  </a:lnTo>
                  <a:cubicBezTo>
                    <a:pt x="9267" y="6701"/>
                    <a:pt x="9250" y="6667"/>
                    <a:pt x="9250" y="6633"/>
                  </a:cubicBezTo>
                  <a:close/>
                  <a:moveTo>
                    <a:pt x="4737" y="6272"/>
                  </a:moveTo>
                  <a:lnTo>
                    <a:pt x="4737" y="6856"/>
                  </a:lnTo>
                  <a:lnTo>
                    <a:pt x="4171" y="7182"/>
                  </a:lnTo>
                  <a:lnTo>
                    <a:pt x="4291" y="6272"/>
                  </a:lnTo>
                  <a:close/>
                  <a:moveTo>
                    <a:pt x="10219" y="6942"/>
                  </a:moveTo>
                  <a:cubicBezTo>
                    <a:pt x="10245" y="7027"/>
                    <a:pt x="10228" y="7113"/>
                    <a:pt x="10202" y="7199"/>
                  </a:cubicBezTo>
                  <a:cubicBezTo>
                    <a:pt x="10168" y="7285"/>
                    <a:pt x="10116" y="7362"/>
                    <a:pt x="10048" y="7422"/>
                  </a:cubicBezTo>
                  <a:lnTo>
                    <a:pt x="9782" y="7079"/>
                  </a:lnTo>
                  <a:lnTo>
                    <a:pt x="9782" y="7070"/>
                  </a:lnTo>
                  <a:lnTo>
                    <a:pt x="9782" y="7053"/>
                  </a:lnTo>
                  <a:lnTo>
                    <a:pt x="10219" y="6942"/>
                  </a:lnTo>
                  <a:close/>
                  <a:moveTo>
                    <a:pt x="5277" y="7010"/>
                  </a:moveTo>
                  <a:lnTo>
                    <a:pt x="5277" y="7456"/>
                  </a:lnTo>
                  <a:lnTo>
                    <a:pt x="4797" y="7456"/>
                  </a:lnTo>
                  <a:lnTo>
                    <a:pt x="4797" y="7053"/>
                  </a:lnTo>
                  <a:lnTo>
                    <a:pt x="4883" y="7010"/>
                  </a:lnTo>
                  <a:close/>
                  <a:moveTo>
                    <a:pt x="9541" y="7122"/>
                  </a:moveTo>
                  <a:lnTo>
                    <a:pt x="9404" y="7516"/>
                  </a:lnTo>
                  <a:cubicBezTo>
                    <a:pt x="9353" y="7499"/>
                    <a:pt x="9310" y="7465"/>
                    <a:pt x="9275" y="7431"/>
                  </a:cubicBezTo>
                  <a:lnTo>
                    <a:pt x="9275" y="7182"/>
                  </a:lnTo>
                  <a:lnTo>
                    <a:pt x="9541" y="7122"/>
                  </a:lnTo>
                  <a:close/>
                  <a:moveTo>
                    <a:pt x="9670" y="7173"/>
                  </a:moveTo>
                  <a:lnTo>
                    <a:pt x="9928" y="7516"/>
                  </a:lnTo>
                  <a:cubicBezTo>
                    <a:pt x="9853" y="7554"/>
                    <a:pt x="9752" y="7582"/>
                    <a:pt x="9650" y="7582"/>
                  </a:cubicBezTo>
                  <a:cubicBezTo>
                    <a:pt x="9611" y="7582"/>
                    <a:pt x="9571" y="7578"/>
                    <a:pt x="9533" y="7568"/>
                  </a:cubicBezTo>
                  <a:lnTo>
                    <a:pt x="9670" y="7173"/>
                  </a:lnTo>
                  <a:close/>
                  <a:moveTo>
                    <a:pt x="4737" y="7079"/>
                  </a:moveTo>
                  <a:lnTo>
                    <a:pt x="4737" y="7697"/>
                  </a:lnTo>
                  <a:lnTo>
                    <a:pt x="4111" y="7697"/>
                  </a:lnTo>
                  <a:lnTo>
                    <a:pt x="4136" y="7431"/>
                  </a:lnTo>
                  <a:lnTo>
                    <a:pt x="4737" y="7079"/>
                  </a:lnTo>
                  <a:close/>
                  <a:moveTo>
                    <a:pt x="5277" y="7508"/>
                  </a:moveTo>
                  <a:lnTo>
                    <a:pt x="5277" y="7697"/>
                  </a:lnTo>
                  <a:lnTo>
                    <a:pt x="4797" y="7697"/>
                  </a:lnTo>
                  <a:lnTo>
                    <a:pt x="4797" y="7508"/>
                  </a:lnTo>
                  <a:close/>
                  <a:moveTo>
                    <a:pt x="5741" y="6495"/>
                  </a:moveTo>
                  <a:cubicBezTo>
                    <a:pt x="5698" y="6650"/>
                    <a:pt x="5681" y="6770"/>
                    <a:pt x="5681" y="6770"/>
                  </a:cubicBezTo>
                  <a:lnTo>
                    <a:pt x="5912" y="7002"/>
                  </a:lnTo>
                  <a:lnTo>
                    <a:pt x="5998" y="7697"/>
                  </a:lnTo>
                  <a:lnTo>
                    <a:pt x="5329" y="7697"/>
                  </a:lnTo>
                  <a:lnTo>
                    <a:pt x="5329" y="6736"/>
                  </a:lnTo>
                  <a:lnTo>
                    <a:pt x="5741" y="6495"/>
                  </a:lnTo>
                  <a:close/>
                  <a:moveTo>
                    <a:pt x="6753" y="6169"/>
                  </a:moveTo>
                  <a:lnTo>
                    <a:pt x="6873" y="6281"/>
                  </a:lnTo>
                  <a:lnTo>
                    <a:pt x="6968" y="6187"/>
                  </a:lnTo>
                  <a:lnTo>
                    <a:pt x="7765" y="7010"/>
                  </a:lnTo>
                  <a:lnTo>
                    <a:pt x="7765" y="7697"/>
                  </a:lnTo>
                  <a:lnTo>
                    <a:pt x="6213" y="7697"/>
                  </a:lnTo>
                  <a:lnTo>
                    <a:pt x="6127" y="7002"/>
                  </a:lnTo>
                  <a:lnTo>
                    <a:pt x="6787" y="6367"/>
                  </a:lnTo>
                  <a:lnTo>
                    <a:pt x="6667" y="6255"/>
                  </a:lnTo>
                  <a:lnTo>
                    <a:pt x="6753" y="6169"/>
                  </a:lnTo>
                  <a:close/>
                  <a:moveTo>
                    <a:pt x="9275" y="7611"/>
                  </a:moveTo>
                  <a:cubicBezTo>
                    <a:pt x="9318" y="7645"/>
                    <a:pt x="9370" y="7671"/>
                    <a:pt x="9430" y="7688"/>
                  </a:cubicBezTo>
                  <a:cubicBezTo>
                    <a:pt x="9447" y="7697"/>
                    <a:pt x="9464" y="7697"/>
                    <a:pt x="9490" y="7714"/>
                  </a:cubicBezTo>
                  <a:lnTo>
                    <a:pt x="9275" y="7714"/>
                  </a:lnTo>
                  <a:lnTo>
                    <a:pt x="9275" y="7697"/>
                  </a:lnTo>
                  <a:lnTo>
                    <a:pt x="9275" y="7611"/>
                  </a:lnTo>
                  <a:close/>
                  <a:moveTo>
                    <a:pt x="507" y="8357"/>
                  </a:moveTo>
                  <a:cubicBezTo>
                    <a:pt x="507" y="8427"/>
                    <a:pt x="505" y="8488"/>
                    <a:pt x="473" y="8512"/>
                  </a:cubicBezTo>
                  <a:cubicBezTo>
                    <a:pt x="464" y="8520"/>
                    <a:pt x="438" y="8537"/>
                    <a:pt x="421" y="8537"/>
                  </a:cubicBezTo>
                  <a:lnTo>
                    <a:pt x="421" y="8486"/>
                  </a:lnTo>
                  <a:cubicBezTo>
                    <a:pt x="421" y="8469"/>
                    <a:pt x="404" y="8452"/>
                    <a:pt x="387" y="8452"/>
                  </a:cubicBezTo>
                  <a:cubicBezTo>
                    <a:pt x="378" y="8452"/>
                    <a:pt x="353" y="8460"/>
                    <a:pt x="353" y="8486"/>
                  </a:cubicBezTo>
                  <a:lnTo>
                    <a:pt x="353" y="8537"/>
                  </a:lnTo>
                  <a:cubicBezTo>
                    <a:pt x="275" y="8529"/>
                    <a:pt x="267" y="8460"/>
                    <a:pt x="267" y="8357"/>
                  </a:cubicBezTo>
                  <a:close/>
                  <a:moveTo>
                    <a:pt x="430" y="8700"/>
                  </a:moveTo>
                  <a:cubicBezTo>
                    <a:pt x="438" y="8700"/>
                    <a:pt x="464" y="8709"/>
                    <a:pt x="473" y="8718"/>
                  </a:cubicBezTo>
                  <a:cubicBezTo>
                    <a:pt x="490" y="8743"/>
                    <a:pt x="507" y="8795"/>
                    <a:pt x="507" y="8846"/>
                  </a:cubicBezTo>
                  <a:lnTo>
                    <a:pt x="275" y="8846"/>
                  </a:lnTo>
                  <a:cubicBezTo>
                    <a:pt x="275" y="8761"/>
                    <a:pt x="293" y="8709"/>
                    <a:pt x="361" y="8700"/>
                  </a:cubicBezTo>
                  <a:lnTo>
                    <a:pt x="361" y="8718"/>
                  </a:lnTo>
                  <a:cubicBezTo>
                    <a:pt x="361" y="8726"/>
                    <a:pt x="378" y="8752"/>
                    <a:pt x="396" y="8752"/>
                  </a:cubicBezTo>
                  <a:cubicBezTo>
                    <a:pt x="404" y="8752"/>
                    <a:pt x="430" y="8743"/>
                    <a:pt x="430" y="8718"/>
                  </a:cubicBezTo>
                  <a:lnTo>
                    <a:pt x="430" y="8700"/>
                  </a:lnTo>
                  <a:close/>
                  <a:moveTo>
                    <a:pt x="8641" y="1"/>
                  </a:moveTo>
                  <a:lnTo>
                    <a:pt x="2420" y="2360"/>
                  </a:lnTo>
                  <a:lnTo>
                    <a:pt x="790" y="970"/>
                  </a:lnTo>
                  <a:cubicBezTo>
                    <a:pt x="790" y="970"/>
                    <a:pt x="735" y="930"/>
                    <a:pt x="666" y="930"/>
                  </a:cubicBezTo>
                  <a:cubicBezTo>
                    <a:pt x="611" y="930"/>
                    <a:pt x="548" y="956"/>
                    <a:pt x="499" y="1047"/>
                  </a:cubicBezTo>
                  <a:cubicBezTo>
                    <a:pt x="387" y="1262"/>
                    <a:pt x="1" y="2720"/>
                    <a:pt x="327" y="3716"/>
                  </a:cubicBezTo>
                  <a:lnTo>
                    <a:pt x="327" y="7782"/>
                  </a:lnTo>
                  <a:lnTo>
                    <a:pt x="112" y="7782"/>
                  </a:lnTo>
                  <a:cubicBezTo>
                    <a:pt x="52" y="7782"/>
                    <a:pt x="9" y="7842"/>
                    <a:pt x="9" y="7894"/>
                  </a:cubicBezTo>
                  <a:cubicBezTo>
                    <a:pt x="9" y="7937"/>
                    <a:pt x="44" y="7980"/>
                    <a:pt x="70" y="7988"/>
                  </a:cubicBezTo>
                  <a:lnTo>
                    <a:pt x="70" y="8117"/>
                  </a:lnTo>
                  <a:cubicBezTo>
                    <a:pt x="35" y="8151"/>
                    <a:pt x="1" y="8194"/>
                    <a:pt x="1" y="8237"/>
                  </a:cubicBezTo>
                  <a:cubicBezTo>
                    <a:pt x="1" y="8297"/>
                    <a:pt x="52" y="8340"/>
                    <a:pt x="104" y="8340"/>
                  </a:cubicBezTo>
                  <a:lnTo>
                    <a:pt x="215" y="8340"/>
                  </a:lnTo>
                  <a:cubicBezTo>
                    <a:pt x="215" y="8443"/>
                    <a:pt x="215" y="8555"/>
                    <a:pt x="353" y="8580"/>
                  </a:cubicBezTo>
                  <a:lnTo>
                    <a:pt x="353" y="8632"/>
                  </a:lnTo>
                  <a:cubicBezTo>
                    <a:pt x="224" y="8658"/>
                    <a:pt x="215" y="8752"/>
                    <a:pt x="215" y="8838"/>
                  </a:cubicBezTo>
                  <a:lnTo>
                    <a:pt x="121" y="8838"/>
                  </a:lnTo>
                  <a:cubicBezTo>
                    <a:pt x="52" y="8838"/>
                    <a:pt x="9" y="8889"/>
                    <a:pt x="9" y="8941"/>
                  </a:cubicBezTo>
                  <a:cubicBezTo>
                    <a:pt x="9" y="8984"/>
                    <a:pt x="44" y="9026"/>
                    <a:pt x="78" y="9044"/>
                  </a:cubicBezTo>
                  <a:lnTo>
                    <a:pt x="78" y="9799"/>
                  </a:lnTo>
                  <a:cubicBezTo>
                    <a:pt x="35" y="9824"/>
                    <a:pt x="9" y="9859"/>
                    <a:pt x="9" y="9902"/>
                  </a:cubicBezTo>
                  <a:cubicBezTo>
                    <a:pt x="9" y="9962"/>
                    <a:pt x="61" y="10005"/>
                    <a:pt x="121" y="10005"/>
                  </a:cubicBezTo>
                  <a:lnTo>
                    <a:pt x="653" y="10005"/>
                  </a:lnTo>
                  <a:cubicBezTo>
                    <a:pt x="722" y="10005"/>
                    <a:pt x="764" y="9953"/>
                    <a:pt x="764" y="9902"/>
                  </a:cubicBezTo>
                  <a:cubicBezTo>
                    <a:pt x="764" y="9859"/>
                    <a:pt x="730" y="9816"/>
                    <a:pt x="687" y="9790"/>
                  </a:cubicBezTo>
                  <a:lnTo>
                    <a:pt x="687" y="9026"/>
                  </a:lnTo>
                  <a:cubicBezTo>
                    <a:pt x="730" y="9018"/>
                    <a:pt x="764" y="8975"/>
                    <a:pt x="764" y="8924"/>
                  </a:cubicBezTo>
                  <a:cubicBezTo>
                    <a:pt x="764" y="8855"/>
                    <a:pt x="704" y="8812"/>
                    <a:pt x="653" y="8812"/>
                  </a:cubicBezTo>
                  <a:lnTo>
                    <a:pt x="559" y="8812"/>
                  </a:lnTo>
                  <a:cubicBezTo>
                    <a:pt x="559" y="8752"/>
                    <a:pt x="559" y="8683"/>
                    <a:pt x="516" y="8640"/>
                  </a:cubicBezTo>
                  <a:cubicBezTo>
                    <a:pt x="490" y="8623"/>
                    <a:pt x="464" y="8615"/>
                    <a:pt x="421" y="8615"/>
                  </a:cubicBezTo>
                  <a:lnTo>
                    <a:pt x="421" y="8572"/>
                  </a:lnTo>
                  <a:cubicBezTo>
                    <a:pt x="464" y="8572"/>
                    <a:pt x="490" y="8555"/>
                    <a:pt x="516" y="8529"/>
                  </a:cubicBezTo>
                  <a:cubicBezTo>
                    <a:pt x="559" y="8486"/>
                    <a:pt x="559" y="8400"/>
                    <a:pt x="559" y="8323"/>
                  </a:cubicBezTo>
                  <a:lnTo>
                    <a:pt x="559" y="8314"/>
                  </a:lnTo>
                  <a:lnTo>
                    <a:pt x="644" y="8314"/>
                  </a:lnTo>
                  <a:cubicBezTo>
                    <a:pt x="704" y="8314"/>
                    <a:pt x="747" y="8254"/>
                    <a:pt x="747" y="8203"/>
                  </a:cubicBezTo>
                  <a:cubicBezTo>
                    <a:pt x="747" y="8160"/>
                    <a:pt x="722" y="8117"/>
                    <a:pt x="670" y="8100"/>
                  </a:cubicBezTo>
                  <a:lnTo>
                    <a:pt x="670" y="7980"/>
                  </a:lnTo>
                  <a:cubicBezTo>
                    <a:pt x="713" y="7971"/>
                    <a:pt x="747" y="7928"/>
                    <a:pt x="747" y="7868"/>
                  </a:cubicBezTo>
                  <a:cubicBezTo>
                    <a:pt x="747" y="7808"/>
                    <a:pt x="696" y="7765"/>
                    <a:pt x="644" y="7765"/>
                  </a:cubicBezTo>
                  <a:lnTo>
                    <a:pt x="438" y="7765"/>
                  </a:lnTo>
                  <a:lnTo>
                    <a:pt x="438" y="3964"/>
                  </a:lnTo>
                  <a:cubicBezTo>
                    <a:pt x="996" y="5106"/>
                    <a:pt x="2369" y="5801"/>
                    <a:pt x="2369" y="5801"/>
                  </a:cubicBezTo>
                  <a:cubicBezTo>
                    <a:pt x="2369" y="5801"/>
                    <a:pt x="2399" y="5815"/>
                    <a:pt x="2437" y="5815"/>
                  </a:cubicBezTo>
                  <a:cubicBezTo>
                    <a:pt x="2492" y="5815"/>
                    <a:pt x="2563" y="5785"/>
                    <a:pt x="2583" y="5638"/>
                  </a:cubicBezTo>
                  <a:lnTo>
                    <a:pt x="2703" y="3055"/>
                  </a:lnTo>
                  <a:lnTo>
                    <a:pt x="4479" y="2377"/>
                  </a:lnTo>
                  <a:lnTo>
                    <a:pt x="4479" y="2403"/>
                  </a:lnTo>
                  <a:lnTo>
                    <a:pt x="4505" y="2463"/>
                  </a:lnTo>
                  <a:cubicBezTo>
                    <a:pt x="4512" y="2482"/>
                    <a:pt x="4528" y="2492"/>
                    <a:pt x="4543" y="2492"/>
                  </a:cubicBezTo>
                  <a:cubicBezTo>
                    <a:pt x="4548" y="2492"/>
                    <a:pt x="4552" y="2491"/>
                    <a:pt x="4557" y="2489"/>
                  </a:cubicBezTo>
                  <a:lnTo>
                    <a:pt x="4797" y="2403"/>
                  </a:lnTo>
                  <a:lnTo>
                    <a:pt x="4797" y="2403"/>
                  </a:lnTo>
                  <a:cubicBezTo>
                    <a:pt x="4780" y="2420"/>
                    <a:pt x="4780" y="2454"/>
                    <a:pt x="4780" y="2489"/>
                  </a:cubicBezTo>
                  <a:cubicBezTo>
                    <a:pt x="4780" y="2540"/>
                    <a:pt x="4797" y="2583"/>
                    <a:pt x="4823" y="2626"/>
                  </a:cubicBezTo>
                  <a:lnTo>
                    <a:pt x="4522" y="2626"/>
                  </a:lnTo>
                  <a:cubicBezTo>
                    <a:pt x="4505" y="2626"/>
                    <a:pt x="4479" y="2652"/>
                    <a:pt x="4479" y="2669"/>
                  </a:cubicBezTo>
                  <a:lnTo>
                    <a:pt x="4479" y="2763"/>
                  </a:lnTo>
                  <a:lnTo>
                    <a:pt x="4351" y="2763"/>
                  </a:lnTo>
                  <a:cubicBezTo>
                    <a:pt x="4334" y="2763"/>
                    <a:pt x="4308" y="2789"/>
                    <a:pt x="4308" y="2806"/>
                  </a:cubicBezTo>
                  <a:lnTo>
                    <a:pt x="4308" y="2883"/>
                  </a:lnTo>
                  <a:cubicBezTo>
                    <a:pt x="4308" y="2909"/>
                    <a:pt x="4334" y="2926"/>
                    <a:pt x="4351" y="2926"/>
                  </a:cubicBezTo>
                  <a:lnTo>
                    <a:pt x="4479" y="2926"/>
                  </a:lnTo>
                  <a:lnTo>
                    <a:pt x="3879" y="7671"/>
                  </a:lnTo>
                  <a:lnTo>
                    <a:pt x="2935" y="7671"/>
                  </a:lnTo>
                  <a:cubicBezTo>
                    <a:pt x="2918" y="7671"/>
                    <a:pt x="2909" y="7688"/>
                    <a:pt x="2909" y="7714"/>
                  </a:cubicBezTo>
                  <a:lnTo>
                    <a:pt x="2909" y="8203"/>
                  </a:lnTo>
                  <a:cubicBezTo>
                    <a:pt x="2909" y="8229"/>
                    <a:pt x="2918" y="8246"/>
                    <a:pt x="2935" y="8246"/>
                  </a:cubicBezTo>
                  <a:lnTo>
                    <a:pt x="3261" y="8246"/>
                  </a:lnTo>
                  <a:lnTo>
                    <a:pt x="3261" y="10047"/>
                  </a:lnTo>
                  <a:lnTo>
                    <a:pt x="3682" y="10047"/>
                  </a:lnTo>
                  <a:lnTo>
                    <a:pt x="3682" y="8271"/>
                  </a:lnTo>
                  <a:lnTo>
                    <a:pt x="6727" y="8271"/>
                  </a:lnTo>
                  <a:lnTo>
                    <a:pt x="6727" y="10073"/>
                  </a:lnTo>
                  <a:lnTo>
                    <a:pt x="7139" y="10073"/>
                  </a:lnTo>
                  <a:lnTo>
                    <a:pt x="7139" y="8271"/>
                  </a:lnTo>
                  <a:lnTo>
                    <a:pt x="10185" y="8271"/>
                  </a:lnTo>
                  <a:lnTo>
                    <a:pt x="10185" y="10073"/>
                  </a:lnTo>
                  <a:lnTo>
                    <a:pt x="10605" y="10073"/>
                  </a:lnTo>
                  <a:lnTo>
                    <a:pt x="10605" y="8271"/>
                  </a:lnTo>
                  <a:lnTo>
                    <a:pt x="11000" y="8271"/>
                  </a:lnTo>
                  <a:cubicBezTo>
                    <a:pt x="11026" y="8271"/>
                    <a:pt x="11034" y="8246"/>
                    <a:pt x="11034" y="8220"/>
                  </a:cubicBezTo>
                  <a:lnTo>
                    <a:pt x="11034" y="7731"/>
                  </a:lnTo>
                  <a:cubicBezTo>
                    <a:pt x="11034" y="7714"/>
                    <a:pt x="11026" y="7688"/>
                    <a:pt x="11000" y="7688"/>
                  </a:cubicBezTo>
                  <a:lnTo>
                    <a:pt x="9833" y="7688"/>
                  </a:lnTo>
                  <a:cubicBezTo>
                    <a:pt x="10056" y="7637"/>
                    <a:pt x="10262" y="7465"/>
                    <a:pt x="10348" y="7225"/>
                  </a:cubicBezTo>
                  <a:cubicBezTo>
                    <a:pt x="10477" y="6856"/>
                    <a:pt x="10271" y="6444"/>
                    <a:pt x="9910" y="6315"/>
                  </a:cubicBezTo>
                  <a:cubicBezTo>
                    <a:pt x="9831" y="6289"/>
                    <a:pt x="9751" y="6276"/>
                    <a:pt x="9673" y="6276"/>
                  </a:cubicBezTo>
                  <a:cubicBezTo>
                    <a:pt x="9496" y="6276"/>
                    <a:pt x="9329" y="6340"/>
                    <a:pt x="9198" y="6453"/>
                  </a:cubicBezTo>
                  <a:cubicBezTo>
                    <a:pt x="9130" y="6367"/>
                    <a:pt x="9018" y="6315"/>
                    <a:pt x="8898" y="6315"/>
                  </a:cubicBezTo>
                  <a:lnTo>
                    <a:pt x="8332" y="6315"/>
                  </a:lnTo>
                  <a:lnTo>
                    <a:pt x="7613" y="5567"/>
                  </a:lnTo>
                  <a:lnTo>
                    <a:pt x="7613" y="5567"/>
                  </a:lnTo>
                  <a:lnTo>
                    <a:pt x="7714" y="5466"/>
                  </a:lnTo>
                  <a:lnTo>
                    <a:pt x="7594" y="5354"/>
                  </a:lnTo>
                  <a:lnTo>
                    <a:pt x="7680" y="5269"/>
                  </a:lnTo>
                  <a:lnTo>
                    <a:pt x="7791" y="5380"/>
                  </a:lnTo>
                  <a:lnTo>
                    <a:pt x="8581" y="4634"/>
                  </a:lnTo>
                  <a:lnTo>
                    <a:pt x="8246" y="4291"/>
                  </a:lnTo>
                  <a:cubicBezTo>
                    <a:pt x="8246" y="4291"/>
                    <a:pt x="8023" y="4299"/>
                    <a:pt x="7748" y="4402"/>
                  </a:cubicBezTo>
                  <a:lnTo>
                    <a:pt x="8203" y="2412"/>
                  </a:lnTo>
                  <a:lnTo>
                    <a:pt x="8452" y="2463"/>
                  </a:lnTo>
                  <a:cubicBezTo>
                    <a:pt x="8469" y="2463"/>
                    <a:pt x="8495" y="2454"/>
                    <a:pt x="8495" y="2429"/>
                  </a:cubicBezTo>
                  <a:lnTo>
                    <a:pt x="8606" y="1837"/>
                  </a:lnTo>
                  <a:cubicBezTo>
                    <a:pt x="8606" y="1811"/>
                    <a:pt x="8598" y="1785"/>
                    <a:pt x="8581" y="1785"/>
                  </a:cubicBezTo>
                  <a:lnTo>
                    <a:pt x="8520" y="1777"/>
                  </a:lnTo>
                  <a:cubicBezTo>
                    <a:pt x="8838" y="1511"/>
                    <a:pt x="8812" y="876"/>
                    <a:pt x="8804" y="764"/>
                  </a:cubicBezTo>
                  <a:lnTo>
                    <a:pt x="8907" y="713"/>
                  </a:lnTo>
                  <a:lnTo>
                    <a:pt x="8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13"/>
          <p:cNvSpPr txBox="1">
            <a:spLocks noGrp="1"/>
          </p:cNvSpPr>
          <p:nvPr>
            <p:ph type="title" idx="2" hasCustomPrompt="1"/>
          </p:nvPr>
        </p:nvSpPr>
        <p:spPr>
          <a:xfrm>
            <a:off x="1514875"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title" idx="3" hasCustomPrompt="1"/>
          </p:nvPr>
        </p:nvSpPr>
        <p:spPr>
          <a:xfrm>
            <a:off x="1514875"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title" idx="4" hasCustomPrompt="1"/>
          </p:nvPr>
        </p:nvSpPr>
        <p:spPr>
          <a:xfrm>
            <a:off x="4204663"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5" hasCustomPrompt="1"/>
          </p:nvPr>
        </p:nvSpPr>
        <p:spPr>
          <a:xfrm>
            <a:off x="4204663"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6" hasCustomPrompt="1"/>
          </p:nvPr>
        </p:nvSpPr>
        <p:spPr>
          <a:xfrm>
            <a:off x="6894450"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7" hasCustomPrompt="1"/>
          </p:nvPr>
        </p:nvSpPr>
        <p:spPr>
          <a:xfrm>
            <a:off x="6894450"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1"/>
          </p:nvPr>
        </p:nvSpPr>
        <p:spPr>
          <a:xfrm>
            <a:off x="954163" y="1928475"/>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2" name="Google Shape;112;p13"/>
          <p:cNvSpPr txBox="1">
            <a:spLocks noGrp="1"/>
          </p:cNvSpPr>
          <p:nvPr>
            <p:ph type="subTitle" idx="8"/>
          </p:nvPr>
        </p:nvSpPr>
        <p:spPr>
          <a:xfrm>
            <a:off x="3644700" y="1928475"/>
            <a:ext cx="18546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3" name="Google Shape;113;p13"/>
          <p:cNvSpPr txBox="1">
            <a:spLocks noGrp="1"/>
          </p:cNvSpPr>
          <p:nvPr>
            <p:ph type="subTitle" idx="9"/>
          </p:nvPr>
        </p:nvSpPr>
        <p:spPr>
          <a:xfrm>
            <a:off x="6333738" y="1928475"/>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4" name="Google Shape;114;p13"/>
          <p:cNvSpPr txBox="1">
            <a:spLocks noGrp="1"/>
          </p:cNvSpPr>
          <p:nvPr>
            <p:ph type="subTitle" idx="13"/>
          </p:nvPr>
        </p:nvSpPr>
        <p:spPr>
          <a:xfrm>
            <a:off x="954163"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5" name="Google Shape;115;p13"/>
          <p:cNvSpPr txBox="1">
            <a:spLocks noGrp="1"/>
          </p:cNvSpPr>
          <p:nvPr>
            <p:ph type="subTitle" idx="14"/>
          </p:nvPr>
        </p:nvSpPr>
        <p:spPr>
          <a:xfrm>
            <a:off x="3643950"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6" name="Google Shape;116;p13"/>
          <p:cNvSpPr txBox="1">
            <a:spLocks noGrp="1"/>
          </p:cNvSpPr>
          <p:nvPr>
            <p:ph type="subTitle" idx="15"/>
          </p:nvPr>
        </p:nvSpPr>
        <p:spPr>
          <a:xfrm>
            <a:off x="6333738"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7" name="Google Shape;117;p13"/>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18"/>
        <p:cNvGrpSpPr/>
        <p:nvPr/>
      </p:nvGrpSpPr>
      <p:grpSpPr>
        <a:xfrm>
          <a:off x="0" y="0"/>
          <a:ext cx="0" cy="0"/>
          <a:chOff x="0" y="0"/>
          <a:chExt cx="0" cy="0"/>
        </a:xfrm>
      </p:grpSpPr>
      <p:sp>
        <p:nvSpPr>
          <p:cNvPr id="119" name="Google Shape;119;p14"/>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a:spLocks noGrp="1"/>
          </p:cNvSpPr>
          <p:nvPr>
            <p:ph type="title"/>
          </p:nvPr>
        </p:nvSpPr>
        <p:spPr>
          <a:xfrm>
            <a:off x="1986749" y="910225"/>
            <a:ext cx="2740200" cy="61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1" name="Google Shape;121;p14"/>
          <p:cNvSpPr txBox="1">
            <a:spLocks noGrp="1"/>
          </p:cNvSpPr>
          <p:nvPr>
            <p:ph type="subTitle" idx="1"/>
          </p:nvPr>
        </p:nvSpPr>
        <p:spPr>
          <a:xfrm>
            <a:off x="1986749" y="1434592"/>
            <a:ext cx="2740200" cy="10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4"/>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3" name="Google Shape;133;p16"/>
          <p:cNvGrpSpPr/>
          <p:nvPr/>
        </p:nvGrpSpPr>
        <p:grpSpPr>
          <a:xfrm>
            <a:off x="-469798" y="4247022"/>
            <a:ext cx="9613748" cy="896503"/>
            <a:chOff x="-469798" y="4247022"/>
            <a:chExt cx="9613748" cy="896503"/>
          </a:xfrm>
        </p:grpSpPr>
        <p:sp>
          <p:nvSpPr>
            <p:cNvPr id="134" name="Google Shape;134;p16"/>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flipH="1">
              <a:off x="-469798" y="4247022"/>
              <a:ext cx="783615" cy="387997"/>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85400" y="4463700"/>
              <a:ext cx="627815" cy="183300"/>
            </a:xfrm>
            <a:custGeom>
              <a:avLst/>
              <a:gdLst/>
              <a:ahLst/>
              <a:cxnLst/>
              <a:rect l="l" t="t" r="r" b="b"/>
              <a:pathLst>
                <a:path w="12844" h="3750" extrusionOk="0">
                  <a:moveTo>
                    <a:pt x="9249" y="1382"/>
                  </a:moveTo>
                  <a:lnTo>
                    <a:pt x="9249" y="1442"/>
                  </a:lnTo>
                  <a:lnTo>
                    <a:pt x="9189" y="1442"/>
                  </a:lnTo>
                  <a:lnTo>
                    <a:pt x="9155" y="1382"/>
                  </a:lnTo>
                  <a:close/>
                  <a:moveTo>
                    <a:pt x="9361" y="1382"/>
                  </a:moveTo>
                  <a:lnTo>
                    <a:pt x="9361" y="1442"/>
                  </a:lnTo>
                  <a:lnTo>
                    <a:pt x="9275" y="1442"/>
                  </a:lnTo>
                  <a:lnTo>
                    <a:pt x="9275" y="1382"/>
                  </a:lnTo>
                  <a:close/>
                  <a:moveTo>
                    <a:pt x="9575" y="1382"/>
                  </a:moveTo>
                  <a:lnTo>
                    <a:pt x="9575" y="1442"/>
                  </a:lnTo>
                  <a:lnTo>
                    <a:pt x="9507" y="1442"/>
                  </a:lnTo>
                  <a:lnTo>
                    <a:pt x="9507" y="1382"/>
                  </a:lnTo>
                  <a:close/>
                  <a:moveTo>
                    <a:pt x="9893" y="1382"/>
                  </a:moveTo>
                  <a:lnTo>
                    <a:pt x="9893" y="1442"/>
                  </a:lnTo>
                  <a:lnTo>
                    <a:pt x="9592" y="1442"/>
                  </a:lnTo>
                  <a:lnTo>
                    <a:pt x="9592" y="1382"/>
                  </a:lnTo>
                  <a:close/>
                  <a:moveTo>
                    <a:pt x="9996" y="1382"/>
                  </a:moveTo>
                  <a:lnTo>
                    <a:pt x="9996" y="1442"/>
                  </a:lnTo>
                  <a:lnTo>
                    <a:pt x="9918" y="1442"/>
                  </a:lnTo>
                  <a:lnTo>
                    <a:pt x="9918" y="1382"/>
                  </a:lnTo>
                  <a:close/>
                  <a:moveTo>
                    <a:pt x="10862" y="1382"/>
                  </a:moveTo>
                  <a:lnTo>
                    <a:pt x="10862" y="1442"/>
                  </a:lnTo>
                  <a:lnTo>
                    <a:pt x="10854" y="1442"/>
                  </a:lnTo>
                  <a:lnTo>
                    <a:pt x="10836" y="1382"/>
                  </a:lnTo>
                  <a:close/>
                  <a:moveTo>
                    <a:pt x="11180" y="1382"/>
                  </a:moveTo>
                  <a:lnTo>
                    <a:pt x="11180" y="1442"/>
                  </a:lnTo>
                  <a:lnTo>
                    <a:pt x="10879" y="1442"/>
                  </a:lnTo>
                  <a:lnTo>
                    <a:pt x="10879" y="1382"/>
                  </a:lnTo>
                  <a:close/>
                  <a:moveTo>
                    <a:pt x="11300" y="1382"/>
                  </a:moveTo>
                  <a:lnTo>
                    <a:pt x="11300" y="1442"/>
                  </a:lnTo>
                  <a:lnTo>
                    <a:pt x="11205" y="1442"/>
                  </a:lnTo>
                  <a:lnTo>
                    <a:pt x="11205" y="1382"/>
                  </a:lnTo>
                  <a:close/>
                  <a:moveTo>
                    <a:pt x="10862" y="1451"/>
                  </a:moveTo>
                  <a:lnTo>
                    <a:pt x="10862" y="1493"/>
                  </a:lnTo>
                  <a:lnTo>
                    <a:pt x="10854" y="1451"/>
                  </a:lnTo>
                  <a:close/>
                  <a:moveTo>
                    <a:pt x="9249" y="1451"/>
                  </a:moveTo>
                  <a:lnTo>
                    <a:pt x="9249" y="1502"/>
                  </a:lnTo>
                  <a:lnTo>
                    <a:pt x="9215" y="1502"/>
                  </a:lnTo>
                  <a:lnTo>
                    <a:pt x="9189" y="1451"/>
                  </a:lnTo>
                  <a:close/>
                  <a:moveTo>
                    <a:pt x="9361" y="1451"/>
                  </a:moveTo>
                  <a:lnTo>
                    <a:pt x="9361" y="1502"/>
                  </a:lnTo>
                  <a:lnTo>
                    <a:pt x="9275" y="1502"/>
                  </a:lnTo>
                  <a:lnTo>
                    <a:pt x="9275" y="1451"/>
                  </a:lnTo>
                  <a:close/>
                  <a:moveTo>
                    <a:pt x="9584" y="1451"/>
                  </a:moveTo>
                  <a:lnTo>
                    <a:pt x="9584" y="1502"/>
                  </a:lnTo>
                  <a:lnTo>
                    <a:pt x="9524" y="1502"/>
                  </a:lnTo>
                  <a:lnTo>
                    <a:pt x="9524" y="1451"/>
                  </a:lnTo>
                  <a:close/>
                  <a:moveTo>
                    <a:pt x="9893" y="1451"/>
                  </a:moveTo>
                  <a:lnTo>
                    <a:pt x="9893" y="1502"/>
                  </a:lnTo>
                  <a:lnTo>
                    <a:pt x="9592" y="1502"/>
                  </a:lnTo>
                  <a:lnTo>
                    <a:pt x="9592" y="1451"/>
                  </a:lnTo>
                  <a:close/>
                  <a:moveTo>
                    <a:pt x="9996" y="1451"/>
                  </a:moveTo>
                  <a:lnTo>
                    <a:pt x="9996" y="1502"/>
                  </a:lnTo>
                  <a:lnTo>
                    <a:pt x="9918" y="1502"/>
                  </a:lnTo>
                  <a:lnTo>
                    <a:pt x="9918" y="1451"/>
                  </a:lnTo>
                  <a:close/>
                  <a:moveTo>
                    <a:pt x="11180" y="1451"/>
                  </a:moveTo>
                  <a:lnTo>
                    <a:pt x="11180" y="1502"/>
                  </a:lnTo>
                  <a:lnTo>
                    <a:pt x="10879" y="1502"/>
                  </a:lnTo>
                  <a:lnTo>
                    <a:pt x="10879" y="1451"/>
                  </a:lnTo>
                  <a:close/>
                  <a:moveTo>
                    <a:pt x="11300" y="1451"/>
                  </a:moveTo>
                  <a:lnTo>
                    <a:pt x="11300" y="1502"/>
                  </a:lnTo>
                  <a:lnTo>
                    <a:pt x="11205" y="1502"/>
                  </a:lnTo>
                  <a:lnTo>
                    <a:pt x="11205" y="1451"/>
                  </a:lnTo>
                  <a:close/>
                  <a:moveTo>
                    <a:pt x="11180" y="1511"/>
                  </a:moveTo>
                  <a:lnTo>
                    <a:pt x="11180" y="1545"/>
                  </a:lnTo>
                  <a:lnTo>
                    <a:pt x="10879" y="1545"/>
                  </a:lnTo>
                  <a:lnTo>
                    <a:pt x="10879" y="1511"/>
                  </a:lnTo>
                  <a:close/>
                  <a:moveTo>
                    <a:pt x="11300" y="1511"/>
                  </a:moveTo>
                  <a:lnTo>
                    <a:pt x="11300" y="1545"/>
                  </a:lnTo>
                  <a:lnTo>
                    <a:pt x="11205" y="1545"/>
                  </a:lnTo>
                  <a:lnTo>
                    <a:pt x="11205" y="1511"/>
                  </a:lnTo>
                  <a:close/>
                  <a:moveTo>
                    <a:pt x="9249" y="1511"/>
                  </a:moveTo>
                  <a:lnTo>
                    <a:pt x="9249" y="1553"/>
                  </a:lnTo>
                  <a:lnTo>
                    <a:pt x="9232" y="1511"/>
                  </a:lnTo>
                  <a:close/>
                  <a:moveTo>
                    <a:pt x="9361" y="1511"/>
                  </a:moveTo>
                  <a:lnTo>
                    <a:pt x="9361" y="1553"/>
                  </a:lnTo>
                  <a:lnTo>
                    <a:pt x="9275" y="1553"/>
                  </a:lnTo>
                  <a:lnTo>
                    <a:pt x="9275" y="1511"/>
                  </a:lnTo>
                  <a:close/>
                  <a:moveTo>
                    <a:pt x="9575" y="1511"/>
                  </a:moveTo>
                  <a:lnTo>
                    <a:pt x="9575" y="1553"/>
                  </a:lnTo>
                  <a:lnTo>
                    <a:pt x="9524" y="1553"/>
                  </a:lnTo>
                  <a:lnTo>
                    <a:pt x="9524" y="1511"/>
                  </a:lnTo>
                  <a:close/>
                  <a:moveTo>
                    <a:pt x="9893" y="1511"/>
                  </a:moveTo>
                  <a:lnTo>
                    <a:pt x="9893" y="1553"/>
                  </a:lnTo>
                  <a:lnTo>
                    <a:pt x="9592" y="1553"/>
                  </a:lnTo>
                  <a:lnTo>
                    <a:pt x="9592" y="1511"/>
                  </a:lnTo>
                  <a:close/>
                  <a:moveTo>
                    <a:pt x="9996" y="1511"/>
                  </a:moveTo>
                  <a:lnTo>
                    <a:pt x="9996" y="1545"/>
                  </a:lnTo>
                  <a:lnTo>
                    <a:pt x="10219" y="1553"/>
                  </a:lnTo>
                  <a:lnTo>
                    <a:pt x="9918" y="1553"/>
                  </a:lnTo>
                  <a:lnTo>
                    <a:pt x="9918" y="1511"/>
                  </a:lnTo>
                  <a:close/>
                  <a:moveTo>
                    <a:pt x="3261" y="2274"/>
                  </a:moveTo>
                  <a:lnTo>
                    <a:pt x="3261" y="2403"/>
                  </a:lnTo>
                  <a:lnTo>
                    <a:pt x="2969" y="2403"/>
                  </a:lnTo>
                  <a:cubicBezTo>
                    <a:pt x="2883" y="2360"/>
                    <a:pt x="2797" y="2317"/>
                    <a:pt x="2720" y="2274"/>
                  </a:cubicBezTo>
                  <a:close/>
                  <a:moveTo>
                    <a:pt x="4050" y="2274"/>
                  </a:moveTo>
                  <a:lnTo>
                    <a:pt x="4050" y="2403"/>
                  </a:lnTo>
                  <a:lnTo>
                    <a:pt x="3355" y="2403"/>
                  </a:lnTo>
                  <a:lnTo>
                    <a:pt x="3355" y="2274"/>
                  </a:lnTo>
                  <a:close/>
                  <a:moveTo>
                    <a:pt x="4856" y="2274"/>
                  </a:moveTo>
                  <a:lnTo>
                    <a:pt x="4856" y="2403"/>
                  </a:lnTo>
                  <a:lnTo>
                    <a:pt x="4161" y="2403"/>
                  </a:lnTo>
                  <a:lnTo>
                    <a:pt x="4161" y="2274"/>
                  </a:lnTo>
                  <a:close/>
                  <a:moveTo>
                    <a:pt x="5637" y="2274"/>
                  </a:moveTo>
                  <a:lnTo>
                    <a:pt x="5637" y="2403"/>
                  </a:lnTo>
                  <a:lnTo>
                    <a:pt x="4959" y="2403"/>
                  </a:lnTo>
                  <a:lnTo>
                    <a:pt x="4959" y="2274"/>
                  </a:lnTo>
                  <a:close/>
                  <a:moveTo>
                    <a:pt x="6401" y="2274"/>
                  </a:moveTo>
                  <a:lnTo>
                    <a:pt x="6401" y="2403"/>
                  </a:lnTo>
                  <a:lnTo>
                    <a:pt x="5731" y="2403"/>
                  </a:lnTo>
                  <a:lnTo>
                    <a:pt x="5731" y="2274"/>
                  </a:lnTo>
                  <a:close/>
                  <a:moveTo>
                    <a:pt x="7181" y="2274"/>
                  </a:moveTo>
                  <a:lnTo>
                    <a:pt x="7181" y="2403"/>
                  </a:lnTo>
                  <a:lnTo>
                    <a:pt x="6504" y="2403"/>
                  </a:lnTo>
                  <a:lnTo>
                    <a:pt x="6504" y="2274"/>
                  </a:lnTo>
                  <a:close/>
                  <a:moveTo>
                    <a:pt x="8082" y="2274"/>
                  </a:moveTo>
                  <a:lnTo>
                    <a:pt x="7851" y="2403"/>
                  </a:lnTo>
                  <a:lnTo>
                    <a:pt x="7276" y="2403"/>
                  </a:lnTo>
                  <a:lnTo>
                    <a:pt x="7276" y="2274"/>
                  </a:lnTo>
                  <a:close/>
                  <a:moveTo>
                    <a:pt x="12106" y="3081"/>
                  </a:moveTo>
                  <a:lnTo>
                    <a:pt x="12106" y="3124"/>
                  </a:lnTo>
                  <a:lnTo>
                    <a:pt x="11969" y="3124"/>
                  </a:lnTo>
                  <a:lnTo>
                    <a:pt x="11969" y="3604"/>
                  </a:lnTo>
                  <a:lnTo>
                    <a:pt x="12106" y="3604"/>
                  </a:lnTo>
                  <a:lnTo>
                    <a:pt x="12106" y="3673"/>
                  </a:lnTo>
                  <a:lnTo>
                    <a:pt x="11926" y="3673"/>
                  </a:lnTo>
                  <a:cubicBezTo>
                    <a:pt x="11866" y="3673"/>
                    <a:pt x="11823" y="3621"/>
                    <a:pt x="11823" y="3570"/>
                  </a:cubicBezTo>
                  <a:lnTo>
                    <a:pt x="11823" y="3192"/>
                  </a:lnTo>
                  <a:lnTo>
                    <a:pt x="11823" y="3184"/>
                  </a:lnTo>
                  <a:cubicBezTo>
                    <a:pt x="11832" y="3141"/>
                    <a:pt x="11874" y="3098"/>
                    <a:pt x="11926" y="3098"/>
                  </a:cubicBezTo>
                  <a:cubicBezTo>
                    <a:pt x="11986" y="3098"/>
                    <a:pt x="12038" y="3089"/>
                    <a:pt x="12106" y="3081"/>
                  </a:cubicBezTo>
                  <a:close/>
                  <a:moveTo>
                    <a:pt x="9395" y="1"/>
                  </a:moveTo>
                  <a:lnTo>
                    <a:pt x="9361" y="1287"/>
                  </a:lnTo>
                  <a:lnTo>
                    <a:pt x="9361" y="1373"/>
                  </a:lnTo>
                  <a:lnTo>
                    <a:pt x="9138" y="1373"/>
                  </a:lnTo>
                  <a:lnTo>
                    <a:pt x="8846" y="841"/>
                  </a:lnTo>
                  <a:lnTo>
                    <a:pt x="8168" y="841"/>
                  </a:lnTo>
                  <a:lnTo>
                    <a:pt x="8168" y="1957"/>
                  </a:lnTo>
                  <a:lnTo>
                    <a:pt x="8168" y="2128"/>
                  </a:lnTo>
                  <a:lnTo>
                    <a:pt x="8168" y="2223"/>
                  </a:lnTo>
                  <a:lnTo>
                    <a:pt x="8151" y="2231"/>
                  </a:lnTo>
                  <a:lnTo>
                    <a:pt x="2643" y="2231"/>
                  </a:lnTo>
                  <a:cubicBezTo>
                    <a:pt x="2531" y="2154"/>
                    <a:pt x="2420" y="2068"/>
                    <a:pt x="2317" y="1974"/>
                  </a:cubicBezTo>
                  <a:lnTo>
                    <a:pt x="2300" y="1965"/>
                  </a:lnTo>
                  <a:cubicBezTo>
                    <a:pt x="2128" y="1802"/>
                    <a:pt x="1905" y="1716"/>
                    <a:pt x="1682" y="1716"/>
                  </a:cubicBezTo>
                  <a:lnTo>
                    <a:pt x="0" y="1716"/>
                  </a:lnTo>
                  <a:lnTo>
                    <a:pt x="9" y="1742"/>
                  </a:lnTo>
                  <a:cubicBezTo>
                    <a:pt x="241" y="2051"/>
                    <a:pt x="446" y="2360"/>
                    <a:pt x="567" y="2652"/>
                  </a:cubicBezTo>
                  <a:lnTo>
                    <a:pt x="567" y="2660"/>
                  </a:lnTo>
                  <a:cubicBezTo>
                    <a:pt x="601" y="2840"/>
                    <a:pt x="669" y="3003"/>
                    <a:pt x="772" y="3158"/>
                  </a:cubicBezTo>
                  <a:cubicBezTo>
                    <a:pt x="1013" y="3518"/>
                    <a:pt x="1433" y="3750"/>
                    <a:pt x="1896" y="3750"/>
                  </a:cubicBezTo>
                  <a:lnTo>
                    <a:pt x="12166" y="3750"/>
                  </a:lnTo>
                  <a:lnTo>
                    <a:pt x="12166" y="3673"/>
                  </a:lnTo>
                  <a:lnTo>
                    <a:pt x="12166" y="3647"/>
                  </a:lnTo>
                  <a:lnTo>
                    <a:pt x="12166" y="3587"/>
                  </a:lnTo>
                  <a:lnTo>
                    <a:pt x="12312" y="3587"/>
                  </a:lnTo>
                  <a:lnTo>
                    <a:pt x="12312" y="3098"/>
                  </a:lnTo>
                  <a:lnTo>
                    <a:pt x="12166" y="3098"/>
                  </a:lnTo>
                  <a:lnTo>
                    <a:pt x="12166" y="3003"/>
                  </a:lnTo>
                  <a:cubicBezTo>
                    <a:pt x="12535" y="2849"/>
                    <a:pt x="12835" y="2411"/>
                    <a:pt x="12844" y="2008"/>
                  </a:cubicBezTo>
                  <a:lnTo>
                    <a:pt x="12844" y="1982"/>
                  </a:lnTo>
                  <a:lnTo>
                    <a:pt x="11626" y="2008"/>
                  </a:lnTo>
                  <a:lnTo>
                    <a:pt x="11600" y="2068"/>
                  </a:lnTo>
                  <a:lnTo>
                    <a:pt x="11548" y="1974"/>
                  </a:lnTo>
                  <a:lnTo>
                    <a:pt x="11909" y="1974"/>
                  </a:lnTo>
                  <a:lnTo>
                    <a:pt x="11909" y="1922"/>
                  </a:lnTo>
                  <a:lnTo>
                    <a:pt x="11480" y="1854"/>
                  </a:lnTo>
                  <a:lnTo>
                    <a:pt x="11334" y="1571"/>
                  </a:lnTo>
                  <a:lnTo>
                    <a:pt x="11325" y="1571"/>
                  </a:lnTo>
                  <a:lnTo>
                    <a:pt x="11325" y="1382"/>
                  </a:lnTo>
                  <a:cubicBezTo>
                    <a:pt x="11325" y="1373"/>
                    <a:pt x="11308" y="1373"/>
                    <a:pt x="11308" y="1373"/>
                  </a:cubicBezTo>
                  <a:lnTo>
                    <a:pt x="10828" y="1373"/>
                  </a:lnTo>
                  <a:lnTo>
                    <a:pt x="10725" y="867"/>
                  </a:lnTo>
                  <a:lnTo>
                    <a:pt x="10699" y="781"/>
                  </a:lnTo>
                  <a:lnTo>
                    <a:pt x="10656" y="601"/>
                  </a:lnTo>
                  <a:lnTo>
                    <a:pt x="9978" y="601"/>
                  </a:lnTo>
                  <a:lnTo>
                    <a:pt x="9978" y="781"/>
                  </a:lnTo>
                  <a:lnTo>
                    <a:pt x="9978" y="867"/>
                  </a:lnTo>
                  <a:lnTo>
                    <a:pt x="9978" y="1373"/>
                  </a:lnTo>
                  <a:lnTo>
                    <a:pt x="9498" y="1373"/>
                  </a:lnTo>
                  <a:lnTo>
                    <a:pt x="9498" y="1287"/>
                  </a:lnTo>
                  <a:lnTo>
                    <a:pt x="9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6"/>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0" name="Google Shape;140;p17"/>
          <p:cNvGrpSpPr/>
          <p:nvPr/>
        </p:nvGrpSpPr>
        <p:grpSpPr>
          <a:xfrm>
            <a:off x="-635575" y="2861900"/>
            <a:ext cx="9779525" cy="2281625"/>
            <a:chOff x="-635575" y="2861900"/>
            <a:chExt cx="9779525" cy="2281625"/>
          </a:xfrm>
        </p:grpSpPr>
        <p:sp>
          <p:nvSpPr>
            <p:cNvPr id="141" name="Google Shape;141;p17"/>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flipH="1">
              <a:off x="-635575" y="3735765"/>
              <a:ext cx="1348809" cy="944703"/>
            </a:xfrm>
            <a:custGeom>
              <a:avLst/>
              <a:gdLst/>
              <a:ahLst/>
              <a:cxnLst/>
              <a:rect l="l" t="t" r="r" b="b"/>
              <a:pathLst>
                <a:path w="20292" h="14213" extrusionOk="0">
                  <a:moveTo>
                    <a:pt x="6830" y="2055"/>
                  </a:moveTo>
                  <a:cubicBezTo>
                    <a:pt x="7070" y="2055"/>
                    <a:pt x="7276" y="2226"/>
                    <a:pt x="7319" y="2466"/>
                  </a:cubicBezTo>
                  <a:cubicBezTo>
                    <a:pt x="7362" y="2715"/>
                    <a:pt x="7216" y="2938"/>
                    <a:pt x="6985" y="3016"/>
                  </a:cubicBezTo>
                  <a:lnTo>
                    <a:pt x="6959" y="2801"/>
                  </a:lnTo>
                  <a:cubicBezTo>
                    <a:pt x="7062" y="2750"/>
                    <a:pt x="7131" y="2630"/>
                    <a:pt x="7105" y="2501"/>
                  </a:cubicBezTo>
                  <a:cubicBezTo>
                    <a:pt x="7079" y="2372"/>
                    <a:pt x="6985" y="2286"/>
                    <a:pt x="6856" y="2278"/>
                  </a:cubicBezTo>
                  <a:lnTo>
                    <a:pt x="6830" y="2055"/>
                  </a:lnTo>
                  <a:close/>
                  <a:moveTo>
                    <a:pt x="11300" y="3925"/>
                  </a:moveTo>
                  <a:lnTo>
                    <a:pt x="11300" y="4234"/>
                  </a:lnTo>
                  <a:lnTo>
                    <a:pt x="11094" y="4234"/>
                  </a:lnTo>
                  <a:lnTo>
                    <a:pt x="11094" y="3925"/>
                  </a:lnTo>
                  <a:close/>
                  <a:moveTo>
                    <a:pt x="11575" y="3925"/>
                  </a:moveTo>
                  <a:lnTo>
                    <a:pt x="11575" y="4234"/>
                  </a:lnTo>
                  <a:lnTo>
                    <a:pt x="11369" y="4234"/>
                  </a:lnTo>
                  <a:lnTo>
                    <a:pt x="11369" y="3925"/>
                  </a:lnTo>
                  <a:close/>
                  <a:moveTo>
                    <a:pt x="11867" y="3925"/>
                  </a:moveTo>
                  <a:lnTo>
                    <a:pt x="11867" y="4234"/>
                  </a:lnTo>
                  <a:lnTo>
                    <a:pt x="11661" y="4234"/>
                  </a:lnTo>
                  <a:lnTo>
                    <a:pt x="11661" y="3925"/>
                  </a:lnTo>
                  <a:close/>
                  <a:moveTo>
                    <a:pt x="11987" y="3925"/>
                  </a:moveTo>
                  <a:lnTo>
                    <a:pt x="11987" y="4234"/>
                  </a:lnTo>
                  <a:lnTo>
                    <a:pt x="11944" y="4234"/>
                  </a:lnTo>
                  <a:lnTo>
                    <a:pt x="11944" y="3925"/>
                  </a:lnTo>
                  <a:close/>
                  <a:moveTo>
                    <a:pt x="13282" y="3925"/>
                  </a:moveTo>
                  <a:lnTo>
                    <a:pt x="13282" y="4242"/>
                  </a:lnTo>
                  <a:lnTo>
                    <a:pt x="13239" y="4242"/>
                  </a:lnTo>
                  <a:lnTo>
                    <a:pt x="13239" y="3925"/>
                  </a:lnTo>
                  <a:close/>
                  <a:moveTo>
                    <a:pt x="13557" y="3925"/>
                  </a:moveTo>
                  <a:lnTo>
                    <a:pt x="13557" y="4242"/>
                  </a:lnTo>
                  <a:lnTo>
                    <a:pt x="13359" y="4242"/>
                  </a:lnTo>
                  <a:lnTo>
                    <a:pt x="13359" y="3925"/>
                  </a:lnTo>
                  <a:close/>
                  <a:moveTo>
                    <a:pt x="13840" y="3925"/>
                  </a:moveTo>
                  <a:lnTo>
                    <a:pt x="13840" y="4242"/>
                  </a:lnTo>
                  <a:lnTo>
                    <a:pt x="13634" y="4242"/>
                  </a:lnTo>
                  <a:lnTo>
                    <a:pt x="13634" y="3925"/>
                  </a:lnTo>
                  <a:close/>
                  <a:moveTo>
                    <a:pt x="14123" y="3925"/>
                  </a:moveTo>
                  <a:lnTo>
                    <a:pt x="14123" y="4242"/>
                  </a:lnTo>
                  <a:lnTo>
                    <a:pt x="13917" y="4242"/>
                  </a:lnTo>
                  <a:lnTo>
                    <a:pt x="13917" y="3925"/>
                  </a:lnTo>
                  <a:close/>
                  <a:moveTo>
                    <a:pt x="11300" y="4328"/>
                  </a:moveTo>
                  <a:lnTo>
                    <a:pt x="11300" y="4526"/>
                  </a:lnTo>
                  <a:lnTo>
                    <a:pt x="11094" y="4526"/>
                  </a:lnTo>
                  <a:lnTo>
                    <a:pt x="11094" y="4328"/>
                  </a:lnTo>
                  <a:close/>
                  <a:moveTo>
                    <a:pt x="11575" y="4328"/>
                  </a:moveTo>
                  <a:lnTo>
                    <a:pt x="11575" y="4526"/>
                  </a:lnTo>
                  <a:lnTo>
                    <a:pt x="11377" y="4526"/>
                  </a:lnTo>
                  <a:lnTo>
                    <a:pt x="11377" y="4328"/>
                  </a:lnTo>
                  <a:close/>
                  <a:moveTo>
                    <a:pt x="11867" y="4328"/>
                  </a:moveTo>
                  <a:lnTo>
                    <a:pt x="11867" y="4526"/>
                  </a:lnTo>
                  <a:lnTo>
                    <a:pt x="11661" y="4526"/>
                  </a:lnTo>
                  <a:lnTo>
                    <a:pt x="11661" y="4328"/>
                  </a:lnTo>
                  <a:close/>
                  <a:moveTo>
                    <a:pt x="11987" y="4328"/>
                  </a:moveTo>
                  <a:lnTo>
                    <a:pt x="11987" y="4526"/>
                  </a:lnTo>
                  <a:lnTo>
                    <a:pt x="11944" y="4526"/>
                  </a:lnTo>
                  <a:lnTo>
                    <a:pt x="11944" y="4328"/>
                  </a:lnTo>
                  <a:close/>
                  <a:moveTo>
                    <a:pt x="13282" y="4328"/>
                  </a:moveTo>
                  <a:lnTo>
                    <a:pt x="13282" y="4526"/>
                  </a:lnTo>
                  <a:lnTo>
                    <a:pt x="13239" y="4526"/>
                  </a:lnTo>
                  <a:lnTo>
                    <a:pt x="13239" y="4328"/>
                  </a:lnTo>
                  <a:close/>
                  <a:moveTo>
                    <a:pt x="13557" y="4328"/>
                  </a:moveTo>
                  <a:lnTo>
                    <a:pt x="13557" y="4526"/>
                  </a:lnTo>
                  <a:lnTo>
                    <a:pt x="13359" y="4526"/>
                  </a:lnTo>
                  <a:lnTo>
                    <a:pt x="13359" y="4328"/>
                  </a:lnTo>
                  <a:close/>
                  <a:moveTo>
                    <a:pt x="13840" y="4328"/>
                  </a:moveTo>
                  <a:lnTo>
                    <a:pt x="13840" y="4526"/>
                  </a:lnTo>
                  <a:lnTo>
                    <a:pt x="13634" y="4526"/>
                  </a:lnTo>
                  <a:lnTo>
                    <a:pt x="13634" y="4328"/>
                  </a:lnTo>
                  <a:close/>
                  <a:moveTo>
                    <a:pt x="14123" y="4328"/>
                  </a:moveTo>
                  <a:lnTo>
                    <a:pt x="14123" y="4526"/>
                  </a:lnTo>
                  <a:lnTo>
                    <a:pt x="13917" y="4526"/>
                  </a:lnTo>
                  <a:lnTo>
                    <a:pt x="13917" y="4328"/>
                  </a:lnTo>
                  <a:close/>
                  <a:moveTo>
                    <a:pt x="12853" y="4912"/>
                  </a:moveTo>
                  <a:lnTo>
                    <a:pt x="12853" y="5126"/>
                  </a:lnTo>
                  <a:lnTo>
                    <a:pt x="12561" y="5126"/>
                  </a:lnTo>
                  <a:lnTo>
                    <a:pt x="12390" y="4955"/>
                  </a:lnTo>
                  <a:lnTo>
                    <a:pt x="12390" y="4912"/>
                  </a:lnTo>
                  <a:close/>
                  <a:moveTo>
                    <a:pt x="9421" y="5143"/>
                  </a:moveTo>
                  <a:lnTo>
                    <a:pt x="9421" y="5272"/>
                  </a:lnTo>
                  <a:lnTo>
                    <a:pt x="9284" y="5272"/>
                  </a:lnTo>
                  <a:lnTo>
                    <a:pt x="9284" y="5143"/>
                  </a:lnTo>
                  <a:close/>
                  <a:moveTo>
                    <a:pt x="9190" y="5152"/>
                  </a:moveTo>
                  <a:lnTo>
                    <a:pt x="9190" y="5281"/>
                  </a:lnTo>
                  <a:lnTo>
                    <a:pt x="9070" y="5281"/>
                  </a:lnTo>
                  <a:lnTo>
                    <a:pt x="9070" y="5152"/>
                  </a:lnTo>
                  <a:close/>
                  <a:moveTo>
                    <a:pt x="12390" y="5186"/>
                  </a:moveTo>
                  <a:lnTo>
                    <a:pt x="12604" y="5401"/>
                  </a:lnTo>
                  <a:lnTo>
                    <a:pt x="12390" y="5401"/>
                  </a:lnTo>
                  <a:lnTo>
                    <a:pt x="12390" y="5186"/>
                  </a:lnTo>
                  <a:close/>
                  <a:moveTo>
                    <a:pt x="12845" y="5186"/>
                  </a:moveTo>
                  <a:lnTo>
                    <a:pt x="12845" y="5401"/>
                  </a:lnTo>
                  <a:lnTo>
                    <a:pt x="12836" y="5401"/>
                  </a:lnTo>
                  <a:lnTo>
                    <a:pt x="12630" y="5186"/>
                  </a:lnTo>
                  <a:close/>
                  <a:moveTo>
                    <a:pt x="9198" y="5366"/>
                  </a:moveTo>
                  <a:lnTo>
                    <a:pt x="9198" y="5589"/>
                  </a:lnTo>
                  <a:lnTo>
                    <a:pt x="9061" y="5589"/>
                  </a:lnTo>
                  <a:lnTo>
                    <a:pt x="9070" y="5366"/>
                  </a:lnTo>
                  <a:close/>
                  <a:moveTo>
                    <a:pt x="9421" y="5366"/>
                  </a:moveTo>
                  <a:lnTo>
                    <a:pt x="9430" y="5589"/>
                  </a:lnTo>
                  <a:lnTo>
                    <a:pt x="9284" y="5589"/>
                  </a:lnTo>
                  <a:lnTo>
                    <a:pt x="9284" y="5366"/>
                  </a:lnTo>
                  <a:close/>
                  <a:moveTo>
                    <a:pt x="12664" y="5461"/>
                  </a:moveTo>
                  <a:lnTo>
                    <a:pt x="12845" y="5658"/>
                  </a:lnTo>
                  <a:lnTo>
                    <a:pt x="12845" y="5675"/>
                  </a:lnTo>
                  <a:lnTo>
                    <a:pt x="12381" y="5675"/>
                  </a:lnTo>
                  <a:lnTo>
                    <a:pt x="12381" y="5461"/>
                  </a:lnTo>
                  <a:close/>
                  <a:moveTo>
                    <a:pt x="13059" y="4877"/>
                  </a:moveTo>
                  <a:lnTo>
                    <a:pt x="13222" y="5795"/>
                  </a:lnTo>
                  <a:lnTo>
                    <a:pt x="12905" y="5478"/>
                  </a:lnTo>
                  <a:lnTo>
                    <a:pt x="12905" y="4877"/>
                  </a:lnTo>
                  <a:close/>
                  <a:moveTo>
                    <a:pt x="9207" y="5667"/>
                  </a:moveTo>
                  <a:lnTo>
                    <a:pt x="9207" y="5855"/>
                  </a:lnTo>
                  <a:lnTo>
                    <a:pt x="9044" y="5855"/>
                  </a:lnTo>
                  <a:lnTo>
                    <a:pt x="9061" y="5667"/>
                  </a:lnTo>
                  <a:close/>
                  <a:moveTo>
                    <a:pt x="9430" y="5667"/>
                  </a:moveTo>
                  <a:lnTo>
                    <a:pt x="9438" y="5855"/>
                  </a:lnTo>
                  <a:lnTo>
                    <a:pt x="9284" y="5855"/>
                  </a:lnTo>
                  <a:lnTo>
                    <a:pt x="9284" y="5667"/>
                  </a:lnTo>
                  <a:close/>
                  <a:moveTo>
                    <a:pt x="12853" y="5735"/>
                  </a:moveTo>
                  <a:lnTo>
                    <a:pt x="12853" y="5950"/>
                  </a:lnTo>
                  <a:lnTo>
                    <a:pt x="12390" y="5950"/>
                  </a:lnTo>
                  <a:lnTo>
                    <a:pt x="12390" y="5735"/>
                  </a:lnTo>
                  <a:close/>
                  <a:moveTo>
                    <a:pt x="12905" y="5710"/>
                  </a:moveTo>
                  <a:lnTo>
                    <a:pt x="13248" y="6053"/>
                  </a:lnTo>
                  <a:lnTo>
                    <a:pt x="13265" y="6044"/>
                  </a:lnTo>
                  <a:lnTo>
                    <a:pt x="13265" y="6061"/>
                  </a:lnTo>
                  <a:lnTo>
                    <a:pt x="12905" y="6061"/>
                  </a:lnTo>
                  <a:lnTo>
                    <a:pt x="12905" y="5710"/>
                  </a:lnTo>
                  <a:close/>
                  <a:moveTo>
                    <a:pt x="12150" y="4937"/>
                  </a:moveTo>
                  <a:lnTo>
                    <a:pt x="12330" y="5118"/>
                  </a:lnTo>
                  <a:lnTo>
                    <a:pt x="12330" y="6070"/>
                  </a:lnTo>
                  <a:lnTo>
                    <a:pt x="11952" y="6070"/>
                  </a:lnTo>
                  <a:lnTo>
                    <a:pt x="12150" y="4937"/>
                  </a:lnTo>
                  <a:close/>
                  <a:moveTo>
                    <a:pt x="12853" y="6010"/>
                  </a:moveTo>
                  <a:lnTo>
                    <a:pt x="12853" y="6070"/>
                  </a:lnTo>
                  <a:lnTo>
                    <a:pt x="12390" y="6070"/>
                  </a:lnTo>
                  <a:lnTo>
                    <a:pt x="12390" y="6010"/>
                  </a:lnTo>
                  <a:close/>
                  <a:moveTo>
                    <a:pt x="12853" y="6284"/>
                  </a:moveTo>
                  <a:lnTo>
                    <a:pt x="12853" y="6499"/>
                  </a:lnTo>
                  <a:lnTo>
                    <a:pt x="12390" y="6499"/>
                  </a:lnTo>
                  <a:lnTo>
                    <a:pt x="12390" y="6284"/>
                  </a:lnTo>
                  <a:close/>
                  <a:moveTo>
                    <a:pt x="13291" y="6233"/>
                  </a:moveTo>
                  <a:lnTo>
                    <a:pt x="13308" y="6284"/>
                  </a:lnTo>
                  <a:lnTo>
                    <a:pt x="12922" y="6568"/>
                  </a:lnTo>
                  <a:lnTo>
                    <a:pt x="12922" y="6233"/>
                  </a:lnTo>
                  <a:close/>
                  <a:moveTo>
                    <a:pt x="12853" y="6559"/>
                  </a:moveTo>
                  <a:lnTo>
                    <a:pt x="12853" y="6602"/>
                  </a:lnTo>
                  <a:lnTo>
                    <a:pt x="12622" y="6773"/>
                  </a:lnTo>
                  <a:lnTo>
                    <a:pt x="12407" y="6773"/>
                  </a:lnTo>
                  <a:lnTo>
                    <a:pt x="12407" y="6559"/>
                  </a:lnTo>
                  <a:close/>
                  <a:moveTo>
                    <a:pt x="12519" y="6834"/>
                  </a:moveTo>
                  <a:lnTo>
                    <a:pt x="12390" y="6928"/>
                  </a:lnTo>
                  <a:lnTo>
                    <a:pt x="12390" y="6834"/>
                  </a:lnTo>
                  <a:close/>
                  <a:moveTo>
                    <a:pt x="12845" y="6834"/>
                  </a:moveTo>
                  <a:lnTo>
                    <a:pt x="12845" y="7048"/>
                  </a:lnTo>
                  <a:lnTo>
                    <a:pt x="12493" y="7048"/>
                  </a:lnTo>
                  <a:lnTo>
                    <a:pt x="12793" y="6834"/>
                  </a:lnTo>
                  <a:close/>
                  <a:moveTo>
                    <a:pt x="12853" y="7117"/>
                  </a:moveTo>
                  <a:lnTo>
                    <a:pt x="12853" y="7331"/>
                  </a:lnTo>
                  <a:lnTo>
                    <a:pt x="12390" y="7331"/>
                  </a:lnTo>
                  <a:lnTo>
                    <a:pt x="12390" y="7125"/>
                  </a:lnTo>
                  <a:lnTo>
                    <a:pt x="12416" y="7117"/>
                  </a:lnTo>
                  <a:close/>
                  <a:moveTo>
                    <a:pt x="12330" y="6224"/>
                  </a:moveTo>
                  <a:lnTo>
                    <a:pt x="12330" y="6233"/>
                  </a:lnTo>
                  <a:lnTo>
                    <a:pt x="12330" y="6962"/>
                  </a:lnTo>
                  <a:lnTo>
                    <a:pt x="11729" y="7383"/>
                  </a:lnTo>
                  <a:lnTo>
                    <a:pt x="11935" y="6224"/>
                  </a:lnTo>
                  <a:close/>
                  <a:moveTo>
                    <a:pt x="12853" y="7383"/>
                  </a:moveTo>
                  <a:lnTo>
                    <a:pt x="12853" y="7597"/>
                  </a:lnTo>
                  <a:lnTo>
                    <a:pt x="12390" y="7597"/>
                  </a:lnTo>
                  <a:lnTo>
                    <a:pt x="12390" y="7383"/>
                  </a:lnTo>
                  <a:close/>
                  <a:moveTo>
                    <a:pt x="13325" y="6456"/>
                  </a:moveTo>
                  <a:lnTo>
                    <a:pt x="13531" y="7666"/>
                  </a:lnTo>
                  <a:lnTo>
                    <a:pt x="12896" y="7666"/>
                  </a:lnTo>
                  <a:lnTo>
                    <a:pt x="12896" y="6756"/>
                  </a:lnTo>
                  <a:lnTo>
                    <a:pt x="12905" y="6756"/>
                  </a:lnTo>
                  <a:lnTo>
                    <a:pt x="13325" y="6456"/>
                  </a:lnTo>
                  <a:close/>
                  <a:moveTo>
                    <a:pt x="12330" y="7168"/>
                  </a:moveTo>
                  <a:lnTo>
                    <a:pt x="12330" y="7683"/>
                  </a:lnTo>
                  <a:lnTo>
                    <a:pt x="11678" y="7683"/>
                  </a:lnTo>
                  <a:lnTo>
                    <a:pt x="11686" y="7614"/>
                  </a:lnTo>
                  <a:lnTo>
                    <a:pt x="12330" y="7168"/>
                  </a:lnTo>
                  <a:close/>
                  <a:moveTo>
                    <a:pt x="12853" y="7657"/>
                  </a:moveTo>
                  <a:lnTo>
                    <a:pt x="12853" y="7683"/>
                  </a:lnTo>
                  <a:lnTo>
                    <a:pt x="12390" y="7683"/>
                  </a:lnTo>
                  <a:lnTo>
                    <a:pt x="12390" y="7657"/>
                  </a:lnTo>
                  <a:close/>
                  <a:moveTo>
                    <a:pt x="12853" y="7846"/>
                  </a:moveTo>
                  <a:lnTo>
                    <a:pt x="12853" y="7872"/>
                  </a:lnTo>
                  <a:lnTo>
                    <a:pt x="12390" y="7872"/>
                  </a:lnTo>
                  <a:lnTo>
                    <a:pt x="12390" y="7846"/>
                  </a:lnTo>
                  <a:close/>
                  <a:moveTo>
                    <a:pt x="12853" y="7932"/>
                  </a:moveTo>
                  <a:lnTo>
                    <a:pt x="12853" y="8146"/>
                  </a:lnTo>
                  <a:lnTo>
                    <a:pt x="12390" y="8146"/>
                  </a:lnTo>
                  <a:lnTo>
                    <a:pt x="12390" y="7932"/>
                  </a:lnTo>
                  <a:close/>
                  <a:moveTo>
                    <a:pt x="12330" y="7846"/>
                  </a:moveTo>
                  <a:lnTo>
                    <a:pt x="12330" y="8275"/>
                  </a:lnTo>
                  <a:lnTo>
                    <a:pt x="11643" y="7897"/>
                  </a:lnTo>
                  <a:lnTo>
                    <a:pt x="11652" y="7846"/>
                  </a:lnTo>
                  <a:close/>
                  <a:moveTo>
                    <a:pt x="12853" y="8206"/>
                  </a:moveTo>
                  <a:lnTo>
                    <a:pt x="12853" y="8421"/>
                  </a:lnTo>
                  <a:lnTo>
                    <a:pt x="12622" y="8421"/>
                  </a:lnTo>
                  <a:lnTo>
                    <a:pt x="12390" y="8301"/>
                  </a:lnTo>
                  <a:lnTo>
                    <a:pt x="12390" y="8206"/>
                  </a:lnTo>
                  <a:close/>
                  <a:moveTo>
                    <a:pt x="12845" y="8489"/>
                  </a:moveTo>
                  <a:lnTo>
                    <a:pt x="12845" y="8549"/>
                  </a:lnTo>
                  <a:lnTo>
                    <a:pt x="12716" y="8489"/>
                  </a:lnTo>
                  <a:close/>
                  <a:moveTo>
                    <a:pt x="12390" y="8489"/>
                  </a:moveTo>
                  <a:lnTo>
                    <a:pt x="12776" y="8704"/>
                  </a:lnTo>
                  <a:lnTo>
                    <a:pt x="12390" y="8704"/>
                  </a:lnTo>
                  <a:lnTo>
                    <a:pt x="12390" y="8489"/>
                  </a:lnTo>
                  <a:close/>
                  <a:moveTo>
                    <a:pt x="18670" y="8678"/>
                  </a:moveTo>
                  <a:lnTo>
                    <a:pt x="18670" y="8704"/>
                  </a:lnTo>
                  <a:lnTo>
                    <a:pt x="18627" y="8704"/>
                  </a:lnTo>
                  <a:lnTo>
                    <a:pt x="18627" y="8678"/>
                  </a:lnTo>
                  <a:close/>
                  <a:moveTo>
                    <a:pt x="18739" y="8678"/>
                  </a:moveTo>
                  <a:lnTo>
                    <a:pt x="18739" y="8704"/>
                  </a:lnTo>
                  <a:lnTo>
                    <a:pt x="18696" y="8704"/>
                  </a:lnTo>
                  <a:lnTo>
                    <a:pt x="18696" y="8678"/>
                  </a:lnTo>
                  <a:close/>
                  <a:moveTo>
                    <a:pt x="19468" y="8678"/>
                  </a:moveTo>
                  <a:lnTo>
                    <a:pt x="19468" y="8704"/>
                  </a:lnTo>
                  <a:lnTo>
                    <a:pt x="19425" y="8704"/>
                  </a:lnTo>
                  <a:lnTo>
                    <a:pt x="19425" y="8678"/>
                  </a:lnTo>
                  <a:close/>
                  <a:moveTo>
                    <a:pt x="19554" y="8678"/>
                  </a:moveTo>
                  <a:lnTo>
                    <a:pt x="19554" y="8704"/>
                  </a:lnTo>
                  <a:lnTo>
                    <a:pt x="19511" y="8704"/>
                  </a:lnTo>
                  <a:lnTo>
                    <a:pt x="19511" y="8678"/>
                  </a:lnTo>
                  <a:close/>
                  <a:moveTo>
                    <a:pt x="18653" y="8738"/>
                  </a:moveTo>
                  <a:lnTo>
                    <a:pt x="18653" y="8798"/>
                  </a:lnTo>
                  <a:lnTo>
                    <a:pt x="18610" y="8798"/>
                  </a:lnTo>
                  <a:lnTo>
                    <a:pt x="18610" y="8738"/>
                  </a:lnTo>
                  <a:close/>
                  <a:moveTo>
                    <a:pt x="18739" y="8738"/>
                  </a:moveTo>
                  <a:lnTo>
                    <a:pt x="18739" y="8798"/>
                  </a:lnTo>
                  <a:lnTo>
                    <a:pt x="18696" y="8798"/>
                  </a:lnTo>
                  <a:lnTo>
                    <a:pt x="18696" y="8738"/>
                  </a:lnTo>
                  <a:close/>
                  <a:moveTo>
                    <a:pt x="19468" y="8738"/>
                  </a:moveTo>
                  <a:lnTo>
                    <a:pt x="19468" y="8798"/>
                  </a:lnTo>
                  <a:lnTo>
                    <a:pt x="19425" y="8798"/>
                  </a:lnTo>
                  <a:lnTo>
                    <a:pt x="19425" y="8738"/>
                  </a:lnTo>
                  <a:close/>
                  <a:moveTo>
                    <a:pt x="19554" y="8738"/>
                  </a:moveTo>
                  <a:lnTo>
                    <a:pt x="19554" y="8798"/>
                  </a:lnTo>
                  <a:lnTo>
                    <a:pt x="19511" y="8798"/>
                  </a:lnTo>
                  <a:lnTo>
                    <a:pt x="19511" y="8738"/>
                  </a:lnTo>
                  <a:close/>
                  <a:moveTo>
                    <a:pt x="18653" y="8833"/>
                  </a:moveTo>
                  <a:lnTo>
                    <a:pt x="18653" y="8876"/>
                  </a:lnTo>
                  <a:lnTo>
                    <a:pt x="18602" y="8876"/>
                  </a:lnTo>
                  <a:lnTo>
                    <a:pt x="18610" y="8833"/>
                  </a:lnTo>
                  <a:close/>
                  <a:moveTo>
                    <a:pt x="18756" y="8833"/>
                  </a:moveTo>
                  <a:lnTo>
                    <a:pt x="18756" y="8876"/>
                  </a:lnTo>
                  <a:lnTo>
                    <a:pt x="18696" y="8876"/>
                  </a:lnTo>
                  <a:lnTo>
                    <a:pt x="18696" y="8833"/>
                  </a:lnTo>
                  <a:close/>
                  <a:moveTo>
                    <a:pt x="19468" y="8833"/>
                  </a:moveTo>
                  <a:lnTo>
                    <a:pt x="19468" y="8876"/>
                  </a:lnTo>
                  <a:lnTo>
                    <a:pt x="19417" y="8876"/>
                  </a:lnTo>
                  <a:lnTo>
                    <a:pt x="19425" y="8833"/>
                  </a:lnTo>
                  <a:close/>
                  <a:moveTo>
                    <a:pt x="19571" y="8833"/>
                  </a:moveTo>
                  <a:lnTo>
                    <a:pt x="19571" y="8876"/>
                  </a:lnTo>
                  <a:lnTo>
                    <a:pt x="19511" y="8876"/>
                  </a:lnTo>
                  <a:lnTo>
                    <a:pt x="19511" y="8833"/>
                  </a:lnTo>
                  <a:close/>
                  <a:moveTo>
                    <a:pt x="12853" y="8755"/>
                  </a:moveTo>
                  <a:lnTo>
                    <a:pt x="12853" y="8970"/>
                  </a:lnTo>
                  <a:lnTo>
                    <a:pt x="12390" y="8970"/>
                  </a:lnTo>
                  <a:lnTo>
                    <a:pt x="12390" y="8755"/>
                  </a:lnTo>
                  <a:close/>
                  <a:moveTo>
                    <a:pt x="18644" y="8901"/>
                  </a:moveTo>
                  <a:lnTo>
                    <a:pt x="18602" y="8978"/>
                  </a:lnTo>
                  <a:lnTo>
                    <a:pt x="18602" y="8901"/>
                  </a:lnTo>
                  <a:close/>
                  <a:moveTo>
                    <a:pt x="18765" y="8901"/>
                  </a:moveTo>
                  <a:lnTo>
                    <a:pt x="18765" y="8978"/>
                  </a:lnTo>
                  <a:lnTo>
                    <a:pt x="18722" y="8901"/>
                  </a:lnTo>
                  <a:close/>
                  <a:moveTo>
                    <a:pt x="19460" y="8901"/>
                  </a:moveTo>
                  <a:lnTo>
                    <a:pt x="19417" y="8978"/>
                  </a:lnTo>
                  <a:lnTo>
                    <a:pt x="19417" y="8901"/>
                  </a:lnTo>
                  <a:close/>
                  <a:moveTo>
                    <a:pt x="19571" y="8901"/>
                  </a:moveTo>
                  <a:lnTo>
                    <a:pt x="19571" y="8978"/>
                  </a:lnTo>
                  <a:lnTo>
                    <a:pt x="19528" y="8901"/>
                  </a:lnTo>
                  <a:close/>
                  <a:moveTo>
                    <a:pt x="18653" y="8961"/>
                  </a:moveTo>
                  <a:lnTo>
                    <a:pt x="18653" y="9021"/>
                  </a:lnTo>
                  <a:lnTo>
                    <a:pt x="18627" y="9021"/>
                  </a:lnTo>
                  <a:lnTo>
                    <a:pt x="18653" y="8961"/>
                  </a:lnTo>
                  <a:close/>
                  <a:moveTo>
                    <a:pt x="18696" y="8961"/>
                  </a:moveTo>
                  <a:lnTo>
                    <a:pt x="18730" y="9021"/>
                  </a:lnTo>
                  <a:lnTo>
                    <a:pt x="18696" y="9021"/>
                  </a:lnTo>
                  <a:lnTo>
                    <a:pt x="18696" y="8961"/>
                  </a:lnTo>
                  <a:close/>
                  <a:moveTo>
                    <a:pt x="19468" y="8961"/>
                  </a:moveTo>
                  <a:lnTo>
                    <a:pt x="19468" y="9021"/>
                  </a:lnTo>
                  <a:lnTo>
                    <a:pt x="19442" y="9021"/>
                  </a:lnTo>
                  <a:lnTo>
                    <a:pt x="19468" y="8961"/>
                  </a:lnTo>
                  <a:close/>
                  <a:moveTo>
                    <a:pt x="19511" y="8961"/>
                  </a:moveTo>
                  <a:lnTo>
                    <a:pt x="19545" y="9021"/>
                  </a:lnTo>
                  <a:lnTo>
                    <a:pt x="19511" y="9021"/>
                  </a:lnTo>
                  <a:lnTo>
                    <a:pt x="19511" y="8961"/>
                  </a:lnTo>
                  <a:close/>
                  <a:moveTo>
                    <a:pt x="13565" y="7846"/>
                  </a:moveTo>
                  <a:lnTo>
                    <a:pt x="13780" y="9056"/>
                  </a:lnTo>
                  <a:lnTo>
                    <a:pt x="12905" y="8584"/>
                  </a:lnTo>
                  <a:lnTo>
                    <a:pt x="12905" y="7846"/>
                  </a:lnTo>
                  <a:close/>
                  <a:moveTo>
                    <a:pt x="18644" y="9090"/>
                  </a:moveTo>
                  <a:lnTo>
                    <a:pt x="18584" y="9236"/>
                  </a:lnTo>
                  <a:lnTo>
                    <a:pt x="18593" y="9090"/>
                  </a:lnTo>
                  <a:close/>
                  <a:moveTo>
                    <a:pt x="18765" y="9090"/>
                  </a:moveTo>
                  <a:lnTo>
                    <a:pt x="18773" y="9236"/>
                  </a:lnTo>
                  <a:lnTo>
                    <a:pt x="18704" y="9090"/>
                  </a:lnTo>
                  <a:close/>
                  <a:moveTo>
                    <a:pt x="19460" y="9090"/>
                  </a:moveTo>
                  <a:lnTo>
                    <a:pt x="19399" y="9236"/>
                  </a:lnTo>
                  <a:lnTo>
                    <a:pt x="19408" y="9090"/>
                  </a:lnTo>
                  <a:close/>
                  <a:moveTo>
                    <a:pt x="19580" y="9090"/>
                  </a:moveTo>
                  <a:lnTo>
                    <a:pt x="19588" y="9236"/>
                  </a:lnTo>
                  <a:lnTo>
                    <a:pt x="19528" y="9090"/>
                  </a:lnTo>
                  <a:close/>
                  <a:moveTo>
                    <a:pt x="12853" y="9030"/>
                  </a:moveTo>
                  <a:lnTo>
                    <a:pt x="12853" y="9244"/>
                  </a:lnTo>
                  <a:lnTo>
                    <a:pt x="12390" y="9244"/>
                  </a:lnTo>
                  <a:lnTo>
                    <a:pt x="12390" y="9030"/>
                  </a:lnTo>
                  <a:close/>
                  <a:moveTo>
                    <a:pt x="12905" y="8764"/>
                  </a:moveTo>
                  <a:lnTo>
                    <a:pt x="13806" y="9253"/>
                  </a:lnTo>
                  <a:lnTo>
                    <a:pt x="13806" y="9279"/>
                  </a:lnTo>
                  <a:lnTo>
                    <a:pt x="12896" y="9279"/>
                  </a:lnTo>
                  <a:lnTo>
                    <a:pt x="12896" y="8764"/>
                  </a:lnTo>
                  <a:close/>
                  <a:moveTo>
                    <a:pt x="11609" y="8069"/>
                  </a:moveTo>
                  <a:lnTo>
                    <a:pt x="12330" y="8455"/>
                  </a:lnTo>
                  <a:lnTo>
                    <a:pt x="12330" y="9287"/>
                  </a:lnTo>
                  <a:lnTo>
                    <a:pt x="11395" y="9287"/>
                  </a:lnTo>
                  <a:lnTo>
                    <a:pt x="11609" y="8069"/>
                  </a:lnTo>
                  <a:close/>
                  <a:moveTo>
                    <a:pt x="18653" y="9159"/>
                  </a:moveTo>
                  <a:lnTo>
                    <a:pt x="18653" y="9313"/>
                  </a:lnTo>
                  <a:lnTo>
                    <a:pt x="18593" y="9313"/>
                  </a:lnTo>
                  <a:lnTo>
                    <a:pt x="18653" y="9159"/>
                  </a:lnTo>
                  <a:close/>
                  <a:moveTo>
                    <a:pt x="18696" y="9159"/>
                  </a:moveTo>
                  <a:lnTo>
                    <a:pt x="18765" y="9313"/>
                  </a:lnTo>
                  <a:lnTo>
                    <a:pt x="18696" y="9313"/>
                  </a:lnTo>
                  <a:lnTo>
                    <a:pt x="18696" y="9159"/>
                  </a:lnTo>
                  <a:close/>
                  <a:moveTo>
                    <a:pt x="19468" y="9159"/>
                  </a:moveTo>
                  <a:lnTo>
                    <a:pt x="19468" y="9313"/>
                  </a:lnTo>
                  <a:lnTo>
                    <a:pt x="19408" y="9313"/>
                  </a:lnTo>
                  <a:lnTo>
                    <a:pt x="19468" y="9159"/>
                  </a:lnTo>
                  <a:close/>
                  <a:moveTo>
                    <a:pt x="19511" y="9159"/>
                  </a:moveTo>
                  <a:lnTo>
                    <a:pt x="19580" y="9313"/>
                  </a:lnTo>
                  <a:lnTo>
                    <a:pt x="19511" y="9313"/>
                  </a:lnTo>
                  <a:lnTo>
                    <a:pt x="19511" y="9159"/>
                  </a:lnTo>
                  <a:close/>
                  <a:moveTo>
                    <a:pt x="12853" y="9450"/>
                  </a:moveTo>
                  <a:lnTo>
                    <a:pt x="12853" y="9528"/>
                  </a:lnTo>
                  <a:lnTo>
                    <a:pt x="12390" y="9528"/>
                  </a:lnTo>
                  <a:lnTo>
                    <a:pt x="12390" y="9450"/>
                  </a:lnTo>
                  <a:close/>
                  <a:moveTo>
                    <a:pt x="18644" y="9373"/>
                  </a:moveTo>
                  <a:lnTo>
                    <a:pt x="18559" y="9536"/>
                  </a:lnTo>
                  <a:lnTo>
                    <a:pt x="18567" y="9373"/>
                  </a:lnTo>
                  <a:close/>
                  <a:moveTo>
                    <a:pt x="18782" y="9373"/>
                  </a:moveTo>
                  <a:lnTo>
                    <a:pt x="18799" y="9536"/>
                  </a:lnTo>
                  <a:lnTo>
                    <a:pt x="18713" y="9373"/>
                  </a:lnTo>
                  <a:close/>
                  <a:moveTo>
                    <a:pt x="19597" y="9373"/>
                  </a:moveTo>
                  <a:lnTo>
                    <a:pt x="19614" y="9536"/>
                  </a:lnTo>
                  <a:lnTo>
                    <a:pt x="19528" y="9373"/>
                  </a:lnTo>
                  <a:close/>
                  <a:moveTo>
                    <a:pt x="19460" y="9373"/>
                  </a:moveTo>
                  <a:lnTo>
                    <a:pt x="19374" y="9545"/>
                  </a:lnTo>
                  <a:lnTo>
                    <a:pt x="19382" y="9373"/>
                  </a:lnTo>
                  <a:close/>
                  <a:moveTo>
                    <a:pt x="18653" y="9433"/>
                  </a:moveTo>
                  <a:lnTo>
                    <a:pt x="18653" y="9596"/>
                  </a:lnTo>
                  <a:lnTo>
                    <a:pt x="18567" y="9596"/>
                  </a:lnTo>
                  <a:lnTo>
                    <a:pt x="18653" y="9433"/>
                  </a:lnTo>
                  <a:close/>
                  <a:moveTo>
                    <a:pt x="18696" y="9433"/>
                  </a:moveTo>
                  <a:lnTo>
                    <a:pt x="18782" y="9596"/>
                  </a:lnTo>
                  <a:lnTo>
                    <a:pt x="18696" y="9596"/>
                  </a:lnTo>
                  <a:lnTo>
                    <a:pt x="18696" y="9433"/>
                  </a:lnTo>
                  <a:close/>
                  <a:moveTo>
                    <a:pt x="19468" y="9433"/>
                  </a:moveTo>
                  <a:lnTo>
                    <a:pt x="19468" y="9596"/>
                  </a:lnTo>
                  <a:lnTo>
                    <a:pt x="19382" y="9596"/>
                  </a:lnTo>
                  <a:lnTo>
                    <a:pt x="19468" y="9433"/>
                  </a:lnTo>
                  <a:close/>
                  <a:moveTo>
                    <a:pt x="19511" y="9433"/>
                  </a:moveTo>
                  <a:lnTo>
                    <a:pt x="19597" y="9596"/>
                  </a:lnTo>
                  <a:lnTo>
                    <a:pt x="19511" y="9596"/>
                  </a:lnTo>
                  <a:lnTo>
                    <a:pt x="19511" y="9433"/>
                  </a:lnTo>
                  <a:close/>
                  <a:moveTo>
                    <a:pt x="12330" y="9450"/>
                  </a:moveTo>
                  <a:lnTo>
                    <a:pt x="12330" y="9631"/>
                  </a:lnTo>
                  <a:lnTo>
                    <a:pt x="11343" y="9631"/>
                  </a:lnTo>
                  <a:lnTo>
                    <a:pt x="11377" y="9450"/>
                  </a:lnTo>
                  <a:close/>
                  <a:moveTo>
                    <a:pt x="12853" y="9579"/>
                  </a:moveTo>
                  <a:lnTo>
                    <a:pt x="12853" y="9631"/>
                  </a:lnTo>
                  <a:lnTo>
                    <a:pt x="12390" y="9631"/>
                  </a:lnTo>
                  <a:lnTo>
                    <a:pt x="12390" y="9579"/>
                  </a:lnTo>
                  <a:close/>
                  <a:moveTo>
                    <a:pt x="13840" y="9450"/>
                  </a:moveTo>
                  <a:lnTo>
                    <a:pt x="13848" y="9528"/>
                  </a:lnTo>
                  <a:lnTo>
                    <a:pt x="13540" y="9648"/>
                  </a:lnTo>
                  <a:lnTo>
                    <a:pt x="12896" y="9648"/>
                  </a:lnTo>
                  <a:lnTo>
                    <a:pt x="12896" y="9450"/>
                  </a:lnTo>
                  <a:close/>
                  <a:moveTo>
                    <a:pt x="12853" y="9716"/>
                  </a:moveTo>
                  <a:lnTo>
                    <a:pt x="12853" y="9794"/>
                  </a:lnTo>
                  <a:lnTo>
                    <a:pt x="12390" y="9794"/>
                  </a:lnTo>
                  <a:lnTo>
                    <a:pt x="12390" y="9716"/>
                  </a:lnTo>
                  <a:close/>
                  <a:moveTo>
                    <a:pt x="18636" y="9656"/>
                  </a:moveTo>
                  <a:lnTo>
                    <a:pt x="18541" y="9828"/>
                  </a:lnTo>
                  <a:lnTo>
                    <a:pt x="18550" y="9656"/>
                  </a:lnTo>
                  <a:close/>
                  <a:moveTo>
                    <a:pt x="18807" y="9656"/>
                  </a:moveTo>
                  <a:lnTo>
                    <a:pt x="18816" y="9828"/>
                  </a:lnTo>
                  <a:lnTo>
                    <a:pt x="18722" y="9656"/>
                  </a:lnTo>
                  <a:close/>
                  <a:moveTo>
                    <a:pt x="19451" y="9656"/>
                  </a:moveTo>
                  <a:lnTo>
                    <a:pt x="19357" y="9828"/>
                  </a:lnTo>
                  <a:lnTo>
                    <a:pt x="19365" y="9656"/>
                  </a:lnTo>
                  <a:close/>
                  <a:moveTo>
                    <a:pt x="19623" y="9656"/>
                  </a:moveTo>
                  <a:lnTo>
                    <a:pt x="19631" y="9828"/>
                  </a:lnTo>
                  <a:lnTo>
                    <a:pt x="19537" y="9656"/>
                  </a:lnTo>
                  <a:close/>
                  <a:moveTo>
                    <a:pt x="13334" y="9716"/>
                  </a:moveTo>
                  <a:lnTo>
                    <a:pt x="12905" y="9879"/>
                  </a:lnTo>
                  <a:lnTo>
                    <a:pt x="12905" y="9716"/>
                  </a:lnTo>
                  <a:close/>
                  <a:moveTo>
                    <a:pt x="18653" y="9708"/>
                  </a:moveTo>
                  <a:lnTo>
                    <a:pt x="18653" y="9888"/>
                  </a:lnTo>
                  <a:lnTo>
                    <a:pt x="18550" y="9888"/>
                  </a:lnTo>
                  <a:lnTo>
                    <a:pt x="18653" y="9708"/>
                  </a:lnTo>
                  <a:close/>
                  <a:moveTo>
                    <a:pt x="18696" y="9708"/>
                  </a:moveTo>
                  <a:lnTo>
                    <a:pt x="18807" y="9888"/>
                  </a:lnTo>
                  <a:lnTo>
                    <a:pt x="18696" y="9888"/>
                  </a:lnTo>
                  <a:lnTo>
                    <a:pt x="18696" y="9708"/>
                  </a:lnTo>
                  <a:close/>
                  <a:moveTo>
                    <a:pt x="19468" y="9708"/>
                  </a:moveTo>
                  <a:lnTo>
                    <a:pt x="19468" y="9888"/>
                  </a:lnTo>
                  <a:lnTo>
                    <a:pt x="19365" y="9888"/>
                  </a:lnTo>
                  <a:lnTo>
                    <a:pt x="19468" y="9708"/>
                  </a:lnTo>
                  <a:close/>
                  <a:moveTo>
                    <a:pt x="19511" y="9708"/>
                  </a:moveTo>
                  <a:lnTo>
                    <a:pt x="19623" y="9888"/>
                  </a:lnTo>
                  <a:lnTo>
                    <a:pt x="19511" y="9888"/>
                  </a:lnTo>
                  <a:lnTo>
                    <a:pt x="19511" y="9708"/>
                  </a:lnTo>
                  <a:close/>
                  <a:moveTo>
                    <a:pt x="10760" y="9708"/>
                  </a:moveTo>
                  <a:lnTo>
                    <a:pt x="10760" y="9905"/>
                  </a:lnTo>
                  <a:lnTo>
                    <a:pt x="10622" y="9905"/>
                  </a:lnTo>
                  <a:lnTo>
                    <a:pt x="10622" y="9708"/>
                  </a:lnTo>
                  <a:close/>
                  <a:moveTo>
                    <a:pt x="11154" y="9708"/>
                  </a:moveTo>
                  <a:lnTo>
                    <a:pt x="11129" y="9905"/>
                  </a:lnTo>
                  <a:lnTo>
                    <a:pt x="10837" y="9905"/>
                  </a:lnTo>
                  <a:lnTo>
                    <a:pt x="10837" y="9708"/>
                  </a:lnTo>
                  <a:close/>
                  <a:moveTo>
                    <a:pt x="13891" y="9708"/>
                  </a:moveTo>
                  <a:lnTo>
                    <a:pt x="13926" y="9905"/>
                  </a:lnTo>
                  <a:lnTo>
                    <a:pt x="13291" y="9905"/>
                  </a:lnTo>
                  <a:lnTo>
                    <a:pt x="13797" y="9708"/>
                  </a:lnTo>
                  <a:close/>
                  <a:moveTo>
                    <a:pt x="14921" y="9708"/>
                  </a:moveTo>
                  <a:lnTo>
                    <a:pt x="14921" y="9905"/>
                  </a:lnTo>
                  <a:lnTo>
                    <a:pt x="14784" y="9905"/>
                  </a:lnTo>
                  <a:lnTo>
                    <a:pt x="14784" y="9708"/>
                  </a:lnTo>
                  <a:close/>
                  <a:moveTo>
                    <a:pt x="12330" y="9716"/>
                  </a:moveTo>
                  <a:lnTo>
                    <a:pt x="12330" y="9914"/>
                  </a:lnTo>
                  <a:lnTo>
                    <a:pt x="11300" y="9914"/>
                  </a:lnTo>
                  <a:lnTo>
                    <a:pt x="11335" y="9716"/>
                  </a:lnTo>
                  <a:close/>
                  <a:moveTo>
                    <a:pt x="12853" y="9862"/>
                  </a:moveTo>
                  <a:lnTo>
                    <a:pt x="12853" y="9905"/>
                  </a:lnTo>
                  <a:lnTo>
                    <a:pt x="12836" y="9914"/>
                  </a:lnTo>
                  <a:lnTo>
                    <a:pt x="12407" y="9914"/>
                  </a:lnTo>
                  <a:lnTo>
                    <a:pt x="12407" y="9862"/>
                  </a:lnTo>
                  <a:close/>
                  <a:moveTo>
                    <a:pt x="14706" y="9716"/>
                  </a:moveTo>
                  <a:lnTo>
                    <a:pt x="14706" y="9914"/>
                  </a:lnTo>
                  <a:lnTo>
                    <a:pt x="14089" y="9914"/>
                  </a:lnTo>
                  <a:lnTo>
                    <a:pt x="14054" y="9716"/>
                  </a:lnTo>
                  <a:close/>
                  <a:moveTo>
                    <a:pt x="12604" y="9991"/>
                  </a:moveTo>
                  <a:lnTo>
                    <a:pt x="12390" y="10060"/>
                  </a:lnTo>
                  <a:lnTo>
                    <a:pt x="12390" y="9991"/>
                  </a:lnTo>
                  <a:close/>
                  <a:moveTo>
                    <a:pt x="18636" y="9948"/>
                  </a:moveTo>
                  <a:lnTo>
                    <a:pt x="18516" y="10128"/>
                  </a:lnTo>
                  <a:lnTo>
                    <a:pt x="18524" y="9948"/>
                  </a:lnTo>
                  <a:close/>
                  <a:moveTo>
                    <a:pt x="18825" y="9948"/>
                  </a:moveTo>
                  <a:lnTo>
                    <a:pt x="18842" y="10128"/>
                  </a:lnTo>
                  <a:lnTo>
                    <a:pt x="18722" y="9948"/>
                  </a:lnTo>
                  <a:close/>
                  <a:moveTo>
                    <a:pt x="19451" y="9948"/>
                  </a:moveTo>
                  <a:lnTo>
                    <a:pt x="19331" y="10128"/>
                  </a:lnTo>
                  <a:lnTo>
                    <a:pt x="19339" y="9948"/>
                  </a:lnTo>
                  <a:close/>
                  <a:moveTo>
                    <a:pt x="19640" y="9948"/>
                  </a:moveTo>
                  <a:lnTo>
                    <a:pt x="19657" y="10128"/>
                  </a:lnTo>
                  <a:lnTo>
                    <a:pt x="19537" y="9948"/>
                  </a:lnTo>
                  <a:close/>
                  <a:moveTo>
                    <a:pt x="18653" y="9974"/>
                  </a:moveTo>
                  <a:lnTo>
                    <a:pt x="18653" y="10171"/>
                  </a:lnTo>
                  <a:lnTo>
                    <a:pt x="18541" y="10171"/>
                  </a:lnTo>
                  <a:lnTo>
                    <a:pt x="18653" y="9974"/>
                  </a:lnTo>
                  <a:close/>
                  <a:moveTo>
                    <a:pt x="18696" y="9974"/>
                  </a:moveTo>
                  <a:lnTo>
                    <a:pt x="18816" y="10171"/>
                  </a:lnTo>
                  <a:lnTo>
                    <a:pt x="18696" y="10171"/>
                  </a:lnTo>
                  <a:lnTo>
                    <a:pt x="18696" y="9974"/>
                  </a:lnTo>
                  <a:close/>
                  <a:moveTo>
                    <a:pt x="19468" y="9974"/>
                  </a:moveTo>
                  <a:lnTo>
                    <a:pt x="19468" y="10171"/>
                  </a:lnTo>
                  <a:lnTo>
                    <a:pt x="19348" y="10171"/>
                  </a:lnTo>
                  <a:lnTo>
                    <a:pt x="19468" y="9974"/>
                  </a:lnTo>
                  <a:close/>
                  <a:moveTo>
                    <a:pt x="19511" y="9974"/>
                  </a:moveTo>
                  <a:lnTo>
                    <a:pt x="19631" y="10171"/>
                  </a:lnTo>
                  <a:lnTo>
                    <a:pt x="19511" y="10171"/>
                  </a:lnTo>
                  <a:lnTo>
                    <a:pt x="19511" y="9974"/>
                  </a:lnTo>
                  <a:close/>
                  <a:moveTo>
                    <a:pt x="12330" y="10257"/>
                  </a:moveTo>
                  <a:lnTo>
                    <a:pt x="12330" y="10300"/>
                  </a:lnTo>
                  <a:lnTo>
                    <a:pt x="12210" y="10300"/>
                  </a:lnTo>
                  <a:lnTo>
                    <a:pt x="12330" y="10257"/>
                  </a:lnTo>
                  <a:close/>
                  <a:moveTo>
                    <a:pt x="13934" y="9974"/>
                  </a:moveTo>
                  <a:lnTo>
                    <a:pt x="13994" y="10300"/>
                  </a:lnTo>
                  <a:lnTo>
                    <a:pt x="12905" y="10300"/>
                  </a:lnTo>
                  <a:lnTo>
                    <a:pt x="12905" y="10042"/>
                  </a:lnTo>
                  <a:lnTo>
                    <a:pt x="13068" y="9974"/>
                  </a:lnTo>
                  <a:close/>
                  <a:moveTo>
                    <a:pt x="10760" y="9991"/>
                  </a:moveTo>
                  <a:lnTo>
                    <a:pt x="10760" y="10308"/>
                  </a:lnTo>
                  <a:lnTo>
                    <a:pt x="10622" y="10308"/>
                  </a:lnTo>
                  <a:lnTo>
                    <a:pt x="10622" y="9991"/>
                  </a:lnTo>
                  <a:close/>
                  <a:moveTo>
                    <a:pt x="11120" y="9991"/>
                  </a:moveTo>
                  <a:lnTo>
                    <a:pt x="11060" y="10308"/>
                  </a:lnTo>
                  <a:lnTo>
                    <a:pt x="10837" y="10308"/>
                  </a:lnTo>
                  <a:lnTo>
                    <a:pt x="10837" y="9991"/>
                  </a:lnTo>
                  <a:close/>
                  <a:moveTo>
                    <a:pt x="12330" y="9991"/>
                  </a:moveTo>
                  <a:lnTo>
                    <a:pt x="12330" y="10094"/>
                  </a:lnTo>
                  <a:lnTo>
                    <a:pt x="11738" y="10308"/>
                  </a:lnTo>
                  <a:lnTo>
                    <a:pt x="11223" y="10308"/>
                  </a:lnTo>
                  <a:lnTo>
                    <a:pt x="11275" y="9991"/>
                  </a:lnTo>
                  <a:close/>
                  <a:moveTo>
                    <a:pt x="12845" y="10128"/>
                  </a:moveTo>
                  <a:lnTo>
                    <a:pt x="12845" y="10308"/>
                  </a:lnTo>
                  <a:lnTo>
                    <a:pt x="12381" y="10308"/>
                  </a:lnTo>
                  <a:lnTo>
                    <a:pt x="12381" y="10231"/>
                  </a:lnTo>
                  <a:lnTo>
                    <a:pt x="12390" y="10231"/>
                  </a:lnTo>
                  <a:lnTo>
                    <a:pt x="12682" y="10128"/>
                  </a:lnTo>
                  <a:close/>
                  <a:moveTo>
                    <a:pt x="14698" y="9991"/>
                  </a:moveTo>
                  <a:lnTo>
                    <a:pt x="14698" y="10308"/>
                  </a:lnTo>
                  <a:lnTo>
                    <a:pt x="14149" y="10308"/>
                  </a:lnTo>
                  <a:lnTo>
                    <a:pt x="14097" y="9991"/>
                  </a:lnTo>
                  <a:close/>
                  <a:moveTo>
                    <a:pt x="14921" y="9991"/>
                  </a:moveTo>
                  <a:lnTo>
                    <a:pt x="14921" y="10308"/>
                  </a:lnTo>
                  <a:lnTo>
                    <a:pt x="14784" y="10308"/>
                  </a:lnTo>
                  <a:lnTo>
                    <a:pt x="14784" y="9991"/>
                  </a:lnTo>
                  <a:close/>
                  <a:moveTo>
                    <a:pt x="19442" y="10231"/>
                  </a:moveTo>
                  <a:lnTo>
                    <a:pt x="19296" y="10428"/>
                  </a:lnTo>
                  <a:lnTo>
                    <a:pt x="19296" y="10428"/>
                  </a:lnTo>
                  <a:lnTo>
                    <a:pt x="19322" y="10231"/>
                  </a:lnTo>
                  <a:close/>
                  <a:moveTo>
                    <a:pt x="18636" y="10231"/>
                  </a:moveTo>
                  <a:lnTo>
                    <a:pt x="18499" y="10428"/>
                  </a:lnTo>
                  <a:lnTo>
                    <a:pt x="18516" y="10231"/>
                  </a:lnTo>
                  <a:close/>
                  <a:moveTo>
                    <a:pt x="18842" y="10231"/>
                  </a:moveTo>
                  <a:lnTo>
                    <a:pt x="18859" y="10428"/>
                  </a:lnTo>
                  <a:lnTo>
                    <a:pt x="18722" y="10231"/>
                  </a:lnTo>
                  <a:close/>
                  <a:moveTo>
                    <a:pt x="19657" y="10231"/>
                  </a:moveTo>
                  <a:lnTo>
                    <a:pt x="19674" y="10428"/>
                  </a:lnTo>
                  <a:lnTo>
                    <a:pt x="19537" y="10231"/>
                  </a:lnTo>
                  <a:close/>
                  <a:moveTo>
                    <a:pt x="18653" y="10265"/>
                  </a:moveTo>
                  <a:lnTo>
                    <a:pt x="18653" y="10454"/>
                  </a:lnTo>
                  <a:lnTo>
                    <a:pt x="18516" y="10454"/>
                  </a:lnTo>
                  <a:lnTo>
                    <a:pt x="18653" y="10265"/>
                  </a:lnTo>
                  <a:close/>
                  <a:moveTo>
                    <a:pt x="18696" y="10265"/>
                  </a:moveTo>
                  <a:lnTo>
                    <a:pt x="18842" y="10454"/>
                  </a:lnTo>
                  <a:lnTo>
                    <a:pt x="18696" y="10454"/>
                  </a:lnTo>
                  <a:lnTo>
                    <a:pt x="18696" y="10265"/>
                  </a:lnTo>
                  <a:close/>
                  <a:moveTo>
                    <a:pt x="19468" y="10265"/>
                  </a:moveTo>
                  <a:lnTo>
                    <a:pt x="19468" y="10454"/>
                  </a:lnTo>
                  <a:lnTo>
                    <a:pt x="19331" y="10454"/>
                  </a:lnTo>
                  <a:lnTo>
                    <a:pt x="19468" y="10265"/>
                  </a:lnTo>
                  <a:close/>
                  <a:moveTo>
                    <a:pt x="19511" y="10265"/>
                  </a:moveTo>
                  <a:lnTo>
                    <a:pt x="19657" y="10454"/>
                  </a:lnTo>
                  <a:lnTo>
                    <a:pt x="19511" y="10454"/>
                  </a:lnTo>
                  <a:lnTo>
                    <a:pt x="19511" y="10265"/>
                  </a:lnTo>
                  <a:close/>
                  <a:moveTo>
                    <a:pt x="10760" y="10386"/>
                  </a:moveTo>
                  <a:lnTo>
                    <a:pt x="10760" y="10488"/>
                  </a:lnTo>
                  <a:lnTo>
                    <a:pt x="10622" y="10488"/>
                  </a:lnTo>
                  <a:lnTo>
                    <a:pt x="10622" y="10386"/>
                  </a:lnTo>
                  <a:close/>
                  <a:moveTo>
                    <a:pt x="11051" y="10386"/>
                  </a:moveTo>
                  <a:lnTo>
                    <a:pt x="11034" y="10488"/>
                  </a:lnTo>
                  <a:lnTo>
                    <a:pt x="10837" y="10488"/>
                  </a:lnTo>
                  <a:lnTo>
                    <a:pt x="10837" y="10386"/>
                  </a:lnTo>
                  <a:close/>
                  <a:moveTo>
                    <a:pt x="11523" y="10386"/>
                  </a:moveTo>
                  <a:lnTo>
                    <a:pt x="11249" y="10488"/>
                  </a:lnTo>
                  <a:lnTo>
                    <a:pt x="11189" y="10488"/>
                  </a:lnTo>
                  <a:lnTo>
                    <a:pt x="11214" y="10386"/>
                  </a:lnTo>
                  <a:close/>
                  <a:moveTo>
                    <a:pt x="12330" y="10386"/>
                  </a:moveTo>
                  <a:lnTo>
                    <a:pt x="12330" y="10488"/>
                  </a:lnTo>
                  <a:lnTo>
                    <a:pt x="11704" y="10488"/>
                  </a:lnTo>
                  <a:lnTo>
                    <a:pt x="11987" y="10386"/>
                  </a:lnTo>
                  <a:close/>
                  <a:moveTo>
                    <a:pt x="12853" y="10403"/>
                  </a:moveTo>
                  <a:lnTo>
                    <a:pt x="12853" y="10488"/>
                  </a:lnTo>
                  <a:lnTo>
                    <a:pt x="12390" y="10488"/>
                  </a:lnTo>
                  <a:lnTo>
                    <a:pt x="12390" y="10403"/>
                  </a:lnTo>
                  <a:close/>
                  <a:moveTo>
                    <a:pt x="14003" y="10386"/>
                  </a:moveTo>
                  <a:lnTo>
                    <a:pt x="14020" y="10488"/>
                  </a:lnTo>
                  <a:lnTo>
                    <a:pt x="12905" y="10488"/>
                  </a:lnTo>
                  <a:lnTo>
                    <a:pt x="12905" y="10386"/>
                  </a:lnTo>
                  <a:close/>
                  <a:moveTo>
                    <a:pt x="14698" y="10386"/>
                  </a:moveTo>
                  <a:lnTo>
                    <a:pt x="14698" y="10488"/>
                  </a:lnTo>
                  <a:lnTo>
                    <a:pt x="14183" y="10488"/>
                  </a:lnTo>
                  <a:lnTo>
                    <a:pt x="14166" y="10386"/>
                  </a:lnTo>
                  <a:close/>
                  <a:moveTo>
                    <a:pt x="14921" y="10386"/>
                  </a:moveTo>
                  <a:lnTo>
                    <a:pt x="14921" y="10488"/>
                  </a:lnTo>
                  <a:lnTo>
                    <a:pt x="14784" y="10488"/>
                  </a:lnTo>
                  <a:lnTo>
                    <a:pt x="14784" y="10386"/>
                  </a:lnTo>
                  <a:close/>
                  <a:moveTo>
                    <a:pt x="12853" y="10566"/>
                  </a:moveTo>
                  <a:lnTo>
                    <a:pt x="12853" y="10609"/>
                  </a:lnTo>
                  <a:lnTo>
                    <a:pt x="12390" y="10609"/>
                  </a:lnTo>
                  <a:lnTo>
                    <a:pt x="12390" y="10566"/>
                  </a:lnTo>
                  <a:close/>
                  <a:moveTo>
                    <a:pt x="18868" y="10514"/>
                  </a:moveTo>
                  <a:lnTo>
                    <a:pt x="18885" y="10720"/>
                  </a:lnTo>
                  <a:lnTo>
                    <a:pt x="18730" y="10514"/>
                  </a:lnTo>
                  <a:close/>
                  <a:moveTo>
                    <a:pt x="19683" y="10514"/>
                  </a:moveTo>
                  <a:lnTo>
                    <a:pt x="19700" y="10720"/>
                  </a:lnTo>
                  <a:lnTo>
                    <a:pt x="19545" y="10514"/>
                  </a:lnTo>
                  <a:close/>
                  <a:moveTo>
                    <a:pt x="18636" y="10523"/>
                  </a:moveTo>
                  <a:lnTo>
                    <a:pt x="18481" y="10729"/>
                  </a:lnTo>
                  <a:lnTo>
                    <a:pt x="18499" y="10523"/>
                  </a:lnTo>
                  <a:close/>
                  <a:moveTo>
                    <a:pt x="19442" y="10523"/>
                  </a:moveTo>
                  <a:lnTo>
                    <a:pt x="19288" y="10729"/>
                  </a:lnTo>
                  <a:lnTo>
                    <a:pt x="19296" y="10523"/>
                  </a:lnTo>
                  <a:close/>
                  <a:moveTo>
                    <a:pt x="18653" y="10540"/>
                  </a:moveTo>
                  <a:lnTo>
                    <a:pt x="18653" y="10746"/>
                  </a:lnTo>
                  <a:lnTo>
                    <a:pt x="18499" y="10746"/>
                  </a:lnTo>
                  <a:lnTo>
                    <a:pt x="18653" y="10540"/>
                  </a:lnTo>
                  <a:close/>
                  <a:moveTo>
                    <a:pt x="18696" y="10540"/>
                  </a:moveTo>
                  <a:lnTo>
                    <a:pt x="18859" y="10746"/>
                  </a:lnTo>
                  <a:lnTo>
                    <a:pt x="18696" y="10746"/>
                  </a:lnTo>
                  <a:lnTo>
                    <a:pt x="18696" y="10540"/>
                  </a:lnTo>
                  <a:close/>
                  <a:moveTo>
                    <a:pt x="19468" y="10540"/>
                  </a:moveTo>
                  <a:lnTo>
                    <a:pt x="19468" y="10746"/>
                  </a:lnTo>
                  <a:lnTo>
                    <a:pt x="19314" y="10746"/>
                  </a:lnTo>
                  <a:lnTo>
                    <a:pt x="19468" y="10540"/>
                  </a:lnTo>
                  <a:close/>
                  <a:moveTo>
                    <a:pt x="19511" y="10540"/>
                  </a:moveTo>
                  <a:lnTo>
                    <a:pt x="19665" y="10746"/>
                  </a:lnTo>
                  <a:lnTo>
                    <a:pt x="19511" y="10746"/>
                  </a:lnTo>
                  <a:lnTo>
                    <a:pt x="19511" y="10540"/>
                  </a:lnTo>
                  <a:close/>
                  <a:moveTo>
                    <a:pt x="10760" y="10566"/>
                  </a:moveTo>
                  <a:lnTo>
                    <a:pt x="10760" y="10772"/>
                  </a:lnTo>
                  <a:lnTo>
                    <a:pt x="10622" y="10772"/>
                  </a:lnTo>
                  <a:lnTo>
                    <a:pt x="10622" y="10566"/>
                  </a:lnTo>
                  <a:close/>
                  <a:moveTo>
                    <a:pt x="11017" y="10566"/>
                  </a:moveTo>
                  <a:lnTo>
                    <a:pt x="10983" y="10772"/>
                  </a:lnTo>
                  <a:lnTo>
                    <a:pt x="10846" y="10772"/>
                  </a:lnTo>
                  <a:lnTo>
                    <a:pt x="10846" y="10566"/>
                  </a:lnTo>
                  <a:close/>
                  <a:moveTo>
                    <a:pt x="12853" y="10669"/>
                  </a:moveTo>
                  <a:lnTo>
                    <a:pt x="12853" y="10772"/>
                  </a:lnTo>
                  <a:lnTo>
                    <a:pt x="12390" y="10772"/>
                  </a:lnTo>
                  <a:lnTo>
                    <a:pt x="12390" y="10669"/>
                  </a:lnTo>
                  <a:close/>
                  <a:moveTo>
                    <a:pt x="14037" y="10566"/>
                  </a:moveTo>
                  <a:lnTo>
                    <a:pt x="14063" y="10772"/>
                  </a:lnTo>
                  <a:lnTo>
                    <a:pt x="12896" y="10772"/>
                  </a:lnTo>
                  <a:lnTo>
                    <a:pt x="12896" y="10566"/>
                  </a:lnTo>
                  <a:close/>
                  <a:moveTo>
                    <a:pt x="14706" y="10566"/>
                  </a:moveTo>
                  <a:lnTo>
                    <a:pt x="14706" y="10772"/>
                  </a:lnTo>
                  <a:lnTo>
                    <a:pt x="14235" y="10772"/>
                  </a:lnTo>
                  <a:lnTo>
                    <a:pt x="14209" y="10566"/>
                  </a:lnTo>
                  <a:close/>
                  <a:moveTo>
                    <a:pt x="12304" y="10566"/>
                  </a:moveTo>
                  <a:lnTo>
                    <a:pt x="12304" y="10772"/>
                  </a:lnTo>
                  <a:lnTo>
                    <a:pt x="12124" y="10772"/>
                  </a:lnTo>
                  <a:lnTo>
                    <a:pt x="12124" y="10643"/>
                  </a:lnTo>
                  <a:lnTo>
                    <a:pt x="12081" y="10643"/>
                  </a:lnTo>
                  <a:lnTo>
                    <a:pt x="12081" y="10780"/>
                  </a:lnTo>
                  <a:lnTo>
                    <a:pt x="11618" y="10780"/>
                  </a:lnTo>
                  <a:lnTo>
                    <a:pt x="11618" y="10652"/>
                  </a:lnTo>
                  <a:lnTo>
                    <a:pt x="11558" y="10652"/>
                  </a:lnTo>
                  <a:lnTo>
                    <a:pt x="11558" y="10780"/>
                  </a:lnTo>
                  <a:lnTo>
                    <a:pt x="11129" y="10780"/>
                  </a:lnTo>
                  <a:lnTo>
                    <a:pt x="11137" y="10694"/>
                  </a:lnTo>
                  <a:lnTo>
                    <a:pt x="11472" y="10566"/>
                  </a:lnTo>
                  <a:close/>
                  <a:moveTo>
                    <a:pt x="14921" y="10574"/>
                  </a:moveTo>
                  <a:lnTo>
                    <a:pt x="14921" y="10780"/>
                  </a:lnTo>
                  <a:lnTo>
                    <a:pt x="14784" y="10780"/>
                  </a:lnTo>
                  <a:lnTo>
                    <a:pt x="14784" y="10574"/>
                  </a:lnTo>
                  <a:close/>
                  <a:moveTo>
                    <a:pt x="18627" y="11089"/>
                  </a:moveTo>
                  <a:lnTo>
                    <a:pt x="18430" y="11295"/>
                  </a:lnTo>
                  <a:lnTo>
                    <a:pt x="18456" y="11089"/>
                  </a:lnTo>
                  <a:close/>
                  <a:moveTo>
                    <a:pt x="18902" y="11089"/>
                  </a:moveTo>
                  <a:lnTo>
                    <a:pt x="18928" y="11295"/>
                  </a:lnTo>
                  <a:lnTo>
                    <a:pt x="18730" y="11089"/>
                  </a:lnTo>
                  <a:close/>
                  <a:moveTo>
                    <a:pt x="19442" y="11089"/>
                  </a:moveTo>
                  <a:lnTo>
                    <a:pt x="19245" y="11295"/>
                  </a:lnTo>
                  <a:lnTo>
                    <a:pt x="19271" y="11089"/>
                  </a:lnTo>
                  <a:close/>
                  <a:moveTo>
                    <a:pt x="19717" y="11089"/>
                  </a:moveTo>
                  <a:lnTo>
                    <a:pt x="19743" y="11295"/>
                  </a:lnTo>
                  <a:lnTo>
                    <a:pt x="19545" y="11089"/>
                  </a:lnTo>
                  <a:close/>
                  <a:moveTo>
                    <a:pt x="18653" y="11123"/>
                  </a:moveTo>
                  <a:lnTo>
                    <a:pt x="18653" y="11329"/>
                  </a:lnTo>
                  <a:lnTo>
                    <a:pt x="18464" y="11329"/>
                  </a:lnTo>
                  <a:lnTo>
                    <a:pt x="18653" y="11123"/>
                  </a:lnTo>
                  <a:close/>
                  <a:moveTo>
                    <a:pt x="18696" y="11123"/>
                  </a:moveTo>
                  <a:lnTo>
                    <a:pt x="18893" y="11329"/>
                  </a:lnTo>
                  <a:lnTo>
                    <a:pt x="18696" y="11329"/>
                  </a:lnTo>
                  <a:lnTo>
                    <a:pt x="18696" y="11123"/>
                  </a:lnTo>
                  <a:close/>
                  <a:moveTo>
                    <a:pt x="19468" y="11123"/>
                  </a:moveTo>
                  <a:lnTo>
                    <a:pt x="19468" y="11329"/>
                  </a:lnTo>
                  <a:lnTo>
                    <a:pt x="19279" y="11329"/>
                  </a:lnTo>
                  <a:lnTo>
                    <a:pt x="19468" y="11123"/>
                  </a:lnTo>
                  <a:close/>
                  <a:moveTo>
                    <a:pt x="19511" y="11123"/>
                  </a:moveTo>
                  <a:lnTo>
                    <a:pt x="19708" y="11329"/>
                  </a:lnTo>
                  <a:lnTo>
                    <a:pt x="19511" y="11329"/>
                  </a:lnTo>
                  <a:lnTo>
                    <a:pt x="19511" y="11123"/>
                  </a:lnTo>
                  <a:close/>
                  <a:moveTo>
                    <a:pt x="11034" y="11261"/>
                  </a:moveTo>
                  <a:lnTo>
                    <a:pt x="11034" y="11372"/>
                  </a:lnTo>
                  <a:lnTo>
                    <a:pt x="10743" y="11372"/>
                  </a:lnTo>
                  <a:lnTo>
                    <a:pt x="10743" y="11261"/>
                  </a:lnTo>
                  <a:close/>
                  <a:moveTo>
                    <a:pt x="12939" y="11261"/>
                  </a:moveTo>
                  <a:lnTo>
                    <a:pt x="12939" y="11372"/>
                  </a:lnTo>
                  <a:lnTo>
                    <a:pt x="12647" y="11372"/>
                  </a:lnTo>
                  <a:lnTo>
                    <a:pt x="12647" y="11261"/>
                  </a:lnTo>
                  <a:close/>
                  <a:moveTo>
                    <a:pt x="14826" y="11261"/>
                  </a:moveTo>
                  <a:lnTo>
                    <a:pt x="14826" y="11372"/>
                  </a:lnTo>
                  <a:lnTo>
                    <a:pt x="14535" y="11372"/>
                  </a:lnTo>
                  <a:lnTo>
                    <a:pt x="14535" y="11261"/>
                  </a:lnTo>
                  <a:close/>
                  <a:moveTo>
                    <a:pt x="12081" y="11252"/>
                  </a:moveTo>
                  <a:lnTo>
                    <a:pt x="12081" y="11475"/>
                  </a:lnTo>
                  <a:lnTo>
                    <a:pt x="11618" y="11475"/>
                  </a:lnTo>
                  <a:lnTo>
                    <a:pt x="11618" y="11252"/>
                  </a:lnTo>
                  <a:close/>
                  <a:moveTo>
                    <a:pt x="18610" y="11381"/>
                  </a:moveTo>
                  <a:lnTo>
                    <a:pt x="18421" y="11587"/>
                  </a:lnTo>
                  <a:lnTo>
                    <a:pt x="18421" y="11587"/>
                  </a:lnTo>
                  <a:lnTo>
                    <a:pt x="18430" y="11381"/>
                  </a:lnTo>
                  <a:close/>
                  <a:moveTo>
                    <a:pt x="18936" y="11381"/>
                  </a:moveTo>
                  <a:lnTo>
                    <a:pt x="18945" y="11587"/>
                  </a:lnTo>
                  <a:lnTo>
                    <a:pt x="18756" y="11381"/>
                  </a:lnTo>
                  <a:close/>
                  <a:moveTo>
                    <a:pt x="19425" y="11381"/>
                  </a:moveTo>
                  <a:lnTo>
                    <a:pt x="19236" y="11587"/>
                  </a:lnTo>
                  <a:lnTo>
                    <a:pt x="19245" y="11381"/>
                  </a:lnTo>
                  <a:close/>
                  <a:moveTo>
                    <a:pt x="19751" y="11381"/>
                  </a:moveTo>
                  <a:lnTo>
                    <a:pt x="19760" y="11587"/>
                  </a:lnTo>
                  <a:lnTo>
                    <a:pt x="19571" y="11381"/>
                  </a:lnTo>
                  <a:close/>
                  <a:moveTo>
                    <a:pt x="18653" y="11381"/>
                  </a:moveTo>
                  <a:lnTo>
                    <a:pt x="18653" y="11604"/>
                  </a:lnTo>
                  <a:lnTo>
                    <a:pt x="18439" y="11604"/>
                  </a:lnTo>
                  <a:lnTo>
                    <a:pt x="18653" y="11381"/>
                  </a:lnTo>
                  <a:close/>
                  <a:moveTo>
                    <a:pt x="18696" y="11381"/>
                  </a:moveTo>
                  <a:lnTo>
                    <a:pt x="18910" y="11604"/>
                  </a:lnTo>
                  <a:lnTo>
                    <a:pt x="18696" y="11604"/>
                  </a:lnTo>
                  <a:lnTo>
                    <a:pt x="18696" y="11381"/>
                  </a:lnTo>
                  <a:close/>
                  <a:moveTo>
                    <a:pt x="19468" y="11381"/>
                  </a:moveTo>
                  <a:lnTo>
                    <a:pt x="19468" y="11604"/>
                  </a:lnTo>
                  <a:lnTo>
                    <a:pt x="19254" y="11604"/>
                  </a:lnTo>
                  <a:lnTo>
                    <a:pt x="19468" y="11381"/>
                  </a:lnTo>
                  <a:close/>
                  <a:moveTo>
                    <a:pt x="19511" y="11381"/>
                  </a:moveTo>
                  <a:lnTo>
                    <a:pt x="19725" y="11604"/>
                  </a:lnTo>
                  <a:lnTo>
                    <a:pt x="19511" y="11604"/>
                  </a:lnTo>
                  <a:lnTo>
                    <a:pt x="19511" y="11381"/>
                  </a:lnTo>
                  <a:close/>
                  <a:moveTo>
                    <a:pt x="12450" y="11252"/>
                  </a:moveTo>
                  <a:lnTo>
                    <a:pt x="12150" y="11672"/>
                  </a:lnTo>
                  <a:lnTo>
                    <a:pt x="12150" y="11252"/>
                  </a:lnTo>
                  <a:close/>
                  <a:moveTo>
                    <a:pt x="11034" y="11518"/>
                  </a:moveTo>
                  <a:lnTo>
                    <a:pt x="11034" y="11758"/>
                  </a:lnTo>
                  <a:lnTo>
                    <a:pt x="10743" y="11758"/>
                  </a:lnTo>
                  <a:lnTo>
                    <a:pt x="10743" y="11518"/>
                  </a:lnTo>
                  <a:close/>
                  <a:moveTo>
                    <a:pt x="12081" y="11535"/>
                  </a:moveTo>
                  <a:lnTo>
                    <a:pt x="12081" y="11758"/>
                  </a:lnTo>
                  <a:lnTo>
                    <a:pt x="11618" y="11758"/>
                  </a:lnTo>
                  <a:lnTo>
                    <a:pt x="11618" y="11535"/>
                  </a:lnTo>
                  <a:close/>
                  <a:moveTo>
                    <a:pt x="12939" y="11518"/>
                  </a:moveTo>
                  <a:lnTo>
                    <a:pt x="12939" y="11758"/>
                  </a:lnTo>
                  <a:lnTo>
                    <a:pt x="12647" y="11758"/>
                  </a:lnTo>
                  <a:lnTo>
                    <a:pt x="12647" y="11518"/>
                  </a:lnTo>
                  <a:close/>
                  <a:moveTo>
                    <a:pt x="14826" y="11518"/>
                  </a:moveTo>
                  <a:lnTo>
                    <a:pt x="14826" y="11758"/>
                  </a:lnTo>
                  <a:lnTo>
                    <a:pt x="14535" y="11758"/>
                  </a:lnTo>
                  <a:lnTo>
                    <a:pt x="14535" y="11518"/>
                  </a:lnTo>
                  <a:close/>
                  <a:moveTo>
                    <a:pt x="19442" y="11672"/>
                  </a:moveTo>
                  <a:lnTo>
                    <a:pt x="19202" y="11904"/>
                  </a:lnTo>
                  <a:lnTo>
                    <a:pt x="19202" y="11904"/>
                  </a:lnTo>
                  <a:lnTo>
                    <a:pt x="19228" y="11672"/>
                  </a:lnTo>
                  <a:close/>
                  <a:moveTo>
                    <a:pt x="18627" y="11672"/>
                  </a:moveTo>
                  <a:lnTo>
                    <a:pt x="18387" y="11904"/>
                  </a:lnTo>
                  <a:lnTo>
                    <a:pt x="18413" y="11672"/>
                  </a:lnTo>
                  <a:close/>
                  <a:moveTo>
                    <a:pt x="18945" y="11672"/>
                  </a:moveTo>
                  <a:lnTo>
                    <a:pt x="18970" y="11904"/>
                  </a:lnTo>
                  <a:lnTo>
                    <a:pt x="18730" y="11672"/>
                  </a:lnTo>
                  <a:close/>
                  <a:moveTo>
                    <a:pt x="19760" y="11672"/>
                  </a:moveTo>
                  <a:lnTo>
                    <a:pt x="19786" y="11904"/>
                  </a:lnTo>
                  <a:lnTo>
                    <a:pt x="19545" y="11672"/>
                  </a:lnTo>
                  <a:close/>
                  <a:moveTo>
                    <a:pt x="18653" y="11681"/>
                  </a:moveTo>
                  <a:lnTo>
                    <a:pt x="18653" y="11938"/>
                  </a:lnTo>
                  <a:lnTo>
                    <a:pt x="18413" y="11938"/>
                  </a:lnTo>
                  <a:lnTo>
                    <a:pt x="18653" y="11681"/>
                  </a:lnTo>
                  <a:close/>
                  <a:moveTo>
                    <a:pt x="18696" y="11681"/>
                  </a:moveTo>
                  <a:lnTo>
                    <a:pt x="18945" y="11938"/>
                  </a:lnTo>
                  <a:lnTo>
                    <a:pt x="18696" y="11938"/>
                  </a:lnTo>
                  <a:lnTo>
                    <a:pt x="18696" y="11681"/>
                  </a:lnTo>
                  <a:close/>
                  <a:moveTo>
                    <a:pt x="19468" y="11681"/>
                  </a:moveTo>
                  <a:lnTo>
                    <a:pt x="19468" y="11938"/>
                  </a:lnTo>
                  <a:lnTo>
                    <a:pt x="19228" y="11938"/>
                  </a:lnTo>
                  <a:lnTo>
                    <a:pt x="19468" y="11681"/>
                  </a:lnTo>
                  <a:close/>
                  <a:moveTo>
                    <a:pt x="19511" y="11681"/>
                  </a:moveTo>
                  <a:lnTo>
                    <a:pt x="19760" y="11938"/>
                  </a:lnTo>
                  <a:lnTo>
                    <a:pt x="19511" y="11938"/>
                  </a:lnTo>
                  <a:lnTo>
                    <a:pt x="19511" y="11681"/>
                  </a:lnTo>
                  <a:close/>
                  <a:moveTo>
                    <a:pt x="12038" y="11818"/>
                  </a:moveTo>
                  <a:lnTo>
                    <a:pt x="11875" y="12050"/>
                  </a:lnTo>
                  <a:lnTo>
                    <a:pt x="11635" y="12050"/>
                  </a:lnTo>
                  <a:lnTo>
                    <a:pt x="11635" y="11818"/>
                  </a:lnTo>
                  <a:close/>
                  <a:moveTo>
                    <a:pt x="11034" y="11921"/>
                  </a:moveTo>
                  <a:lnTo>
                    <a:pt x="11034" y="12153"/>
                  </a:lnTo>
                  <a:lnTo>
                    <a:pt x="10743" y="12153"/>
                  </a:lnTo>
                  <a:lnTo>
                    <a:pt x="10743" y="11921"/>
                  </a:lnTo>
                  <a:close/>
                  <a:moveTo>
                    <a:pt x="12939" y="11921"/>
                  </a:moveTo>
                  <a:lnTo>
                    <a:pt x="12939" y="12153"/>
                  </a:lnTo>
                  <a:lnTo>
                    <a:pt x="12647" y="12153"/>
                  </a:lnTo>
                  <a:lnTo>
                    <a:pt x="12647" y="11921"/>
                  </a:lnTo>
                  <a:close/>
                  <a:moveTo>
                    <a:pt x="14826" y="11921"/>
                  </a:moveTo>
                  <a:lnTo>
                    <a:pt x="14826" y="12153"/>
                  </a:lnTo>
                  <a:lnTo>
                    <a:pt x="14535" y="12153"/>
                  </a:lnTo>
                  <a:lnTo>
                    <a:pt x="14535" y="11921"/>
                  </a:lnTo>
                  <a:close/>
                  <a:moveTo>
                    <a:pt x="12090" y="12101"/>
                  </a:moveTo>
                  <a:lnTo>
                    <a:pt x="12090" y="12325"/>
                  </a:lnTo>
                  <a:lnTo>
                    <a:pt x="11875" y="12325"/>
                  </a:lnTo>
                  <a:lnTo>
                    <a:pt x="12038" y="12101"/>
                  </a:lnTo>
                  <a:close/>
                  <a:moveTo>
                    <a:pt x="11832" y="12110"/>
                  </a:moveTo>
                  <a:lnTo>
                    <a:pt x="11678" y="12333"/>
                  </a:lnTo>
                  <a:lnTo>
                    <a:pt x="11618" y="12333"/>
                  </a:lnTo>
                  <a:lnTo>
                    <a:pt x="11618" y="12110"/>
                  </a:lnTo>
                  <a:close/>
                  <a:moveTo>
                    <a:pt x="2463" y="11098"/>
                  </a:moveTo>
                  <a:lnTo>
                    <a:pt x="2463" y="12505"/>
                  </a:lnTo>
                  <a:lnTo>
                    <a:pt x="2326" y="12522"/>
                  </a:lnTo>
                  <a:lnTo>
                    <a:pt x="2326" y="11098"/>
                  </a:lnTo>
                  <a:close/>
                  <a:moveTo>
                    <a:pt x="11034" y="12316"/>
                  </a:moveTo>
                  <a:lnTo>
                    <a:pt x="11034" y="12548"/>
                  </a:lnTo>
                  <a:lnTo>
                    <a:pt x="10743" y="12548"/>
                  </a:lnTo>
                  <a:lnTo>
                    <a:pt x="10743" y="12316"/>
                  </a:lnTo>
                  <a:close/>
                  <a:moveTo>
                    <a:pt x="12939" y="12316"/>
                  </a:moveTo>
                  <a:lnTo>
                    <a:pt x="12939" y="12548"/>
                  </a:lnTo>
                  <a:lnTo>
                    <a:pt x="12647" y="12548"/>
                  </a:lnTo>
                  <a:lnTo>
                    <a:pt x="12647" y="12316"/>
                  </a:lnTo>
                  <a:close/>
                  <a:moveTo>
                    <a:pt x="14826" y="12316"/>
                  </a:moveTo>
                  <a:lnTo>
                    <a:pt x="14826" y="12548"/>
                  </a:lnTo>
                  <a:lnTo>
                    <a:pt x="14535" y="12548"/>
                  </a:lnTo>
                  <a:lnTo>
                    <a:pt x="14535" y="12316"/>
                  </a:lnTo>
                  <a:close/>
                  <a:moveTo>
                    <a:pt x="12081" y="12376"/>
                  </a:moveTo>
                  <a:lnTo>
                    <a:pt x="12081" y="12599"/>
                  </a:lnTo>
                  <a:lnTo>
                    <a:pt x="11678" y="12599"/>
                  </a:lnTo>
                  <a:lnTo>
                    <a:pt x="11832" y="12376"/>
                  </a:lnTo>
                  <a:close/>
                  <a:moveTo>
                    <a:pt x="782" y="11158"/>
                  </a:moveTo>
                  <a:lnTo>
                    <a:pt x="782" y="11801"/>
                  </a:lnTo>
                  <a:lnTo>
                    <a:pt x="782" y="11844"/>
                  </a:lnTo>
                  <a:lnTo>
                    <a:pt x="782" y="11930"/>
                  </a:lnTo>
                  <a:lnTo>
                    <a:pt x="782" y="11973"/>
                  </a:lnTo>
                  <a:lnTo>
                    <a:pt x="782" y="12608"/>
                  </a:lnTo>
                  <a:lnTo>
                    <a:pt x="782" y="12616"/>
                  </a:lnTo>
                  <a:lnTo>
                    <a:pt x="636" y="12625"/>
                  </a:lnTo>
                  <a:lnTo>
                    <a:pt x="636" y="11158"/>
                  </a:lnTo>
                  <a:close/>
                  <a:moveTo>
                    <a:pt x="12081" y="12668"/>
                  </a:moveTo>
                  <a:lnTo>
                    <a:pt x="12081" y="12891"/>
                  </a:lnTo>
                  <a:lnTo>
                    <a:pt x="11618" y="12891"/>
                  </a:lnTo>
                  <a:lnTo>
                    <a:pt x="11618" y="12676"/>
                  </a:lnTo>
                  <a:lnTo>
                    <a:pt x="11635" y="12668"/>
                  </a:lnTo>
                  <a:close/>
                  <a:moveTo>
                    <a:pt x="11034" y="12702"/>
                  </a:moveTo>
                  <a:lnTo>
                    <a:pt x="11034" y="12934"/>
                  </a:lnTo>
                  <a:lnTo>
                    <a:pt x="10743" y="12934"/>
                  </a:lnTo>
                  <a:lnTo>
                    <a:pt x="10743" y="12702"/>
                  </a:lnTo>
                  <a:close/>
                  <a:moveTo>
                    <a:pt x="12939" y="12702"/>
                  </a:moveTo>
                  <a:lnTo>
                    <a:pt x="12939" y="12934"/>
                  </a:lnTo>
                  <a:lnTo>
                    <a:pt x="12647" y="12934"/>
                  </a:lnTo>
                  <a:lnTo>
                    <a:pt x="12647" y="12702"/>
                  </a:lnTo>
                  <a:close/>
                  <a:moveTo>
                    <a:pt x="14826" y="12702"/>
                  </a:moveTo>
                  <a:lnTo>
                    <a:pt x="14826" y="12934"/>
                  </a:lnTo>
                  <a:lnTo>
                    <a:pt x="14535" y="12934"/>
                  </a:lnTo>
                  <a:lnTo>
                    <a:pt x="14535" y="12702"/>
                  </a:lnTo>
                  <a:close/>
                  <a:moveTo>
                    <a:pt x="11566" y="11252"/>
                  </a:moveTo>
                  <a:lnTo>
                    <a:pt x="11566" y="12488"/>
                  </a:lnTo>
                  <a:lnTo>
                    <a:pt x="11180" y="13019"/>
                  </a:lnTo>
                  <a:lnTo>
                    <a:pt x="11180" y="11252"/>
                  </a:lnTo>
                  <a:close/>
                  <a:moveTo>
                    <a:pt x="14380" y="11252"/>
                  </a:moveTo>
                  <a:lnTo>
                    <a:pt x="14380" y="13019"/>
                  </a:lnTo>
                  <a:lnTo>
                    <a:pt x="13111" y="11252"/>
                  </a:lnTo>
                  <a:close/>
                  <a:moveTo>
                    <a:pt x="12081" y="12951"/>
                  </a:moveTo>
                  <a:lnTo>
                    <a:pt x="12081" y="13174"/>
                  </a:lnTo>
                  <a:lnTo>
                    <a:pt x="11618" y="13174"/>
                  </a:lnTo>
                  <a:lnTo>
                    <a:pt x="11618" y="12951"/>
                  </a:lnTo>
                  <a:close/>
                  <a:moveTo>
                    <a:pt x="11034" y="13105"/>
                  </a:moveTo>
                  <a:lnTo>
                    <a:pt x="11034" y="13217"/>
                  </a:lnTo>
                  <a:lnTo>
                    <a:pt x="10743" y="13217"/>
                  </a:lnTo>
                  <a:lnTo>
                    <a:pt x="10743" y="13105"/>
                  </a:lnTo>
                  <a:close/>
                  <a:moveTo>
                    <a:pt x="12939" y="13105"/>
                  </a:moveTo>
                  <a:lnTo>
                    <a:pt x="12939" y="13217"/>
                  </a:lnTo>
                  <a:lnTo>
                    <a:pt x="12647" y="13217"/>
                  </a:lnTo>
                  <a:lnTo>
                    <a:pt x="12647" y="13105"/>
                  </a:lnTo>
                  <a:close/>
                  <a:moveTo>
                    <a:pt x="14826" y="13105"/>
                  </a:moveTo>
                  <a:lnTo>
                    <a:pt x="14826" y="13217"/>
                  </a:lnTo>
                  <a:lnTo>
                    <a:pt x="14535" y="13217"/>
                  </a:lnTo>
                  <a:lnTo>
                    <a:pt x="14535" y="13105"/>
                  </a:lnTo>
                  <a:close/>
                  <a:moveTo>
                    <a:pt x="11566" y="12754"/>
                  </a:moveTo>
                  <a:lnTo>
                    <a:pt x="11566" y="13406"/>
                  </a:lnTo>
                  <a:lnTo>
                    <a:pt x="11232" y="13406"/>
                  </a:lnTo>
                  <a:lnTo>
                    <a:pt x="11232" y="13217"/>
                  </a:lnTo>
                  <a:lnTo>
                    <a:pt x="11566" y="12754"/>
                  </a:lnTo>
                  <a:close/>
                  <a:moveTo>
                    <a:pt x="12081" y="13225"/>
                  </a:moveTo>
                  <a:lnTo>
                    <a:pt x="12081" y="13406"/>
                  </a:lnTo>
                  <a:lnTo>
                    <a:pt x="11618" y="13406"/>
                  </a:lnTo>
                  <a:lnTo>
                    <a:pt x="11618" y="13225"/>
                  </a:lnTo>
                  <a:close/>
                  <a:moveTo>
                    <a:pt x="12501" y="11492"/>
                  </a:moveTo>
                  <a:lnTo>
                    <a:pt x="12501" y="13217"/>
                  </a:lnTo>
                  <a:lnTo>
                    <a:pt x="12433" y="13217"/>
                  </a:lnTo>
                  <a:lnTo>
                    <a:pt x="12433" y="13423"/>
                  </a:lnTo>
                  <a:lnTo>
                    <a:pt x="12158" y="13423"/>
                  </a:lnTo>
                  <a:lnTo>
                    <a:pt x="12158" y="11964"/>
                  </a:lnTo>
                  <a:lnTo>
                    <a:pt x="12501" y="11492"/>
                  </a:lnTo>
                  <a:close/>
                  <a:moveTo>
                    <a:pt x="13102" y="11509"/>
                  </a:moveTo>
                  <a:lnTo>
                    <a:pt x="14312" y="13217"/>
                  </a:lnTo>
                  <a:lnTo>
                    <a:pt x="14312" y="13423"/>
                  </a:lnTo>
                  <a:lnTo>
                    <a:pt x="13153" y="13423"/>
                  </a:lnTo>
                  <a:lnTo>
                    <a:pt x="13153" y="13217"/>
                  </a:lnTo>
                  <a:lnTo>
                    <a:pt x="13102" y="13217"/>
                  </a:lnTo>
                  <a:lnTo>
                    <a:pt x="13102" y="11509"/>
                  </a:lnTo>
                  <a:close/>
                  <a:moveTo>
                    <a:pt x="6590" y="13328"/>
                  </a:moveTo>
                  <a:lnTo>
                    <a:pt x="6590" y="13517"/>
                  </a:lnTo>
                  <a:lnTo>
                    <a:pt x="6530" y="13517"/>
                  </a:lnTo>
                  <a:lnTo>
                    <a:pt x="6530" y="13603"/>
                  </a:lnTo>
                  <a:lnTo>
                    <a:pt x="5972" y="13603"/>
                  </a:lnTo>
                  <a:lnTo>
                    <a:pt x="5972" y="13517"/>
                  </a:lnTo>
                  <a:lnTo>
                    <a:pt x="5904" y="13517"/>
                  </a:lnTo>
                  <a:lnTo>
                    <a:pt x="5904" y="13328"/>
                  </a:lnTo>
                  <a:lnTo>
                    <a:pt x="5947" y="13328"/>
                  </a:lnTo>
                  <a:lnTo>
                    <a:pt x="5947" y="13397"/>
                  </a:lnTo>
                  <a:lnTo>
                    <a:pt x="6041" y="13397"/>
                  </a:lnTo>
                  <a:lnTo>
                    <a:pt x="6041" y="13328"/>
                  </a:lnTo>
                  <a:lnTo>
                    <a:pt x="6453" y="13328"/>
                  </a:lnTo>
                  <a:lnTo>
                    <a:pt x="6453" y="13397"/>
                  </a:lnTo>
                  <a:lnTo>
                    <a:pt x="6547" y="13397"/>
                  </a:lnTo>
                  <a:lnTo>
                    <a:pt x="6547" y="13328"/>
                  </a:lnTo>
                  <a:close/>
                  <a:moveTo>
                    <a:pt x="11764" y="2218"/>
                  </a:moveTo>
                  <a:lnTo>
                    <a:pt x="11764" y="2475"/>
                  </a:lnTo>
                  <a:lnTo>
                    <a:pt x="12364" y="2475"/>
                  </a:lnTo>
                  <a:lnTo>
                    <a:pt x="12364" y="2810"/>
                  </a:lnTo>
                  <a:lnTo>
                    <a:pt x="11978" y="2810"/>
                  </a:lnTo>
                  <a:lnTo>
                    <a:pt x="11978" y="3848"/>
                  </a:lnTo>
                  <a:lnTo>
                    <a:pt x="11935" y="3848"/>
                  </a:lnTo>
                  <a:lnTo>
                    <a:pt x="11935" y="3633"/>
                  </a:lnTo>
                  <a:lnTo>
                    <a:pt x="11867" y="3633"/>
                  </a:lnTo>
                  <a:lnTo>
                    <a:pt x="11867" y="3848"/>
                  </a:lnTo>
                  <a:lnTo>
                    <a:pt x="11661" y="3848"/>
                  </a:lnTo>
                  <a:lnTo>
                    <a:pt x="11661" y="3633"/>
                  </a:lnTo>
                  <a:lnTo>
                    <a:pt x="11575" y="3633"/>
                  </a:lnTo>
                  <a:lnTo>
                    <a:pt x="11575" y="3848"/>
                  </a:lnTo>
                  <a:lnTo>
                    <a:pt x="11377" y="3848"/>
                  </a:lnTo>
                  <a:lnTo>
                    <a:pt x="11377" y="3633"/>
                  </a:lnTo>
                  <a:lnTo>
                    <a:pt x="11292" y="3633"/>
                  </a:lnTo>
                  <a:lnTo>
                    <a:pt x="11292" y="3848"/>
                  </a:lnTo>
                  <a:lnTo>
                    <a:pt x="11086" y="3848"/>
                  </a:lnTo>
                  <a:lnTo>
                    <a:pt x="11086" y="3633"/>
                  </a:lnTo>
                  <a:lnTo>
                    <a:pt x="11000" y="3633"/>
                  </a:lnTo>
                  <a:lnTo>
                    <a:pt x="11000" y="3848"/>
                  </a:lnTo>
                  <a:lnTo>
                    <a:pt x="11000" y="3934"/>
                  </a:lnTo>
                  <a:lnTo>
                    <a:pt x="11000" y="4251"/>
                  </a:lnTo>
                  <a:lnTo>
                    <a:pt x="11000" y="4337"/>
                  </a:lnTo>
                  <a:lnTo>
                    <a:pt x="11000" y="4534"/>
                  </a:lnTo>
                  <a:lnTo>
                    <a:pt x="11000" y="4654"/>
                  </a:lnTo>
                  <a:lnTo>
                    <a:pt x="11000" y="4877"/>
                  </a:lnTo>
                  <a:lnTo>
                    <a:pt x="11987" y="4877"/>
                  </a:lnTo>
                  <a:lnTo>
                    <a:pt x="11172" y="9631"/>
                  </a:lnTo>
                  <a:lnTo>
                    <a:pt x="10537" y="9631"/>
                  </a:lnTo>
                  <a:lnTo>
                    <a:pt x="10537" y="10780"/>
                  </a:lnTo>
                  <a:lnTo>
                    <a:pt x="10434" y="10780"/>
                  </a:lnTo>
                  <a:lnTo>
                    <a:pt x="10434" y="11252"/>
                  </a:lnTo>
                  <a:lnTo>
                    <a:pt x="10571" y="11252"/>
                  </a:lnTo>
                  <a:lnTo>
                    <a:pt x="10571" y="13217"/>
                  </a:lnTo>
                  <a:lnTo>
                    <a:pt x="10502" y="13217"/>
                  </a:lnTo>
                  <a:lnTo>
                    <a:pt x="10502" y="13423"/>
                  </a:lnTo>
                  <a:lnTo>
                    <a:pt x="10279" y="13423"/>
                  </a:lnTo>
                  <a:lnTo>
                    <a:pt x="10279" y="13603"/>
                  </a:lnTo>
                  <a:lnTo>
                    <a:pt x="9867" y="13603"/>
                  </a:lnTo>
                  <a:lnTo>
                    <a:pt x="9867" y="13277"/>
                  </a:lnTo>
                  <a:lnTo>
                    <a:pt x="9867" y="11896"/>
                  </a:lnTo>
                  <a:lnTo>
                    <a:pt x="10116" y="11896"/>
                  </a:lnTo>
                  <a:lnTo>
                    <a:pt x="10116" y="11046"/>
                  </a:lnTo>
                  <a:lnTo>
                    <a:pt x="10022" y="10840"/>
                  </a:lnTo>
                  <a:lnTo>
                    <a:pt x="9782" y="10840"/>
                  </a:lnTo>
                  <a:lnTo>
                    <a:pt x="9782" y="10652"/>
                  </a:lnTo>
                  <a:lnTo>
                    <a:pt x="9722" y="10652"/>
                  </a:lnTo>
                  <a:lnTo>
                    <a:pt x="9670" y="9313"/>
                  </a:lnTo>
                  <a:lnTo>
                    <a:pt x="9885" y="9313"/>
                  </a:lnTo>
                  <a:lnTo>
                    <a:pt x="9885" y="8798"/>
                  </a:lnTo>
                  <a:lnTo>
                    <a:pt x="9644" y="8798"/>
                  </a:lnTo>
                  <a:lnTo>
                    <a:pt x="9644" y="8670"/>
                  </a:lnTo>
                  <a:lnTo>
                    <a:pt x="9885" y="8670"/>
                  </a:lnTo>
                  <a:lnTo>
                    <a:pt x="9885" y="8412"/>
                  </a:lnTo>
                  <a:lnTo>
                    <a:pt x="9636" y="8412"/>
                  </a:lnTo>
                  <a:lnTo>
                    <a:pt x="9533" y="5847"/>
                  </a:lnTo>
                  <a:lnTo>
                    <a:pt x="9499" y="5040"/>
                  </a:lnTo>
                  <a:lnTo>
                    <a:pt x="8984" y="5040"/>
                  </a:lnTo>
                  <a:lnTo>
                    <a:pt x="8949" y="5847"/>
                  </a:lnTo>
                  <a:lnTo>
                    <a:pt x="8838" y="8412"/>
                  </a:lnTo>
                  <a:lnTo>
                    <a:pt x="8666" y="8412"/>
                  </a:lnTo>
                  <a:lnTo>
                    <a:pt x="8666" y="8670"/>
                  </a:lnTo>
                  <a:lnTo>
                    <a:pt x="8829" y="8670"/>
                  </a:lnTo>
                  <a:lnTo>
                    <a:pt x="8829" y="8798"/>
                  </a:lnTo>
                  <a:lnTo>
                    <a:pt x="8683" y="8798"/>
                  </a:lnTo>
                  <a:lnTo>
                    <a:pt x="8683" y="9313"/>
                  </a:lnTo>
                  <a:lnTo>
                    <a:pt x="8812" y="9313"/>
                  </a:lnTo>
                  <a:lnTo>
                    <a:pt x="8752" y="10652"/>
                  </a:lnTo>
                  <a:lnTo>
                    <a:pt x="8683" y="10652"/>
                  </a:lnTo>
                  <a:lnTo>
                    <a:pt x="8683" y="10840"/>
                  </a:lnTo>
                  <a:lnTo>
                    <a:pt x="8443" y="10840"/>
                  </a:lnTo>
                  <a:lnTo>
                    <a:pt x="8349" y="11046"/>
                  </a:lnTo>
                  <a:lnTo>
                    <a:pt x="8349" y="11896"/>
                  </a:lnTo>
                  <a:lnTo>
                    <a:pt x="8581" y="11896"/>
                  </a:lnTo>
                  <a:lnTo>
                    <a:pt x="8581" y="13277"/>
                  </a:lnTo>
                  <a:lnTo>
                    <a:pt x="8581" y="13603"/>
                  </a:lnTo>
                  <a:lnTo>
                    <a:pt x="8049" y="13603"/>
                  </a:lnTo>
                  <a:lnTo>
                    <a:pt x="8049" y="12462"/>
                  </a:lnTo>
                  <a:lnTo>
                    <a:pt x="8049" y="12282"/>
                  </a:lnTo>
                  <a:lnTo>
                    <a:pt x="8049" y="12067"/>
                  </a:lnTo>
                  <a:lnTo>
                    <a:pt x="8049" y="11887"/>
                  </a:lnTo>
                  <a:lnTo>
                    <a:pt x="8049" y="11672"/>
                  </a:lnTo>
                  <a:lnTo>
                    <a:pt x="8049" y="11492"/>
                  </a:lnTo>
                  <a:lnTo>
                    <a:pt x="8049" y="10120"/>
                  </a:lnTo>
                  <a:lnTo>
                    <a:pt x="8049" y="10102"/>
                  </a:lnTo>
                  <a:lnTo>
                    <a:pt x="8049" y="9948"/>
                  </a:lnTo>
                  <a:lnTo>
                    <a:pt x="7705" y="9948"/>
                  </a:lnTo>
                  <a:lnTo>
                    <a:pt x="7705" y="10102"/>
                  </a:lnTo>
                  <a:lnTo>
                    <a:pt x="7705" y="10120"/>
                  </a:lnTo>
                  <a:lnTo>
                    <a:pt x="7705" y="11492"/>
                  </a:lnTo>
                  <a:lnTo>
                    <a:pt x="7705" y="11672"/>
                  </a:lnTo>
                  <a:lnTo>
                    <a:pt x="7705" y="11887"/>
                  </a:lnTo>
                  <a:lnTo>
                    <a:pt x="7705" y="12067"/>
                  </a:lnTo>
                  <a:lnTo>
                    <a:pt x="7705" y="12282"/>
                  </a:lnTo>
                  <a:lnTo>
                    <a:pt x="7705" y="12462"/>
                  </a:lnTo>
                  <a:lnTo>
                    <a:pt x="7705" y="13603"/>
                  </a:lnTo>
                  <a:lnTo>
                    <a:pt x="7405" y="13603"/>
                  </a:lnTo>
                  <a:lnTo>
                    <a:pt x="7405" y="12462"/>
                  </a:lnTo>
                  <a:lnTo>
                    <a:pt x="7405" y="12282"/>
                  </a:lnTo>
                  <a:lnTo>
                    <a:pt x="7405" y="12067"/>
                  </a:lnTo>
                  <a:lnTo>
                    <a:pt x="7405" y="11887"/>
                  </a:lnTo>
                  <a:lnTo>
                    <a:pt x="7405" y="11672"/>
                  </a:lnTo>
                  <a:lnTo>
                    <a:pt x="7405" y="11492"/>
                  </a:lnTo>
                  <a:lnTo>
                    <a:pt x="7405" y="10120"/>
                  </a:lnTo>
                  <a:lnTo>
                    <a:pt x="7405" y="10102"/>
                  </a:lnTo>
                  <a:lnTo>
                    <a:pt x="7405" y="9948"/>
                  </a:lnTo>
                  <a:lnTo>
                    <a:pt x="7079" y="9948"/>
                  </a:lnTo>
                  <a:lnTo>
                    <a:pt x="7079" y="10102"/>
                  </a:lnTo>
                  <a:lnTo>
                    <a:pt x="7079" y="10120"/>
                  </a:lnTo>
                  <a:lnTo>
                    <a:pt x="7079" y="11492"/>
                  </a:lnTo>
                  <a:lnTo>
                    <a:pt x="7079" y="11672"/>
                  </a:lnTo>
                  <a:lnTo>
                    <a:pt x="7079" y="11887"/>
                  </a:lnTo>
                  <a:lnTo>
                    <a:pt x="7079" y="12067"/>
                  </a:lnTo>
                  <a:lnTo>
                    <a:pt x="7079" y="12282"/>
                  </a:lnTo>
                  <a:lnTo>
                    <a:pt x="7079" y="12462"/>
                  </a:lnTo>
                  <a:lnTo>
                    <a:pt x="7079" y="13603"/>
                  </a:lnTo>
                  <a:lnTo>
                    <a:pt x="6796" y="13603"/>
                  </a:lnTo>
                  <a:lnTo>
                    <a:pt x="6796" y="13517"/>
                  </a:lnTo>
                  <a:lnTo>
                    <a:pt x="6727" y="13517"/>
                  </a:lnTo>
                  <a:lnTo>
                    <a:pt x="6727" y="13268"/>
                  </a:lnTo>
                  <a:cubicBezTo>
                    <a:pt x="6727" y="13225"/>
                    <a:pt x="6693" y="13191"/>
                    <a:pt x="6650" y="13191"/>
                  </a:cubicBezTo>
                  <a:lnTo>
                    <a:pt x="6547" y="13191"/>
                  </a:lnTo>
                  <a:lnTo>
                    <a:pt x="6547" y="13131"/>
                  </a:lnTo>
                  <a:lnTo>
                    <a:pt x="6453" y="13131"/>
                  </a:lnTo>
                  <a:lnTo>
                    <a:pt x="6453" y="13191"/>
                  </a:lnTo>
                  <a:lnTo>
                    <a:pt x="6041" y="13191"/>
                  </a:lnTo>
                  <a:lnTo>
                    <a:pt x="6041" y="13131"/>
                  </a:lnTo>
                  <a:lnTo>
                    <a:pt x="5947" y="13131"/>
                  </a:lnTo>
                  <a:lnTo>
                    <a:pt x="5947" y="13191"/>
                  </a:lnTo>
                  <a:lnTo>
                    <a:pt x="5826" y="13191"/>
                  </a:lnTo>
                  <a:cubicBezTo>
                    <a:pt x="5784" y="13191"/>
                    <a:pt x="5758" y="13225"/>
                    <a:pt x="5758" y="13268"/>
                  </a:cubicBezTo>
                  <a:lnTo>
                    <a:pt x="5758" y="13517"/>
                  </a:lnTo>
                  <a:lnTo>
                    <a:pt x="5689" y="13517"/>
                  </a:lnTo>
                  <a:lnTo>
                    <a:pt x="5689" y="13603"/>
                  </a:lnTo>
                  <a:lnTo>
                    <a:pt x="5329" y="13603"/>
                  </a:lnTo>
                  <a:lnTo>
                    <a:pt x="5329" y="13105"/>
                  </a:lnTo>
                  <a:lnTo>
                    <a:pt x="5200" y="13105"/>
                  </a:lnTo>
                  <a:lnTo>
                    <a:pt x="5200" y="12668"/>
                  </a:lnTo>
                  <a:lnTo>
                    <a:pt x="4960" y="12668"/>
                  </a:lnTo>
                  <a:lnTo>
                    <a:pt x="4960" y="10531"/>
                  </a:lnTo>
                  <a:lnTo>
                    <a:pt x="5046" y="10531"/>
                  </a:lnTo>
                  <a:lnTo>
                    <a:pt x="5046" y="10351"/>
                  </a:lnTo>
                  <a:lnTo>
                    <a:pt x="5046" y="10334"/>
                  </a:lnTo>
                  <a:lnTo>
                    <a:pt x="5046" y="7700"/>
                  </a:lnTo>
                  <a:lnTo>
                    <a:pt x="5046" y="7503"/>
                  </a:lnTo>
                  <a:lnTo>
                    <a:pt x="4960" y="7503"/>
                  </a:lnTo>
                  <a:lnTo>
                    <a:pt x="4960" y="3058"/>
                  </a:lnTo>
                  <a:cubicBezTo>
                    <a:pt x="5183" y="4054"/>
                    <a:pt x="5869" y="4869"/>
                    <a:pt x="6702" y="5118"/>
                  </a:cubicBezTo>
                  <a:cubicBezTo>
                    <a:pt x="6787" y="5143"/>
                    <a:pt x="6916" y="5161"/>
                    <a:pt x="7019" y="5161"/>
                  </a:cubicBezTo>
                  <a:cubicBezTo>
                    <a:pt x="7131" y="5161"/>
                    <a:pt x="7191" y="5152"/>
                    <a:pt x="7234" y="5118"/>
                  </a:cubicBezTo>
                  <a:cubicBezTo>
                    <a:pt x="7259" y="5109"/>
                    <a:pt x="7319" y="5066"/>
                    <a:pt x="7276" y="4800"/>
                  </a:cubicBezTo>
                  <a:lnTo>
                    <a:pt x="7045" y="3350"/>
                  </a:lnTo>
                  <a:cubicBezTo>
                    <a:pt x="7276" y="3282"/>
                    <a:pt x="7457" y="3127"/>
                    <a:pt x="7568" y="2921"/>
                  </a:cubicBezTo>
                  <a:lnTo>
                    <a:pt x="9438" y="2604"/>
                  </a:lnTo>
                  <a:lnTo>
                    <a:pt x="11009" y="2346"/>
                  </a:lnTo>
                  <a:lnTo>
                    <a:pt x="11764" y="2218"/>
                  </a:lnTo>
                  <a:close/>
                  <a:moveTo>
                    <a:pt x="16517" y="13328"/>
                  </a:moveTo>
                  <a:lnTo>
                    <a:pt x="16517" y="13517"/>
                  </a:lnTo>
                  <a:lnTo>
                    <a:pt x="16448" y="13517"/>
                  </a:lnTo>
                  <a:lnTo>
                    <a:pt x="16448" y="13603"/>
                  </a:lnTo>
                  <a:lnTo>
                    <a:pt x="15890" y="13603"/>
                  </a:lnTo>
                  <a:lnTo>
                    <a:pt x="15890" y="13517"/>
                  </a:lnTo>
                  <a:lnTo>
                    <a:pt x="15839" y="13517"/>
                  </a:lnTo>
                  <a:lnTo>
                    <a:pt x="15839" y="13328"/>
                  </a:lnTo>
                  <a:lnTo>
                    <a:pt x="15882" y="13328"/>
                  </a:lnTo>
                  <a:lnTo>
                    <a:pt x="15882" y="13397"/>
                  </a:lnTo>
                  <a:lnTo>
                    <a:pt x="15976" y="13397"/>
                  </a:lnTo>
                  <a:lnTo>
                    <a:pt x="15976" y="13328"/>
                  </a:lnTo>
                  <a:lnTo>
                    <a:pt x="16379" y="13328"/>
                  </a:lnTo>
                  <a:lnTo>
                    <a:pt x="16379" y="13397"/>
                  </a:lnTo>
                  <a:lnTo>
                    <a:pt x="16474" y="13397"/>
                  </a:lnTo>
                  <a:lnTo>
                    <a:pt x="16474" y="13328"/>
                  </a:lnTo>
                  <a:close/>
                  <a:moveTo>
                    <a:pt x="17907" y="13328"/>
                  </a:moveTo>
                  <a:lnTo>
                    <a:pt x="17907" y="13517"/>
                  </a:lnTo>
                  <a:lnTo>
                    <a:pt x="17838" y="13517"/>
                  </a:lnTo>
                  <a:lnTo>
                    <a:pt x="17838" y="13603"/>
                  </a:lnTo>
                  <a:lnTo>
                    <a:pt x="17280" y="13603"/>
                  </a:lnTo>
                  <a:lnTo>
                    <a:pt x="17280" y="13517"/>
                  </a:lnTo>
                  <a:lnTo>
                    <a:pt x="17220" y="13517"/>
                  </a:lnTo>
                  <a:lnTo>
                    <a:pt x="17220" y="13328"/>
                  </a:lnTo>
                  <a:lnTo>
                    <a:pt x="17263" y="13328"/>
                  </a:lnTo>
                  <a:lnTo>
                    <a:pt x="17263" y="13397"/>
                  </a:lnTo>
                  <a:lnTo>
                    <a:pt x="17357" y="13397"/>
                  </a:lnTo>
                  <a:lnTo>
                    <a:pt x="17357" y="13328"/>
                  </a:lnTo>
                  <a:lnTo>
                    <a:pt x="17761" y="13328"/>
                  </a:lnTo>
                  <a:lnTo>
                    <a:pt x="17761" y="13397"/>
                  </a:lnTo>
                  <a:lnTo>
                    <a:pt x="17864" y="13397"/>
                  </a:lnTo>
                  <a:lnTo>
                    <a:pt x="17864" y="13328"/>
                  </a:lnTo>
                  <a:close/>
                  <a:moveTo>
                    <a:pt x="6335" y="0"/>
                  </a:moveTo>
                  <a:cubicBezTo>
                    <a:pt x="6211" y="0"/>
                    <a:pt x="5992" y="91"/>
                    <a:pt x="5869" y="176"/>
                  </a:cubicBezTo>
                  <a:cubicBezTo>
                    <a:pt x="5269" y="605"/>
                    <a:pt x="4891" y="1394"/>
                    <a:pt x="4874" y="2252"/>
                  </a:cubicBezTo>
                  <a:lnTo>
                    <a:pt x="4874" y="7503"/>
                  </a:lnTo>
                  <a:lnTo>
                    <a:pt x="4788" y="7503"/>
                  </a:lnTo>
                  <a:lnTo>
                    <a:pt x="4788" y="7700"/>
                  </a:lnTo>
                  <a:lnTo>
                    <a:pt x="4788" y="10334"/>
                  </a:lnTo>
                  <a:lnTo>
                    <a:pt x="4788" y="10351"/>
                  </a:lnTo>
                  <a:lnTo>
                    <a:pt x="4788" y="10531"/>
                  </a:lnTo>
                  <a:lnTo>
                    <a:pt x="4883" y="10531"/>
                  </a:lnTo>
                  <a:lnTo>
                    <a:pt x="4883" y="12668"/>
                  </a:lnTo>
                  <a:lnTo>
                    <a:pt x="4651" y="12668"/>
                  </a:lnTo>
                  <a:lnTo>
                    <a:pt x="4651" y="13105"/>
                  </a:lnTo>
                  <a:lnTo>
                    <a:pt x="4522" y="13105"/>
                  </a:lnTo>
                  <a:lnTo>
                    <a:pt x="4522" y="13603"/>
                  </a:lnTo>
                  <a:lnTo>
                    <a:pt x="3887" y="13603"/>
                  </a:lnTo>
                  <a:lnTo>
                    <a:pt x="3887" y="12633"/>
                  </a:lnTo>
                  <a:lnTo>
                    <a:pt x="3973" y="12625"/>
                  </a:lnTo>
                  <a:lnTo>
                    <a:pt x="3973" y="12402"/>
                  </a:lnTo>
                  <a:lnTo>
                    <a:pt x="3544" y="12436"/>
                  </a:lnTo>
                  <a:lnTo>
                    <a:pt x="3544" y="11981"/>
                  </a:lnTo>
                  <a:lnTo>
                    <a:pt x="3544" y="11938"/>
                  </a:lnTo>
                  <a:lnTo>
                    <a:pt x="3544" y="11853"/>
                  </a:lnTo>
                  <a:lnTo>
                    <a:pt x="3544" y="11810"/>
                  </a:lnTo>
                  <a:lnTo>
                    <a:pt x="3544" y="10677"/>
                  </a:lnTo>
                  <a:lnTo>
                    <a:pt x="3544" y="10634"/>
                  </a:lnTo>
                  <a:lnTo>
                    <a:pt x="3544" y="10549"/>
                  </a:lnTo>
                  <a:lnTo>
                    <a:pt x="3544" y="10506"/>
                  </a:lnTo>
                  <a:lnTo>
                    <a:pt x="3544" y="10386"/>
                  </a:lnTo>
                  <a:cubicBezTo>
                    <a:pt x="3544" y="10214"/>
                    <a:pt x="3407" y="10085"/>
                    <a:pt x="3244" y="10085"/>
                  </a:cubicBezTo>
                  <a:lnTo>
                    <a:pt x="3158" y="10085"/>
                  </a:lnTo>
                  <a:lnTo>
                    <a:pt x="3158" y="9991"/>
                  </a:lnTo>
                  <a:cubicBezTo>
                    <a:pt x="3158" y="9965"/>
                    <a:pt x="3141" y="9948"/>
                    <a:pt x="3115" y="9948"/>
                  </a:cubicBezTo>
                  <a:lnTo>
                    <a:pt x="2901" y="9948"/>
                  </a:lnTo>
                  <a:cubicBezTo>
                    <a:pt x="2884" y="9948"/>
                    <a:pt x="2858" y="9965"/>
                    <a:pt x="2858" y="9991"/>
                  </a:cubicBezTo>
                  <a:lnTo>
                    <a:pt x="2858" y="10085"/>
                  </a:lnTo>
                  <a:lnTo>
                    <a:pt x="2772" y="10085"/>
                  </a:lnTo>
                  <a:cubicBezTo>
                    <a:pt x="2601" y="10085"/>
                    <a:pt x="2472" y="10223"/>
                    <a:pt x="2472" y="10386"/>
                  </a:cubicBezTo>
                  <a:lnTo>
                    <a:pt x="2472" y="10935"/>
                  </a:lnTo>
                  <a:lnTo>
                    <a:pt x="2257" y="10935"/>
                  </a:lnTo>
                  <a:cubicBezTo>
                    <a:pt x="2214" y="10935"/>
                    <a:pt x="2172" y="10960"/>
                    <a:pt x="2172" y="11020"/>
                  </a:cubicBezTo>
                  <a:lnTo>
                    <a:pt x="2172" y="12530"/>
                  </a:lnTo>
                  <a:lnTo>
                    <a:pt x="1863" y="12548"/>
                  </a:lnTo>
                  <a:lnTo>
                    <a:pt x="1863" y="11981"/>
                  </a:lnTo>
                  <a:lnTo>
                    <a:pt x="1863" y="11938"/>
                  </a:lnTo>
                  <a:lnTo>
                    <a:pt x="1863" y="11853"/>
                  </a:lnTo>
                  <a:lnTo>
                    <a:pt x="1863" y="11810"/>
                  </a:lnTo>
                  <a:lnTo>
                    <a:pt x="1863" y="10677"/>
                  </a:lnTo>
                  <a:lnTo>
                    <a:pt x="1863" y="10634"/>
                  </a:lnTo>
                  <a:lnTo>
                    <a:pt x="1863" y="10549"/>
                  </a:lnTo>
                  <a:lnTo>
                    <a:pt x="1863" y="10506"/>
                  </a:lnTo>
                  <a:lnTo>
                    <a:pt x="1863" y="10386"/>
                  </a:lnTo>
                  <a:cubicBezTo>
                    <a:pt x="1863" y="10214"/>
                    <a:pt x="1717" y="10085"/>
                    <a:pt x="1562" y="10085"/>
                  </a:cubicBezTo>
                  <a:lnTo>
                    <a:pt x="1468" y="10085"/>
                  </a:lnTo>
                  <a:lnTo>
                    <a:pt x="1468" y="9991"/>
                  </a:lnTo>
                  <a:cubicBezTo>
                    <a:pt x="1468" y="9965"/>
                    <a:pt x="1442" y="9948"/>
                    <a:pt x="1425" y="9948"/>
                  </a:cubicBezTo>
                  <a:lnTo>
                    <a:pt x="1211" y="9948"/>
                  </a:lnTo>
                  <a:cubicBezTo>
                    <a:pt x="1185" y="9948"/>
                    <a:pt x="1168" y="9965"/>
                    <a:pt x="1168" y="9991"/>
                  </a:cubicBezTo>
                  <a:lnTo>
                    <a:pt x="1168" y="10085"/>
                  </a:lnTo>
                  <a:lnTo>
                    <a:pt x="1065" y="10085"/>
                  </a:lnTo>
                  <a:cubicBezTo>
                    <a:pt x="893" y="10085"/>
                    <a:pt x="764" y="10223"/>
                    <a:pt x="764" y="10386"/>
                  </a:cubicBezTo>
                  <a:lnTo>
                    <a:pt x="764" y="10506"/>
                  </a:lnTo>
                  <a:lnTo>
                    <a:pt x="764" y="10549"/>
                  </a:lnTo>
                  <a:lnTo>
                    <a:pt x="764" y="10634"/>
                  </a:lnTo>
                  <a:lnTo>
                    <a:pt x="764" y="10677"/>
                  </a:lnTo>
                  <a:lnTo>
                    <a:pt x="764" y="10995"/>
                  </a:lnTo>
                  <a:lnTo>
                    <a:pt x="550" y="10995"/>
                  </a:lnTo>
                  <a:cubicBezTo>
                    <a:pt x="507" y="10995"/>
                    <a:pt x="464" y="11029"/>
                    <a:pt x="464" y="11080"/>
                  </a:cubicBezTo>
                  <a:lnTo>
                    <a:pt x="464" y="12633"/>
                  </a:lnTo>
                  <a:lnTo>
                    <a:pt x="198" y="12659"/>
                  </a:lnTo>
                  <a:lnTo>
                    <a:pt x="198" y="12882"/>
                  </a:lnTo>
                  <a:lnTo>
                    <a:pt x="859" y="12839"/>
                  </a:lnTo>
                  <a:lnTo>
                    <a:pt x="859" y="12839"/>
                  </a:lnTo>
                  <a:lnTo>
                    <a:pt x="284" y="12882"/>
                  </a:lnTo>
                  <a:lnTo>
                    <a:pt x="284" y="13603"/>
                  </a:lnTo>
                  <a:lnTo>
                    <a:pt x="1" y="13603"/>
                  </a:lnTo>
                  <a:lnTo>
                    <a:pt x="1" y="14212"/>
                  </a:lnTo>
                  <a:lnTo>
                    <a:pt x="20292" y="14212"/>
                  </a:lnTo>
                  <a:lnTo>
                    <a:pt x="20292" y="13603"/>
                  </a:lnTo>
                  <a:lnTo>
                    <a:pt x="20154" y="13603"/>
                  </a:lnTo>
                  <a:lnTo>
                    <a:pt x="20154" y="12831"/>
                  </a:lnTo>
                  <a:lnTo>
                    <a:pt x="20257" y="12831"/>
                  </a:lnTo>
                  <a:lnTo>
                    <a:pt x="20257" y="12719"/>
                  </a:lnTo>
                  <a:lnTo>
                    <a:pt x="20154" y="12719"/>
                  </a:lnTo>
                  <a:lnTo>
                    <a:pt x="20154" y="12050"/>
                  </a:lnTo>
                  <a:lnTo>
                    <a:pt x="20257" y="12050"/>
                  </a:lnTo>
                  <a:lnTo>
                    <a:pt x="20257" y="11938"/>
                  </a:lnTo>
                  <a:lnTo>
                    <a:pt x="19811" y="11938"/>
                  </a:lnTo>
                  <a:lnTo>
                    <a:pt x="19751" y="11072"/>
                  </a:lnTo>
                  <a:lnTo>
                    <a:pt x="19777" y="11072"/>
                  </a:lnTo>
                  <a:lnTo>
                    <a:pt x="19768" y="10772"/>
                  </a:lnTo>
                  <a:lnTo>
                    <a:pt x="19725" y="10772"/>
                  </a:lnTo>
                  <a:lnTo>
                    <a:pt x="19588" y="8884"/>
                  </a:lnTo>
                  <a:lnTo>
                    <a:pt x="19580" y="8644"/>
                  </a:lnTo>
                  <a:lnTo>
                    <a:pt x="19382" y="8644"/>
                  </a:lnTo>
                  <a:lnTo>
                    <a:pt x="19374" y="8884"/>
                  </a:lnTo>
                  <a:lnTo>
                    <a:pt x="19236" y="10772"/>
                  </a:lnTo>
                  <a:lnTo>
                    <a:pt x="19194" y="10772"/>
                  </a:lnTo>
                  <a:lnTo>
                    <a:pt x="19176" y="11072"/>
                  </a:lnTo>
                  <a:lnTo>
                    <a:pt x="19211" y="11072"/>
                  </a:lnTo>
                  <a:lnTo>
                    <a:pt x="19151" y="11938"/>
                  </a:lnTo>
                  <a:lnTo>
                    <a:pt x="18996" y="11938"/>
                  </a:lnTo>
                  <a:lnTo>
                    <a:pt x="18936" y="11072"/>
                  </a:lnTo>
                  <a:lnTo>
                    <a:pt x="18962" y="11072"/>
                  </a:lnTo>
                  <a:lnTo>
                    <a:pt x="18953" y="10772"/>
                  </a:lnTo>
                  <a:lnTo>
                    <a:pt x="18910" y="10772"/>
                  </a:lnTo>
                  <a:lnTo>
                    <a:pt x="18773" y="8893"/>
                  </a:lnTo>
                  <a:lnTo>
                    <a:pt x="18765" y="8644"/>
                  </a:lnTo>
                  <a:lnTo>
                    <a:pt x="18567" y="8644"/>
                  </a:lnTo>
                  <a:lnTo>
                    <a:pt x="18559" y="8884"/>
                  </a:lnTo>
                  <a:lnTo>
                    <a:pt x="18421" y="10772"/>
                  </a:lnTo>
                  <a:lnTo>
                    <a:pt x="18378" y="10772"/>
                  </a:lnTo>
                  <a:lnTo>
                    <a:pt x="18361" y="11072"/>
                  </a:lnTo>
                  <a:lnTo>
                    <a:pt x="18396" y="11072"/>
                  </a:lnTo>
                  <a:lnTo>
                    <a:pt x="18336" y="11938"/>
                  </a:lnTo>
                  <a:lnTo>
                    <a:pt x="18147" y="11938"/>
                  </a:lnTo>
                  <a:lnTo>
                    <a:pt x="18147" y="12050"/>
                  </a:lnTo>
                  <a:lnTo>
                    <a:pt x="18250" y="12050"/>
                  </a:lnTo>
                  <a:lnTo>
                    <a:pt x="18250" y="12719"/>
                  </a:lnTo>
                  <a:lnTo>
                    <a:pt x="18147" y="12719"/>
                  </a:lnTo>
                  <a:lnTo>
                    <a:pt x="18147" y="12831"/>
                  </a:lnTo>
                  <a:lnTo>
                    <a:pt x="18250" y="12831"/>
                  </a:lnTo>
                  <a:lnTo>
                    <a:pt x="18250" y="13603"/>
                  </a:lnTo>
                  <a:lnTo>
                    <a:pt x="18095" y="13603"/>
                  </a:lnTo>
                  <a:lnTo>
                    <a:pt x="18095" y="13517"/>
                  </a:lnTo>
                  <a:lnTo>
                    <a:pt x="18035" y="13517"/>
                  </a:lnTo>
                  <a:lnTo>
                    <a:pt x="18035" y="13268"/>
                  </a:lnTo>
                  <a:cubicBezTo>
                    <a:pt x="18035" y="13225"/>
                    <a:pt x="18001" y="13191"/>
                    <a:pt x="17958" y="13191"/>
                  </a:cubicBezTo>
                  <a:lnTo>
                    <a:pt x="17847" y="13191"/>
                  </a:lnTo>
                  <a:lnTo>
                    <a:pt x="17847" y="13131"/>
                  </a:lnTo>
                  <a:lnTo>
                    <a:pt x="17769" y="13131"/>
                  </a:lnTo>
                  <a:lnTo>
                    <a:pt x="17769" y="13191"/>
                  </a:lnTo>
                  <a:lnTo>
                    <a:pt x="17357" y="13191"/>
                  </a:lnTo>
                  <a:lnTo>
                    <a:pt x="17357" y="13131"/>
                  </a:lnTo>
                  <a:lnTo>
                    <a:pt x="17263" y="13131"/>
                  </a:lnTo>
                  <a:lnTo>
                    <a:pt x="17263" y="13191"/>
                  </a:lnTo>
                  <a:lnTo>
                    <a:pt x="17143" y="13191"/>
                  </a:lnTo>
                  <a:cubicBezTo>
                    <a:pt x="17100" y="13191"/>
                    <a:pt x="17066" y="13225"/>
                    <a:pt x="17066" y="13268"/>
                  </a:cubicBezTo>
                  <a:lnTo>
                    <a:pt x="17066" y="13517"/>
                  </a:lnTo>
                  <a:lnTo>
                    <a:pt x="17014" y="13517"/>
                  </a:lnTo>
                  <a:lnTo>
                    <a:pt x="17014" y="13603"/>
                  </a:lnTo>
                  <a:lnTo>
                    <a:pt x="16723" y="13603"/>
                  </a:lnTo>
                  <a:lnTo>
                    <a:pt x="16723" y="13517"/>
                  </a:lnTo>
                  <a:lnTo>
                    <a:pt x="16663" y="13517"/>
                  </a:lnTo>
                  <a:lnTo>
                    <a:pt x="16663" y="13268"/>
                  </a:lnTo>
                  <a:cubicBezTo>
                    <a:pt x="16663" y="13225"/>
                    <a:pt x="16628" y="13191"/>
                    <a:pt x="16585" y="13191"/>
                  </a:cubicBezTo>
                  <a:lnTo>
                    <a:pt x="16482" y="13191"/>
                  </a:lnTo>
                  <a:lnTo>
                    <a:pt x="16482" y="13131"/>
                  </a:lnTo>
                  <a:lnTo>
                    <a:pt x="16379" y="13131"/>
                  </a:lnTo>
                  <a:lnTo>
                    <a:pt x="16379" y="13191"/>
                  </a:lnTo>
                  <a:lnTo>
                    <a:pt x="15976" y="13191"/>
                  </a:lnTo>
                  <a:lnTo>
                    <a:pt x="15976" y="13131"/>
                  </a:lnTo>
                  <a:lnTo>
                    <a:pt x="15882" y="13131"/>
                  </a:lnTo>
                  <a:lnTo>
                    <a:pt x="15882" y="13191"/>
                  </a:lnTo>
                  <a:lnTo>
                    <a:pt x="15762" y="13191"/>
                  </a:lnTo>
                  <a:cubicBezTo>
                    <a:pt x="15719" y="13191"/>
                    <a:pt x="15684" y="13225"/>
                    <a:pt x="15684" y="13268"/>
                  </a:cubicBezTo>
                  <a:lnTo>
                    <a:pt x="15684" y="13517"/>
                  </a:lnTo>
                  <a:lnTo>
                    <a:pt x="15624" y="13517"/>
                  </a:lnTo>
                  <a:lnTo>
                    <a:pt x="15624" y="13603"/>
                  </a:lnTo>
                  <a:lnTo>
                    <a:pt x="15264" y="13603"/>
                  </a:lnTo>
                  <a:lnTo>
                    <a:pt x="15264" y="13423"/>
                  </a:lnTo>
                  <a:lnTo>
                    <a:pt x="15041" y="13423"/>
                  </a:lnTo>
                  <a:lnTo>
                    <a:pt x="15041" y="13217"/>
                  </a:lnTo>
                  <a:lnTo>
                    <a:pt x="14990" y="13217"/>
                  </a:lnTo>
                  <a:lnTo>
                    <a:pt x="14990" y="11252"/>
                  </a:lnTo>
                  <a:lnTo>
                    <a:pt x="15127" y="11252"/>
                  </a:lnTo>
                  <a:lnTo>
                    <a:pt x="15127" y="10780"/>
                  </a:lnTo>
                  <a:lnTo>
                    <a:pt x="14998" y="10780"/>
                  </a:lnTo>
                  <a:lnTo>
                    <a:pt x="14998" y="9631"/>
                  </a:lnTo>
                  <a:lnTo>
                    <a:pt x="14037" y="9631"/>
                  </a:lnTo>
                  <a:lnTo>
                    <a:pt x="13222" y="4877"/>
                  </a:lnTo>
                  <a:lnTo>
                    <a:pt x="14200" y="4877"/>
                  </a:lnTo>
                  <a:lnTo>
                    <a:pt x="14200" y="4654"/>
                  </a:lnTo>
                  <a:lnTo>
                    <a:pt x="14200" y="4543"/>
                  </a:lnTo>
                  <a:lnTo>
                    <a:pt x="14200" y="4337"/>
                  </a:lnTo>
                  <a:lnTo>
                    <a:pt x="14200" y="4251"/>
                  </a:lnTo>
                  <a:lnTo>
                    <a:pt x="14200" y="3942"/>
                  </a:lnTo>
                  <a:lnTo>
                    <a:pt x="14200" y="3856"/>
                  </a:lnTo>
                  <a:lnTo>
                    <a:pt x="14200" y="3642"/>
                  </a:lnTo>
                  <a:lnTo>
                    <a:pt x="14123" y="3642"/>
                  </a:lnTo>
                  <a:lnTo>
                    <a:pt x="14123" y="3856"/>
                  </a:lnTo>
                  <a:lnTo>
                    <a:pt x="13917" y="3856"/>
                  </a:lnTo>
                  <a:lnTo>
                    <a:pt x="13917" y="3642"/>
                  </a:lnTo>
                  <a:lnTo>
                    <a:pt x="13831" y="3642"/>
                  </a:lnTo>
                  <a:lnTo>
                    <a:pt x="13831" y="3856"/>
                  </a:lnTo>
                  <a:lnTo>
                    <a:pt x="13625" y="3856"/>
                  </a:lnTo>
                  <a:lnTo>
                    <a:pt x="13625" y="3642"/>
                  </a:lnTo>
                  <a:lnTo>
                    <a:pt x="13540" y="3642"/>
                  </a:lnTo>
                  <a:lnTo>
                    <a:pt x="13540" y="3856"/>
                  </a:lnTo>
                  <a:lnTo>
                    <a:pt x="13334" y="3856"/>
                  </a:lnTo>
                  <a:lnTo>
                    <a:pt x="13334" y="3642"/>
                  </a:lnTo>
                  <a:lnTo>
                    <a:pt x="13248" y="3642"/>
                  </a:lnTo>
                  <a:lnTo>
                    <a:pt x="13248" y="3856"/>
                  </a:lnTo>
                  <a:lnTo>
                    <a:pt x="13205" y="3856"/>
                  </a:lnTo>
                  <a:lnTo>
                    <a:pt x="13205" y="2810"/>
                  </a:lnTo>
                  <a:lnTo>
                    <a:pt x="12819" y="2810"/>
                  </a:lnTo>
                  <a:lnTo>
                    <a:pt x="12819" y="2484"/>
                  </a:lnTo>
                  <a:lnTo>
                    <a:pt x="13540" y="2484"/>
                  </a:lnTo>
                  <a:lnTo>
                    <a:pt x="13540" y="1926"/>
                  </a:lnTo>
                  <a:lnTo>
                    <a:pt x="14595" y="1754"/>
                  </a:lnTo>
                  <a:lnTo>
                    <a:pt x="16294" y="1471"/>
                  </a:lnTo>
                  <a:lnTo>
                    <a:pt x="18044" y="1180"/>
                  </a:lnTo>
                  <a:lnTo>
                    <a:pt x="17898" y="270"/>
                  </a:lnTo>
                  <a:lnTo>
                    <a:pt x="16165" y="562"/>
                  </a:lnTo>
                  <a:lnTo>
                    <a:pt x="14277" y="871"/>
                  </a:lnTo>
                  <a:lnTo>
                    <a:pt x="13540" y="991"/>
                  </a:lnTo>
                  <a:lnTo>
                    <a:pt x="13540" y="665"/>
                  </a:lnTo>
                  <a:lnTo>
                    <a:pt x="11764" y="665"/>
                  </a:lnTo>
                  <a:lnTo>
                    <a:pt x="11764" y="1291"/>
                  </a:lnTo>
                  <a:lnTo>
                    <a:pt x="11009" y="1420"/>
                  </a:lnTo>
                  <a:lnTo>
                    <a:pt x="9121" y="1729"/>
                  </a:lnTo>
                  <a:lnTo>
                    <a:pt x="7422" y="2012"/>
                  </a:lnTo>
                  <a:cubicBezTo>
                    <a:pt x="7276" y="1849"/>
                    <a:pt x="7062" y="1737"/>
                    <a:pt x="6822" y="1737"/>
                  </a:cubicBezTo>
                  <a:lnTo>
                    <a:pt x="6770" y="1737"/>
                  </a:lnTo>
                  <a:lnTo>
                    <a:pt x="6521" y="296"/>
                  </a:lnTo>
                  <a:cubicBezTo>
                    <a:pt x="6470" y="21"/>
                    <a:pt x="6393" y="4"/>
                    <a:pt x="6376" y="4"/>
                  </a:cubicBezTo>
                  <a:cubicBezTo>
                    <a:pt x="6364" y="1"/>
                    <a:pt x="6350" y="0"/>
                    <a:pt x="6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8677975" y="2861900"/>
              <a:ext cx="323127" cy="1880085"/>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7"/>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5"/>
        <p:cNvGrpSpPr/>
        <p:nvPr/>
      </p:nvGrpSpPr>
      <p:grpSpPr>
        <a:xfrm>
          <a:off x="0" y="0"/>
          <a:ext cx="0" cy="0"/>
          <a:chOff x="0" y="0"/>
          <a:chExt cx="0" cy="0"/>
        </a:xfrm>
      </p:grpSpPr>
      <p:grpSp>
        <p:nvGrpSpPr>
          <p:cNvPr id="146" name="Google Shape;146;p18"/>
          <p:cNvGrpSpPr/>
          <p:nvPr/>
        </p:nvGrpSpPr>
        <p:grpSpPr>
          <a:xfrm>
            <a:off x="-50" y="3338176"/>
            <a:ext cx="9144000" cy="1805349"/>
            <a:chOff x="-50" y="3338176"/>
            <a:chExt cx="9144000" cy="1805349"/>
          </a:xfrm>
        </p:grpSpPr>
        <p:sp>
          <p:nvSpPr>
            <p:cNvPr id="147" name="Google Shape;147;p18"/>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98875" y="3338176"/>
              <a:ext cx="1196522" cy="1308832"/>
            </a:xfrm>
            <a:custGeom>
              <a:avLst/>
              <a:gdLst/>
              <a:ahLst/>
              <a:cxnLst/>
              <a:rect l="l" t="t" r="r" b="b"/>
              <a:pathLst>
                <a:path w="19571" h="21408" extrusionOk="0">
                  <a:moveTo>
                    <a:pt x="5585" y="1657"/>
                  </a:moveTo>
                  <a:lnTo>
                    <a:pt x="5534" y="1854"/>
                  </a:lnTo>
                  <a:lnTo>
                    <a:pt x="5482" y="1657"/>
                  </a:lnTo>
                  <a:close/>
                  <a:moveTo>
                    <a:pt x="5414" y="1991"/>
                  </a:moveTo>
                  <a:lnTo>
                    <a:pt x="5448" y="2103"/>
                  </a:lnTo>
                  <a:lnTo>
                    <a:pt x="5379" y="2317"/>
                  </a:lnTo>
                  <a:lnTo>
                    <a:pt x="5414" y="1991"/>
                  </a:lnTo>
                  <a:close/>
                  <a:moveTo>
                    <a:pt x="5637" y="1991"/>
                  </a:moveTo>
                  <a:lnTo>
                    <a:pt x="5671" y="2326"/>
                  </a:lnTo>
                  <a:lnTo>
                    <a:pt x="5671" y="2326"/>
                  </a:lnTo>
                  <a:lnTo>
                    <a:pt x="5603" y="2111"/>
                  </a:lnTo>
                  <a:lnTo>
                    <a:pt x="5637" y="1991"/>
                  </a:lnTo>
                  <a:close/>
                  <a:moveTo>
                    <a:pt x="5517" y="2343"/>
                  </a:moveTo>
                  <a:lnTo>
                    <a:pt x="5645" y="2772"/>
                  </a:lnTo>
                  <a:lnTo>
                    <a:pt x="5388" y="2772"/>
                  </a:lnTo>
                  <a:lnTo>
                    <a:pt x="5517" y="2343"/>
                  </a:lnTo>
                  <a:close/>
                  <a:moveTo>
                    <a:pt x="5663" y="2926"/>
                  </a:moveTo>
                  <a:lnTo>
                    <a:pt x="5534" y="3227"/>
                  </a:lnTo>
                  <a:lnTo>
                    <a:pt x="5405" y="2926"/>
                  </a:lnTo>
                  <a:close/>
                  <a:moveTo>
                    <a:pt x="5311" y="3098"/>
                  </a:moveTo>
                  <a:lnTo>
                    <a:pt x="5448" y="3398"/>
                  </a:lnTo>
                  <a:lnTo>
                    <a:pt x="5242" y="3862"/>
                  </a:lnTo>
                  <a:lnTo>
                    <a:pt x="5311" y="3098"/>
                  </a:lnTo>
                  <a:close/>
                  <a:moveTo>
                    <a:pt x="5740" y="3098"/>
                  </a:moveTo>
                  <a:lnTo>
                    <a:pt x="5808" y="3862"/>
                  </a:lnTo>
                  <a:lnTo>
                    <a:pt x="5611" y="3398"/>
                  </a:lnTo>
                  <a:lnTo>
                    <a:pt x="5740" y="3098"/>
                  </a:lnTo>
                  <a:close/>
                  <a:moveTo>
                    <a:pt x="5534" y="3570"/>
                  </a:moveTo>
                  <a:lnTo>
                    <a:pt x="5808" y="4213"/>
                  </a:lnTo>
                  <a:lnTo>
                    <a:pt x="5242" y="4213"/>
                  </a:lnTo>
                  <a:lnTo>
                    <a:pt x="5534" y="3570"/>
                  </a:lnTo>
                  <a:close/>
                  <a:moveTo>
                    <a:pt x="12878" y="4651"/>
                  </a:moveTo>
                  <a:lnTo>
                    <a:pt x="12878" y="4694"/>
                  </a:lnTo>
                  <a:lnTo>
                    <a:pt x="12827" y="4694"/>
                  </a:lnTo>
                  <a:lnTo>
                    <a:pt x="12827" y="4651"/>
                  </a:lnTo>
                  <a:close/>
                  <a:moveTo>
                    <a:pt x="12990" y="4651"/>
                  </a:moveTo>
                  <a:lnTo>
                    <a:pt x="12990" y="4694"/>
                  </a:lnTo>
                  <a:lnTo>
                    <a:pt x="12930" y="4694"/>
                  </a:lnTo>
                  <a:lnTo>
                    <a:pt x="12930" y="4651"/>
                  </a:lnTo>
                  <a:close/>
                  <a:moveTo>
                    <a:pt x="13916" y="4651"/>
                  </a:moveTo>
                  <a:lnTo>
                    <a:pt x="13916" y="4694"/>
                  </a:lnTo>
                  <a:lnTo>
                    <a:pt x="13865" y="4694"/>
                  </a:lnTo>
                  <a:lnTo>
                    <a:pt x="13865" y="4651"/>
                  </a:lnTo>
                  <a:close/>
                  <a:moveTo>
                    <a:pt x="14028" y="4651"/>
                  </a:moveTo>
                  <a:lnTo>
                    <a:pt x="14028" y="4694"/>
                  </a:lnTo>
                  <a:lnTo>
                    <a:pt x="13976" y="4694"/>
                  </a:lnTo>
                  <a:lnTo>
                    <a:pt x="13976" y="4651"/>
                  </a:lnTo>
                  <a:close/>
                  <a:moveTo>
                    <a:pt x="5783" y="4351"/>
                  </a:moveTo>
                  <a:lnTo>
                    <a:pt x="5525" y="4771"/>
                  </a:lnTo>
                  <a:lnTo>
                    <a:pt x="5268" y="4351"/>
                  </a:lnTo>
                  <a:close/>
                  <a:moveTo>
                    <a:pt x="12869" y="4762"/>
                  </a:moveTo>
                  <a:lnTo>
                    <a:pt x="12869" y="4848"/>
                  </a:lnTo>
                  <a:lnTo>
                    <a:pt x="12801" y="4848"/>
                  </a:lnTo>
                  <a:lnTo>
                    <a:pt x="12818" y="4762"/>
                  </a:lnTo>
                  <a:close/>
                  <a:moveTo>
                    <a:pt x="12998" y="4762"/>
                  </a:moveTo>
                  <a:lnTo>
                    <a:pt x="12998" y="4848"/>
                  </a:lnTo>
                  <a:lnTo>
                    <a:pt x="12930" y="4848"/>
                  </a:lnTo>
                  <a:lnTo>
                    <a:pt x="12930" y="4762"/>
                  </a:lnTo>
                  <a:close/>
                  <a:moveTo>
                    <a:pt x="13916" y="4762"/>
                  </a:moveTo>
                  <a:lnTo>
                    <a:pt x="13916" y="4848"/>
                  </a:lnTo>
                  <a:lnTo>
                    <a:pt x="13856" y="4848"/>
                  </a:lnTo>
                  <a:lnTo>
                    <a:pt x="13865" y="4762"/>
                  </a:lnTo>
                  <a:close/>
                  <a:moveTo>
                    <a:pt x="14036" y="4771"/>
                  </a:moveTo>
                  <a:lnTo>
                    <a:pt x="14036" y="4857"/>
                  </a:lnTo>
                  <a:lnTo>
                    <a:pt x="13976" y="4857"/>
                  </a:lnTo>
                  <a:lnTo>
                    <a:pt x="13976" y="4771"/>
                  </a:lnTo>
                  <a:close/>
                  <a:moveTo>
                    <a:pt x="12878" y="4908"/>
                  </a:moveTo>
                  <a:lnTo>
                    <a:pt x="12878" y="4986"/>
                  </a:lnTo>
                  <a:lnTo>
                    <a:pt x="12818" y="4986"/>
                  </a:lnTo>
                  <a:lnTo>
                    <a:pt x="12818" y="4908"/>
                  </a:lnTo>
                  <a:close/>
                  <a:moveTo>
                    <a:pt x="12998" y="4908"/>
                  </a:moveTo>
                  <a:lnTo>
                    <a:pt x="12998" y="4986"/>
                  </a:lnTo>
                  <a:lnTo>
                    <a:pt x="12930" y="4986"/>
                  </a:lnTo>
                  <a:lnTo>
                    <a:pt x="12930" y="4908"/>
                  </a:lnTo>
                  <a:close/>
                  <a:moveTo>
                    <a:pt x="13916" y="4917"/>
                  </a:moveTo>
                  <a:lnTo>
                    <a:pt x="13916" y="4994"/>
                  </a:lnTo>
                  <a:lnTo>
                    <a:pt x="13856" y="4994"/>
                  </a:lnTo>
                  <a:lnTo>
                    <a:pt x="13856" y="4917"/>
                  </a:lnTo>
                  <a:close/>
                  <a:moveTo>
                    <a:pt x="14045" y="4917"/>
                  </a:moveTo>
                  <a:lnTo>
                    <a:pt x="14045" y="4994"/>
                  </a:lnTo>
                  <a:lnTo>
                    <a:pt x="13985" y="4994"/>
                  </a:lnTo>
                  <a:lnTo>
                    <a:pt x="13985" y="4917"/>
                  </a:lnTo>
                  <a:close/>
                  <a:moveTo>
                    <a:pt x="12998" y="5046"/>
                  </a:moveTo>
                  <a:lnTo>
                    <a:pt x="13007" y="5191"/>
                  </a:lnTo>
                  <a:lnTo>
                    <a:pt x="13007" y="5191"/>
                  </a:lnTo>
                  <a:lnTo>
                    <a:pt x="12938" y="5046"/>
                  </a:lnTo>
                  <a:close/>
                  <a:moveTo>
                    <a:pt x="13908" y="5046"/>
                  </a:moveTo>
                  <a:lnTo>
                    <a:pt x="13848" y="5191"/>
                  </a:lnTo>
                  <a:lnTo>
                    <a:pt x="13848" y="5191"/>
                  </a:lnTo>
                  <a:lnTo>
                    <a:pt x="13856" y="5046"/>
                  </a:lnTo>
                  <a:close/>
                  <a:moveTo>
                    <a:pt x="12861" y="5046"/>
                  </a:moveTo>
                  <a:lnTo>
                    <a:pt x="12792" y="5191"/>
                  </a:lnTo>
                  <a:lnTo>
                    <a:pt x="12801" y="5046"/>
                  </a:lnTo>
                  <a:close/>
                  <a:moveTo>
                    <a:pt x="14045" y="5046"/>
                  </a:moveTo>
                  <a:lnTo>
                    <a:pt x="14062" y="5191"/>
                  </a:lnTo>
                  <a:lnTo>
                    <a:pt x="13993" y="5046"/>
                  </a:lnTo>
                  <a:close/>
                  <a:moveTo>
                    <a:pt x="12878" y="5149"/>
                  </a:moveTo>
                  <a:lnTo>
                    <a:pt x="12878" y="5252"/>
                  </a:lnTo>
                  <a:lnTo>
                    <a:pt x="12827" y="5252"/>
                  </a:lnTo>
                  <a:lnTo>
                    <a:pt x="12878" y="5149"/>
                  </a:lnTo>
                  <a:close/>
                  <a:moveTo>
                    <a:pt x="12930" y="5157"/>
                  </a:moveTo>
                  <a:lnTo>
                    <a:pt x="12972" y="5260"/>
                  </a:lnTo>
                  <a:lnTo>
                    <a:pt x="12930" y="5260"/>
                  </a:lnTo>
                  <a:lnTo>
                    <a:pt x="12930" y="5157"/>
                  </a:lnTo>
                  <a:close/>
                  <a:moveTo>
                    <a:pt x="13916" y="5157"/>
                  </a:moveTo>
                  <a:lnTo>
                    <a:pt x="13916" y="5260"/>
                  </a:lnTo>
                  <a:lnTo>
                    <a:pt x="13865" y="5260"/>
                  </a:lnTo>
                  <a:lnTo>
                    <a:pt x="13916" y="5157"/>
                  </a:lnTo>
                  <a:close/>
                  <a:moveTo>
                    <a:pt x="13976" y="5157"/>
                  </a:moveTo>
                  <a:lnTo>
                    <a:pt x="14011" y="5260"/>
                  </a:lnTo>
                  <a:lnTo>
                    <a:pt x="13976" y="5260"/>
                  </a:lnTo>
                  <a:lnTo>
                    <a:pt x="13976" y="5157"/>
                  </a:lnTo>
                  <a:close/>
                  <a:moveTo>
                    <a:pt x="5869" y="4479"/>
                  </a:moveTo>
                  <a:lnTo>
                    <a:pt x="5971" y="5500"/>
                  </a:lnTo>
                  <a:lnTo>
                    <a:pt x="5971" y="5500"/>
                  </a:lnTo>
                  <a:lnTo>
                    <a:pt x="5611" y="4908"/>
                  </a:lnTo>
                  <a:lnTo>
                    <a:pt x="5869" y="4479"/>
                  </a:lnTo>
                  <a:close/>
                  <a:moveTo>
                    <a:pt x="5174" y="4479"/>
                  </a:moveTo>
                  <a:lnTo>
                    <a:pt x="5431" y="4908"/>
                  </a:lnTo>
                  <a:lnTo>
                    <a:pt x="5071" y="5500"/>
                  </a:lnTo>
                  <a:lnTo>
                    <a:pt x="5174" y="4479"/>
                  </a:lnTo>
                  <a:close/>
                  <a:moveTo>
                    <a:pt x="14071" y="5372"/>
                  </a:moveTo>
                  <a:lnTo>
                    <a:pt x="14079" y="5629"/>
                  </a:lnTo>
                  <a:lnTo>
                    <a:pt x="14079" y="5629"/>
                  </a:lnTo>
                  <a:lnTo>
                    <a:pt x="13993" y="5372"/>
                  </a:lnTo>
                  <a:close/>
                  <a:moveTo>
                    <a:pt x="12869" y="5372"/>
                  </a:moveTo>
                  <a:lnTo>
                    <a:pt x="12784" y="5629"/>
                  </a:lnTo>
                  <a:lnTo>
                    <a:pt x="12792" y="5372"/>
                  </a:lnTo>
                  <a:close/>
                  <a:moveTo>
                    <a:pt x="13015" y="5372"/>
                  </a:moveTo>
                  <a:lnTo>
                    <a:pt x="13033" y="5629"/>
                  </a:lnTo>
                  <a:lnTo>
                    <a:pt x="12947" y="5372"/>
                  </a:lnTo>
                  <a:close/>
                  <a:moveTo>
                    <a:pt x="13908" y="5372"/>
                  </a:moveTo>
                  <a:lnTo>
                    <a:pt x="13822" y="5629"/>
                  </a:lnTo>
                  <a:lnTo>
                    <a:pt x="13830" y="5372"/>
                  </a:lnTo>
                  <a:close/>
                  <a:moveTo>
                    <a:pt x="5534" y="5046"/>
                  </a:moveTo>
                  <a:lnTo>
                    <a:pt x="5886" y="5638"/>
                  </a:lnTo>
                  <a:lnTo>
                    <a:pt x="5165" y="5638"/>
                  </a:lnTo>
                  <a:lnTo>
                    <a:pt x="5534" y="5046"/>
                  </a:lnTo>
                  <a:close/>
                  <a:moveTo>
                    <a:pt x="12878" y="5500"/>
                  </a:moveTo>
                  <a:lnTo>
                    <a:pt x="12878" y="5766"/>
                  </a:lnTo>
                  <a:lnTo>
                    <a:pt x="12792" y="5766"/>
                  </a:lnTo>
                  <a:lnTo>
                    <a:pt x="12878" y="5500"/>
                  </a:lnTo>
                  <a:close/>
                  <a:moveTo>
                    <a:pt x="12930" y="5500"/>
                  </a:moveTo>
                  <a:lnTo>
                    <a:pt x="13015" y="5766"/>
                  </a:lnTo>
                  <a:lnTo>
                    <a:pt x="12930" y="5766"/>
                  </a:lnTo>
                  <a:lnTo>
                    <a:pt x="12930" y="5500"/>
                  </a:lnTo>
                  <a:close/>
                  <a:moveTo>
                    <a:pt x="13916" y="5500"/>
                  </a:moveTo>
                  <a:lnTo>
                    <a:pt x="13916" y="5766"/>
                  </a:lnTo>
                  <a:lnTo>
                    <a:pt x="13830" y="5766"/>
                  </a:lnTo>
                  <a:lnTo>
                    <a:pt x="13916" y="5500"/>
                  </a:lnTo>
                  <a:close/>
                  <a:moveTo>
                    <a:pt x="13976" y="5500"/>
                  </a:moveTo>
                  <a:lnTo>
                    <a:pt x="14062" y="5766"/>
                  </a:lnTo>
                  <a:lnTo>
                    <a:pt x="13976" y="5766"/>
                  </a:lnTo>
                  <a:lnTo>
                    <a:pt x="13976" y="5500"/>
                  </a:lnTo>
                  <a:close/>
                  <a:moveTo>
                    <a:pt x="5036" y="5938"/>
                  </a:moveTo>
                  <a:lnTo>
                    <a:pt x="5071" y="5972"/>
                  </a:lnTo>
                  <a:lnTo>
                    <a:pt x="5028" y="5972"/>
                  </a:lnTo>
                  <a:lnTo>
                    <a:pt x="5036" y="5938"/>
                  </a:lnTo>
                  <a:close/>
                  <a:moveTo>
                    <a:pt x="5971" y="5775"/>
                  </a:moveTo>
                  <a:lnTo>
                    <a:pt x="5757" y="5972"/>
                  </a:lnTo>
                  <a:lnTo>
                    <a:pt x="5294" y="5972"/>
                  </a:lnTo>
                  <a:lnTo>
                    <a:pt x="5079" y="5775"/>
                  </a:lnTo>
                  <a:close/>
                  <a:moveTo>
                    <a:pt x="6014" y="5938"/>
                  </a:moveTo>
                  <a:lnTo>
                    <a:pt x="6014" y="5972"/>
                  </a:lnTo>
                  <a:lnTo>
                    <a:pt x="5971" y="5972"/>
                  </a:lnTo>
                  <a:lnTo>
                    <a:pt x="6014" y="5938"/>
                  </a:lnTo>
                  <a:close/>
                  <a:moveTo>
                    <a:pt x="4333" y="6032"/>
                  </a:moveTo>
                  <a:lnTo>
                    <a:pt x="4333" y="6109"/>
                  </a:lnTo>
                  <a:lnTo>
                    <a:pt x="4204" y="6109"/>
                  </a:lnTo>
                  <a:lnTo>
                    <a:pt x="4204" y="6032"/>
                  </a:lnTo>
                  <a:close/>
                  <a:moveTo>
                    <a:pt x="4590" y="6032"/>
                  </a:moveTo>
                  <a:lnTo>
                    <a:pt x="4590" y="6109"/>
                  </a:lnTo>
                  <a:lnTo>
                    <a:pt x="4461" y="6109"/>
                  </a:lnTo>
                  <a:lnTo>
                    <a:pt x="4461" y="6032"/>
                  </a:lnTo>
                  <a:close/>
                  <a:moveTo>
                    <a:pt x="5208" y="6075"/>
                  </a:moveTo>
                  <a:lnTo>
                    <a:pt x="5242" y="6109"/>
                  </a:lnTo>
                  <a:lnTo>
                    <a:pt x="5208" y="6109"/>
                  </a:lnTo>
                  <a:lnTo>
                    <a:pt x="5208" y="6075"/>
                  </a:lnTo>
                  <a:close/>
                  <a:moveTo>
                    <a:pt x="5585" y="6032"/>
                  </a:moveTo>
                  <a:lnTo>
                    <a:pt x="5585" y="6109"/>
                  </a:lnTo>
                  <a:lnTo>
                    <a:pt x="5457" y="6109"/>
                  </a:lnTo>
                  <a:lnTo>
                    <a:pt x="5457" y="6032"/>
                  </a:lnTo>
                  <a:close/>
                  <a:moveTo>
                    <a:pt x="5843" y="6075"/>
                  </a:moveTo>
                  <a:lnTo>
                    <a:pt x="5843" y="6109"/>
                  </a:lnTo>
                  <a:lnTo>
                    <a:pt x="5808" y="6109"/>
                  </a:lnTo>
                  <a:lnTo>
                    <a:pt x="5843" y="6075"/>
                  </a:lnTo>
                  <a:close/>
                  <a:moveTo>
                    <a:pt x="6014" y="6032"/>
                  </a:moveTo>
                  <a:lnTo>
                    <a:pt x="6023" y="6109"/>
                  </a:lnTo>
                  <a:lnTo>
                    <a:pt x="5963" y="6109"/>
                  </a:lnTo>
                  <a:lnTo>
                    <a:pt x="5963" y="6032"/>
                  </a:lnTo>
                  <a:close/>
                  <a:moveTo>
                    <a:pt x="4839" y="6049"/>
                  </a:moveTo>
                  <a:lnTo>
                    <a:pt x="4839" y="6118"/>
                  </a:lnTo>
                  <a:lnTo>
                    <a:pt x="4710" y="6118"/>
                  </a:lnTo>
                  <a:lnTo>
                    <a:pt x="4710" y="6049"/>
                  </a:lnTo>
                  <a:close/>
                  <a:moveTo>
                    <a:pt x="5079" y="6049"/>
                  </a:moveTo>
                  <a:lnTo>
                    <a:pt x="5079" y="6118"/>
                  </a:lnTo>
                  <a:lnTo>
                    <a:pt x="5028" y="6118"/>
                  </a:lnTo>
                  <a:lnTo>
                    <a:pt x="5028" y="6049"/>
                  </a:lnTo>
                  <a:close/>
                  <a:moveTo>
                    <a:pt x="6349" y="6049"/>
                  </a:moveTo>
                  <a:lnTo>
                    <a:pt x="6349" y="6118"/>
                  </a:lnTo>
                  <a:lnTo>
                    <a:pt x="6220" y="6118"/>
                  </a:lnTo>
                  <a:lnTo>
                    <a:pt x="6220" y="6049"/>
                  </a:lnTo>
                  <a:close/>
                  <a:moveTo>
                    <a:pt x="6589" y="6049"/>
                  </a:moveTo>
                  <a:lnTo>
                    <a:pt x="6589" y="6118"/>
                  </a:lnTo>
                  <a:lnTo>
                    <a:pt x="6460" y="6118"/>
                  </a:lnTo>
                  <a:lnTo>
                    <a:pt x="6460" y="6049"/>
                  </a:lnTo>
                  <a:close/>
                  <a:moveTo>
                    <a:pt x="6855" y="6049"/>
                  </a:moveTo>
                  <a:lnTo>
                    <a:pt x="6855" y="6118"/>
                  </a:lnTo>
                  <a:lnTo>
                    <a:pt x="6726" y="6118"/>
                  </a:lnTo>
                  <a:lnTo>
                    <a:pt x="6726" y="6049"/>
                  </a:lnTo>
                  <a:close/>
                  <a:moveTo>
                    <a:pt x="12861" y="5878"/>
                  </a:moveTo>
                  <a:lnTo>
                    <a:pt x="12749" y="6161"/>
                  </a:lnTo>
                  <a:lnTo>
                    <a:pt x="12758" y="5878"/>
                  </a:lnTo>
                  <a:close/>
                  <a:moveTo>
                    <a:pt x="13050" y="5878"/>
                  </a:moveTo>
                  <a:lnTo>
                    <a:pt x="13058" y="6161"/>
                  </a:lnTo>
                  <a:lnTo>
                    <a:pt x="12955" y="5878"/>
                  </a:lnTo>
                  <a:close/>
                  <a:moveTo>
                    <a:pt x="13908" y="5878"/>
                  </a:moveTo>
                  <a:lnTo>
                    <a:pt x="13796" y="6161"/>
                  </a:lnTo>
                  <a:lnTo>
                    <a:pt x="13813" y="5878"/>
                  </a:lnTo>
                  <a:close/>
                  <a:moveTo>
                    <a:pt x="14088" y="5878"/>
                  </a:moveTo>
                  <a:lnTo>
                    <a:pt x="14105" y="6161"/>
                  </a:lnTo>
                  <a:lnTo>
                    <a:pt x="13993" y="5878"/>
                  </a:lnTo>
                  <a:close/>
                  <a:moveTo>
                    <a:pt x="12930" y="5972"/>
                  </a:moveTo>
                  <a:lnTo>
                    <a:pt x="13041" y="6272"/>
                  </a:lnTo>
                  <a:lnTo>
                    <a:pt x="12930" y="6272"/>
                  </a:lnTo>
                  <a:lnTo>
                    <a:pt x="12930" y="5972"/>
                  </a:lnTo>
                  <a:close/>
                  <a:moveTo>
                    <a:pt x="12878" y="5981"/>
                  </a:moveTo>
                  <a:lnTo>
                    <a:pt x="12878" y="6281"/>
                  </a:lnTo>
                  <a:lnTo>
                    <a:pt x="12775" y="6281"/>
                  </a:lnTo>
                  <a:lnTo>
                    <a:pt x="12878" y="5981"/>
                  </a:lnTo>
                  <a:close/>
                  <a:moveTo>
                    <a:pt x="13916" y="5981"/>
                  </a:moveTo>
                  <a:lnTo>
                    <a:pt x="13916" y="6281"/>
                  </a:lnTo>
                  <a:lnTo>
                    <a:pt x="13813" y="6281"/>
                  </a:lnTo>
                  <a:lnTo>
                    <a:pt x="13916" y="5981"/>
                  </a:lnTo>
                  <a:close/>
                  <a:moveTo>
                    <a:pt x="13976" y="5981"/>
                  </a:moveTo>
                  <a:lnTo>
                    <a:pt x="14079" y="6281"/>
                  </a:lnTo>
                  <a:lnTo>
                    <a:pt x="13976" y="6281"/>
                  </a:lnTo>
                  <a:lnTo>
                    <a:pt x="13976" y="5981"/>
                  </a:lnTo>
                  <a:close/>
                  <a:moveTo>
                    <a:pt x="5843" y="6178"/>
                  </a:moveTo>
                  <a:lnTo>
                    <a:pt x="5843" y="6187"/>
                  </a:lnTo>
                  <a:lnTo>
                    <a:pt x="5843" y="6444"/>
                  </a:lnTo>
                  <a:lnTo>
                    <a:pt x="5714" y="6324"/>
                  </a:lnTo>
                  <a:lnTo>
                    <a:pt x="5714" y="6187"/>
                  </a:lnTo>
                  <a:lnTo>
                    <a:pt x="5723" y="6178"/>
                  </a:lnTo>
                  <a:close/>
                  <a:moveTo>
                    <a:pt x="5328" y="6187"/>
                  </a:moveTo>
                  <a:lnTo>
                    <a:pt x="5337" y="6195"/>
                  </a:lnTo>
                  <a:lnTo>
                    <a:pt x="5337" y="6333"/>
                  </a:lnTo>
                  <a:lnTo>
                    <a:pt x="5208" y="6453"/>
                  </a:lnTo>
                  <a:lnTo>
                    <a:pt x="5208" y="6195"/>
                  </a:lnTo>
                  <a:lnTo>
                    <a:pt x="5328" y="6195"/>
                  </a:lnTo>
                  <a:lnTo>
                    <a:pt x="5328" y="6187"/>
                  </a:lnTo>
                  <a:close/>
                  <a:moveTo>
                    <a:pt x="4333" y="6187"/>
                  </a:moveTo>
                  <a:lnTo>
                    <a:pt x="4333" y="6547"/>
                  </a:lnTo>
                  <a:lnTo>
                    <a:pt x="4204" y="6547"/>
                  </a:lnTo>
                  <a:lnTo>
                    <a:pt x="4204" y="6187"/>
                  </a:lnTo>
                  <a:close/>
                  <a:moveTo>
                    <a:pt x="4590" y="6187"/>
                  </a:moveTo>
                  <a:lnTo>
                    <a:pt x="4590" y="6547"/>
                  </a:lnTo>
                  <a:lnTo>
                    <a:pt x="4461" y="6547"/>
                  </a:lnTo>
                  <a:lnTo>
                    <a:pt x="4461" y="6187"/>
                  </a:lnTo>
                  <a:close/>
                  <a:moveTo>
                    <a:pt x="4839" y="6187"/>
                  </a:moveTo>
                  <a:lnTo>
                    <a:pt x="4839" y="6547"/>
                  </a:lnTo>
                  <a:lnTo>
                    <a:pt x="4710" y="6547"/>
                  </a:lnTo>
                  <a:lnTo>
                    <a:pt x="4710" y="6187"/>
                  </a:lnTo>
                  <a:close/>
                  <a:moveTo>
                    <a:pt x="5088" y="6187"/>
                  </a:moveTo>
                  <a:lnTo>
                    <a:pt x="5088" y="6547"/>
                  </a:lnTo>
                  <a:lnTo>
                    <a:pt x="4985" y="6547"/>
                  </a:lnTo>
                  <a:lnTo>
                    <a:pt x="5019" y="6187"/>
                  </a:lnTo>
                  <a:close/>
                  <a:moveTo>
                    <a:pt x="5337" y="6530"/>
                  </a:moveTo>
                  <a:lnTo>
                    <a:pt x="5337" y="6547"/>
                  </a:lnTo>
                  <a:lnTo>
                    <a:pt x="5319" y="6547"/>
                  </a:lnTo>
                  <a:lnTo>
                    <a:pt x="5337" y="6530"/>
                  </a:lnTo>
                  <a:close/>
                  <a:moveTo>
                    <a:pt x="5525" y="6367"/>
                  </a:moveTo>
                  <a:lnTo>
                    <a:pt x="5585" y="6418"/>
                  </a:lnTo>
                  <a:lnTo>
                    <a:pt x="5585" y="6547"/>
                  </a:lnTo>
                  <a:lnTo>
                    <a:pt x="5457" y="6547"/>
                  </a:lnTo>
                  <a:lnTo>
                    <a:pt x="5457" y="6418"/>
                  </a:lnTo>
                  <a:lnTo>
                    <a:pt x="5525" y="6367"/>
                  </a:lnTo>
                  <a:close/>
                  <a:moveTo>
                    <a:pt x="5714" y="6530"/>
                  </a:moveTo>
                  <a:lnTo>
                    <a:pt x="5740" y="6547"/>
                  </a:lnTo>
                  <a:lnTo>
                    <a:pt x="5714" y="6547"/>
                  </a:lnTo>
                  <a:lnTo>
                    <a:pt x="5714" y="6530"/>
                  </a:lnTo>
                  <a:close/>
                  <a:moveTo>
                    <a:pt x="6032" y="6187"/>
                  </a:moveTo>
                  <a:lnTo>
                    <a:pt x="6066" y="6547"/>
                  </a:lnTo>
                  <a:lnTo>
                    <a:pt x="5963" y="6547"/>
                  </a:lnTo>
                  <a:lnTo>
                    <a:pt x="5963" y="6187"/>
                  </a:lnTo>
                  <a:close/>
                  <a:moveTo>
                    <a:pt x="6349" y="6187"/>
                  </a:moveTo>
                  <a:lnTo>
                    <a:pt x="6349" y="6547"/>
                  </a:lnTo>
                  <a:lnTo>
                    <a:pt x="6220" y="6547"/>
                  </a:lnTo>
                  <a:lnTo>
                    <a:pt x="6220" y="6187"/>
                  </a:lnTo>
                  <a:close/>
                  <a:moveTo>
                    <a:pt x="6589" y="6187"/>
                  </a:moveTo>
                  <a:lnTo>
                    <a:pt x="6589" y="6547"/>
                  </a:lnTo>
                  <a:lnTo>
                    <a:pt x="6460" y="6547"/>
                  </a:lnTo>
                  <a:lnTo>
                    <a:pt x="6460" y="6187"/>
                  </a:lnTo>
                  <a:close/>
                  <a:moveTo>
                    <a:pt x="6855" y="6187"/>
                  </a:moveTo>
                  <a:lnTo>
                    <a:pt x="6855" y="6547"/>
                  </a:lnTo>
                  <a:lnTo>
                    <a:pt x="6726" y="6547"/>
                  </a:lnTo>
                  <a:lnTo>
                    <a:pt x="6726" y="6187"/>
                  </a:lnTo>
                  <a:close/>
                  <a:moveTo>
                    <a:pt x="6083" y="6616"/>
                  </a:moveTo>
                  <a:lnTo>
                    <a:pt x="6083" y="6659"/>
                  </a:lnTo>
                  <a:lnTo>
                    <a:pt x="6040" y="6616"/>
                  </a:lnTo>
                  <a:close/>
                  <a:moveTo>
                    <a:pt x="5019" y="6624"/>
                  </a:moveTo>
                  <a:lnTo>
                    <a:pt x="4976" y="6667"/>
                  </a:lnTo>
                  <a:lnTo>
                    <a:pt x="4976" y="6624"/>
                  </a:lnTo>
                  <a:close/>
                  <a:moveTo>
                    <a:pt x="12861" y="6393"/>
                  </a:moveTo>
                  <a:lnTo>
                    <a:pt x="12732" y="6693"/>
                  </a:lnTo>
                  <a:lnTo>
                    <a:pt x="12741" y="6393"/>
                  </a:lnTo>
                  <a:close/>
                  <a:moveTo>
                    <a:pt x="13084" y="6393"/>
                  </a:moveTo>
                  <a:lnTo>
                    <a:pt x="13093" y="6693"/>
                  </a:lnTo>
                  <a:lnTo>
                    <a:pt x="12964" y="6393"/>
                  </a:lnTo>
                  <a:close/>
                  <a:moveTo>
                    <a:pt x="13899" y="6393"/>
                  </a:moveTo>
                  <a:lnTo>
                    <a:pt x="13770" y="6693"/>
                  </a:lnTo>
                  <a:lnTo>
                    <a:pt x="13779" y="6393"/>
                  </a:lnTo>
                  <a:close/>
                  <a:moveTo>
                    <a:pt x="14122" y="6393"/>
                  </a:moveTo>
                  <a:lnTo>
                    <a:pt x="14131" y="6693"/>
                  </a:lnTo>
                  <a:lnTo>
                    <a:pt x="14002" y="6393"/>
                  </a:lnTo>
                  <a:close/>
                  <a:moveTo>
                    <a:pt x="12878" y="6461"/>
                  </a:moveTo>
                  <a:lnTo>
                    <a:pt x="12878" y="6787"/>
                  </a:lnTo>
                  <a:lnTo>
                    <a:pt x="12741" y="6787"/>
                  </a:lnTo>
                  <a:lnTo>
                    <a:pt x="12878" y="6461"/>
                  </a:lnTo>
                  <a:close/>
                  <a:moveTo>
                    <a:pt x="12930" y="6461"/>
                  </a:moveTo>
                  <a:lnTo>
                    <a:pt x="13075" y="6787"/>
                  </a:lnTo>
                  <a:lnTo>
                    <a:pt x="12930" y="6787"/>
                  </a:lnTo>
                  <a:lnTo>
                    <a:pt x="12930" y="6461"/>
                  </a:lnTo>
                  <a:close/>
                  <a:moveTo>
                    <a:pt x="13916" y="6461"/>
                  </a:moveTo>
                  <a:lnTo>
                    <a:pt x="13916" y="6787"/>
                  </a:lnTo>
                  <a:lnTo>
                    <a:pt x="13779" y="6787"/>
                  </a:lnTo>
                  <a:lnTo>
                    <a:pt x="13916" y="6461"/>
                  </a:lnTo>
                  <a:close/>
                  <a:moveTo>
                    <a:pt x="13976" y="6461"/>
                  </a:moveTo>
                  <a:lnTo>
                    <a:pt x="14114" y="6787"/>
                  </a:lnTo>
                  <a:lnTo>
                    <a:pt x="13976" y="6787"/>
                  </a:lnTo>
                  <a:lnTo>
                    <a:pt x="13976" y="6461"/>
                  </a:lnTo>
                  <a:close/>
                  <a:moveTo>
                    <a:pt x="4333" y="6624"/>
                  </a:moveTo>
                  <a:lnTo>
                    <a:pt x="4333" y="6804"/>
                  </a:lnTo>
                  <a:lnTo>
                    <a:pt x="4204" y="6804"/>
                  </a:lnTo>
                  <a:lnTo>
                    <a:pt x="4204" y="6624"/>
                  </a:lnTo>
                  <a:close/>
                  <a:moveTo>
                    <a:pt x="4590" y="6624"/>
                  </a:moveTo>
                  <a:lnTo>
                    <a:pt x="4590" y="6804"/>
                  </a:lnTo>
                  <a:lnTo>
                    <a:pt x="4461" y="6804"/>
                  </a:lnTo>
                  <a:lnTo>
                    <a:pt x="4461" y="6624"/>
                  </a:lnTo>
                  <a:close/>
                  <a:moveTo>
                    <a:pt x="4839" y="6624"/>
                  </a:moveTo>
                  <a:lnTo>
                    <a:pt x="4813" y="6804"/>
                  </a:lnTo>
                  <a:lnTo>
                    <a:pt x="4710" y="6804"/>
                  </a:lnTo>
                  <a:lnTo>
                    <a:pt x="4710" y="6624"/>
                  </a:lnTo>
                  <a:close/>
                  <a:moveTo>
                    <a:pt x="5096" y="6753"/>
                  </a:moveTo>
                  <a:lnTo>
                    <a:pt x="5096" y="6804"/>
                  </a:lnTo>
                  <a:lnTo>
                    <a:pt x="5028" y="6804"/>
                  </a:lnTo>
                  <a:lnTo>
                    <a:pt x="5096" y="6753"/>
                  </a:lnTo>
                  <a:close/>
                  <a:moveTo>
                    <a:pt x="5337" y="6624"/>
                  </a:moveTo>
                  <a:lnTo>
                    <a:pt x="5337" y="6804"/>
                  </a:lnTo>
                  <a:lnTo>
                    <a:pt x="5208" y="6804"/>
                  </a:lnTo>
                  <a:lnTo>
                    <a:pt x="5208" y="6650"/>
                  </a:lnTo>
                  <a:lnTo>
                    <a:pt x="5234" y="6624"/>
                  </a:lnTo>
                  <a:close/>
                  <a:moveTo>
                    <a:pt x="5585" y="6624"/>
                  </a:moveTo>
                  <a:lnTo>
                    <a:pt x="5585" y="6804"/>
                  </a:lnTo>
                  <a:lnTo>
                    <a:pt x="5457" y="6804"/>
                  </a:lnTo>
                  <a:lnTo>
                    <a:pt x="5457" y="6624"/>
                  </a:lnTo>
                  <a:close/>
                  <a:moveTo>
                    <a:pt x="5817" y="6624"/>
                  </a:moveTo>
                  <a:lnTo>
                    <a:pt x="5843" y="6650"/>
                  </a:lnTo>
                  <a:lnTo>
                    <a:pt x="5843" y="6804"/>
                  </a:lnTo>
                  <a:lnTo>
                    <a:pt x="5714" y="6804"/>
                  </a:lnTo>
                  <a:lnTo>
                    <a:pt x="5714" y="6624"/>
                  </a:lnTo>
                  <a:close/>
                  <a:moveTo>
                    <a:pt x="5963" y="6753"/>
                  </a:moveTo>
                  <a:lnTo>
                    <a:pt x="6023" y="6804"/>
                  </a:lnTo>
                  <a:lnTo>
                    <a:pt x="5963" y="6804"/>
                  </a:lnTo>
                  <a:lnTo>
                    <a:pt x="5963" y="6753"/>
                  </a:lnTo>
                  <a:close/>
                  <a:moveTo>
                    <a:pt x="6349" y="6624"/>
                  </a:moveTo>
                  <a:lnTo>
                    <a:pt x="6349" y="6804"/>
                  </a:lnTo>
                  <a:lnTo>
                    <a:pt x="6237" y="6804"/>
                  </a:lnTo>
                  <a:lnTo>
                    <a:pt x="6220" y="6624"/>
                  </a:lnTo>
                  <a:close/>
                  <a:moveTo>
                    <a:pt x="6589" y="6624"/>
                  </a:moveTo>
                  <a:lnTo>
                    <a:pt x="6589" y="6804"/>
                  </a:lnTo>
                  <a:lnTo>
                    <a:pt x="6460" y="6804"/>
                  </a:lnTo>
                  <a:lnTo>
                    <a:pt x="6460" y="6624"/>
                  </a:lnTo>
                  <a:close/>
                  <a:moveTo>
                    <a:pt x="6855" y="6624"/>
                  </a:moveTo>
                  <a:lnTo>
                    <a:pt x="6855" y="6804"/>
                  </a:lnTo>
                  <a:lnTo>
                    <a:pt x="6726" y="6804"/>
                  </a:lnTo>
                  <a:lnTo>
                    <a:pt x="6726" y="6624"/>
                  </a:lnTo>
                  <a:close/>
                  <a:moveTo>
                    <a:pt x="5843" y="7122"/>
                  </a:moveTo>
                  <a:lnTo>
                    <a:pt x="5791" y="7165"/>
                  </a:lnTo>
                  <a:lnTo>
                    <a:pt x="5791" y="7122"/>
                  </a:lnTo>
                  <a:close/>
                  <a:moveTo>
                    <a:pt x="5277" y="7122"/>
                  </a:moveTo>
                  <a:lnTo>
                    <a:pt x="5277" y="7182"/>
                  </a:lnTo>
                  <a:lnTo>
                    <a:pt x="5191" y="7122"/>
                  </a:lnTo>
                  <a:close/>
                  <a:moveTo>
                    <a:pt x="14156" y="6890"/>
                  </a:moveTo>
                  <a:lnTo>
                    <a:pt x="14165" y="7216"/>
                  </a:lnTo>
                  <a:lnTo>
                    <a:pt x="14165" y="7216"/>
                  </a:lnTo>
                  <a:lnTo>
                    <a:pt x="14019" y="6890"/>
                  </a:lnTo>
                  <a:close/>
                  <a:moveTo>
                    <a:pt x="12844" y="6890"/>
                  </a:moveTo>
                  <a:lnTo>
                    <a:pt x="12698" y="7216"/>
                  </a:lnTo>
                  <a:lnTo>
                    <a:pt x="12706" y="6890"/>
                  </a:lnTo>
                  <a:close/>
                  <a:moveTo>
                    <a:pt x="13101" y="6890"/>
                  </a:moveTo>
                  <a:lnTo>
                    <a:pt x="13118" y="7216"/>
                  </a:lnTo>
                  <a:lnTo>
                    <a:pt x="12964" y="6890"/>
                  </a:lnTo>
                  <a:close/>
                  <a:moveTo>
                    <a:pt x="13890" y="6890"/>
                  </a:moveTo>
                  <a:lnTo>
                    <a:pt x="13736" y="7216"/>
                  </a:lnTo>
                  <a:lnTo>
                    <a:pt x="13745" y="6890"/>
                  </a:lnTo>
                  <a:close/>
                  <a:moveTo>
                    <a:pt x="12878" y="6950"/>
                  </a:moveTo>
                  <a:lnTo>
                    <a:pt x="12878" y="7293"/>
                  </a:lnTo>
                  <a:lnTo>
                    <a:pt x="12715" y="7293"/>
                  </a:lnTo>
                  <a:lnTo>
                    <a:pt x="12878" y="6950"/>
                  </a:lnTo>
                  <a:close/>
                  <a:moveTo>
                    <a:pt x="12930" y="6950"/>
                  </a:moveTo>
                  <a:lnTo>
                    <a:pt x="13093" y="7293"/>
                  </a:lnTo>
                  <a:lnTo>
                    <a:pt x="12930" y="7293"/>
                  </a:lnTo>
                  <a:lnTo>
                    <a:pt x="12930" y="6950"/>
                  </a:lnTo>
                  <a:close/>
                  <a:moveTo>
                    <a:pt x="13916" y="6950"/>
                  </a:moveTo>
                  <a:lnTo>
                    <a:pt x="13916" y="7293"/>
                  </a:lnTo>
                  <a:lnTo>
                    <a:pt x="13762" y="7293"/>
                  </a:lnTo>
                  <a:lnTo>
                    <a:pt x="13916" y="6950"/>
                  </a:lnTo>
                  <a:close/>
                  <a:moveTo>
                    <a:pt x="13976" y="6950"/>
                  </a:moveTo>
                  <a:lnTo>
                    <a:pt x="14131" y="7293"/>
                  </a:lnTo>
                  <a:lnTo>
                    <a:pt x="13976" y="7293"/>
                  </a:lnTo>
                  <a:lnTo>
                    <a:pt x="13976" y="6950"/>
                  </a:lnTo>
                  <a:close/>
                  <a:moveTo>
                    <a:pt x="5740" y="7148"/>
                  </a:moveTo>
                  <a:lnTo>
                    <a:pt x="5740" y="7208"/>
                  </a:lnTo>
                  <a:lnTo>
                    <a:pt x="5568" y="7345"/>
                  </a:lnTo>
                  <a:lnTo>
                    <a:pt x="5465" y="7345"/>
                  </a:lnTo>
                  <a:lnTo>
                    <a:pt x="5319" y="7225"/>
                  </a:lnTo>
                  <a:lnTo>
                    <a:pt x="5319" y="7148"/>
                  </a:lnTo>
                  <a:close/>
                  <a:moveTo>
                    <a:pt x="5328" y="7396"/>
                  </a:moveTo>
                  <a:lnTo>
                    <a:pt x="5405" y="7465"/>
                  </a:lnTo>
                  <a:lnTo>
                    <a:pt x="5328" y="7525"/>
                  </a:lnTo>
                  <a:lnTo>
                    <a:pt x="5328" y="7396"/>
                  </a:lnTo>
                  <a:close/>
                  <a:moveTo>
                    <a:pt x="5748" y="7388"/>
                  </a:moveTo>
                  <a:lnTo>
                    <a:pt x="5748" y="7534"/>
                  </a:lnTo>
                  <a:lnTo>
                    <a:pt x="5637" y="7465"/>
                  </a:lnTo>
                  <a:lnTo>
                    <a:pt x="5731" y="7388"/>
                  </a:lnTo>
                  <a:close/>
                  <a:moveTo>
                    <a:pt x="5534" y="7559"/>
                  </a:moveTo>
                  <a:lnTo>
                    <a:pt x="5568" y="7577"/>
                  </a:lnTo>
                  <a:lnTo>
                    <a:pt x="5500" y="7577"/>
                  </a:lnTo>
                  <a:lnTo>
                    <a:pt x="5534" y="7559"/>
                  </a:lnTo>
                  <a:close/>
                  <a:moveTo>
                    <a:pt x="8236" y="7517"/>
                  </a:moveTo>
                  <a:lnTo>
                    <a:pt x="8236" y="7620"/>
                  </a:lnTo>
                  <a:lnTo>
                    <a:pt x="8142" y="7620"/>
                  </a:lnTo>
                  <a:lnTo>
                    <a:pt x="8142" y="7517"/>
                  </a:lnTo>
                  <a:close/>
                  <a:moveTo>
                    <a:pt x="8391" y="7517"/>
                  </a:moveTo>
                  <a:lnTo>
                    <a:pt x="8391" y="7620"/>
                  </a:lnTo>
                  <a:lnTo>
                    <a:pt x="8288" y="7620"/>
                  </a:lnTo>
                  <a:lnTo>
                    <a:pt x="8297" y="7517"/>
                  </a:lnTo>
                  <a:close/>
                  <a:moveTo>
                    <a:pt x="12835" y="7396"/>
                  </a:moveTo>
                  <a:lnTo>
                    <a:pt x="12655" y="7731"/>
                  </a:lnTo>
                  <a:lnTo>
                    <a:pt x="12672" y="7396"/>
                  </a:lnTo>
                  <a:close/>
                  <a:moveTo>
                    <a:pt x="13127" y="7405"/>
                  </a:moveTo>
                  <a:lnTo>
                    <a:pt x="13144" y="7740"/>
                  </a:lnTo>
                  <a:lnTo>
                    <a:pt x="13144" y="7740"/>
                  </a:lnTo>
                  <a:lnTo>
                    <a:pt x="12964" y="7405"/>
                  </a:lnTo>
                  <a:close/>
                  <a:moveTo>
                    <a:pt x="13890" y="7405"/>
                  </a:moveTo>
                  <a:lnTo>
                    <a:pt x="13702" y="7740"/>
                  </a:lnTo>
                  <a:lnTo>
                    <a:pt x="13727" y="7405"/>
                  </a:lnTo>
                  <a:close/>
                  <a:moveTo>
                    <a:pt x="14165" y="7405"/>
                  </a:moveTo>
                  <a:lnTo>
                    <a:pt x="14191" y="7740"/>
                  </a:lnTo>
                  <a:lnTo>
                    <a:pt x="14002" y="7405"/>
                  </a:lnTo>
                  <a:close/>
                  <a:moveTo>
                    <a:pt x="12878" y="7465"/>
                  </a:moveTo>
                  <a:lnTo>
                    <a:pt x="12878" y="7808"/>
                  </a:lnTo>
                  <a:lnTo>
                    <a:pt x="12698" y="7808"/>
                  </a:lnTo>
                  <a:lnTo>
                    <a:pt x="12878" y="7465"/>
                  </a:lnTo>
                  <a:close/>
                  <a:moveTo>
                    <a:pt x="12930" y="7465"/>
                  </a:moveTo>
                  <a:lnTo>
                    <a:pt x="13118" y="7808"/>
                  </a:lnTo>
                  <a:lnTo>
                    <a:pt x="12930" y="7808"/>
                  </a:lnTo>
                  <a:lnTo>
                    <a:pt x="12930" y="7465"/>
                  </a:lnTo>
                  <a:close/>
                  <a:moveTo>
                    <a:pt x="13916" y="7465"/>
                  </a:moveTo>
                  <a:lnTo>
                    <a:pt x="13916" y="7808"/>
                  </a:lnTo>
                  <a:lnTo>
                    <a:pt x="13736" y="7808"/>
                  </a:lnTo>
                  <a:lnTo>
                    <a:pt x="13916" y="7465"/>
                  </a:lnTo>
                  <a:close/>
                  <a:moveTo>
                    <a:pt x="13976" y="7465"/>
                  </a:moveTo>
                  <a:lnTo>
                    <a:pt x="14156" y="7808"/>
                  </a:lnTo>
                  <a:lnTo>
                    <a:pt x="13976" y="7808"/>
                  </a:lnTo>
                  <a:lnTo>
                    <a:pt x="13976" y="7465"/>
                  </a:lnTo>
                  <a:close/>
                  <a:moveTo>
                    <a:pt x="5620" y="7645"/>
                  </a:moveTo>
                  <a:lnTo>
                    <a:pt x="5740" y="7731"/>
                  </a:lnTo>
                  <a:lnTo>
                    <a:pt x="5740" y="7834"/>
                  </a:lnTo>
                  <a:lnTo>
                    <a:pt x="5328" y="7834"/>
                  </a:lnTo>
                  <a:lnTo>
                    <a:pt x="5328" y="7825"/>
                  </a:lnTo>
                  <a:lnTo>
                    <a:pt x="5328" y="7722"/>
                  </a:lnTo>
                  <a:lnTo>
                    <a:pt x="5422" y="7645"/>
                  </a:lnTo>
                  <a:close/>
                  <a:moveTo>
                    <a:pt x="8236" y="7697"/>
                  </a:moveTo>
                  <a:lnTo>
                    <a:pt x="8236" y="7877"/>
                  </a:lnTo>
                  <a:lnTo>
                    <a:pt x="8125" y="7877"/>
                  </a:lnTo>
                  <a:lnTo>
                    <a:pt x="8142" y="7697"/>
                  </a:lnTo>
                  <a:close/>
                  <a:moveTo>
                    <a:pt x="8408" y="7697"/>
                  </a:moveTo>
                  <a:lnTo>
                    <a:pt x="8417" y="7877"/>
                  </a:lnTo>
                  <a:lnTo>
                    <a:pt x="8314" y="7877"/>
                  </a:lnTo>
                  <a:lnTo>
                    <a:pt x="8297" y="7697"/>
                  </a:lnTo>
                  <a:close/>
                  <a:moveTo>
                    <a:pt x="6143" y="7122"/>
                  </a:moveTo>
                  <a:lnTo>
                    <a:pt x="6237" y="7937"/>
                  </a:lnTo>
                  <a:lnTo>
                    <a:pt x="5791" y="7577"/>
                  </a:lnTo>
                  <a:lnTo>
                    <a:pt x="5791" y="7345"/>
                  </a:lnTo>
                  <a:lnTo>
                    <a:pt x="6066" y="7122"/>
                  </a:lnTo>
                  <a:close/>
                  <a:moveTo>
                    <a:pt x="4959" y="7122"/>
                  </a:moveTo>
                  <a:lnTo>
                    <a:pt x="5285" y="7362"/>
                  </a:lnTo>
                  <a:lnTo>
                    <a:pt x="5285" y="7568"/>
                  </a:lnTo>
                  <a:lnTo>
                    <a:pt x="4813" y="7946"/>
                  </a:lnTo>
                  <a:lnTo>
                    <a:pt x="4908" y="7122"/>
                  </a:lnTo>
                  <a:close/>
                  <a:moveTo>
                    <a:pt x="5740" y="7877"/>
                  </a:moveTo>
                  <a:lnTo>
                    <a:pt x="5740" y="8074"/>
                  </a:lnTo>
                  <a:lnTo>
                    <a:pt x="5328" y="8074"/>
                  </a:lnTo>
                  <a:lnTo>
                    <a:pt x="5328" y="7877"/>
                  </a:lnTo>
                  <a:close/>
                  <a:moveTo>
                    <a:pt x="8236" y="7954"/>
                  </a:moveTo>
                  <a:lnTo>
                    <a:pt x="8236" y="8117"/>
                  </a:lnTo>
                  <a:lnTo>
                    <a:pt x="8116" y="8117"/>
                  </a:lnTo>
                  <a:lnTo>
                    <a:pt x="8125" y="7954"/>
                  </a:lnTo>
                  <a:close/>
                  <a:moveTo>
                    <a:pt x="8425" y="7954"/>
                  </a:moveTo>
                  <a:lnTo>
                    <a:pt x="8442" y="8117"/>
                  </a:lnTo>
                  <a:lnTo>
                    <a:pt x="8314" y="8117"/>
                  </a:lnTo>
                  <a:lnTo>
                    <a:pt x="8314" y="7954"/>
                  </a:lnTo>
                  <a:close/>
                  <a:moveTo>
                    <a:pt x="5277" y="7765"/>
                  </a:moveTo>
                  <a:lnTo>
                    <a:pt x="5277" y="8177"/>
                  </a:lnTo>
                  <a:lnTo>
                    <a:pt x="4779" y="8177"/>
                  </a:lnTo>
                  <a:lnTo>
                    <a:pt x="4779" y="8160"/>
                  </a:lnTo>
                  <a:lnTo>
                    <a:pt x="5277" y="7765"/>
                  </a:lnTo>
                  <a:close/>
                  <a:moveTo>
                    <a:pt x="5740" y="8126"/>
                  </a:moveTo>
                  <a:lnTo>
                    <a:pt x="5740" y="8177"/>
                  </a:lnTo>
                  <a:lnTo>
                    <a:pt x="5328" y="8177"/>
                  </a:lnTo>
                  <a:lnTo>
                    <a:pt x="5328" y="8126"/>
                  </a:lnTo>
                  <a:close/>
                  <a:moveTo>
                    <a:pt x="5791" y="7765"/>
                  </a:moveTo>
                  <a:lnTo>
                    <a:pt x="6263" y="8134"/>
                  </a:lnTo>
                  <a:lnTo>
                    <a:pt x="6263" y="8177"/>
                  </a:lnTo>
                  <a:lnTo>
                    <a:pt x="5783" y="8177"/>
                  </a:lnTo>
                  <a:lnTo>
                    <a:pt x="5783" y="7765"/>
                  </a:lnTo>
                  <a:close/>
                  <a:moveTo>
                    <a:pt x="13161" y="7903"/>
                  </a:moveTo>
                  <a:lnTo>
                    <a:pt x="13178" y="8254"/>
                  </a:lnTo>
                  <a:lnTo>
                    <a:pt x="12972" y="7903"/>
                  </a:lnTo>
                  <a:close/>
                  <a:moveTo>
                    <a:pt x="12835" y="7911"/>
                  </a:moveTo>
                  <a:lnTo>
                    <a:pt x="12629" y="8263"/>
                  </a:lnTo>
                  <a:lnTo>
                    <a:pt x="12655" y="7911"/>
                  </a:lnTo>
                  <a:close/>
                  <a:moveTo>
                    <a:pt x="13873" y="7911"/>
                  </a:moveTo>
                  <a:lnTo>
                    <a:pt x="13676" y="8263"/>
                  </a:lnTo>
                  <a:lnTo>
                    <a:pt x="13693" y="7911"/>
                  </a:lnTo>
                  <a:close/>
                  <a:moveTo>
                    <a:pt x="14199" y="7911"/>
                  </a:moveTo>
                  <a:lnTo>
                    <a:pt x="14216" y="8263"/>
                  </a:lnTo>
                  <a:lnTo>
                    <a:pt x="14019" y="7911"/>
                  </a:lnTo>
                  <a:close/>
                  <a:moveTo>
                    <a:pt x="12878" y="7954"/>
                  </a:moveTo>
                  <a:lnTo>
                    <a:pt x="12878" y="8306"/>
                  </a:lnTo>
                  <a:lnTo>
                    <a:pt x="12672" y="8306"/>
                  </a:lnTo>
                  <a:lnTo>
                    <a:pt x="12878" y="7954"/>
                  </a:lnTo>
                  <a:close/>
                  <a:moveTo>
                    <a:pt x="12930" y="7954"/>
                  </a:moveTo>
                  <a:lnTo>
                    <a:pt x="13135" y="8306"/>
                  </a:lnTo>
                  <a:lnTo>
                    <a:pt x="12930" y="8306"/>
                  </a:lnTo>
                  <a:lnTo>
                    <a:pt x="12930" y="7954"/>
                  </a:lnTo>
                  <a:close/>
                  <a:moveTo>
                    <a:pt x="13916" y="7954"/>
                  </a:moveTo>
                  <a:lnTo>
                    <a:pt x="13916" y="8306"/>
                  </a:lnTo>
                  <a:lnTo>
                    <a:pt x="13719" y="8306"/>
                  </a:lnTo>
                  <a:lnTo>
                    <a:pt x="13916" y="7954"/>
                  </a:lnTo>
                  <a:close/>
                  <a:moveTo>
                    <a:pt x="13976" y="7954"/>
                  </a:moveTo>
                  <a:lnTo>
                    <a:pt x="14174" y="8306"/>
                  </a:lnTo>
                  <a:lnTo>
                    <a:pt x="13976" y="8306"/>
                  </a:lnTo>
                  <a:lnTo>
                    <a:pt x="13976" y="7954"/>
                  </a:lnTo>
                  <a:close/>
                  <a:moveTo>
                    <a:pt x="5740" y="8366"/>
                  </a:moveTo>
                  <a:lnTo>
                    <a:pt x="5740" y="8555"/>
                  </a:lnTo>
                  <a:lnTo>
                    <a:pt x="5328" y="8555"/>
                  </a:lnTo>
                  <a:lnTo>
                    <a:pt x="5328" y="8366"/>
                  </a:lnTo>
                  <a:close/>
                  <a:moveTo>
                    <a:pt x="6280" y="8332"/>
                  </a:moveTo>
                  <a:lnTo>
                    <a:pt x="6297" y="8366"/>
                  </a:lnTo>
                  <a:lnTo>
                    <a:pt x="5791" y="8692"/>
                  </a:lnTo>
                  <a:lnTo>
                    <a:pt x="5791" y="8332"/>
                  </a:lnTo>
                  <a:close/>
                  <a:moveTo>
                    <a:pt x="5277" y="8323"/>
                  </a:moveTo>
                  <a:lnTo>
                    <a:pt x="5277" y="8718"/>
                  </a:lnTo>
                  <a:lnTo>
                    <a:pt x="4753" y="8375"/>
                  </a:lnTo>
                  <a:lnTo>
                    <a:pt x="4762" y="8323"/>
                  </a:lnTo>
                  <a:close/>
                  <a:moveTo>
                    <a:pt x="5740" y="8623"/>
                  </a:moveTo>
                  <a:lnTo>
                    <a:pt x="5740" y="8735"/>
                  </a:lnTo>
                  <a:lnTo>
                    <a:pt x="5628" y="8803"/>
                  </a:lnTo>
                  <a:lnTo>
                    <a:pt x="5405" y="8803"/>
                  </a:lnTo>
                  <a:lnTo>
                    <a:pt x="5328" y="8761"/>
                  </a:lnTo>
                  <a:lnTo>
                    <a:pt x="5328" y="8623"/>
                  </a:lnTo>
                  <a:close/>
                  <a:moveTo>
                    <a:pt x="5542" y="8855"/>
                  </a:moveTo>
                  <a:lnTo>
                    <a:pt x="5508" y="8881"/>
                  </a:lnTo>
                  <a:lnTo>
                    <a:pt x="5491" y="8855"/>
                  </a:lnTo>
                  <a:close/>
                  <a:moveTo>
                    <a:pt x="5328" y="8932"/>
                  </a:moveTo>
                  <a:lnTo>
                    <a:pt x="5379" y="8967"/>
                  </a:lnTo>
                  <a:lnTo>
                    <a:pt x="5328" y="8992"/>
                  </a:lnTo>
                  <a:lnTo>
                    <a:pt x="5328" y="8932"/>
                  </a:lnTo>
                  <a:close/>
                  <a:moveTo>
                    <a:pt x="5748" y="8898"/>
                  </a:moveTo>
                  <a:lnTo>
                    <a:pt x="5748" y="9018"/>
                  </a:lnTo>
                  <a:lnTo>
                    <a:pt x="5654" y="8967"/>
                  </a:lnTo>
                  <a:lnTo>
                    <a:pt x="5748" y="8898"/>
                  </a:lnTo>
                  <a:close/>
                  <a:moveTo>
                    <a:pt x="14259" y="8915"/>
                  </a:moveTo>
                  <a:lnTo>
                    <a:pt x="14277" y="9284"/>
                  </a:lnTo>
                  <a:lnTo>
                    <a:pt x="14277" y="9284"/>
                  </a:lnTo>
                  <a:lnTo>
                    <a:pt x="14028" y="8915"/>
                  </a:lnTo>
                  <a:close/>
                  <a:moveTo>
                    <a:pt x="13221" y="8915"/>
                  </a:moveTo>
                  <a:lnTo>
                    <a:pt x="13230" y="9284"/>
                  </a:lnTo>
                  <a:lnTo>
                    <a:pt x="12990" y="8915"/>
                  </a:lnTo>
                  <a:close/>
                  <a:moveTo>
                    <a:pt x="12835" y="8932"/>
                  </a:moveTo>
                  <a:lnTo>
                    <a:pt x="12586" y="9293"/>
                  </a:lnTo>
                  <a:lnTo>
                    <a:pt x="12586" y="9293"/>
                  </a:lnTo>
                  <a:lnTo>
                    <a:pt x="12604" y="8932"/>
                  </a:lnTo>
                  <a:close/>
                  <a:moveTo>
                    <a:pt x="5594" y="9104"/>
                  </a:moveTo>
                  <a:lnTo>
                    <a:pt x="5740" y="9198"/>
                  </a:lnTo>
                  <a:lnTo>
                    <a:pt x="5740" y="9293"/>
                  </a:lnTo>
                  <a:lnTo>
                    <a:pt x="5328" y="9293"/>
                  </a:lnTo>
                  <a:lnTo>
                    <a:pt x="5328" y="9164"/>
                  </a:lnTo>
                  <a:lnTo>
                    <a:pt x="5440" y="9104"/>
                  </a:lnTo>
                  <a:close/>
                  <a:moveTo>
                    <a:pt x="13873" y="8932"/>
                  </a:moveTo>
                  <a:lnTo>
                    <a:pt x="13633" y="9293"/>
                  </a:lnTo>
                  <a:lnTo>
                    <a:pt x="13642" y="8932"/>
                  </a:lnTo>
                  <a:close/>
                  <a:moveTo>
                    <a:pt x="12878" y="8967"/>
                  </a:moveTo>
                  <a:lnTo>
                    <a:pt x="12878" y="9327"/>
                  </a:lnTo>
                  <a:lnTo>
                    <a:pt x="12621" y="9327"/>
                  </a:lnTo>
                  <a:lnTo>
                    <a:pt x="12878" y="8967"/>
                  </a:lnTo>
                  <a:close/>
                  <a:moveTo>
                    <a:pt x="12930" y="8967"/>
                  </a:moveTo>
                  <a:lnTo>
                    <a:pt x="13187" y="9327"/>
                  </a:lnTo>
                  <a:lnTo>
                    <a:pt x="12930" y="9327"/>
                  </a:lnTo>
                  <a:lnTo>
                    <a:pt x="12930" y="8967"/>
                  </a:lnTo>
                  <a:close/>
                  <a:moveTo>
                    <a:pt x="13916" y="8967"/>
                  </a:moveTo>
                  <a:lnTo>
                    <a:pt x="13916" y="9327"/>
                  </a:lnTo>
                  <a:lnTo>
                    <a:pt x="13659" y="9327"/>
                  </a:lnTo>
                  <a:lnTo>
                    <a:pt x="13916" y="8967"/>
                  </a:lnTo>
                  <a:close/>
                  <a:moveTo>
                    <a:pt x="13976" y="8967"/>
                  </a:moveTo>
                  <a:lnTo>
                    <a:pt x="14225" y="9327"/>
                  </a:lnTo>
                  <a:lnTo>
                    <a:pt x="13976" y="9327"/>
                  </a:lnTo>
                  <a:lnTo>
                    <a:pt x="13976" y="8967"/>
                  </a:lnTo>
                  <a:close/>
                  <a:moveTo>
                    <a:pt x="4736" y="8538"/>
                  </a:moveTo>
                  <a:lnTo>
                    <a:pt x="5277" y="8889"/>
                  </a:lnTo>
                  <a:lnTo>
                    <a:pt x="5277" y="9027"/>
                  </a:lnTo>
                  <a:lnTo>
                    <a:pt x="4633" y="9456"/>
                  </a:lnTo>
                  <a:lnTo>
                    <a:pt x="4736" y="8538"/>
                  </a:lnTo>
                  <a:close/>
                  <a:moveTo>
                    <a:pt x="6315" y="8520"/>
                  </a:moveTo>
                  <a:lnTo>
                    <a:pt x="6426" y="9481"/>
                  </a:lnTo>
                  <a:lnTo>
                    <a:pt x="5791" y="9061"/>
                  </a:lnTo>
                  <a:lnTo>
                    <a:pt x="5791" y="8864"/>
                  </a:lnTo>
                  <a:lnTo>
                    <a:pt x="6315" y="8520"/>
                  </a:lnTo>
                  <a:close/>
                  <a:moveTo>
                    <a:pt x="5740" y="9335"/>
                  </a:moveTo>
                  <a:lnTo>
                    <a:pt x="5740" y="9533"/>
                  </a:lnTo>
                  <a:lnTo>
                    <a:pt x="5328" y="9533"/>
                  </a:lnTo>
                  <a:lnTo>
                    <a:pt x="5328" y="9335"/>
                  </a:lnTo>
                  <a:close/>
                  <a:moveTo>
                    <a:pt x="5277" y="9198"/>
                  </a:moveTo>
                  <a:lnTo>
                    <a:pt x="5277" y="9610"/>
                  </a:lnTo>
                  <a:lnTo>
                    <a:pt x="4667" y="9610"/>
                  </a:lnTo>
                  <a:lnTo>
                    <a:pt x="5277" y="9198"/>
                  </a:lnTo>
                  <a:close/>
                  <a:moveTo>
                    <a:pt x="5740" y="9584"/>
                  </a:moveTo>
                  <a:lnTo>
                    <a:pt x="5740" y="9610"/>
                  </a:lnTo>
                  <a:lnTo>
                    <a:pt x="5328" y="9610"/>
                  </a:lnTo>
                  <a:lnTo>
                    <a:pt x="5328" y="9584"/>
                  </a:lnTo>
                  <a:close/>
                  <a:moveTo>
                    <a:pt x="5791" y="9232"/>
                  </a:moveTo>
                  <a:lnTo>
                    <a:pt x="6366" y="9610"/>
                  </a:lnTo>
                  <a:lnTo>
                    <a:pt x="5791" y="9610"/>
                  </a:lnTo>
                  <a:lnTo>
                    <a:pt x="5791" y="9232"/>
                  </a:lnTo>
                  <a:close/>
                  <a:moveTo>
                    <a:pt x="5740" y="9747"/>
                  </a:moveTo>
                  <a:lnTo>
                    <a:pt x="5740" y="9782"/>
                  </a:lnTo>
                  <a:lnTo>
                    <a:pt x="5328" y="9782"/>
                  </a:lnTo>
                  <a:lnTo>
                    <a:pt x="5328" y="9747"/>
                  </a:lnTo>
                  <a:close/>
                  <a:moveTo>
                    <a:pt x="12801" y="9438"/>
                  </a:moveTo>
                  <a:lnTo>
                    <a:pt x="12543" y="9790"/>
                  </a:lnTo>
                  <a:lnTo>
                    <a:pt x="12543" y="9790"/>
                  </a:lnTo>
                  <a:lnTo>
                    <a:pt x="12569" y="9438"/>
                  </a:lnTo>
                  <a:close/>
                  <a:moveTo>
                    <a:pt x="13247" y="9438"/>
                  </a:moveTo>
                  <a:lnTo>
                    <a:pt x="13264" y="9790"/>
                  </a:lnTo>
                  <a:lnTo>
                    <a:pt x="13007" y="9438"/>
                  </a:lnTo>
                  <a:close/>
                  <a:moveTo>
                    <a:pt x="13856" y="9438"/>
                  </a:moveTo>
                  <a:lnTo>
                    <a:pt x="13599" y="9790"/>
                  </a:lnTo>
                  <a:lnTo>
                    <a:pt x="13616" y="9438"/>
                  </a:lnTo>
                  <a:close/>
                  <a:moveTo>
                    <a:pt x="14285" y="9438"/>
                  </a:moveTo>
                  <a:lnTo>
                    <a:pt x="14302" y="9790"/>
                  </a:lnTo>
                  <a:lnTo>
                    <a:pt x="14045" y="9438"/>
                  </a:lnTo>
                  <a:close/>
                  <a:moveTo>
                    <a:pt x="12930" y="9438"/>
                  </a:moveTo>
                  <a:lnTo>
                    <a:pt x="13221" y="9833"/>
                  </a:lnTo>
                  <a:lnTo>
                    <a:pt x="12930" y="9833"/>
                  </a:lnTo>
                  <a:lnTo>
                    <a:pt x="12930" y="9438"/>
                  </a:lnTo>
                  <a:close/>
                  <a:moveTo>
                    <a:pt x="13916" y="9438"/>
                  </a:moveTo>
                  <a:lnTo>
                    <a:pt x="13916" y="9833"/>
                  </a:lnTo>
                  <a:lnTo>
                    <a:pt x="13633" y="9833"/>
                  </a:lnTo>
                  <a:lnTo>
                    <a:pt x="13916" y="9438"/>
                  </a:lnTo>
                  <a:close/>
                  <a:moveTo>
                    <a:pt x="13976" y="9438"/>
                  </a:moveTo>
                  <a:lnTo>
                    <a:pt x="14259" y="9833"/>
                  </a:lnTo>
                  <a:lnTo>
                    <a:pt x="13976" y="9833"/>
                  </a:lnTo>
                  <a:lnTo>
                    <a:pt x="13976" y="9438"/>
                  </a:lnTo>
                  <a:close/>
                  <a:moveTo>
                    <a:pt x="12878" y="9447"/>
                  </a:moveTo>
                  <a:lnTo>
                    <a:pt x="12878" y="9842"/>
                  </a:lnTo>
                  <a:lnTo>
                    <a:pt x="12586" y="9842"/>
                  </a:lnTo>
                  <a:lnTo>
                    <a:pt x="12878" y="9447"/>
                  </a:lnTo>
                  <a:close/>
                  <a:moveTo>
                    <a:pt x="5740" y="9833"/>
                  </a:moveTo>
                  <a:lnTo>
                    <a:pt x="5740" y="10022"/>
                  </a:lnTo>
                  <a:lnTo>
                    <a:pt x="5328" y="10022"/>
                  </a:lnTo>
                  <a:lnTo>
                    <a:pt x="5328" y="9833"/>
                  </a:lnTo>
                  <a:close/>
                  <a:moveTo>
                    <a:pt x="6392" y="9756"/>
                  </a:moveTo>
                  <a:lnTo>
                    <a:pt x="5800" y="10090"/>
                  </a:lnTo>
                  <a:lnTo>
                    <a:pt x="5800" y="9756"/>
                  </a:lnTo>
                  <a:close/>
                  <a:moveTo>
                    <a:pt x="5277" y="9756"/>
                  </a:moveTo>
                  <a:lnTo>
                    <a:pt x="5277" y="10108"/>
                  </a:lnTo>
                  <a:lnTo>
                    <a:pt x="4642" y="9756"/>
                  </a:lnTo>
                  <a:close/>
                  <a:moveTo>
                    <a:pt x="5740" y="10065"/>
                  </a:moveTo>
                  <a:lnTo>
                    <a:pt x="5740" y="10108"/>
                  </a:lnTo>
                  <a:lnTo>
                    <a:pt x="5508" y="10236"/>
                  </a:lnTo>
                  <a:lnTo>
                    <a:pt x="5328" y="10133"/>
                  </a:lnTo>
                  <a:lnTo>
                    <a:pt x="5328" y="10065"/>
                  </a:lnTo>
                  <a:close/>
                  <a:moveTo>
                    <a:pt x="5362" y="10322"/>
                  </a:moveTo>
                  <a:lnTo>
                    <a:pt x="5328" y="10348"/>
                  </a:lnTo>
                  <a:lnTo>
                    <a:pt x="5328" y="10322"/>
                  </a:lnTo>
                  <a:close/>
                  <a:moveTo>
                    <a:pt x="5731" y="10322"/>
                  </a:moveTo>
                  <a:lnTo>
                    <a:pt x="5731" y="10365"/>
                  </a:lnTo>
                  <a:lnTo>
                    <a:pt x="5663" y="10322"/>
                  </a:lnTo>
                  <a:close/>
                  <a:moveTo>
                    <a:pt x="12835" y="9953"/>
                  </a:moveTo>
                  <a:lnTo>
                    <a:pt x="12526" y="10365"/>
                  </a:lnTo>
                  <a:lnTo>
                    <a:pt x="12543" y="9953"/>
                  </a:lnTo>
                  <a:close/>
                  <a:moveTo>
                    <a:pt x="13264" y="9953"/>
                  </a:moveTo>
                  <a:lnTo>
                    <a:pt x="13290" y="10365"/>
                  </a:lnTo>
                  <a:lnTo>
                    <a:pt x="12972" y="9953"/>
                  </a:lnTo>
                  <a:close/>
                  <a:moveTo>
                    <a:pt x="13873" y="9953"/>
                  </a:moveTo>
                  <a:lnTo>
                    <a:pt x="13564" y="10365"/>
                  </a:lnTo>
                  <a:lnTo>
                    <a:pt x="13590" y="9953"/>
                  </a:lnTo>
                  <a:close/>
                  <a:moveTo>
                    <a:pt x="14319" y="9953"/>
                  </a:moveTo>
                  <a:lnTo>
                    <a:pt x="14337" y="10365"/>
                  </a:lnTo>
                  <a:lnTo>
                    <a:pt x="14028" y="9953"/>
                  </a:lnTo>
                  <a:close/>
                  <a:moveTo>
                    <a:pt x="12878" y="9970"/>
                  </a:moveTo>
                  <a:lnTo>
                    <a:pt x="12878" y="10425"/>
                  </a:lnTo>
                  <a:lnTo>
                    <a:pt x="12561" y="10425"/>
                  </a:lnTo>
                  <a:lnTo>
                    <a:pt x="12878" y="9970"/>
                  </a:lnTo>
                  <a:close/>
                  <a:moveTo>
                    <a:pt x="12930" y="9970"/>
                  </a:moveTo>
                  <a:lnTo>
                    <a:pt x="13256" y="10425"/>
                  </a:lnTo>
                  <a:lnTo>
                    <a:pt x="12930" y="10425"/>
                  </a:lnTo>
                  <a:lnTo>
                    <a:pt x="12930" y="9970"/>
                  </a:lnTo>
                  <a:close/>
                  <a:moveTo>
                    <a:pt x="13916" y="9979"/>
                  </a:moveTo>
                  <a:lnTo>
                    <a:pt x="13916" y="10425"/>
                  </a:lnTo>
                  <a:lnTo>
                    <a:pt x="13599" y="10425"/>
                  </a:lnTo>
                  <a:lnTo>
                    <a:pt x="13916" y="9979"/>
                  </a:lnTo>
                  <a:close/>
                  <a:moveTo>
                    <a:pt x="13976" y="9979"/>
                  </a:moveTo>
                  <a:lnTo>
                    <a:pt x="14294" y="10425"/>
                  </a:lnTo>
                  <a:lnTo>
                    <a:pt x="13976" y="10425"/>
                  </a:lnTo>
                  <a:lnTo>
                    <a:pt x="13976" y="9979"/>
                  </a:lnTo>
                  <a:close/>
                  <a:moveTo>
                    <a:pt x="16267" y="10108"/>
                  </a:moveTo>
                  <a:lnTo>
                    <a:pt x="16267" y="10314"/>
                  </a:lnTo>
                  <a:lnTo>
                    <a:pt x="16190" y="10314"/>
                  </a:lnTo>
                  <a:lnTo>
                    <a:pt x="16190" y="10425"/>
                  </a:lnTo>
                  <a:lnTo>
                    <a:pt x="15563" y="10425"/>
                  </a:lnTo>
                  <a:lnTo>
                    <a:pt x="15563" y="10314"/>
                  </a:lnTo>
                  <a:lnTo>
                    <a:pt x="15486" y="10314"/>
                  </a:lnTo>
                  <a:lnTo>
                    <a:pt x="15486" y="10108"/>
                  </a:lnTo>
                  <a:lnTo>
                    <a:pt x="15546" y="10108"/>
                  </a:lnTo>
                  <a:lnTo>
                    <a:pt x="15546" y="10185"/>
                  </a:lnTo>
                  <a:lnTo>
                    <a:pt x="15658" y="10185"/>
                  </a:lnTo>
                  <a:lnTo>
                    <a:pt x="15658" y="10108"/>
                  </a:lnTo>
                  <a:lnTo>
                    <a:pt x="16121" y="10108"/>
                  </a:lnTo>
                  <a:lnTo>
                    <a:pt x="16121" y="10185"/>
                  </a:lnTo>
                  <a:lnTo>
                    <a:pt x="16224" y="10185"/>
                  </a:lnTo>
                  <a:lnTo>
                    <a:pt x="16224" y="10108"/>
                  </a:lnTo>
                  <a:close/>
                  <a:moveTo>
                    <a:pt x="5508" y="10408"/>
                  </a:moveTo>
                  <a:lnTo>
                    <a:pt x="5697" y="10519"/>
                  </a:lnTo>
                  <a:lnTo>
                    <a:pt x="5319" y="10519"/>
                  </a:lnTo>
                  <a:lnTo>
                    <a:pt x="5508" y="10408"/>
                  </a:lnTo>
                  <a:close/>
                  <a:moveTo>
                    <a:pt x="5740" y="10562"/>
                  </a:moveTo>
                  <a:lnTo>
                    <a:pt x="5740" y="10751"/>
                  </a:lnTo>
                  <a:lnTo>
                    <a:pt x="5328" y="10751"/>
                  </a:lnTo>
                  <a:lnTo>
                    <a:pt x="5328" y="10562"/>
                  </a:lnTo>
                  <a:close/>
                  <a:moveTo>
                    <a:pt x="4582" y="9885"/>
                  </a:moveTo>
                  <a:lnTo>
                    <a:pt x="5277" y="10279"/>
                  </a:lnTo>
                  <a:lnTo>
                    <a:pt x="5277" y="10382"/>
                  </a:lnTo>
                  <a:lnTo>
                    <a:pt x="4461" y="10828"/>
                  </a:lnTo>
                  <a:lnTo>
                    <a:pt x="4582" y="9885"/>
                  </a:lnTo>
                  <a:close/>
                  <a:moveTo>
                    <a:pt x="6469" y="9850"/>
                  </a:moveTo>
                  <a:lnTo>
                    <a:pt x="6581" y="10837"/>
                  </a:lnTo>
                  <a:lnTo>
                    <a:pt x="6581" y="10837"/>
                  </a:lnTo>
                  <a:lnTo>
                    <a:pt x="5791" y="10391"/>
                  </a:lnTo>
                  <a:lnTo>
                    <a:pt x="5791" y="10236"/>
                  </a:lnTo>
                  <a:lnTo>
                    <a:pt x="6469" y="9850"/>
                  </a:lnTo>
                  <a:close/>
                  <a:moveTo>
                    <a:pt x="5740" y="10811"/>
                  </a:moveTo>
                  <a:lnTo>
                    <a:pt x="5740" y="11000"/>
                  </a:lnTo>
                  <a:lnTo>
                    <a:pt x="5328" y="11000"/>
                  </a:lnTo>
                  <a:lnTo>
                    <a:pt x="5328" y="10811"/>
                  </a:lnTo>
                  <a:close/>
                  <a:moveTo>
                    <a:pt x="5285" y="10537"/>
                  </a:moveTo>
                  <a:lnTo>
                    <a:pt x="5285" y="11034"/>
                  </a:lnTo>
                  <a:lnTo>
                    <a:pt x="4453" y="11034"/>
                  </a:lnTo>
                  <a:lnTo>
                    <a:pt x="4453" y="11008"/>
                  </a:lnTo>
                  <a:lnTo>
                    <a:pt x="5285" y="10537"/>
                  </a:lnTo>
                  <a:close/>
                  <a:moveTo>
                    <a:pt x="5791" y="10562"/>
                  </a:moveTo>
                  <a:lnTo>
                    <a:pt x="6606" y="11026"/>
                  </a:lnTo>
                  <a:lnTo>
                    <a:pt x="6606" y="11034"/>
                  </a:lnTo>
                  <a:lnTo>
                    <a:pt x="5791" y="11034"/>
                  </a:lnTo>
                  <a:lnTo>
                    <a:pt x="5791" y="10562"/>
                  </a:lnTo>
                  <a:close/>
                  <a:moveTo>
                    <a:pt x="5740" y="11180"/>
                  </a:moveTo>
                  <a:lnTo>
                    <a:pt x="5740" y="11249"/>
                  </a:lnTo>
                  <a:lnTo>
                    <a:pt x="5328" y="11249"/>
                  </a:lnTo>
                  <a:lnTo>
                    <a:pt x="5328" y="11180"/>
                  </a:lnTo>
                  <a:close/>
                  <a:moveTo>
                    <a:pt x="5740" y="11292"/>
                  </a:moveTo>
                  <a:lnTo>
                    <a:pt x="5740" y="11343"/>
                  </a:lnTo>
                  <a:lnTo>
                    <a:pt x="5328" y="11343"/>
                  </a:lnTo>
                  <a:lnTo>
                    <a:pt x="5328" y="11292"/>
                  </a:lnTo>
                  <a:close/>
                  <a:moveTo>
                    <a:pt x="6641" y="11171"/>
                  </a:moveTo>
                  <a:lnTo>
                    <a:pt x="6641" y="11249"/>
                  </a:lnTo>
                  <a:lnTo>
                    <a:pt x="6383" y="11343"/>
                  </a:lnTo>
                  <a:lnTo>
                    <a:pt x="5800" y="11343"/>
                  </a:lnTo>
                  <a:lnTo>
                    <a:pt x="5800" y="11171"/>
                  </a:lnTo>
                  <a:close/>
                  <a:moveTo>
                    <a:pt x="5277" y="11180"/>
                  </a:moveTo>
                  <a:lnTo>
                    <a:pt x="5277" y="11352"/>
                  </a:lnTo>
                  <a:lnTo>
                    <a:pt x="4650" y="11352"/>
                  </a:lnTo>
                  <a:lnTo>
                    <a:pt x="4419" y="11257"/>
                  </a:lnTo>
                  <a:lnTo>
                    <a:pt x="4427" y="11180"/>
                  </a:lnTo>
                  <a:close/>
                  <a:moveTo>
                    <a:pt x="5740" y="11420"/>
                  </a:moveTo>
                  <a:lnTo>
                    <a:pt x="5740" y="11498"/>
                  </a:lnTo>
                  <a:lnTo>
                    <a:pt x="5328" y="11498"/>
                  </a:lnTo>
                  <a:lnTo>
                    <a:pt x="5328" y="11420"/>
                  </a:lnTo>
                  <a:close/>
                  <a:moveTo>
                    <a:pt x="6186" y="11420"/>
                  </a:moveTo>
                  <a:lnTo>
                    <a:pt x="5791" y="11566"/>
                  </a:lnTo>
                  <a:lnTo>
                    <a:pt x="5791" y="11420"/>
                  </a:lnTo>
                  <a:close/>
                  <a:moveTo>
                    <a:pt x="3878" y="11420"/>
                  </a:moveTo>
                  <a:lnTo>
                    <a:pt x="3878" y="11592"/>
                  </a:lnTo>
                  <a:lnTo>
                    <a:pt x="3749" y="11592"/>
                  </a:lnTo>
                  <a:lnTo>
                    <a:pt x="3749" y="11420"/>
                  </a:lnTo>
                  <a:close/>
                  <a:moveTo>
                    <a:pt x="4256" y="11420"/>
                  </a:moveTo>
                  <a:lnTo>
                    <a:pt x="4238" y="11592"/>
                  </a:lnTo>
                  <a:lnTo>
                    <a:pt x="3955" y="11592"/>
                  </a:lnTo>
                  <a:lnTo>
                    <a:pt x="3955" y="11420"/>
                  </a:lnTo>
                  <a:close/>
                  <a:moveTo>
                    <a:pt x="4436" y="11420"/>
                  </a:moveTo>
                  <a:lnTo>
                    <a:pt x="4882" y="11592"/>
                  </a:lnTo>
                  <a:lnTo>
                    <a:pt x="4376" y="11592"/>
                  </a:lnTo>
                  <a:lnTo>
                    <a:pt x="4393" y="11420"/>
                  </a:lnTo>
                  <a:close/>
                  <a:moveTo>
                    <a:pt x="5277" y="11429"/>
                  </a:moveTo>
                  <a:lnTo>
                    <a:pt x="5277" y="11592"/>
                  </a:lnTo>
                  <a:lnTo>
                    <a:pt x="4848" y="11429"/>
                  </a:lnTo>
                  <a:close/>
                  <a:moveTo>
                    <a:pt x="5740" y="11549"/>
                  </a:moveTo>
                  <a:lnTo>
                    <a:pt x="5740" y="11592"/>
                  </a:lnTo>
                  <a:lnTo>
                    <a:pt x="5328" y="11592"/>
                  </a:lnTo>
                  <a:lnTo>
                    <a:pt x="5328" y="11549"/>
                  </a:lnTo>
                  <a:close/>
                  <a:moveTo>
                    <a:pt x="6649" y="11420"/>
                  </a:moveTo>
                  <a:lnTo>
                    <a:pt x="6666" y="11592"/>
                  </a:lnTo>
                  <a:lnTo>
                    <a:pt x="6143" y="11592"/>
                  </a:lnTo>
                  <a:lnTo>
                    <a:pt x="6581" y="11420"/>
                  </a:lnTo>
                  <a:close/>
                  <a:moveTo>
                    <a:pt x="7387" y="11420"/>
                  </a:moveTo>
                  <a:lnTo>
                    <a:pt x="7387" y="11592"/>
                  </a:lnTo>
                  <a:lnTo>
                    <a:pt x="6821" y="11592"/>
                  </a:lnTo>
                  <a:lnTo>
                    <a:pt x="6795" y="11420"/>
                  </a:lnTo>
                  <a:close/>
                  <a:moveTo>
                    <a:pt x="7593" y="11420"/>
                  </a:moveTo>
                  <a:lnTo>
                    <a:pt x="7593" y="11592"/>
                  </a:lnTo>
                  <a:lnTo>
                    <a:pt x="7464" y="11592"/>
                  </a:lnTo>
                  <a:lnTo>
                    <a:pt x="7464" y="11420"/>
                  </a:lnTo>
                  <a:close/>
                  <a:moveTo>
                    <a:pt x="5551" y="11669"/>
                  </a:moveTo>
                  <a:lnTo>
                    <a:pt x="5508" y="11686"/>
                  </a:lnTo>
                  <a:lnTo>
                    <a:pt x="5465" y="11669"/>
                  </a:lnTo>
                  <a:close/>
                  <a:moveTo>
                    <a:pt x="5277" y="11926"/>
                  </a:moveTo>
                  <a:lnTo>
                    <a:pt x="5277" y="11944"/>
                  </a:lnTo>
                  <a:lnTo>
                    <a:pt x="5208" y="11944"/>
                  </a:lnTo>
                  <a:lnTo>
                    <a:pt x="5277" y="11926"/>
                  </a:lnTo>
                  <a:close/>
                  <a:moveTo>
                    <a:pt x="5508" y="11824"/>
                  </a:moveTo>
                  <a:lnTo>
                    <a:pt x="5740" y="11909"/>
                  </a:lnTo>
                  <a:lnTo>
                    <a:pt x="5740" y="11944"/>
                  </a:lnTo>
                  <a:lnTo>
                    <a:pt x="5328" y="11944"/>
                  </a:lnTo>
                  <a:lnTo>
                    <a:pt x="5328" y="11901"/>
                  </a:lnTo>
                  <a:lnTo>
                    <a:pt x="5508" y="11824"/>
                  </a:lnTo>
                  <a:close/>
                  <a:moveTo>
                    <a:pt x="6666" y="11669"/>
                  </a:moveTo>
                  <a:lnTo>
                    <a:pt x="6709" y="11944"/>
                  </a:lnTo>
                  <a:lnTo>
                    <a:pt x="6220" y="11944"/>
                  </a:lnTo>
                  <a:lnTo>
                    <a:pt x="5791" y="11781"/>
                  </a:lnTo>
                  <a:lnTo>
                    <a:pt x="5791" y="11729"/>
                  </a:lnTo>
                  <a:lnTo>
                    <a:pt x="5946" y="11669"/>
                  </a:lnTo>
                  <a:close/>
                  <a:moveTo>
                    <a:pt x="7387" y="11652"/>
                  </a:moveTo>
                  <a:lnTo>
                    <a:pt x="7387" y="11944"/>
                  </a:lnTo>
                  <a:lnTo>
                    <a:pt x="6855" y="11944"/>
                  </a:lnTo>
                  <a:lnTo>
                    <a:pt x="6821" y="11652"/>
                  </a:lnTo>
                  <a:close/>
                  <a:moveTo>
                    <a:pt x="3878" y="11669"/>
                  </a:moveTo>
                  <a:lnTo>
                    <a:pt x="3878" y="11952"/>
                  </a:lnTo>
                  <a:lnTo>
                    <a:pt x="3749" y="11952"/>
                  </a:lnTo>
                  <a:lnTo>
                    <a:pt x="3749" y="11669"/>
                  </a:lnTo>
                  <a:close/>
                  <a:moveTo>
                    <a:pt x="4238" y="11669"/>
                  </a:moveTo>
                  <a:lnTo>
                    <a:pt x="4204" y="11952"/>
                  </a:lnTo>
                  <a:lnTo>
                    <a:pt x="3955" y="11952"/>
                  </a:lnTo>
                  <a:lnTo>
                    <a:pt x="3955" y="11669"/>
                  </a:lnTo>
                  <a:close/>
                  <a:moveTo>
                    <a:pt x="5071" y="11669"/>
                  </a:moveTo>
                  <a:lnTo>
                    <a:pt x="5277" y="11738"/>
                  </a:lnTo>
                  <a:lnTo>
                    <a:pt x="5277" y="11772"/>
                  </a:lnTo>
                  <a:lnTo>
                    <a:pt x="4805" y="11952"/>
                  </a:lnTo>
                  <a:lnTo>
                    <a:pt x="4333" y="11952"/>
                  </a:lnTo>
                  <a:lnTo>
                    <a:pt x="4376" y="11669"/>
                  </a:lnTo>
                  <a:close/>
                  <a:moveTo>
                    <a:pt x="7593" y="11669"/>
                  </a:moveTo>
                  <a:lnTo>
                    <a:pt x="7593" y="11952"/>
                  </a:lnTo>
                  <a:lnTo>
                    <a:pt x="7464" y="11952"/>
                  </a:lnTo>
                  <a:lnTo>
                    <a:pt x="7464" y="11669"/>
                  </a:lnTo>
                  <a:close/>
                  <a:moveTo>
                    <a:pt x="10347" y="11755"/>
                  </a:moveTo>
                  <a:lnTo>
                    <a:pt x="10347" y="11952"/>
                  </a:lnTo>
                  <a:lnTo>
                    <a:pt x="10287" y="11952"/>
                  </a:lnTo>
                  <a:lnTo>
                    <a:pt x="10287" y="12055"/>
                  </a:lnTo>
                  <a:lnTo>
                    <a:pt x="9652" y="12055"/>
                  </a:lnTo>
                  <a:lnTo>
                    <a:pt x="9652" y="11952"/>
                  </a:lnTo>
                  <a:lnTo>
                    <a:pt x="9575" y="11952"/>
                  </a:lnTo>
                  <a:lnTo>
                    <a:pt x="9575" y="11755"/>
                  </a:lnTo>
                  <a:lnTo>
                    <a:pt x="9626" y="11755"/>
                  </a:lnTo>
                  <a:lnTo>
                    <a:pt x="9626" y="11824"/>
                  </a:lnTo>
                  <a:lnTo>
                    <a:pt x="9738" y="11824"/>
                  </a:lnTo>
                  <a:lnTo>
                    <a:pt x="9738" y="11755"/>
                  </a:lnTo>
                  <a:lnTo>
                    <a:pt x="10201" y="11755"/>
                  </a:lnTo>
                  <a:lnTo>
                    <a:pt x="10201" y="11824"/>
                  </a:lnTo>
                  <a:lnTo>
                    <a:pt x="10304" y="11824"/>
                  </a:lnTo>
                  <a:lnTo>
                    <a:pt x="10304" y="11755"/>
                  </a:lnTo>
                  <a:close/>
                  <a:moveTo>
                    <a:pt x="5740" y="12029"/>
                  </a:moveTo>
                  <a:lnTo>
                    <a:pt x="5740" y="12107"/>
                  </a:lnTo>
                  <a:lnTo>
                    <a:pt x="5328" y="12107"/>
                  </a:lnTo>
                  <a:lnTo>
                    <a:pt x="5328" y="12029"/>
                  </a:lnTo>
                  <a:close/>
                  <a:moveTo>
                    <a:pt x="6735" y="12012"/>
                  </a:moveTo>
                  <a:lnTo>
                    <a:pt x="6735" y="12107"/>
                  </a:lnTo>
                  <a:lnTo>
                    <a:pt x="6649" y="12107"/>
                  </a:lnTo>
                  <a:lnTo>
                    <a:pt x="6409" y="12012"/>
                  </a:lnTo>
                  <a:close/>
                  <a:moveTo>
                    <a:pt x="3878" y="12021"/>
                  </a:moveTo>
                  <a:lnTo>
                    <a:pt x="3878" y="12115"/>
                  </a:lnTo>
                  <a:lnTo>
                    <a:pt x="3749" y="12115"/>
                  </a:lnTo>
                  <a:lnTo>
                    <a:pt x="3749" y="12021"/>
                  </a:lnTo>
                  <a:close/>
                  <a:moveTo>
                    <a:pt x="4195" y="12021"/>
                  </a:moveTo>
                  <a:lnTo>
                    <a:pt x="4178" y="12115"/>
                  </a:lnTo>
                  <a:lnTo>
                    <a:pt x="3955" y="12115"/>
                  </a:lnTo>
                  <a:lnTo>
                    <a:pt x="3955" y="12021"/>
                  </a:lnTo>
                  <a:close/>
                  <a:moveTo>
                    <a:pt x="4624" y="12021"/>
                  </a:moveTo>
                  <a:lnTo>
                    <a:pt x="4384" y="12115"/>
                  </a:lnTo>
                  <a:lnTo>
                    <a:pt x="4316" y="12115"/>
                  </a:lnTo>
                  <a:lnTo>
                    <a:pt x="4333" y="12021"/>
                  </a:lnTo>
                  <a:close/>
                  <a:moveTo>
                    <a:pt x="5277" y="12021"/>
                  </a:moveTo>
                  <a:lnTo>
                    <a:pt x="5277" y="12115"/>
                  </a:lnTo>
                  <a:lnTo>
                    <a:pt x="4779" y="12115"/>
                  </a:lnTo>
                  <a:lnTo>
                    <a:pt x="5019" y="12021"/>
                  </a:lnTo>
                  <a:close/>
                  <a:moveTo>
                    <a:pt x="6006" y="12021"/>
                  </a:moveTo>
                  <a:lnTo>
                    <a:pt x="6237" y="12115"/>
                  </a:lnTo>
                  <a:lnTo>
                    <a:pt x="5791" y="12115"/>
                  </a:lnTo>
                  <a:lnTo>
                    <a:pt x="5791" y="12021"/>
                  </a:lnTo>
                  <a:close/>
                  <a:moveTo>
                    <a:pt x="7387" y="12021"/>
                  </a:moveTo>
                  <a:lnTo>
                    <a:pt x="7387" y="12115"/>
                  </a:lnTo>
                  <a:lnTo>
                    <a:pt x="6872" y="12115"/>
                  </a:lnTo>
                  <a:lnTo>
                    <a:pt x="6864" y="12021"/>
                  </a:lnTo>
                  <a:close/>
                  <a:moveTo>
                    <a:pt x="7593" y="12021"/>
                  </a:moveTo>
                  <a:lnTo>
                    <a:pt x="7593" y="12115"/>
                  </a:lnTo>
                  <a:lnTo>
                    <a:pt x="7464" y="12115"/>
                  </a:lnTo>
                  <a:lnTo>
                    <a:pt x="7464" y="12021"/>
                  </a:lnTo>
                  <a:close/>
                  <a:moveTo>
                    <a:pt x="5740" y="12184"/>
                  </a:moveTo>
                  <a:lnTo>
                    <a:pt x="5740" y="12227"/>
                  </a:lnTo>
                  <a:lnTo>
                    <a:pt x="5328" y="12227"/>
                  </a:lnTo>
                  <a:lnTo>
                    <a:pt x="5328" y="12184"/>
                  </a:lnTo>
                  <a:close/>
                  <a:moveTo>
                    <a:pt x="3878" y="12184"/>
                  </a:moveTo>
                  <a:lnTo>
                    <a:pt x="3878" y="12364"/>
                  </a:lnTo>
                  <a:lnTo>
                    <a:pt x="3749" y="12364"/>
                  </a:lnTo>
                  <a:lnTo>
                    <a:pt x="3749" y="12184"/>
                  </a:lnTo>
                  <a:close/>
                  <a:moveTo>
                    <a:pt x="4170" y="12184"/>
                  </a:moveTo>
                  <a:lnTo>
                    <a:pt x="4153" y="12364"/>
                  </a:lnTo>
                  <a:lnTo>
                    <a:pt x="3955" y="12364"/>
                  </a:lnTo>
                  <a:lnTo>
                    <a:pt x="3955" y="12184"/>
                  </a:lnTo>
                  <a:close/>
                  <a:moveTo>
                    <a:pt x="5285" y="12167"/>
                  </a:moveTo>
                  <a:lnTo>
                    <a:pt x="5285" y="12355"/>
                  </a:lnTo>
                  <a:lnTo>
                    <a:pt x="5122" y="12355"/>
                  </a:lnTo>
                  <a:lnTo>
                    <a:pt x="5122" y="12235"/>
                  </a:lnTo>
                  <a:lnTo>
                    <a:pt x="5062" y="12235"/>
                  </a:lnTo>
                  <a:lnTo>
                    <a:pt x="5062" y="12244"/>
                  </a:lnTo>
                  <a:lnTo>
                    <a:pt x="5062" y="12364"/>
                  </a:lnTo>
                  <a:lnTo>
                    <a:pt x="4650" y="12364"/>
                  </a:lnTo>
                  <a:lnTo>
                    <a:pt x="4650" y="12244"/>
                  </a:lnTo>
                  <a:lnTo>
                    <a:pt x="4599" y="12244"/>
                  </a:lnTo>
                  <a:lnTo>
                    <a:pt x="4599" y="12364"/>
                  </a:lnTo>
                  <a:lnTo>
                    <a:pt x="4290" y="12364"/>
                  </a:lnTo>
                  <a:lnTo>
                    <a:pt x="4298" y="12287"/>
                  </a:lnTo>
                  <a:lnTo>
                    <a:pt x="4599" y="12167"/>
                  </a:lnTo>
                  <a:close/>
                  <a:moveTo>
                    <a:pt x="5740" y="12278"/>
                  </a:moveTo>
                  <a:lnTo>
                    <a:pt x="5740" y="12364"/>
                  </a:lnTo>
                  <a:lnTo>
                    <a:pt x="5328" y="12364"/>
                  </a:lnTo>
                  <a:lnTo>
                    <a:pt x="5328" y="12278"/>
                  </a:lnTo>
                  <a:close/>
                  <a:moveTo>
                    <a:pt x="6435" y="12184"/>
                  </a:moveTo>
                  <a:lnTo>
                    <a:pt x="6752" y="12313"/>
                  </a:lnTo>
                  <a:lnTo>
                    <a:pt x="6769" y="12364"/>
                  </a:lnTo>
                  <a:lnTo>
                    <a:pt x="5791" y="12364"/>
                  </a:lnTo>
                  <a:lnTo>
                    <a:pt x="5791" y="12184"/>
                  </a:lnTo>
                  <a:close/>
                  <a:moveTo>
                    <a:pt x="7387" y="12184"/>
                  </a:moveTo>
                  <a:lnTo>
                    <a:pt x="7387" y="12364"/>
                  </a:lnTo>
                  <a:lnTo>
                    <a:pt x="6907" y="12364"/>
                  </a:lnTo>
                  <a:lnTo>
                    <a:pt x="6881" y="12184"/>
                  </a:lnTo>
                  <a:close/>
                  <a:moveTo>
                    <a:pt x="7593" y="12184"/>
                  </a:moveTo>
                  <a:lnTo>
                    <a:pt x="7593" y="12364"/>
                  </a:lnTo>
                  <a:lnTo>
                    <a:pt x="7464" y="12364"/>
                  </a:lnTo>
                  <a:lnTo>
                    <a:pt x="7464" y="12184"/>
                  </a:lnTo>
                  <a:close/>
                  <a:moveTo>
                    <a:pt x="4118" y="12793"/>
                  </a:moveTo>
                  <a:lnTo>
                    <a:pt x="4118" y="12887"/>
                  </a:lnTo>
                  <a:lnTo>
                    <a:pt x="3861" y="12887"/>
                  </a:lnTo>
                  <a:lnTo>
                    <a:pt x="3861" y="12793"/>
                  </a:lnTo>
                  <a:close/>
                  <a:moveTo>
                    <a:pt x="5817" y="12793"/>
                  </a:moveTo>
                  <a:lnTo>
                    <a:pt x="5817" y="12887"/>
                  </a:lnTo>
                  <a:lnTo>
                    <a:pt x="5568" y="12887"/>
                  </a:lnTo>
                  <a:lnTo>
                    <a:pt x="5568" y="12793"/>
                  </a:lnTo>
                  <a:close/>
                  <a:moveTo>
                    <a:pt x="7507" y="12793"/>
                  </a:moveTo>
                  <a:lnTo>
                    <a:pt x="7507" y="12887"/>
                  </a:lnTo>
                  <a:lnTo>
                    <a:pt x="7250" y="12887"/>
                  </a:lnTo>
                  <a:lnTo>
                    <a:pt x="7250" y="12793"/>
                  </a:lnTo>
                  <a:close/>
                  <a:moveTo>
                    <a:pt x="19278" y="12870"/>
                  </a:moveTo>
                  <a:lnTo>
                    <a:pt x="19364" y="12922"/>
                  </a:lnTo>
                  <a:lnTo>
                    <a:pt x="19356" y="12939"/>
                  </a:lnTo>
                  <a:lnTo>
                    <a:pt x="19210" y="12982"/>
                  </a:lnTo>
                  <a:lnTo>
                    <a:pt x="19278" y="12870"/>
                  </a:lnTo>
                  <a:close/>
                  <a:moveTo>
                    <a:pt x="5062" y="12802"/>
                  </a:moveTo>
                  <a:lnTo>
                    <a:pt x="5062" y="12999"/>
                  </a:lnTo>
                  <a:lnTo>
                    <a:pt x="4650" y="12999"/>
                  </a:lnTo>
                  <a:lnTo>
                    <a:pt x="4650" y="12802"/>
                  </a:lnTo>
                  <a:close/>
                  <a:moveTo>
                    <a:pt x="5379" y="12793"/>
                  </a:moveTo>
                  <a:lnTo>
                    <a:pt x="5113" y="13171"/>
                  </a:lnTo>
                  <a:lnTo>
                    <a:pt x="5113" y="12793"/>
                  </a:lnTo>
                  <a:close/>
                  <a:moveTo>
                    <a:pt x="19347" y="12965"/>
                  </a:moveTo>
                  <a:lnTo>
                    <a:pt x="19210" y="13196"/>
                  </a:lnTo>
                  <a:lnTo>
                    <a:pt x="19184" y="13016"/>
                  </a:lnTo>
                  <a:lnTo>
                    <a:pt x="19193" y="13008"/>
                  </a:lnTo>
                  <a:lnTo>
                    <a:pt x="19347" y="12965"/>
                  </a:lnTo>
                  <a:close/>
                  <a:moveTo>
                    <a:pt x="4118" y="13042"/>
                  </a:moveTo>
                  <a:lnTo>
                    <a:pt x="4118" y="13239"/>
                  </a:lnTo>
                  <a:lnTo>
                    <a:pt x="3861" y="13239"/>
                  </a:lnTo>
                  <a:lnTo>
                    <a:pt x="3861" y="13042"/>
                  </a:lnTo>
                  <a:close/>
                  <a:moveTo>
                    <a:pt x="5062" y="13050"/>
                  </a:moveTo>
                  <a:lnTo>
                    <a:pt x="5062" y="13239"/>
                  </a:lnTo>
                  <a:lnTo>
                    <a:pt x="4650" y="13239"/>
                  </a:lnTo>
                  <a:lnTo>
                    <a:pt x="4650" y="13050"/>
                  </a:lnTo>
                  <a:close/>
                  <a:moveTo>
                    <a:pt x="5817" y="13042"/>
                  </a:moveTo>
                  <a:lnTo>
                    <a:pt x="5817" y="13239"/>
                  </a:lnTo>
                  <a:lnTo>
                    <a:pt x="5568" y="13239"/>
                  </a:lnTo>
                  <a:lnTo>
                    <a:pt x="5568" y="13042"/>
                  </a:lnTo>
                  <a:close/>
                  <a:moveTo>
                    <a:pt x="7507" y="13042"/>
                  </a:moveTo>
                  <a:lnTo>
                    <a:pt x="7507" y="13239"/>
                  </a:lnTo>
                  <a:lnTo>
                    <a:pt x="7250" y="13239"/>
                  </a:lnTo>
                  <a:lnTo>
                    <a:pt x="7250" y="13042"/>
                  </a:lnTo>
                  <a:close/>
                  <a:moveTo>
                    <a:pt x="19167" y="13059"/>
                  </a:moveTo>
                  <a:lnTo>
                    <a:pt x="19184" y="13239"/>
                  </a:lnTo>
                  <a:lnTo>
                    <a:pt x="19184" y="13256"/>
                  </a:lnTo>
                  <a:lnTo>
                    <a:pt x="19081" y="13196"/>
                  </a:lnTo>
                  <a:lnTo>
                    <a:pt x="19167" y="13059"/>
                  </a:lnTo>
                  <a:close/>
                  <a:moveTo>
                    <a:pt x="19424" y="12939"/>
                  </a:moveTo>
                  <a:lnTo>
                    <a:pt x="19433" y="12956"/>
                  </a:lnTo>
                  <a:lnTo>
                    <a:pt x="19236" y="13282"/>
                  </a:lnTo>
                  <a:lnTo>
                    <a:pt x="19227" y="13274"/>
                  </a:lnTo>
                  <a:lnTo>
                    <a:pt x="19424" y="12939"/>
                  </a:lnTo>
                  <a:close/>
                  <a:moveTo>
                    <a:pt x="19055" y="13213"/>
                  </a:moveTo>
                  <a:lnTo>
                    <a:pt x="19167" y="13274"/>
                  </a:lnTo>
                  <a:lnTo>
                    <a:pt x="19150" y="13282"/>
                  </a:lnTo>
                  <a:lnTo>
                    <a:pt x="18952" y="13368"/>
                  </a:lnTo>
                  <a:lnTo>
                    <a:pt x="19055" y="13213"/>
                  </a:lnTo>
                  <a:close/>
                  <a:moveTo>
                    <a:pt x="5019" y="13308"/>
                  </a:moveTo>
                  <a:lnTo>
                    <a:pt x="4873" y="13497"/>
                  </a:lnTo>
                  <a:lnTo>
                    <a:pt x="4650" y="13497"/>
                  </a:lnTo>
                  <a:lnTo>
                    <a:pt x="4650" y="13308"/>
                  </a:lnTo>
                  <a:close/>
                  <a:moveTo>
                    <a:pt x="4118" y="13385"/>
                  </a:moveTo>
                  <a:lnTo>
                    <a:pt x="4118" y="13582"/>
                  </a:lnTo>
                  <a:lnTo>
                    <a:pt x="3861" y="13582"/>
                  </a:lnTo>
                  <a:lnTo>
                    <a:pt x="3861" y="13385"/>
                  </a:lnTo>
                  <a:close/>
                  <a:moveTo>
                    <a:pt x="5817" y="13385"/>
                  </a:moveTo>
                  <a:lnTo>
                    <a:pt x="5817" y="13582"/>
                  </a:lnTo>
                  <a:lnTo>
                    <a:pt x="5568" y="13582"/>
                  </a:lnTo>
                  <a:lnTo>
                    <a:pt x="5568" y="13385"/>
                  </a:lnTo>
                  <a:close/>
                  <a:moveTo>
                    <a:pt x="7507" y="13394"/>
                  </a:moveTo>
                  <a:lnTo>
                    <a:pt x="7507" y="13600"/>
                  </a:lnTo>
                  <a:lnTo>
                    <a:pt x="7250" y="13600"/>
                  </a:lnTo>
                  <a:lnTo>
                    <a:pt x="7250" y="13394"/>
                  </a:lnTo>
                  <a:close/>
                  <a:moveTo>
                    <a:pt x="19133" y="13316"/>
                  </a:moveTo>
                  <a:lnTo>
                    <a:pt x="18935" y="13651"/>
                  </a:lnTo>
                  <a:lnTo>
                    <a:pt x="18910" y="13437"/>
                  </a:lnTo>
                  <a:lnTo>
                    <a:pt x="18927" y="13402"/>
                  </a:lnTo>
                  <a:lnTo>
                    <a:pt x="19133" y="13316"/>
                  </a:lnTo>
                  <a:close/>
                  <a:moveTo>
                    <a:pt x="18892" y="13471"/>
                  </a:moveTo>
                  <a:lnTo>
                    <a:pt x="18927" y="13685"/>
                  </a:lnTo>
                  <a:lnTo>
                    <a:pt x="18798" y="13608"/>
                  </a:lnTo>
                  <a:lnTo>
                    <a:pt x="18892" y="13471"/>
                  </a:lnTo>
                  <a:close/>
                  <a:moveTo>
                    <a:pt x="19218" y="13308"/>
                  </a:moveTo>
                  <a:lnTo>
                    <a:pt x="19236" y="13316"/>
                  </a:lnTo>
                  <a:lnTo>
                    <a:pt x="18995" y="13737"/>
                  </a:lnTo>
                  <a:lnTo>
                    <a:pt x="18970" y="13728"/>
                  </a:lnTo>
                  <a:lnTo>
                    <a:pt x="19218" y="13308"/>
                  </a:lnTo>
                  <a:close/>
                  <a:moveTo>
                    <a:pt x="4848" y="13557"/>
                  </a:moveTo>
                  <a:lnTo>
                    <a:pt x="4710" y="13745"/>
                  </a:lnTo>
                  <a:lnTo>
                    <a:pt x="4667" y="13745"/>
                  </a:lnTo>
                  <a:lnTo>
                    <a:pt x="4667" y="13557"/>
                  </a:lnTo>
                  <a:close/>
                  <a:moveTo>
                    <a:pt x="5062" y="13557"/>
                  </a:moveTo>
                  <a:lnTo>
                    <a:pt x="5062" y="13745"/>
                  </a:lnTo>
                  <a:lnTo>
                    <a:pt x="4882" y="13745"/>
                  </a:lnTo>
                  <a:lnTo>
                    <a:pt x="5019" y="13557"/>
                  </a:lnTo>
                  <a:close/>
                  <a:moveTo>
                    <a:pt x="8880" y="13136"/>
                  </a:moveTo>
                  <a:lnTo>
                    <a:pt x="8880" y="13308"/>
                  </a:lnTo>
                  <a:lnTo>
                    <a:pt x="8846" y="13308"/>
                  </a:lnTo>
                  <a:lnTo>
                    <a:pt x="8846" y="13368"/>
                  </a:lnTo>
                  <a:lnTo>
                    <a:pt x="8880" y="13368"/>
                  </a:lnTo>
                  <a:lnTo>
                    <a:pt x="8880" y="13419"/>
                  </a:lnTo>
                  <a:lnTo>
                    <a:pt x="8846" y="13419"/>
                  </a:lnTo>
                  <a:lnTo>
                    <a:pt x="8846" y="13488"/>
                  </a:lnTo>
                  <a:lnTo>
                    <a:pt x="8880" y="13488"/>
                  </a:lnTo>
                  <a:lnTo>
                    <a:pt x="8880" y="13711"/>
                  </a:lnTo>
                  <a:lnTo>
                    <a:pt x="8846" y="13711"/>
                  </a:lnTo>
                  <a:lnTo>
                    <a:pt x="8846" y="13780"/>
                  </a:lnTo>
                  <a:lnTo>
                    <a:pt x="8751" y="13780"/>
                  </a:lnTo>
                  <a:lnTo>
                    <a:pt x="8751" y="13136"/>
                  </a:lnTo>
                  <a:close/>
                  <a:moveTo>
                    <a:pt x="7095" y="12793"/>
                  </a:moveTo>
                  <a:lnTo>
                    <a:pt x="7095" y="13797"/>
                  </a:lnTo>
                  <a:lnTo>
                    <a:pt x="6692" y="13797"/>
                  </a:lnTo>
                  <a:lnTo>
                    <a:pt x="5971" y="12793"/>
                  </a:lnTo>
                  <a:close/>
                  <a:moveTo>
                    <a:pt x="7507" y="13745"/>
                  </a:moveTo>
                  <a:lnTo>
                    <a:pt x="7507" y="13797"/>
                  </a:lnTo>
                  <a:lnTo>
                    <a:pt x="7250" y="13797"/>
                  </a:lnTo>
                  <a:lnTo>
                    <a:pt x="7250" y="13745"/>
                  </a:lnTo>
                  <a:close/>
                  <a:moveTo>
                    <a:pt x="7773" y="13153"/>
                  </a:moveTo>
                  <a:lnTo>
                    <a:pt x="7773" y="13797"/>
                  </a:lnTo>
                  <a:lnTo>
                    <a:pt x="7644" y="13797"/>
                  </a:lnTo>
                  <a:lnTo>
                    <a:pt x="7644" y="13153"/>
                  </a:lnTo>
                  <a:close/>
                  <a:moveTo>
                    <a:pt x="9223" y="13213"/>
                  </a:moveTo>
                  <a:lnTo>
                    <a:pt x="9223" y="13239"/>
                  </a:lnTo>
                  <a:lnTo>
                    <a:pt x="9283" y="13239"/>
                  </a:lnTo>
                  <a:lnTo>
                    <a:pt x="9283" y="13574"/>
                  </a:lnTo>
                  <a:lnTo>
                    <a:pt x="9283" y="13814"/>
                  </a:lnTo>
                  <a:lnTo>
                    <a:pt x="9069" y="13814"/>
                  </a:lnTo>
                  <a:lnTo>
                    <a:pt x="9069" y="13745"/>
                  </a:lnTo>
                  <a:lnTo>
                    <a:pt x="9043" y="13745"/>
                  </a:lnTo>
                  <a:lnTo>
                    <a:pt x="9043" y="13497"/>
                  </a:lnTo>
                  <a:lnTo>
                    <a:pt x="9069" y="13497"/>
                  </a:lnTo>
                  <a:lnTo>
                    <a:pt x="9069" y="13437"/>
                  </a:lnTo>
                  <a:lnTo>
                    <a:pt x="9043" y="13437"/>
                  </a:lnTo>
                  <a:lnTo>
                    <a:pt x="9043" y="13385"/>
                  </a:lnTo>
                  <a:lnTo>
                    <a:pt x="9069" y="13385"/>
                  </a:lnTo>
                  <a:lnTo>
                    <a:pt x="9069" y="13316"/>
                  </a:lnTo>
                  <a:lnTo>
                    <a:pt x="9043" y="13316"/>
                  </a:lnTo>
                  <a:lnTo>
                    <a:pt x="9043" y="13213"/>
                  </a:lnTo>
                  <a:close/>
                  <a:moveTo>
                    <a:pt x="18781" y="13651"/>
                  </a:moveTo>
                  <a:lnTo>
                    <a:pt x="18910" y="13728"/>
                  </a:lnTo>
                  <a:lnTo>
                    <a:pt x="18910" y="13737"/>
                  </a:lnTo>
                  <a:lnTo>
                    <a:pt x="18661" y="13848"/>
                  </a:lnTo>
                  <a:lnTo>
                    <a:pt x="18781" y="13651"/>
                  </a:lnTo>
                  <a:close/>
                  <a:moveTo>
                    <a:pt x="4118" y="13737"/>
                  </a:moveTo>
                  <a:lnTo>
                    <a:pt x="4118" y="13943"/>
                  </a:lnTo>
                  <a:lnTo>
                    <a:pt x="3861" y="13943"/>
                  </a:lnTo>
                  <a:lnTo>
                    <a:pt x="3861" y="13737"/>
                  </a:lnTo>
                  <a:close/>
                  <a:moveTo>
                    <a:pt x="5817" y="13737"/>
                  </a:moveTo>
                  <a:lnTo>
                    <a:pt x="5817" y="13943"/>
                  </a:lnTo>
                  <a:lnTo>
                    <a:pt x="5568" y="13943"/>
                  </a:lnTo>
                  <a:lnTo>
                    <a:pt x="5568" y="13737"/>
                  </a:lnTo>
                  <a:close/>
                  <a:moveTo>
                    <a:pt x="7507" y="13874"/>
                  </a:moveTo>
                  <a:lnTo>
                    <a:pt x="7507" y="13951"/>
                  </a:lnTo>
                  <a:lnTo>
                    <a:pt x="7250" y="13951"/>
                  </a:lnTo>
                  <a:lnTo>
                    <a:pt x="7250" y="13874"/>
                  </a:lnTo>
                  <a:close/>
                  <a:moveTo>
                    <a:pt x="6907" y="13840"/>
                  </a:moveTo>
                  <a:lnTo>
                    <a:pt x="6907" y="13968"/>
                  </a:lnTo>
                  <a:lnTo>
                    <a:pt x="6821" y="13968"/>
                  </a:lnTo>
                  <a:lnTo>
                    <a:pt x="6735" y="13840"/>
                  </a:lnTo>
                  <a:close/>
                  <a:moveTo>
                    <a:pt x="7095" y="13866"/>
                  </a:moveTo>
                  <a:lnTo>
                    <a:pt x="7095" y="13968"/>
                  </a:lnTo>
                  <a:lnTo>
                    <a:pt x="6958" y="13968"/>
                  </a:lnTo>
                  <a:lnTo>
                    <a:pt x="6958" y="13866"/>
                  </a:lnTo>
                  <a:close/>
                  <a:moveTo>
                    <a:pt x="8846" y="13866"/>
                  </a:moveTo>
                  <a:lnTo>
                    <a:pt x="8846" y="13908"/>
                  </a:lnTo>
                  <a:lnTo>
                    <a:pt x="8880" y="13908"/>
                  </a:lnTo>
                  <a:lnTo>
                    <a:pt x="8880" y="13968"/>
                  </a:lnTo>
                  <a:lnTo>
                    <a:pt x="8751" y="13968"/>
                  </a:lnTo>
                  <a:lnTo>
                    <a:pt x="8751" y="13866"/>
                  </a:lnTo>
                  <a:close/>
                  <a:moveTo>
                    <a:pt x="17082" y="13840"/>
                  </a:moveTo>
                  <a:lnTo>
                    <a:pt x="17082" y="13968"/>
                  </a:lnTo>
                  <a:lnTo>
                    <a:pt x="16876" y="13968"/>
                  </a:lnTo>
                  <a:lnTo>
                    <a:pt x="16876" y="13840"/>
                  </a:lnTo>
                  <a:close/>
                  <a:moveTo>
                    <a:pt x="7773" y="13874"/>
                  </a:moveTo>
                  <a:lnTo>
                    <a:pt x="7773" y="13986"/>
                  </a:lnTo>
                  <a:lnTo>
                    <a:pt x="7644" y="13986"/>
                  </a:lnTo>
                  <a:lnTo>
                    <a:pt x="7644" y="13874"/>
                  </a:lnTo>
                  <a:close/>
                  <a:moveTo>
                    <a:pt x="9283" y="13874"/>
                  </a:moveTo>
                  <a:lnTo>
                    <a:pt x="9283" y="13986"/>
                  </a:lnTo>
                  <a:lnTo>
                    <a:pt x="9043" y="13986"/>
                  </a:lnTo>
                  <a:lnTo>
                    <a:pt x="9043" y="13917"/>
                  </a:lnTo>
                  <a:lnTo>
                    <a:pt x="9069" y="13917"/>
                  </a:lnTo>
                  <a:lnTo>
                    <a:pt x="9069" y="13874"/>
                  </a:lnTo>
                  <a:close/>
                  <a:moveTo>
                    <a:pt x="16825" y="13874"/>
                  </a:moveTo>
                  <a:lnTo>
                    <a:pt x="16825" y="13986"/>
                  </a:lnTo>
                  <a:lnTo>
                    <a:pt x="16747" y="13986"/>
                  </a:lnTo>
                  <a:lnTo>
                    <a:pt x="16747" y="13874"/>
                  </a:lnTo>
                  <a:close/>
                  <a:moveTo>
                    <a:pt x="3295" y="13102"/>
                  </a:moveTo>
                  <a:lnTo>
                    <a:pt x="3295" y="13274"/>
                  </a:lnTo>
                  <a:lnTo>
                    <a:pt x="215" y="13994"/>
                  </a:lnTo>
                  <a:lnTo>
                    <a:pt x="189" y="13986"/>
                  </a:lnTo>
                  <a:lnTo>
                    <a:pt x="3295" y="13102"/>
                  </a:lnTo>
                  <a:close/>
                  <a:moveTo>
                    <a:pt x="5062" y="13797"/>
                  </a:moveTo>
                  <a:lnTo>
                    <a:pt x="5062" y="13994"/>
                  </a:lnTo>
                  <a:lnTo>
                    <a:pt x="4693" y="13994"/>
                  </a:lnTo>
                  <a:lnTo>
                    <a:pt x="4839" y="13797"/>
                  </a:lnTo>
                  <a:close/>
                  <a:moveTo>
                    <a:pt x="146" y="14003"/>
                  </a:moveTo>
                  <a:lnTo>
                    <a:pt x="266" y="14054"/>
                  </a:lnTo>
                  <a:lnTo>
                    <a:pt x="129" y="14097"/>
                  </a:lnTo>
                  <a:cubicBezTo>
                    <a:pt x="120" y="14097"/>
                    <a:pt x="103" y="14089"/>
                    <a:pt x="94" y="14089"/>
                  </a:cubicBezTo>
                  <a:lnTo>
                    <a:pt x="146" y="14003"/>
                  </a:lnTo>
                  <a:close/>
                  <a:moveTo>
                    <a:pt x="6907" y="14037"/>
                  </a:moveTo>
                  <a:lnTo>
                    <a:pt x="6907" y="14097"/>
                  </a:lnTo>
                  <a:lnTo>
                    <a:pt x="6864" y="14037"/>
                  </a:lnTo>
                  <a:close/>
                  <a:moveTo>
                    <a:pt x="18884" y="13771"/>
                  </a:moveTo>
                  <a:lnTo>
                    <a:pt x="18652" y="14174"/>
                  </a:lnTo>
                  <a:lnTo>
                    <a:pt x="18618" y="13908"/>
                  </a:lnTo>
                  <a:lnTo>
                    <a:pt x="18626" y="13883"/>
                  </a:lnTo>
                  <a:lnTo>
                    <a:pt x="18884" y="13771"/>
                  </a:lnTo>
                  <a:close/>
                  <a:moveTo>
                    <a:pt x="18584" y="13943"/>
                  </a:moveTo>
                  <a:lnTo>
                    <a:pt x="18618" y="14200"/>
                  </a:lnTo>
                  <a:lnTo>
                    <a:pt x="18481" y="14114"/>
                  </a:lnTo>
                  <a:lnTo>
                    <a:pt x="18584" y="13943"/>
                  </a:lnTo>
                  <a:close/>
                  <a:moveTo>
                    <a:pt x="60" y="14140"/>
                  </a:moveTo>
                  <a:lnTo>
                    <a:pt x="146" y="14183"/>
                  </a:lnTo>
                  <a:lnTo>
                    <a:pt x="146" y="14209"/>
                  </a:lnTo>
                  <a:lnTo>
                    <a:pt x="137" y="14209"/>
                  </a:lnTo>
                  <a:lnTo>
                    <a:pt x="52" y="14157"/>
                  </a:lnTo>
                  <a:lnTo>
                    <a:pt x="60" y="14140"/>
                  </a:lnTo>
                  <a:close/>
                  <a:moveTo>
                    <a:pt x="8880" y="14011"/>
                  </a:moveTo>
                  <a:lnTo>
                    <a:pt x="8880" y="14140"/>
                  </a:lnTo>
                  <a:lnTo>
                    <a:pt x="8846" y="14140"/>
                  </a:lnTo>
                  <a:lnTo>
                    <a:pt x="8846" y="14209"/>
                  </a:lnTo>
                  <a:lnTo>
                    <a:pt x="8880" y="14209"/>
                  </a:lnTo>
                  <a:lnTo>
                    <a:pt x="8880" y="14226"/>
                  </a:lnTo>
                  <a:lnTo>
                    <a:pt x="8751" y="14226"/>
                  </a:lnTo>
                  <a:lnTo>
                    <a:pt x="8751" y="14011"/>
                  </a:lnTo>
                  <a:close/>
                  <a:moveTo>
                    <a:pt x="6701" y="14046"/>
                  </a:moveTo>
                  <a:lnTo>
                    <a:pt x="6838" y="14243"/>
                  </a:lnTo>
                  <a:lnTo>
                    <a:pt x="6701" y="14243"/>
                  </a:lnTo>
                  <a:lnTo>
                    <a:pt x="6701" y="14046"/>
                  </a:lnTo>
                  <a:close/>
                  <a:moveTo>
                    <a:pt x="7095" y="14029"/>
                  </a:moveTo>
                  <a:lnTo>
                    <a:pt x="7095" y="14243"/>
                  </a:lnTo>
                  <a:lnTo>
                    <a:pt x="7010" y="14243"/>
                  </a:lnTo>
                  <a:lnTo>
                    <a:pt x="6958" y="14166"/>
                  </a:lnTo>
                  <a:lnTo>
                    <a:pt x="6958" y="14029"/>
                  </a:lnTo>
                  <a:close/>
                  <a:moveTo>
                    <a:pt x="7507" y="14089"/>
                  </a:moveTo>
                  <a:lnTo>
                    <a:pt x="7507" y="14243"/>
                  </a:lnTo>
                  <a:lnTo>
                    <a:pt x="7250" y="14243"/>
                  </a:lnTo>
                  <a:lnTo>
                    <a:pt x="7250" y="14089"/>
                  </a:lnTo>
                  <a:close/>
                  <a:moveTo>
                    <a:pt x="7773" y="14029"/>
                  </a:moveTo>
                  <a:lnTo>
                    <a:pt x="7773" y="14243"/>
                  </a:lnTo>
                  <a:lnTo>
                    <a:pt x="7644" y="14243"/>
                  </a:lnTo>
                  <a:lnTo>
                    <a:pt x="7644" y="14029"/>
                  </a:lnTo>
                  <a:close/>
                  <a:moveTo>
                    <a:pt x="16825" y="14029"/>
                  </a:moveTo>
                  <a:lnTo>
                    <a:pt x="16825" y="14243"/>
                  </a:lnTo>
                  <a:lnTo>
                    <a:pt x="16747" y="14243"/>
                  </a:lnTo>
                  <a:lnTo>
                    <a:pt x="16747" y="14029"/>
                  </a:lnTo>
                  <a:close/>
                  <a:moveTo>
                    <a:pt x="17082" y="14029"/>
                  </a:moveTo>
                  <a:lnTo>
                    <a:pt x="17082" y="14243"/>
                  </a:lnTo>
                  <a:lnTo>
                    <a:pt x="16876" y="14243"/>
                  </a:lnTo>
                  <a:lnTo>
                    <a:pt x="16876" y="14029"/>
                  </a:lnTo>
                  <a:close/>
                  <a:moveTo>
                    <a:pt x="5062" y="14046"/>
                  </a:moveTo>
                  <a:lnTo>
                    <a:pt x="5062" y="14252"/>
                  </a:lnTo>
                  <a:lnTo>
                    <a:pt x="4650" y="14252"/>
                  </a:lnTo>
                  <a:lnTo>
                    <a:pt x="4650" y="14054"/>
                  </a:lnTo>
                  <a:lnTo>
                    <a:pt x="4667" y="14046"/>
                  </a:lnTo>
                  <a:close/>
                  <a:moveTo>
                    <a:pt x="9283" y="14037"/>
                  </a:moveTo>
                  <a:lnTo>
                    <a:pt x="9283" y="14252"/>
                  </a:lnTo>
                  <a:lnTo>
                    <a:pt x="9043" y="14252"/>
                  </a:lnTo>
                  <a:lnTo>
                    <a:pt x="9043" y="14217"/>
                  </a:lnTo>
                  <a:lnTo>
                    <a:pt x="9069" y="14217"/>
                  </a:lnTo>
                  <a:lnTo>
                    <a:pt x="9069" y="14157"/>
                  </a:lnTo>
                  <a:lnTo>
                    <a:pt x="9043" y="14157"/>
                  </a:lnTo>
                  <a:lnTo>
                    <a:pt x="9043" y="14037"/>
                  </a:lnTo>
                  <a:close/>
                  <a:moveTo>
                    <a:pt x="18944" y="13737"/>
                  </a:moveTo>
                  <a:lnTo>
                    <a:pt x="18970" y="13745"/>
                  </a:lnTo>
                  <a:lnTo>
                    <a:pt x="18695" y="14252"/>
                  </a:lnTo>
                  <a:lnTo>
                    <a:pt x="18661" y="14226"/>
                  </a:lnTo>
                  <a:lnTo>
                    <a:pt x="18944" y="13737"/>
                  </a:lnTo>
                  <a:close/>
                  <a:moveTo>
                    <a:pt x="300" y="14089"/>
                  </a:moveTo>
                  <a:lnTo>
                    <a:pt x="317" y="14097"/>
                  </a:lnTo>
                  <a:lnTo>
                    <a:pt x="386" y="14269"/>
                  </a:lnTo>
                  <a:lnTo>
                    <a:pt x="172" y="14140"/>
                  </a:lnTo>
                  <a:cubicBezTo>
                    <a:pt x="172" y="14131"/>
                    <a:pt x="163" y="14131"/>
                    <a:pt x="163" y="14123"/>
                  </a:cubicBezTo>
                  <a:lnTo>
                    <a:pt x="300" y="14089"/>
                  </a:lnTo>
                  <a:close/>
                  <a:moveTo>
                    <a:pt x="352" y="14123"/>
                  </a:moveTo>
                  <a:lnTo>
                    <a:pt x="489" y="14200"/>
                  </a:lnTo>
                  <a:lnTo>
                    <a:pt x="429" y="14294"/>
                  </a:lnTo>
                  <a:lnTo>
                    <a:pt x="352" y="14123"/>
                  </a:lnTo>
                  <a:close/>
                  <a:moveTo>
                    <a:pt x="4118" y="14089"/>
                  </a:moveTo>
                  <a:lnTo>
                    <a:pt x="4118" y="14294"/>
                  </a:lnTo>
                  <a:lnTo>
                    <a:pt x="3861" y="14294"/>
                  </a:lnTo>
                  <a:lnTo>
                    <a:pt x="3861" y="14089"/>
                  </a:lnTo>
                  <a:close/>
                  <a:moveTo>
                    <a:pt x="5817" y="14089"/>
                  </a:moveTo>
                  <a:lnTo>
                    <a:pt x="5817" y="14294"/>
                  </a:lnTo>
                  <a:lnTo>
                    <a:pt x="5568" y="14294"/>
                  </a:lnTo>
                  <a:lnTo>
                    <a:pt x="5568" y="14089"/>
                  </a:lnTo>
                  <a:close/>
                  <a:moveTo>
                    <a:pt x="515" y="14200"/>
                  </a:moveTo>
                  <a:lnTo>
                    <a:pt x="678" y="14286"/>
                  </a:lnTo>
                  <a:lnTo>
                    <a:pt x="463" y="14303"/>
                  </a:lnTo>
                  <a:lnTo>
                    <a:pt x="446" y="14294"/>
                  </a:lnTo>
                  <a:lnTo>
                    <a:pt x="515" y="14200"/>
                  </a:lnTo>
                  <a:close/>
                  <a:moveTo>
                    <a:pt x="18455" y="14140"/>
                  </a:moveTo>
                  <a:lnTo>
                    <a:pt x="18609" y="14226"/>
                  </a:lnTo>
                  <a:lnTo>
                    <a:pt x="18326" y="14346"/>
                  </a:lnTo>
                  <a:lnTo>
                    <a:pt x="18455" y="14140"/>
                  </a:lnTo>
                  <a:close/>
                  <a:moveTo>
                    <a:pt x="180" y="14217"/>
                  </a:moveTo>
                  <a:lnTo>
                    <a:pt x="395" y="14337"/>
                  </a:lnTo>
                  <a:lnTo>
                    <a:pt x="386" y="14355"/>
                  </a:lnTo>
                  <a:lnTo>
                    <a:pt x="180" y="14243"/>
                  </a:lnTo>
                  <a:lnTo>
                    <a:pt x="180" y="14217"/>
                  </a:lnTo>
                  <a:close/>
                  <a:moveTo>
                    <a:pt x="4599" y="12793"/>
                  </a:moveTo>
                  <a:lnTo>
                    <a:pt x="4599" y="13883"/>
                  </a:lnTo>
                  <a:lnTo>
                    <a:pt x="4256" y="14355"/>
                  </a:lnTo>
                  <a:lnTo>
                    <a:pt x="4256" y="12793"/>
                  </a:lnTo>
                  <a:close/>
                  <a:moveTo>
                    <a:pt x="9283" y="14294"/>
                  </a:moveTo>
                  <a:lnTo>
                    <a:pt x="9283" y="14355"/>
                  </a:lnTo>
                  <a:lnTo>
                    <a:pt x="9043" y="14355"/>
                  </a:lnTo>
                  <a:lnTo>
                    <a:pt x="9043" y="14337"/>
                  </a:lnTo>
                  <a:lnTo>
                    <a:pt x="9069" y="14337"/>
                  </a:lnTo>
                  <a:lnTo>
                    <a:pt x="9069" y="14294"/>
                  </a:lnTo>
                  <a:close/>
                  <a:moveTo>
                    <a:pt x="16825" y="14294"/>
                  </a:moveTo>
                  <a:lnTo>
                    <a:pt x="16825" y="14355"/>
                  </a:lnTo>
                  <a:lnTo>
                    <a:pt x="16747" y="14355"/>
                  </a:lnTo>
                  <a:lnTo>
                    <a:pt x="16747" y="14294"/>
                  </a:lnTo>
                  <a:close/>
                  <a:moveTo>
                    <a:pt x="6872" y="14303"/>
                  </a:moveTo>
                  <a:lnTo>
                    <a:pt x="6907" y="14346"/>
                  </a:lnTo>
                  <a:lnTo>
                    <a:pt x="6907" y="14372"/>
                  </a:lnTo>
                  <a:lnTo>
                    <a:pt x="6701" y="14372"/>
                  </a:lnTo>
                  <a:lnTo>
                    <a:pt x="6701" y="14303"/>
                  </a:lnTo>
                  <a:close/>
                  <a:moveTo>
                    <a:pt x="7095" y="14303"/>
                  </a:moveTo>
                  <a:lnTo>
                    <a:pt x="7095" y="14372"/>
                  </a:lnTo>
                  <a:lnTo>
                    <a:pt x="7044" y="14303"/>
                  </a:lnTo>
                  <a:close/>
                  <a:moveTo>
                    <a:pt x="7773" y="14294"/>
                  </a:moveTo>
                  <a:lnTo>
                    <a:pt x="7773" y="14312"/>
                  </a:lnTo>
                  <a:lnTo>
                    <a:pt x="7773" y="14372"/>
                  </a:lnTo>
                  <a:lnTo>
                    <a:pt x="7644" y="14372"/>
                  </a:lnTo>
                  <a:lnTo>
                    <a:pt x="7644" y="14294"/>
                  </a:lnTo>
                  <a:close/>
                  <a:moveTo>
                    <a:pt x="8846" y="14294"/>
                  </a:moveTo>
                  <a:lnTo>
                    <a:pt x="8846" y="14337"/>
                  </a:lnTo>
                  <a:lnTo>
                    <a:pt x="8880" y="14337"/>
                  </a:lnTo>
                  <a:lnTo>
                    <a:pt x="8880" y="14372"/>
                  </a:lnTo>
                  <a:lnTo>
                    <a:pt x="8751" y="14372"/>
                  </a:lnTo>
                  <a:lnTo>
                    <a:pt x="8751" y="14312"/>
                  </a:lnTo>
                  <a:lnTo>
                    <a:pt x="8751" y="14294"/>
                  </a:lnTo>
                  <a:close/>
                  <a:moveTo>
                    <a:pt x="17082" y="14303"/>
                  </a:moveTo>
                  <a:lnTo>
                    <a:pt x="17082" y="14372"/>
                  </a:lnTo>
                  <a:lnTo>
                    <a:pt x="16876" y="14372"/>
                  </a:lnTo>
                  <a:lnTo>
                    <a:pt x="16876" y="14303"/>
                  </a:lnTo>
                  <a:close/>
                  <a:moveTo>
                    <a:pt x="5062" y="14303"/>
                  </a:moveTo>
                  <a:lnTo>
                    <a:pt x="5062" y="14500"/>
                  </a:lnTo>
                  <a:lnTo>
                    <a:pt x="4650" y="14500"/>
                  </a:lnTo>
                  <a:lnTo>
                    <a:pt x="4650" y="14303"/>
                  </a:lnTo>
                  <a:close/>
                  <a:moveTo>
                    <a:pt x="721" y="14303"/>
                  </a:moveTo>
                  <a:lnTo>
                    <a:pt x="746" y="14312"/>
                  </a:lnTo>
                  <a:lnTo>
                    <a:pt x="832" y="14518"/>
                  </a:lnTo>
                  <a:lnTo>
                    <a:pt x="506" y="14329"/>
                  </a:lnTo>
                  <a:lnTo>
                    <a:pt x="721" y="14303"/>
                  </a:lnTo>
                  <a:close/>
                  <a:moveTo>
                    <a:pt x="5817" y="14432"/>
                  </a:moveTo>
                  <a:lnTo>
                    <a:pt x="5817" y="14552"/>
                  </a:lnTo>
                  <a:lnTo>
                    <a:pt x="5568" y="14552"/>
                  </a:lnTo>
                  <a:lnTo>
                    <a:pt x="5568" y="14432"/>
                  </a:lnTo>
                  <a:close/>
                  <a:moveTo>
                    <a:pt x="7507" y="14432"/>
                  </a:moveTo>
                  <a:lnTo>
                    <a:pt x="7507" y="14552"/>
                  </a:lnTo>
                  <a:lnTo>
                    <a:pt x="7250" y="14552"/>
                  </a:lnTo>
                  <a:lnTo>
                    <a:pt x="7250" y="14432"/>
                  </a:lnTo>
                  <a:close/>
                  <a:moveTo>
                    <a:pt x="781" y="14346"/>
                  </a:moveTo>
                  <a:lnTo>
                    <a:pt x="944" y="14432"/>
                  </a:lnTo>
                  <a:lnTo>
                    <a:pt x="867" y="14560"/>
                  </a:lnTo>
                  <a:lnTo>
                    <a:pt x="781" y="14346"/>
                  </a:lnTo>
                  <a:close/>
                  <a:moveTo>
                    <a:pt x="978" y="14432"/>
                  </a:moveTo>
                  <a:lnTo>
                    <a:pt x="1175" y="14543"/>
                  </a:lnTo>
                  <a:lnTo>
                    <a:pt x="901" y="14560"/>
                  </a:lnTo>
                  <a:lnTo>
                    <a:pt x="884" y="14560"/>
                  </a:lnTo>
                  <a:lnTo>
                    <a:pt x="978" y="14432"/>
                  </a:lnTo>
                  <a:close/>
                  <a:moveTo>
                    <a:pt x="4118" y="14440"/>
                  </a:moveTo>
                  <a:lnTo>
                    <a:pt x="4118" y="14560"/>
                  </a:lnTo>
                  <a:lnTo>
                    <a:pt x="3861" y="14560"/>
                  </a:lnTo>
                  <a:lnTo>
                    <a:pt x="3861" y="14440"/>
                  </a:lnTo>
                  <a:close/>
                  <a:moveTo>
                    <a:pt x="4599" y="14140"/>
                  </a:moveTo>
                  <a:lnTo>
                    <a:pt x="4599" y="14560"/>
                  </a:lnTo>
                  <a:lnTo>
                    <a:pt x="4298" y="14560"/>
                  </a:lnTo>
                  <a:lnTo>
                    <a:pt x="4599" y="14140"/>
                  </a:lnTo>
                  <a:close/>
                  <a:moveTo>
                    <a:pt x="5414" y="12990"/>
                  </a:moveTo>
                  <a:lnTo>
                    <a:pt x="5414" y="14560"/>
                  </a:lnTo>
                  <a:lnTo>
                    <a:pt x="5113" y="14560"/>
                  </a:lnTo>
                  <a:lnTo>
                    <a:pt x="5113" y="13411"/>
                  </a:lnTo>
                  <a:lnTo>
                    <a:pt x="5414" y="12990"/>
                  </a:lnTo>
                  <a:close/>
                  <a:moveTo>
                    <a:pt x="5963" y="13016"/>
                  </a:moveTo>
                  <a:lnTo>
                    <a:pt x="6649" y="13986"/>
                  </a:lnTo>
                  <a:lnTo>
                    <a:pt x="6649" y="14560"/>
                  </a:lnTo>
                  <a:lnTo>
                    <a:pt x="5963" y="14560"/>
                  </a:lnTo>
                  <a:lnTo>
                    <a:pt x="5963" y="13016"/>
                  </a:lnTo>
                  <a:close/>
                  <a:moveTo>
                    <a:pt x="6907" y="14423"/>
                  </a:moveTo>
                  <a:lnTo>
                    <a:pt x="6907" y="14560"/>
                  </a:lnTo>
                  <a:lnTo>
                    <a:pt x="6701" y="14560"/>
                  </a:lnTo>
                  <a:lnTo>
                    <a:pt x="6701" y="14423"/>
                  </a:lnTo>
                  <a:close/>
                  <a:moveTo>
                    <a:pt x="6958" y="14423"/>
                  </a:moveTo>
                  <a:lnTo>
                    <a:pt x="7052" y="14560"/>
                  </a:lnTo>
                  <a:lnTo>
                    <a:pt x="6958" y="14560"/>
                  </a:lnTo>
                  <a:lnTo>
                    <a:pt x="6958" y="14423"/>
                  </a:lnTo>
                  <a:close/>
                  <a:moveTo>
                    <a:pt x="7773" y="14423"/>
                  </a:moveTo>
                  <a:lnTo>
                    <a:pt x="7773" y="14560"/>
                  </a:lnTo>
                  <a:lnTo>
                    <a:pt x="7644" y="14560"/>
                  </a:lnTo>
                  <a:lnTo>
                    <a:pt x="7644" y="14423"/>
                  </a:lnTo>
                  <a:close/>
                  <a:moveTo>
                    <a:pt x="8880" y="14423"/>
                  </a:moveTo>
                  <a:lnTo>
                    <a:pt x="8880" y="14560"/>
                  </a:lnTo>
                  <a:lnTo>
                    <a:pt x="8751" y="14560"/>
                  </a:lnTo>
                  <a:lnTo>
                    <a:pt x="8751" y="14423"/>
                  </a:lnTo>
                  <a:close/>
                  <a:moveTo>
                    <a:pt x="9283" y="14423"/>
                  </a:moveTo>
                  <a:lnTo>
                    <a:pt x="9283" y="14560"/>
                  </a:lnTo>
                  <a:lnTo>
                    <a:pt x="9043" y="14560"/>
                  </a:lnTo>
                  <a:lnTo>
                    <a:pt x="9043" y="14423"/>
                  </a:lnTo>
                  <a:close/>
                  <a:moveTo>
                    <a:pt x="16825" y="14423"/>
                  </a:moveTo>
                  <a:lnTo>
                    <a:pt x="16825" y="14560"/>
                  </a:lnTo>
                  <a:lnTo>
                    <a:pt x="16747" y="14560"/>
                  </a:lnTo>
                  <a:lnTo>
                    <a:pt x="16747" y="14423"/>
                  </a:lnTo>
                  <a:close/>
                  <a:moveTo>
                    <a:pt x="17082" y="14423"/>
                  </a:moveTo>
                  <a:lnTo>
                    <a:pt x="17082" y="14560"/>
                  </a:lnTo>
                  <a:lnTo>
                    <a:pt x="16876" y="14560"/>
                  </a:lnTo>
                  <a:lnTo>
                    <a:pt x="16876" y="14423"/>
                  </a:lnTo>
                  <a:close/>
                  <a:moveTo>
                    <a:pt x="429" y="14346"/>
                  </a:moveTo>
                  <a:lnTo>
                    <a:pt x="858" y="14595"/>
                  </a:lnTo>
                  <a:lnTo>
                    <a:pt x="832" y="14612"/>
                  </a:lnTo>
                  <a:lnTo>
                    <a:pt x="420" y="14372"/>
                  </a:lnTo>
                  <a:lnTo>
                    <a:pt x="429" y="14346"/>
                  </a:lnTo>
                  <a:close/>
                  <a:moveTo>
                    <a:pt x="3277" y="13308"/>
                  </a:moveTo>
                  <a:lnTo>
                    <a:pt x="3269" y="13685"/>
                  </a:lnTo>
                  <a:lnTo>
                    <a:pt x="1587" y="14689"/>
                  </a:lnTo>
                  <a:lnTo>
                    <a:pt x="266" y="14011"/>
                  </a:lnTo>
                  <a:lnTo>
                    <a:pt x="3277" y="13308"/>
                  </a:lnTo>
                  <a:close/>
                  <a:moveTo>
                    <a:pt x="18584" y="14260"/>
                  </a:moveTo>
                  <a:lnTo>
                    <a:pt x="18318" y="14723"/>
                  </a:lnTo>
                  <a:lnTo>
                    <a:pt x="18275" y="14423"/>
                  </a:lnTo>
                  <a:lnTo>
                    <a:pt x="18292" y="14389"/>
                  </a:lnTo>
                  <a:lnTo>
                    <a:pt x="18584" y="14260"/>
                  </a:lnTo>
                  <a:close/>
                  <a:moveTo>
                    <a:pt x="18249" y="14458"/>
                  </a:moveTo>
                  <a:lnTo>
                    <a:pt x="18292" y="14758"/>
                  </a:lnTo>
                  <a:lnTo>
                    <a:pt x="18283" y="14775"/>
                  </a:lnTo>
                  <a:lnTo>
                    <a:pt x="18112" y="14681"/>
                  </a:lnTo>
                  <a:lnTo>
                    <a:pt x="18249" y="14458"/>
                  </a:lnTo>
                  <a:close/>
                  <a:moveTo>
                    <a:pt x="1218" y="14569"/>
                  </a:moveTo>
                  <a:lnTo>
                    <a:pt x="1244" y="14586"/>
                  </a:lnTo>
                  <a:lnTo>
                    <a:pt x="1347" y="14826"/>
                  </a:lnTo>
                  <a:lnTo>
                    <a:pt x="1347" y="14826"/>
                  </a:lnTo>
                  <a:lnTo>
                    <a:pt x="944" y="14595"/>
                  </a:lnTo>
                  <a:lnTo>
                    <a:pt x="1218" y="14569"/>
                  </a:lnTo>
                  <a:close/>
                  <a:moveTo>
                    <a:pt x="18652" y="14260"/>
                  </a:moveTo>
                  <a:lnTo>
                    <a:pt x="18678" y="14286"/>
                  </a:lnTo>
                  <a:lnTo>
                    <a:pt x="18369" y="14826"/>
                  </a:lnTo>
                  <a:lnTo>
                    <a:pt x="18326" y="14809"/>
                  </a:lnTo>
                  <a:lnTo>
                    <a:pt x="18652" y="14260"/>
                  </a:lnTo>
                  <a:close/>
                  <a:moveTo>
                    <a:pt x="1287" y="14603"/>
                  </a:moveTo>
                  <a:lnTo>
                    <a:pt x="1476" y="14698"/>
                  </a:lnTo>
                  <a:lnTo>
                    <a:pt x="1390" y="14844"/>
                  </a:lnTo>
                  <a:lnTo>
                    <a:pt x="1287" y="14603"/>
                  </a:lnTo>
                  <a:close/>
                  <a:moveTo>
                    <a:pt x="1501" y="14715"/>
                  </a:moveTo>
                  <a:lnTo>
                    <a:pt x="1716" y="14818"/>
                  </a:lnTo>
                  <a:lnTo>
                    <a:pt x="1416" y="14852"/>
                  </a:lnTo>
                  <a:lnTo>
                    <a:pt x="1501" y="14715"/>
                  </a:lnTo>
                  <a:close/>
                  <a:moveTo>
                    <a:pt x="867" y="14612"/>
                  </a:moveTo>
                  <a:lnTo>
                    <a:pt x="1364" y="14895"/>
                  </a:lnTo>
                  <a:lnTo>
                    <a:pt x="1347" y="14929"/>
                  </a:lnTo>
                  <a:lnTo>
                    <a:pt x="858" y="14638"/>
                  </a:lnTo>
                  <a:lnTo>
                    <a:pt x="867" y="14612"/>
                  </a:lnTo>
                  <a:close/>
                  <a:moveTo>
                    <a:pt x="3269" y="13737"/>
                  </a:moveTo>
                  <a:lnTo>
                    <a:pt x="3269" y="13900"/>
                  </a:lnTo>
                  <a:lnTo>
                    <a:pt x="2102" y="14955"/>
                  </a:lnTo>
                  <a:lnTo>
                    <a:pt x="1630" y="14715"/>
                  </a:lnTo>
                  <a:lnTo>
                    <a:pt x="3269" y="13737"/>
                  </a:lnTo>
                  <a:close/>
                  <a:moveTo>
                    <a:pt x="18094" y="14715"/>
                  </a:moveTo>
                  <a:lnTo>
                    <a:pt x="18275" y="14809"/>
                  </a:lnTo>
                  <a:lnTo>
                    <a:pt x="18266" y="14818"/>
                  </a:lnTo>
                  <a:lnTo>
                    <a:pt x="17923" y="14972"/>
                  </a:lnTo>
                  <a:lnTo>
                    <a:pt x="18094" y="14715"/>
                  </a:lnTo>
                  <a:close/>
                  <a:moveTo>
                    <a:pt x="1759" y="14844"/>
                  </a:moveTo>
                  <a:lnTo>
                    <a:pt x="1793" y="14861"/>
                  </a:lnTo>
                  <a:lnTo>
                    <a:pt x="1905" y="15144"/>
                  </a:lnTo>
                  <a:lnTo>
                    <a:pt x="1450" y="14869"/>
                  </a:lnTo>
                  <a:lnTo>
                    <a:pt x="1759" y="14844"/>
                  </a:lnTo>
                  <a:close/>
                  <a:moveTo>
                    <a:pt x="1836" y="14886"/>
                  </a:moveTo>
                  <a:lnTo>
                    <a:pt x="2068" y="14998"/>
                  </a:lnTo>
                  <a:lnTo>
                    <a:pt x="1956" y="15170"/>
                  </a:lnTo>
                  <a:lnTo>
                    <a:pt x="1939" y="15161"/>
                  </a:lnTo>
                  <a:lnTo>
                    <a:pt x="1836" y="14886"/>
                  </a:lnTo>
                  <a:close/>
                  <a:moveTo>
                    <a:pt x="2102" y="15015"/>
                  </a:moveTo>
                  <a:lnTo>
                    <a:pt x="2377" y="15152"/>
                  </a:lnTo>
                  <a:lnTo>
                    <a:pt x="2016" y="15195"/>
                  </a:lnTo>
                  <a:lnTo>
                    <a:pt x="2008" y="15187"/>
                  </a:lnTo>
                  <a:lnTo>
                    <a:pt x="2102" y="15015"/>
                  </a:lnTo>
                  <a:close/>
                  <a:moveTo>
                    <a:pt x="1390" y="14904"/>
                  </a:moveTo>
                  <a:lnTo>
                    <a:pt x="1948" y="15230"/>
                  </a:lnTo>
                  <a:lnTo>
                    <a:pt x="1930" y="15273"/>
                  </a:lnTo>
                  <a:lnTo>
                    <a:pt x="1373" y="14938"/>
                  </a:lnTo>
                  <a:lnTo>
                    <a:pt x="1390" y="14904"/>
                  </a:lnTo>
                  <a:close/>
                  <a:moveTo>
                    <a:pt x="17846" y="15075"/>
                  </a:moveTo>
                  <a:lnTo>
                    <a:pt x="17880" y="15315"/>
                  </a:lnTo>
                  <a:lnTo>
                    <a:pt x="17691" y="15315"/>
                  </a:lnTo>
                  <a:lnTo>
                    <a:pt x="17846" y="15075"/>
                  </a:lnTo>
                  <a:close/>
                  <a:moveTo>
                    <a:pt x="18240" y="14861"/>
                  </a:moveTo>
                  <a:lnTo>
                    <a:pt x="17931" y="15401"/>
                  </a:lnTo>
                  <a:lnTo>
                    <a:pt x="17880" y="15041"/>
                  </a:lnTo>
                  <a:lnTo>
                    <a:pt x="17897" y="15015"/>
                  </a:lnTo>
                  <a:lnTo>
                    <a:pt x="18240" y="14861"/>
                  </a:lnTo>
                  <a:close/>
                  <a:moveTo>
                    <a:pt x="17889" y="15333"/>
                  </a:moveTo>
                  <a:lnTo>
                    <a:pt x="17897" y="15427"/>
                  </a:lnTo>
                  <a:lnTo>
                    <a:pt x="17889" y="15418"/>
                  </a:lnTo>
                  <a:lnTo>
                    <a:pt x="17889" y="15333"/>
                  </a:lnTo>
                  <a:close/>
                  <a:moveTo>
                    <a:pt x="2419" y="15170"/>
                  </a:moveTo>
                  <a:lnTo>
                    <a:pt x="2454" y="15195"/>
                  </a:lnTo>
                  <a:lnTo>
                    <a:pt x="2548" y="15444"/>
                  </a:lnTo>
                  <a:lnTo>
                    <a:pt x="2437" y="15444"/>
                  </a:lnTo>
                  <a:lnTo>
                    <a:pt x="2051" y="15213"/>
                  </a:lnTo>
                  <a:lnTo>
                    <a:pt x="2419" y="15170"/>
                  </a:lnTo>
                  <a:close/>
                  <a:moveTo>
                    <a:pt x="2488" y="15213"/>
                  </a:moveTo>
                  <a:lnTo>
                    <a:pt x="2677" y="15315"/>
                  </a:lnTo>
                  <a:lnTo>
                    <a:pt x="2591" y="15315"/>
                  </a:lnTo>
                  <a:lnTo>
                    <a:pt x="2591" y="15444"/>
                  </a:lnTo>
                  <a:lnTo>
                    <a:pt x="2583" y="15444"/>
                  </a:lnTo>
                  <a:lnTo>
                    <a:pt x="2488" y="15213"/>
                  </a:lnTo>
                  <a:close/>
                  <a:moveTo>
                    <a:pt x="18318" y="14826"/>
                  </a:moveTo>
                  <a:lnTo>
                    <a:pt x="18360" y="14852"/>
                  </a:lnTo>
                  <a:lnTo>
                    <a:pt x="18026" y="15444"/>
                  </a:lnTo>
                  <a:lnTo>
                    <a:pt x="17966" y="15444"/>
                  </a:lnTo>
                  <a:lnTo>
                    <a:pt x="18318" y="14826"/>
                  </a:lnTo>
                  <a:close/>
                  <a:moveTo>
                    <a:pt x="1965" y="15238"/>
                  </a:moveTo>
                  <a:lnTo>
                    <a:pt x="2359" y="15461"/>
                  </a:lnTo>
                  <a:lnTo>
                    <a:pt x="2359" y="15530"/>
                  </a:lnTo>
                  <a:lnTo>
                    <a:pt x="1939" y="15281"/>
                  </a:lnTo>
                  <a:lnTo>
                    <a:pt x="1965" y="15238"/>
                  </a:lnTo>
                  <a:close/>
                  <a:moveTo>
                    <a:pt x="3260" y="13943"/>
                  </a:moveTo>
                  <a:lnTo>
                    <a:pt x="3235" y="14552"/>
                  </a:lnTo>
                  <a:lnTo>
                    <a:pt x="3097" y="14552"/>
                  </a:lnTo>
                  <a:lnTo>
                    <a:pt x="3097" y="14869"/>
                  </a:lnTo>
                  <a:lnTo>
                    <a:pt x="3398" y="14869"/>
                  </a:lnTo>
                  <a:lnTo>
                    <a:pt x="3398" y="15770"/>
                  </a:lnTo>
                  <a:lnTo>
                    <a:pt x="3192" y="15770"/>
                  </a:lnTo>
                  <a:lnTo>
                    <a:pt x="3192" y="15315"/>
                  </a:lnTo>
                  <a:lnTo>
                    <a:pt x="2797" y="15315"/>
                  </a:lnTo>
                  <a:lnTo>
                    <a:pt x="2136" y="14972"/>
                  </a:lnTo>
                  <a:lnTo>
                    <a:pt x="3260" y="13943"/>
                  </a:lnTo>
                  <a:close/>
                  <a:moveTo>
                    <a:pt x="17391" y="15916"/>
                  </a:moveTo>
                  <a:lnTo>
                    <a:pt x="17116" y="16191"/>
                  </a:lnTo>
                  <a:lnTo>
                    <a:pt x="17116" y="15916"/>
                  </a:lnTo>
                  <a:close/>
                  <a:moveTo>
                    <a:pt x="3398" y="15925"/>
                  </a:moveTo>
                  <a:lnTo>
                    <a:pt x="3398" y="16233"/>
                  </a:lnTo>
                  <a:lnTo>
                    <a:pt x="3089" y="15925"/>
                  </a:lnTo>
                  <a:close/>
                  <a:moveTo>
                    <a:pt x="2934" y="15925"/>
                  </a:moveTo>
                  <a:lnTo>
                    <a:pt x="3295" y="16276"/>
                  </a:lnTo>
                  <a:lnTo>
                    <a:pt x="3217" y="16276"/>
                  </a:lnTo>
                  <a:lnTo>
                    <a:pt x="3217" y="16328"/>
                  </a:lnTo>
                  <a:lnTo>
                    <a:pt x="2806" y="15925"/>
                  </a:lnTo>
                  <a:close/>
                  <a:moveTo>
                    <a:pt x="17674" y="15916"/>
                  </a:moveTo>
                  <a:lnTo>
                    <a:pt x="17262" y="16328"/>
                  </a:lnTo>
                  <a:lnTo>
                    <a:pt x="17262" y="16268"/>
                  </a:lnTo>
                  <a:lnTo>
                    <a:pt x="17194" y="16268"/>
                  </a:lnTo>
                  <a:lnTo>
                    <a:pt x="17545" y="15916"/>
                  </a:lnTo>
                  <a:close/>
                  <a:moveTo>
                    <a:pt x="34" y="14209"/>
                  </a:moveTo>
                  <a:lnTo>
                    <a:pt x="146" y="14269"/>
                  </a:lnTo>
                  <a:lnTo>
                    <a:pt x="146" y="16834"/>
                  </a:lnTo>
                  <a:lnTo>
                    <a:pt x="137" y="16834"/>
                  </a:lnTo>
                  <a:cubicBezTo>
                    <a:pt x="120" y="16825"/>
                    <a:pt x="103" y="16817"/>
                    <a:pt x="86" y="16817"/>
                  </a:cubicBezTo>
                  <a:cubicBezTo>
                    <a:pt x="60" y="16817"/>
                    <a:pt x="43" y="16825"/>
                    <a:pt x="34" y="16834"/>
                  </a:cubicBezTo>
                  <a:lnTo>
                    <a:pt x="34" y="14209"/>
                  </a:lnTo>
                  <a:close/>
                  <a:moveTo>
                    <a:pt x="129" y="17040"/>
                  </a:moveTo>
                  <a:cubicBezTo>
                    <a:pt x="129" y="17049"/>
                    <a:pt x="103" y="17057"/>
                    <a:pt x="86" y="17057"/>
                  </a:cubicBezTo>
                  <a:cubicBezTo>
                    <a:pt x="60" y="17057"/>
                    <a:pt x="52" y="17049"/>
                    <a:pt x="43" y="17040"/>
                  </a:cubicBezTo>
                  <a:lnTo>
                    <a:pt x="43" y="17040"/>
                  </a:lnTo>
                  <a:cubicBezTo>
                    <a:pt x="52" y="17049"/>
                    <a:pt x="77" y="17049"/>
                    <a:pt x="86" y="17049"/>
                  </a:cubicBezTo>
                  <a:cubicBezTo>
                    <a:pt x="103" y="17049"/>
                    <a:pt x="120" y="17049"/>
                    <a:pt x="129" y="17040"/>
                  </a:cubicBezTo>
                  <a:close/>
                  <a:moveTo>
                    <a:pt x="4805" y="16817"/>
                  </a:moveTo>
                  <a:lnTo>
                    <a:pt x="4427" y="17117"/>
                  </a:lnTo>
                  <a:lnTo>
                    <a:pt x="4067" y="16817"/>
                  </a:lnTo>
                  <a:close/>
                  <a:moveTo>
                    <a:pt x="6460" y="16817"/>
                  </a:moveTo>
                  <a:lnTo>
                    <a:pt x="6092" y="17117"/>
                  </a:lnTo>
                  <a:lnTo>
                    <a:pt x="5723" y="16817"/>
                  </a:lnTo>
                  <a:close/>
                  <a:moveTo>
                    <a:pt x="8116" y="16817"/>
                  </a:moveTo>
                  <a:lnTo>
                    <a:pt x="7739" y="17117"/>
                  </a:lnTo>
                  <a:lnTo>
                    <a:pt x="7379" y="16817"/>
                  </a:lnTo>
                  <a:close/>
                  <a:moveTo>
                    <a:pt x="9781" y="16817"/>
                  </a:moveTo>
                  <a:lnTo>
                    <a:pt x="9403" y="17117"/>
                  </a:lnTo>
                  <a:lnTo>
                    <a:pt x="9043" y="16817"/>
                  </a:lnTo>
                  <a:close/>
                  <a:moveTo>
                    <a:pt x="11445" y="16817"/>
                  </a:moveTo>
                  <a:lnTo>
                    <a:pt x="11068" y="17117"/>
                  </a:lnTo>
                  <a:lnTo>
                    <a:pt x="10699" y="16817"/>
                  </a:lnTo>
                  <a:close/>
                  <a:moveTo>
                    <a:pt x="13101" y="16817"/>
                  </a:moveTo>
                  <a:lnTo>
                    <a:pt x="12741" y="17117"/>
                  </a:lnTo>
                  <a:lnTo>
                    <a:pt x="12372" y="16817"/>
                  </a:lnTo>
                  <a:close/>
                  <a:moveTo>
                    <a:pt x="14766" y="16817"/>
                  </a:moveTo>
                  <a:lnTo>
                    <a:pt x="14388" y="17117"/>
                  </a:lnTo>
                  <a:lnTo>
                    <a:pt x="14028" y="16817"/>
                  </a:lnTo>
                  <a:close/>
                  <a:moveTo>
                    <a:pt x="16430" y="16817"/>
                  </a:moveTo>
                  <a:lnTo>
                    <a:pt x="16053" y="17117"/>
                  </a:lnTo>
                  <a:lnTo>
                    <a:pt x="15692" y="16817"/>
                  </a:lnTo>
                  <a:close/>
                  <a:moveTo>
                    <a:pt x="3981" y="16877"/>
                  </a:moveTo>
                  <a:lnTo>
                    <a:pt x="4341" y="17177"/>
                  </a:lnTo>
                  <a:lnTo>
                    <a:pt x="3981" y="17478"/>
                  </a:lnTo>
                  <a:lnTo>
                    <a:pt x="3981" y="16877"/>
                  </a:lnTo>
                  <a:close/>
                  <a:moveTo>
                    <a:pt x="4882" y="16877"/>
                  </a:moveTo>
                  <a:lnTo>
                    <a:pt x="4882" y="17478"/>
                  </a:lnTo>
                  <a:lnTo>
                    <a:pt x="4513" y="17177"/>
                  </a:lnTo>
                  <a:lnTo>
                    <a:pt x="4882" y="16877"/>
                  </a:lnTo>
                  <a:close/>
                  <a:moveTo>
                    <a:pt x="5637" y="16877"/>
                  </a:moveTo>
                  <a:lnTo>
                    <a:pt x="6006" y="17177"/>
                  </a:lnTo>
                  <a:lnTo>
                    <a:pt x="5637" y="17478"/>
                  </a:lnTo>
                  <a:lnTo>
                    <a:pt x="5637" y="16877"/>
                  </a:lnTo>
                  <a:close/>
                  <a:moveTo>
                    <a:pt x="6538" y="16877"/>
                  </a:moveTo>
                  <a:lnTo>
                    <a:pt x="6538" y="17478"/>
                  </a:lnTo>
                  <a:lnTo>
                    <a:pt x="6177" y="17177"/>
                  </a:lnTo>
                  <a:lnTo>
                    <a:pt x="6538" y="16877"/>
                  </a:lnTo>
                  <a:close/>
                  <a:moveTo>
                    <a:pt x="7301" y="16877"/>
                  </a:moveTo>
                  <a:lnTo>
                    <a:pt x="7670" y="17177"/>
                  </a:lnTo>
                  <a:lnTo>
                    <a:pt x="7301" y="17478"/>
                  </a:lnTo>
                  <a:lnTo>
                    <a:pt x="7301" y="16877"/>
                  </a:lnTo>
                  <a:close/>
                  <a:moveTo>
                    <a:pt x="8966" y="16877"/>
                  </a:moveTo>
                  <a:lnTo>
                    <a:pt x="9326" y="17177"/>
                  </a:lnTo>
                  <a:lnTo>
                    <a:pt x="8966" y="17478"/>
                  </a:lnTo>
                  <a:lnTo>
                    <a:pt x="8966" y="16877"/>
                  </a:lnTo>
                  <a:close/>
                  <a:moveTo>
                    <a:pt x="9867" y="16877"/>
                  </a:moveTo>
                  <a:lnTo>
                    <a:pt x="9867" y="17478"/>
                  </a:lnTo>
                  <a:lnTo>
                    <a:pt x="9498" y="17177"/>
                  </a:lnTo>
                  <a:lnTo>
                    <a:pt x="9867" y="16877"/>
                  </a:lnTo>
                  <a:close/>
                  <a:moveTo>
                    <a:pt x="10630" y="16877"/>
                  </a:moveTo>
                  <a:lnTo>
                    <a:pt x="10991" y="17177"/>
                  </a:lnTo>
                  <a:lnTo>
                    <a:pt x="10630" y="17478"/>
                  </a:lnTo>
                  <a:lnTo>
                    <a:pt x="10630" y="16877"/>
                  </a:lnTo>
                  <a:close/>
                  <a:moveTo>
                    <a:pt x="11531" y="16877"/>
                  </a:moveTo>
                  <a:lnTo>
                    <a:pt x="11531" y="17478"/>
                  </a:lnTo>
                  <a:lnTo>
                    <a:pt x="11162" y="17177"/>
                  </a:lnTo>
                  <a:lnTo>
                    <a:pt x="11531" y="16877"/>
                  </a:lnTo>
                  <a:close/>
                  <a:moveTo>
                    <a:pt x="12286" y="16877"/>
                  </a:moveTo>
                  <a:lnTo>
                    <a:pt x="12655" y="17177"/>
                  </a:lnTo>
                  <a:lnTo>
                    <a:pt x="12286" y="17478"/>
                  </a:lnTo>
                  <a:lnTo>
                    <a:pt x="12286" y="16877"/>
                  </a:lnTo>
                  <a:close/>
                  <a:moveTo>
                    <a:pt x="13178" y="16877"/>
                  </a:moveTo>
                  <a:lnTo>
                    <a:pt x="13178" y="17478"/>
                  </a:lnTo>
                  <a:lnTo>
                    <a:pt x="12818" y="17177"/>
                  </a:lnTo>
                  <a:lnTo>
                    <a:pt x="13178" y="16877"/>
                  </a:lnTo>
                  <a:close/>
                  <a:moveTo>
                    <a:pt x="13951" y="16877"/>
                  </a:moveTo>
                  <a:lnTo>
                    <a:pt x="14319" y="17177"/>
                  </a:lnTo>
                  <a:lnTo>
                    <a:pt x="13951" y="17478"/>
                  </a:lnTo>
                  <a:lnTo>
                    <a:pt x="13951" y="16877"/>
                  </a:lnTo>
                  <a:close/>
                  <a:moveTo>
                    <a:pt x="14843" y="16877"/>
                  </a:moveTo>
                  <a:lnTo>
                    <a:pt x="14843" y="17478"/>
                  </a:lnTo>
                  <a:lnTo>
                    <a:pt x="14474" y="17177"/>
                  </a:lnTo>
                  <a:lnTo>
                    <a:pt x="14843" y="16877"/>
                  </a:lnTo>
                  <a:close/>
                  <a:moveTo>
                    <a:pt x="15615" y="16877"/>
                  </a:moveTo>
                  <a:lnTo>
                    <a:pt x="15975" y="17177"/>
                  </a:lnTo>
                  <a:lnTo>
                    <a:pt x="15615" y="17478"/>
                  </a:lnTo>
                  <a:lnTo>
                    <a:pt x="15615" y="16877"/>
                  </a:lnTo>
                  <a:close/>
                  <a:moveTo>
                    <a:pt x="16507" y="16886"/>
                  </a:moveTo>
                  <a:lnTo>
                    <a:pt x="16507" y="17478"/>
                  </a:lnTo>
                  <a:lnTo>
                    <a:pt x="16147" y="17186"/>
                  </a:lnTo>
                  <a:lnTo>
                    <a:pt x="16507" y="16886"/>
                  </a:lnTo>
                  <a:close/>
                  <a:moveTo>
                    <a:pt x="8202" y="16886"/>
                  </a:moveTo>
                  <a:lnTo>
                    <a:pt x="8202" y="17486"/>
                  </a:lnTo>
                  <a:lnTo>
                    <a:pt x="7842" y="17186"/>
                  </a:lnTo>
                  <a:lnTo>
                    <a:pt x="8202" y="16886"/>
                  </a:lnTo>
                  <a:close/>
                  <a:moveTo>
                    <a:pt x="4427" y="17254"/>
                  </a:moveTo>
                  <a:lnTo>
                    <a:pt x="4787" y="17555"/>
                  </a:lnTo>
                  <a:lnTo>
                    <a:pt x="4067" y="17555"/>
                  </a:lnTo>
                  <a:lnTo>
                    <a:pt x="4427" y="17254"/>
                  </a:lnTo>
                  <a:close/>
                  <a:moveTo>
                    <a:pt x="6092" y="17254"/>
                  </a:moveTo>
                  <a:lnTo>
                    <a:pt x="6452" y="17555"/>
                  </a:lnTo>
                  <a:lnTo>
                    <a:pt x="5723" y="17555"/>
                  </a:lnTo>
                  <a:lnTo>
                    <a:pt x="6092" y="17254"/>
                  </a:lnTo>
                  <a:close/>
                  <a:moveTo>
                    <a:pt x="7747" y="17254"/>
                  </a:moveTo>
                  <a:lnTo>
                    <a:pt x="8116" y="17555"/>
                  </a:lnTo>
                  <a:lnTo>
                    <a:pt x="7387" y="17555"/>
                  </a:lnTo>
                  <a:lnTo>
                    <a:pt x="7747" y="17254"/>
                  </a:lnTo>
                  <a:close/>
                  <a:moveTo>
                    <a:pt x="9412" y="17254"/>
                  </a:moveTo>
                  <a:lnTo>
                    <a:pt x="9781" y="17555"/>
                  </a:lnTo>
                  <a:lnTo>
                    <a:pt x="9052" y="17555"/>
                  </a:lnTo>
                  <a:lnTo>
                    <a:pt x="9412" y="17254"/>
                  </a:lnTo>
                  <a:close/>
                  <a:moveTo>
                    <a:pt x="11076" y="17254"/>
                  </a:moveTo>
                  <a:lnTo>
                    <a:pt x="11437" y="17555"/>
                  </a:lnTo>
                  <a:lnTo>
                    <a:pt x="10716" y="17555"/>
                  </a:lnTo>
                  <a:lnTo>
                    <a:pt x="11076" y="17254"/>
                  </a:lnTo>
                  <a:close/>
                  <a:moveTo>
                    <a:pt x="12724" y="17254"/>
                  </a:moveTo>
                  <a:lnTo>
                    <a:pt x="13093" y="17555"/>
                  </a:lnTo>
                  <a:lnTo>
                    <a:pt x="12363" y="17555"/>
                  </a:lnTo>
                  <a:lnTo>
                    <a:pt x="12724" y="17254"/>
                  </a:lnTo>
                  <a:close/>
                  <a:moveTo>
                    <a:pt x="14388" y="17254"/>
                  </a:moveTo>
                  <a:lnTo>
                    <a:pt x="14757" y="17555"/>
                  </a:lnTo>
                  <a:lnTo>
                    <a:pt x="14028" y="17555"/>
                  </a:lnTo>
                  <a:lnTo>
                    <a:pt x="14388" y="17254"/>
                  </a:lnTo>
                  <a:close/>
                  <a:moveTo>
                    <a:pt x="16053" y="17254"/>
                  </a:moveTo>
                  <a:lnTo>
                    <a:pt x="16413" y="17555"/>
                  </a:lnTo>
                  <a:lnTo>
                    <a:pt x="15692" y="17555"/>
                  </a:lnTo>
                  <a:lnTo>
                    <a:pt x="16053" y="17254"/>
                  </a:lnTo>
                  <a:close/>
                  <a:moveTo>
                    <a:pt x="8288" y="17812"/>
                  </a:moveTo>
                  <a:lnTo>
                    <a:pt x="8288" y="17992"/>
                  </a:lnTo>
                  <a:lnTo>
                    <a:pt x="8022" y="17864"/>
                  </a:lnTo>
                  <a:lnTo>
                    <a:pt x="8125" y="17812"/>
                  </a:lnTo>
                  <a:close/>
                  <a:moveTo>
                    <a:pt x="12132" y="17812"/>
                  </a:moveTo>
                  <a:lnTo>
                    <a:pt x="12132" y="17992"/>
                  </a:lnTo>
                  <a:lnTo>
                    <a:pt x="11857" y="17864"/>
                  </a:lnTo>
                  <a:lnTo>
                    <a:pt x="11969" y="17812"/>
                  </a:lnTo>
                  <a:close/>
                  <a:moveTo>
                    <a:pt x="8502" y="17821"/>
                  </a:moveTo>
                  <a:lnTo>
                    <a:pt x="8605" y="17872"/>
                  </a:lnTo>
                  <a:lnTo>
                    <a:pt x="8339" y="18001"/>
                  </a:lnTo>
                  <a:lnTo>
                    <a:pt x="8339" y="17829"/>
                  </a:lnTo>
                  <a:lnTo>
                    <a:pt x="8502" y="17829"/>
                  </a:lnTo>
                  <a:lnTo>
                    <a:pt x="8502" y="17821"/>
                  </a:lnTo>
                  <a:close/>
                  <a:moveTo>
                    <a:pt x="12346" y="17821"/>
                  </a:moveTo>
                  <a:lnTo>
                    <a:pt x="12449" y="17872"/>
                  </a:lnTo>
                  <a:lnTo>
                    <a:pt x="12183" y="18001"/>
                  </a:lnTo>
                  <a:lnTo>
                    <a:pt x="12183" y="17821"/>
                  </a:lnTo>
                  <a:close/>
                  <a:moveTo>
                    <a:pt x="3749" y="17821"/>
                  </a:moveTo>
                  <a:lnTo>
                    <a:pt x="3526" y="18018"/>
                  </a:lnTo>
                  <a:lnTo>
                    <a:pt x="3526" y="17821"/>
                  </a:lnTo>
                  <a:close/>
                  <a:moveTo>
                    <a:pt x="4238" y="17821"/>
                  </a:moveTo>
                  <a:lnTo>
                    <a:pt x="4238" y="18018"/>
                  </a:lnTo>
                  <a:lnTo>
                    <a:pt x="4007" y="17821"/>
                  </a:lnTo>
                  <a:close/>
                  <a:moveTo>
                    <a:pt x="4933" y="17821"/>
                  </a:moveTo>
                  <a:lnTo>
                    <a:pt x="4710" y="18018"/>
                  </a:lnTo>
                  <a:lnTo>
                    <a:pt x="4710" y="17821"/>
                  </a:lnTo>
                  <a:close/>
                  <a:moveTo>
                    <a:pt x="5405" y="17821"/>
                  </a:moveTo>
                  <a:lnTo>
                    <a:pt x="5405" y="18018"/>
                  </a:lnTo>
                  <a:lnTo>
                    <a:pt x="5174" y="17821"/>
                  </a:lnTo>
                  <a:close/>
                  <a:moveTo>
                    <a:pt x="15289" y="17821"/>
                  </a:moveTo>
                  <a:lnTo>
                    <a:pt x="15066" y="18018"/>
                  </a:lnTo>
                  <a:lnTo>
                    <a:pt x="15066" y="17821"/>
                  </a:lnTo>
                  <a:close/>
                  <a:moveTo>
                    <a:pt x="15778" y="17821"/>
                  </a:moveTo>
                  <a:lnTo>
                    <a:pt x="15778" y="18018"/>
                  </a:lnTo>
                  <a:lnTo>
                    <a:pt x="15546" y="17821"/>
                  </a:lnTo>
                  <a:close/>
                  <a:moveTo>
                    <a:pt x="16473" y="17821"/>
                  </a:moveTo>
                  <a:lnTo>
                    <a:pt x="16250" y="18018"/>
                  </a:lnTo>
                  <a:lnTo>
                    <a:pt x="16250" y="17821"/>
                  </a:lnTo>
                  <a:close/>
                  <a:moveTo>
                    <a:pt x="16945" y="17821"/>
                  </a:moveTo>
                  <a:lnTo>
                    <a:pt x="16945" y="18018"/>
                  </a:lnTo>
                  <a:lnTo>
                    <a:pt x="16722" y="17821"/>
                  </a:lnTo>
                  <a:close/>
                  <a:moveTo>
                    <a:pt x="7979" y="17907"/>
                  </a:moveTo>
                  <a:lnTo>
                    <a:pt x="7979" y="18164"/>
                  </a:lnTo>
                  <a:lnTo>
                    <a:pt x="7988" y="18160"/>
                  </a:lnTo>
                  <a:lnTo>
                    <a:pt x="7988" y="18160"/>
                  </a:lnTo>
                  <a:lnTo>
                    <a:pt x="7988" y="17911"/>
                  </a:lnTo>
                  <a:lnTo>
                    <a:pt x="7988" y="17911"/>
                  </a:lnTo>
                  <a:lnTo>
                    <a:pt x="7979" y="17907"/>
                  </a:lnTo>
                  <a:close/>
                  <a:moveTo>
                    <a:pt x="8657" y="17907"/>
                  </a:moveTo>
                  <a:lnTo>
                    <a:pt x="8657" y="18164"/>
                  </a:lnTo>
                  <a:lnTo>
                    <a:pt x="8374" y="18035"/>
                  </a:lnTo>
                  <a:lnTo>
                    <a:pt x="8657" y="17907"/>
                  </a:lnTo>
                  <a:close/>
                  <a:moveTo>
                    <a:pt x="12492" y="17907"/>
                  </a:moveTo>
                  <a:lnTo>
                    <a:pt x="12492" y="18164"/>
                  </a:lnTo>
                  <a:lnTo>
                    <a:pt x="12217" y="18035"/>
                  </a:lnTo>
                  <a:lnTo>
                    <a:pt x="12492" y="17907"/>
                  </a:lnTo>
                  <a:close/>
                  <a:moveTo>
                    <a:pt x="8288" y="18070"/>
                  </a:moveTo>
                  <a:lnTo>
                    <a:pt x="8288" y="18327"/>
                  </a:lnTo>
                  <a:lnTo>
                    <a:pt x="8022" y="18198"/>
                  </a:lnTo>
                  <a:lnTo>
                    <a:pt x="8288" y="18070"/>
                  </a:lnTo>
                  <a:close/>
                  <a:moveTo>
                    <a:pt x="12132" y="18070"/>
                  </a:moveTo>
                  <a:lnTo>
                    <a:pt x="12132" y="18327"/>
                  </a:lnTo>
                  <a:lnTo>
                    <a:pt x="11857" y="18198"/>
                  </a:lnTo>
                  <a:lnTo>
                    <a:pt x="12132" y="18070"/>
                  </a:lnTo>
                  <a:close/>
                  <a:moveTo>
                    <a:pt x="8357" y="18087"/>
                  </a:moveTo>
                  <a:lnTo>
                    <a:pt x="8623" y="18207"/>
                  </a:lnTo>
                  <a:lnTo>
                    <a:pt x="8357" y="18336"/>
                  </a:lnTo>
                  <a:lnTo>
                    <a:pt x="8357" y="18087"/>
                  </a:lnTo>
                  <a:close/>
                  <a:moveTo>
                    <a:pt x="12183" y="18078"/>
                  </a:moveTo>
                  <a:lnTo>
                    <a:pt x="12449" y="18207"/>
                  </a:lnTo>
                  <a:lnTo>
                    <a:pt x="12183" y="18336"/>
                  </a:lnTo>
                  <a:lnTo>
                    <a:pt x="12183" y="18078"/>
                  </a:lnTo>
                  <a:close/>
                  <a:moveTo>
                    <a:pt x="3827" y="17889"/>
                  </a:moveTo>
                  <a:lnTo>
                    <a:pt x="3827" y="18361"/>
                  </a:lnTo>
                  <a:lnTo>
                    <a:pt x="3561" y="18121"/>
                  </a:lnTo>
                  <a:lnTo>
                    <a:pt x="3827" y="17889"/>
                  </a:lnTo>
                  <a:close/>
                  <a:moveTo>
                    <a:pt x="3938" y="17898"/>
                  </a:moveTo>
                  <a:lnTo>
                    <a:pt x="4204" y="18121"/>
                  </a:lnTo>
                  <a:lnTo>
                    <a:pt x="3938" y="18361"/>
                  </a:lnTo>
                  <a:lnTo>
                    <a:pt x="3938" y="17898"/>
                  </a:lnTo>
                  <a:close/>
                  <a:moveTo>
                    <a:pt x="5011" y="17889"/>
                  </a:moveTo>
                  <a:lnTo>
                    <a:pt x="5011" y="18361"/>
                  </a:lnTo>
                  <a:lnTo>
                    <a:pt x="4736" y="18121"/>
                  </a:lnTo>
                  <a:lnTo>
                    <a:pt x="5011" y="17889"/>
                  </a:lnTo>
                  <a:close/>
                  <a:moveTo>
                    <a:pt x="15366" y="17889"/>
                  </a:moveTo>
                  <a:lnTo>
                    <a:pt x="15366" y="18361"/>
                  </a:lnTo>
                  <a:lnTo>
                    <a:pt x="15100" y="18121"/>
                  </a:lnTo>
                  <a:lnTo>
                    <a:pt x="15366" y="17889"/>
                  </a:lnTo>
                  <a:close/>
                  <a:moveTo>
                    <a:pt x="16550" y="17889"/>
                  </a:moveTo>
                  <a:lnTo>
                    <a:pt x="16550" y="18361"/>
                  </a:lnTo>
                  <a:lnTo>
                    <a:pt x="16276" y="18121"/>
                  </a:lnTo>
                  <a:lnTo>
                    <a:pt x="16550" y="17889"/>
                  </a:lnTo>
                  <a:close/>
                  <a:moveTo>
                    <a:pt x="5113" y="17898"/>
                  </a:moveTo>
                  <a:lnTo>
                    <a:pt x="5379" y="18130"/>
                  </a:lnTo>
                  <a:lnTo>
                    <a:pt x="5113" y="18370"/>
                  </a:lnTo>
                  <a:lnTo>
                    <a:pt x="5113" y="17898"/>
                  </a:lnTo>
                  <a:close/>
                  <a:moveTo>
                    <a:pt x="15478" y="17898"/>
                  </a:moveTo>
                  <a:lnTo>
                    <a:pt x="15744" y="18130"/>
                  </a:lnTo>
                  <a:lnTo>
                    <a:pt x="15478" y="18370"/>
                  </a:lnTo>
                  <a:lnTo>
                    <a:pt x="15478" y="17898"/>
                  </a:lnTo>
                  <a:close/>
                  <a:moveTo>
                    <a:pt x="16653" y="17898"/>
                  </a:moveTo>
                  <a:lnTo>
                    <a:pt x="16919" y="18130"/>
                  </a:lnTo>
                  <a:lnTo>
                    <a:pt x="16653" y="18370"/>
                  </a:lnTo>
                  <a:lnTo>
                    <a:pt x="16653" y="17898"/>
                  </a:lnTo>
                  <a:close/>
                  <a:moveTo>
                    <a:pt x="7979" y="18250"/>
                  </a:moveTo>
                  <a:lnTo>
                    <a:pt x="7979" y="18507"/>
                  </a:lnTo>
                  <a:lnTo>
                    <a:pt x="7988" y="18503"/>
                  </a:lnTo>
                  <a:lnTo>
                    <a:pt x="7988" y="18503"/>
                  </a:lnTo>
                  <a:lnTo>
                    <a:pt x="7988" y="18254"/>
                  </a:lnTo>
                  <a:lnTo>
                    <a:pt x="7988" y="18254"/>
                  </a:lnTo>
                  <a:lnTo>
                    <a:pt x="7979" y="18250"/>
                  </a:lnTo>
                  <a:close/>
                  <a:moveTo>
                    <a:pt x="8657" y="18250"/>
                  </a:moveTo>
                  <a:lnTo>
                    <a:pt x="8657" y="18507"/>
                  </a:lnTo>
                  <a:lnTo>
                    <a:pt x="8374" y="18378"/>
                  </a:lnTo>
                  <a:lnTo>
                    <a:pt x="8657" y="18250"/>
                  </a:lnTo>
                  <a:close/>
                  <a:moveTo>
                    <a:pt x="12492" y="18250"/>
                  </a:moveTo>
                  <a:lnTo>
                    <a:pt x="12492" y="18507"/>
                  </a:lnTo>
                  <a:lnTo>
                    <a:pt x="12217" y="18378"/>
                  </a:lnTo>
                  <a:lnTo>
                    <a:pt x="12492" y="18250"/>
                  </a:lnTo>
                  <a:close/>
                  <a:moveTo>
                    <a:pt x="8288" y="18413"/>
                  </a:moveTo>
                  <a:lnTo>
                    <a:pt x="8288" y="18670"/>
                  </a:lnTo>
                  <a:lnTo>
                    <a:pt x="8022" y="18541"/>
                  </a:lnTo>
                  <a:lnTo>
                    <a:pt x="8288" y="18413"/>
                  </a:lnTo>
                  <a:close/>
                  <a:moveTo>
                    <a:pt x="8357" y="18421"/>
                  </a:moveTo>
                  <a:lnTo>
                    <a:pt x="8623" y="18541"/>
                  </a:lnTo>
                  <a:lnTo>
                    <a:pt x="8357" y="18670"/>
                  </a:lnTo>
                  <a:lnTo>
                    <a:pt x="8357" y="18421"/>
                  </a:lnTo>
                  <a:close/>
                  <a:moveTo>
                    <a:pt x="12132" y="18413"/>
                  </a:moveTo>
                  <a:lnTo>
                    <a:pt x="12132" y="18670"/>
                  </a:lnTo>
                  <a:lnTo>
                    <a:pt x="11857" y="18541"/>
                  </a:lnTo>
                  <a:lnTo>
                    <a:pt x="12132" y="18413"/>
                  </a:lnTo>
                  <a:close/>
                  <a:moveTo>
                    <a:pt x="12183" y="18421"/>
                  </a:moveTo>
                  <a:lnTo>
                    <a:pt x="12449" y="18550"/>
                  </a:lnTo>
                  <a:lnTo>
                    <a:pt x="12183" y="18679"/>
                  </a:lnTo>
                  <a:lnTo>
                    <a:pt x="12183" y="18421"/>
                  </a:lnTo>
                  <a:close/>
                  <a:moveTo>
                    <a:pt x="3526" y="18241"/>
                  </a:moveTo>
                  <a:lnTo>
                    <a:pt x="3792" y="18473"/>
                  </a:lnTo>
                  <a:lnTo>
                    <a:pt x="3526" y="18713"/>
                  </a:lnTo>
                  <a:lnTo>
                    <a:pt x="3526" y="18241"/>
                  </a:lnTo>
                  <a:close/>
                  <a:moveTo>
                    <a:pt x="4710" y="18233"/>
                  </a:moveTo>
                  <a:lnTo>
                    <a:pt x="4976" y="18473"/>
                  </a:lnTo>
                  <a:lnTo>
                    <a:pt x="4710" y="18713"/>
                  </a:lnTo>
                  <a:lnTo>
                    <a:pt x="4710" y="18233"/>
                  </a:lnTo>
                  <a:close/>
                  <a:moveTo>
                    <a:pt x="15066" y="18241"/>
                  </a:moveTo>
                  <a:lnTo>
                    <a:pt x="15332" y="18473"/>
                  </a:lnTo>
                  <a:lnTo>
                    <a:pt x="15066" y="18713"/>
                  </a:lnTo>
                  <a:lnTo>
                    <a:pt x="15066" y="18241"/>
                  </a:lnTo>
                  <a:close/>
                  <a:moveTo>
                    <a:pt x="16258" y="18233"/>
                  </a:moveTo>
                  <a:lnTo>
                    <a:pt x="16524" y="18473"/>
                  </a:lnTo>
                  <a:lnTo>
                    <a:pt x="16258" y="18713"/>
                  </a:lnTo>
                  <a:lnTo>
                    <a:pt x="16258" y="18233"/>
                  </a:lnTo>
                  <a:close/>
                  <a:moveTo>
                    <a:pt x="4238" y="18250"/>
                  </a:moveTo>
                  <a:lnTo>
                    <a:pt x="4238" y="18722"/>
                  </a:lnTo>
                  <a:lnTo>
                    <a:pt x="3964" y="18490"/>
                  </a:lnTo>
                  <a:lnTo>
                    <a:pt x="4238" y="18250"/>
                  </a:lnTo>
                  <a:close/>
                  <a:moveTo>
                    <a:pt x="5405" y="18250"/>
                  </a:moveTo>
                  <a:lnTo>
                    <a:pt x="5405" y="18722"/>
                  </a:lnTo>
                  <a:lnTo>
                    <a:pt x="5139" y="18490"/>
                  </a:lnTo>
                  <a:lnTo>
                    <a:pt x="5405" y="18250"/>
                  </a:lnTo>
                  <a:close/>
                  <a:moveTo>
                    <a:pt x="15778" y="18250"/>
                  </a:moveTo>
                  <a:lnTo>
                    <a:pt x="15778" y="18722"/>
                  </a:lnTo>
                  <a:lnTo>
                    <a:pt x="15503" y="18490"/>
                  </a:lnTo>
                  <a:lnTo>
                    <a:pt x="15778" y="18250"/>
                  </a:lnTo>
                  <a:close/>
                  <a:moveTo>
                    <a:pt x="16945" y="18250"/>
                  </a:moveTo>
                  <a:lnTo>
                    <a:pt x="16945" y="18722"/>
                  </a:lnTo>
                  <a:lnTo>
                    <a:pt x="16679" y="18490"/>
                  </a:lnTo>
                  <a:lnTo>
                    <a:pt x="16945" y="18250"/>
                  </a:lnTo>
                  <a:close/>
                  <a:moveTo>
                    <a:pt x="7979" y="18584"/>
                  </a:moveTo>
                  <a:lnTo>
                    <a:pt x="7979" y="18842"/>
                  </a:lnTo>
                  <a:lnTo>
                    <a:pt x="7988" y="18838"/>
                  </a:lnTo>
                  <a:lnTo>
                    <a:pt x="7988" y="18838"/>
                  </a:lnTo>
                  <a:lnTo>
                    <a:pt x="7988" y="18588"/>
                  </a:lnTo>
                  <a:lnTo>
                    <a:pt x="7988" y="18588"/>
                  </a:lnTo>
                  <a:lnTo>
                    <a:pt x="7979" y="18584"/>
                  </a:lnTo>
                  <a:close/>
                  <a:moveTo>
                    <a:pt x="8657" y="18584"/>
                  </a:moveTo>
                  <a:lnTo>
                    <a:pt x="8657" y="18842"/>
                  </a:lnTo>
                  <a:lnTo>
                    <a:pt x="8374" y="18713"/>
                  </a:lnTo>
                  <a:lnTo>
                    <a:pt x="8657" y="18584"/>
                  </a:lnTo>
                  <a:close/>
                  <a:moveTo>
                    <a:pt x="12492" y="18584"/>
                  </a:moveTo>
                  <a:lnTo>
                    <a:pt x="12492" y="18842"/>
                  </a:lnTo>
                  <a:lnTo>
                    <a:pt x="12217" y="18713"/>
                  </a:lnTo>
                  <a:lnTo>
                    <a:pt x="12492" y="18584"/>
                  </a:lnTo>
                  <a:close/>
                  <a:moveTo>
                    <a:pt x="8288" y="18747"/>
                  </a:moveTo>
                  <a:lnTo>
                    <a:pt x="8288" y="18979"/>
                  </a:lnTo>
                  <a:lnTo>
                    <a:pt x="8288" y="19005"/>
                  </a:lnTo>
                  <a:lnTo>
                    <a:pt x="8022" y="18876"/>
                  </a:lnTo>
                  <a:lnTo>
                    <a:pt x="8288" y="18747"/>
                  </a:lnTo>
                  <a:close/>
                  <a:moveTo>
                    <a:pt x="12132" y="18747"/>
                  </a:moveTo>
                  <a:lnTo>
                    <a:pt x="12132" y="18979"/>
                  </a:lnTo>
                  <a:lnTo>
                    <a:pt x="12132" y="19005"/>
                  </a:lnTo>
                  <a:lnTo>
                    <a:pt x="11857" y="18876"/>
                  </a:lnTo>
                  <a:lnTo>
                    <a:pt x="12132" y="18747"/>
                  </a:lnTo>
                  <a:close/>
                  <a:moveTo>
                    <a:pt x="8357" y="18765"/>
                  </a:moveTo>
                  <a:lnTo>
                    <a:pt x="8623" y="18885"/>
                  </a:lnTo>
                  <a:lnTo>
                    <a:pt x="8357" y="19013"/>
                  </a:lnTo>
                  <a:lnTo>
                    <a:pt x="8357" y="18988"/>
                  </a:lnTo>
                  <a:lnTo>
                    <a:pt x="8357" y="18765"/>
                  </a:lnTo>
                  <a:close/>
                  <a:moveTo>
                    <a:pt x="12183" y="18756"/>
                  </a:moveTo>
                  <a:lnTo>
                    <a:pt x="12449" y="18885"/>
                  </a:lnTo>
                  <a:lnTo>
                    <a:pt x="12183" y="19013"/>
                  </a:lnTo>
                  <a:lnTo>
                    <a:pt x="12183" y="18979"/>
                  </a:lnTo>
                  <a:lnTo>
                    <a:pt x="12183" y="18756"/>
                  </a:lnTo>
                  <a:close/>
                  <a:moveTo>
                    <a:pt x="3827" y="18593"/>
                  </a:moveTo>
                  <a:lnTo>
                    <a:pt x="3827" y="19065"/>
                  </a:lnTo>
                  <a:lnTo>
                    <a:pt x="3561" y="18833"/>
                  </a:lnTo>
                  <a:lnTo>
                    <a:pt x="3827" y="18593"/>
                  </a:lnTo>
                  <a:close/>
                  <a:moveTo>
                    <a:pt x="5011" y="18593"/>
                  </a:moveTo>
                  <a:lnTo>
                    <a:pt x="5011" y="19065"/>
                  </a:lnTo>
                  <a:lnTo>
                    <a:pt x="4736" y="18833"/>
                  </a:lnTo>
                  <a:lnTo>
                    <a:pt x="5011" y="18593"/>
                  </a:lnTo>
                  <a:close/>
                  <a:moveTo>
                    <a:pt x="15366" y="18593"/>
                  </a:moveTo>
                  <a:lnTo>
                    <a:pt x="15366" y="19065"/>
                  </a:lnTo>
                  <a:lnTo>
                    <a:pt x="15100" y="18833"/>
                  </a:lnTo>
                  <a:lnTo>
                    <a:pt x="15366" y="18593"/>
                  </a:lnTo>
                  <a:close/>
                  <a:moveTo>
                    <a:pt x="16550" y="18593"/>
                  </a:moveTo>
                  <a:lnTo>
                    <a:pt x="16550" y="19065"/>
                  </a:lnTo>
                  <a:lnTo>
                    <a:pt x="16276" y="18833"/>
                  </a:lnTo>
                  <a:lnTo>
                    <a:pt x="16550" y="18593"/>
                  </a:lnTo>
                  <a:close/>
                  <a:moveTo>
                    <a:pt x="3938" y="18619"/>
                  </a:moveTo>
                  <a:lnTo>
                    <a:pt x="4204" y="18842"/>
                  </a:lnTo>
                  <a:lnTo>
                    <a:pt x="3938" y="19073"/>
                  </a:lnTo>
                  <a:lnTo>
                    <a:pt x="3938" y="18619"/>
                  </a:lnTo>
                  <a:close/>
                  <a:moveTo>
                    <a:pt x="5105" y="18619"/>
                  </a:moveTo>
                  <a:lnTo>
                    <a:pt x="5371" y="18842"/>
                  </a:lnTo>
                  <a:lnTo>
                    <a:pt x="5105" y="19073"/>
                  </a:lnTo>
                  <a:lnTo>
                    <a:pt x="5105" y="18619"/>
                  </a:lnTo>
                  <a:close/>
                  <a:moveTo>
                    <a:pt x="15478" y="18601"/>
                  </a:moveTo>
                  <a:lnTo>
                    <a:pt x="15744" y="18842"/>
                  </a:lnTo>
                  <a:lnTo>
                    <a:pt x="15478" y="19073"/>
                  </a:lnTo>
                  <a:lnTo>
                    <a:pt x="15478" y="18601"/>
                  </a:lnTo>
                  <a:close/>
                  <a:moveTo>
                    <a:pt x="16653" y="18601"/>
                  </a:moveTo>
                  <a:lnTo>
                    <a:pt x="16919" y="18842"/>
                  </a:lnTo>
                  <a:lnTo>
                    <a:pt x="16653" y="19073"/>
                  </a:lnTo>
                  <a:lnTo>
                    <a:pt x="16653" y="18601"/>
                  </a:lnTo>
                  <a:close/>
                  <a:moveTo>
                    <a:pt x="7979" y="18919"/>
                  </a:moveTo>
                  <a:lnTo>
                    <a:pt x="7979" y="18979"/>
                  </a:lnTo>
                  <a:lnTo>
                    <a:pt x="7979" y="19176"/>
                  </a:lnTo>
                  <a:lnTo>
                    <a:pt x="7988" y="19172"/>
                  </a:lnTo>
                  <a:lnTo>
                    <a:pt x="7988" y="19172"/>
                  </a:lnTo>
                  <a:lnTo>
                    <a:pt x="7988" y="18945"/>
                  </a:lnTo>
                  <a:lnTo>
                    <a:pt x="7988" y="18923"/>
                  </a:lnTo>
                  <a:lnTo>
                    <a:pt x="7988" y="18923"/>
                  </a:lnTo>
                  <a:lnTo>
                    <a:pt x="7979" y="18919"/>
                  </a:lnTo>
                  <a:close/>
                  <a:moveTo>
                    <a:pt x="8657" y="18919"/>
                  </a:moveTo>
                  <a:lnTo>
                    <a:pt x="8657" y="18979"/>
                  </a:lnTo>
                  <a:lnTo>
                    <a:pt x="8657" y="19176"/>
                  </a:lnTo>
                  <a:lnTo>
                    <a:pt x="8374" y="19048"/>
                  </a:lnTo>
                  <a:lnTo>
                    <a:pt x="8657" y="18919"/>
                  </a:lnTo>
                  <a:close/>
                  <a:moveTo>
                    <a:pt x="12492" y="18919"/>
                  </a:moveTo>
                  <a:lnTo>
                    <a:pt x="12492" y="18979"/>
                  </a:lnTo>
                  <a:lnTo>
                    <a:pt x="12492" y="19176"/>
                  </a:lnTo>
                  <a:lnTo>
                    <a:pt x="12217" y="19048"/>
                  </a:lnTo>
                  <a:lnTo>
                    <a:pt x="12492" y="18919"/>
                  </a:lnTo>
                  <a:close/>
                  <a:moveTo>
                    <a:pt x="8288" y="19091"/>
                  </a:moveTo>
                  <a:lnTo>
                    <a:pt x="8288" y="19348"/>
                  </a:lnTo>
                  <a:lnTo>
                    <a:pt x="8022" y="19219"/>
                  </a:lnTo>
                  <a:lnTo>
                    <a:pt x="8288" y="19091"/>
                  </a:lnTo>
                  <a:close/>
                  <a:moveTo>
                    <a:pt x="8339" y="19099"/>
                  </a:moveTo>
                  <a:lnTo>
                    <a:pt x="8605" y="19219"/>
                  </a:lnTo>
                  <a:lnTo>
                    <a:pt x="8339" y="19348"/>
                  </a:lnTo>
                  <a:lnTo>
                    <a:pt x="8339" y="19099"/>
                  </a:lnTo>
                  <a:close/>
                  <a:moveTo>
                    <a:pt x="12132" y="19091"/>
                  </a:moveTo>
                  <a:lnTo>
                    <a:pt x="12132" y="19348"/>
                  </a:lnTo>
                  <a:lnTo>
                    <a:pt x="11857" y="19219"/>
                  </a:lnTo>
                  <a:lnTo>
                    <a:pt x="12132" y="19091"/>
                  </a:lnTo>
                  <a:close/>
                  <a:moveTo>
                    <a:pt x="12183" y="19099"/>
                  </a:moveTo>
                  <a:lnTo>
                    <a:pt x="12449" y="19228"/>
                  </a:lnTo>
                  <a:lnTo>
                    <a:pt x="12183" y="19356"/>
                  </a:lnTo>
                  <a:lnTo>
                    <a:pt x="12183" y="19099"/>
                  </a:lnTo>
                  <a:close/>
                  <a:moveTo>
                    <a:pt x="3526" y="18945"/>
                  </a:moveTo>
                  <a:lnTo>
                    <a:pt x="3792" y="19185"/>
                  </a:lnTo>
                  <a:lnTo>
                    <a:pt x="3526" y="19417"/>
                  </a:lnTo>
                  <a:lnTo>
                    <a:pt x="3526" y="18945"/>
                  </a:lnTo>
                  <a:close/>
                  <a:moveTo>
                    <a:pt x="15066" y="18945"/>
                  </a:moveTo>
                  <a:lnTo>
                    <a:pt x="15332" y="19185"/>
                  </a:lnTo>
                  <a:lnTo>
                    <a:pt x="15066" y="19417"/>
                  </a:lnTo>
                  <a:lnTo>
                    <a:pt x="15066" y="18945"/>
                  </a:lnTo>
                  <a:close/>
                  <a:moveTo>
                    <a:pt x="4238" y="18962"/>
                  </a:moveTo>
                  <a:lnTo>
                    <a:pt x="4238" y="19434"/>
                  </a:lnTo>
                  <a:lnTo>
                    <a:pt x="3964" y="19193"/>
                  </a:lnTo>
                  <a:lnTo>
                    <a:pt x="4238" y="18962"/>
                  </a:lnTo>
                  <a:close/>
                  <a:moveTo>
                    <a:pt x="4710" y="18945"/>
                  </a:moveTo>
                  <a:lnTo>
                    <a:pt x="4976" y="19193"/>
                  </a:lnTo>
                  <a:lnTo>
                    <a:pt x="4710" y="19434"/>
                  </a:lnTo>
                  <a:lnTo>
                    <a:pt x="4710" y="18945"/>
                  </a:lnTo>
                  <a:close/>
                  <a:moveTo>
                    <a:pt x="5405" y="18962"/>
                  </a:moveTo>
                  <a:lnTo>
                    <a:pt x="5405" y="19434"/>
                  </a:lnTo>
                  <a:lnTo>
                    <a:pt x="5139" y="19193"/>
                  </a:lnTo>
                  <a:lnTo>
                    <a:pt x="5405" y="18962"/>
                  </a:lnTo>
                  <a:close/>
                  <a:moveTo>
                    <a:pt x="15778" y="18962"/>
                  </a:moveTo>
                  <a:lnTo>
                    <a:pt x="15778" y="19434"/>
                  </a:lnTo>
                  <a:lnTo>
                    <a:pt x="15503" y="19193"/>
                  </a:lnTo>
                  <a:lnTo>
                    <a:pt x="15778" y="18962"/>
                  </a:lnTo>
                  <a:close/>
                  <a:moveTo>
                    <a:pt x="16258" y="18945"/>
                  </a:moveTo>
                  <a:lnTo>
                    <a:pt x="16524" y="19193"/>
                  </a:lnTo>
                  <a:lnTo>
                    <a:pt x="16258" y="19434"/>
                  </a:lnTo>
                  <a:lnTo>
                    <a:pt x="16258" y="18945"/>
                  </a:lnTo>
                  <a:close/>
                  <a:moveTo>
                    <a:pt x="16945" y="18962"/>
                  </a:moveTo>
                  <a:lnTo>
                    <a:pt x="16945" y="19434"/>
                  </a:lnTo>
                  <a:lnTo>
                    <a:pt x="16679" y="19193"/>
                  </a:lnTo>
                  <a:lnTo>
                    <a:pt x="16945" y="18962"/>
                  </a:lnTo>
                  <a:close/>
                  <a:moveTo>
                    <a:pt x="7979" y="19262"/>
                  </a:moveTo>
                  <a:lnTo>
                    <a:pt x="7979" y="19408"/>
                  </a:lnTo>
                  <a:lnTo>
                    <a:pt x="7979" y="19520"/>
                  </a:lnTo>
                  <a:lnTo>
                    <a:pt x="7988" y="19515"/>
                  </a:lnTo>
                  <a:lnTo>
                    <a:pt x="7988" y="19515"/>
                  </a:lnTo>
                  <a:lnTo>
                    <a:pt x="7988" y="19374"/>
                  </a:lnTo>
                  <a:lnTo>
                    <a:pt x="7988" y="19266"/>
                  </a:lnTo>
                  <a:lnTo>
                    <a:pt x="7988" y="19266"/>
                  </a:lnTo>
                  <a:lnTo>
                    <a:pt x="7979" y="19262"/>
                  </a:lnTo>
                  <a:close/>
                  <a:moveTo>
                    <a:pt x="8657" y="19262"/>
                  </a:moveTo>
                  <a:lnTo>
                    <a:pt x="8657" y="19408"/>
                  </a:lnTo>
                  <a:lnTo>
                    <a:pt x="8657" y="19520"/>
                  </a:lnTo>
                  <a:lnTo>
                    <a:pt x="8374" y="19391"/>
                  </a:lnTo>
                  <a:lnTo>
                    <a:pt x="8657" y="19262"/>
                  </a:lnTo>
                  <a:close/>
                  <a:moveTo>
                    <a:pt x="12492" y="19262"/>
                  </a:moveTo>
                  <a:lnTo>
                    <a:pt x="12492" y="19408"/>
                  </a:lnTo>
                  <a:lnTo>
                    <a:pt x="12492" y="19520"/>
                  </a:lnTo>
                  <a:lnTo>
                    <a:pt x="12217" y="19391"/>
                  </a:lnTo>
                  <a:lnTo>
                    <a:pt x="12492" y="19262"/>
                  </a:lnTo>
                  <a:close/>
                  <a:moveTo>
                    <a:pt x="8288" y="19417"/>
                  </a:moveTo>
                  <a:lnTo>
                    <a:pt x="8288" y="19674"/>
                  </a:lnTo>
                  <a:lnTo>
                    <a:pt x="8022" y="19545"/>
                  </a:lnTo>
                  <a:lnTo>
                    <a:pt x="8288" y="19417"/>
                  </a:lnTo>
                  <a:close/>
                  <a:moveTo>
                    <a:pt x="12132" y="19417"/>
                  </a:moveTo>
                  <a:lnTo>
                    <a:pt x="12132" y="19674"/>
                  </a:lnTo>
                  <a:lnTo>
                    <a:pt x="11857" y="19545"/>
                  </a:lnTo>
                  <a:lnTo>
                    <a:pt x="12132" y="19417"/>
                  </a:lnTo>
                  <a:close/>
                  <a:moveTo>
                    <a:pt x="8357" y="19442"/>
                  </a:moveTo>
                  <a:lnTo>
                    <a:pt x="8623" y="19562"/>
                  </a:lnTo>
                  <a:lnTo>
                    <a:pt x="8357" y="19691"/>
                  </a:lnTo>
                  <a:lnTo>
                    <a:pt x="8357" y="19442"/>
                  </a:lnTo>
                  <a:close/>
                  <a:moveTo>
                    <a:pt x="12183" y="19434"/>
                  </a:moveTo>
                  <a:lnTo>
                    <a:pt x="12449" y="19562"/>
                  </a:lnTo>
                  <a:lnTo>
                    <a:pt x="12183" y="19691"/>
                  </a:lnTo>
                  <a:lnTo>
                    <a:pt x="12183" y="19434"/>
                  </a:lnTo>
                  <a:close/>
                  <a:moveTo>
                    <a:pt x="3827" y="19314"/>
                  </a:moveTo>
                  <a:lnTo>
                    <a:pt x="3827" y="19785"/>
                  </a:lnTo>
                  <a:lnTo>
                    <a:pt x="3561" y="19545"/>
                  </a:lnTo>
                  <a:lnTo>
                    <a:pt x="3827" y="19314"/>
                  </a:lnTo>
                  <a:close/>
                  <a:moveTo>
                    <a:pt x="3938" y="19322"/>
                  </a:moveTo>
                  <a:lnTo>
                    <a:pt x="4204" y="19545"/>
                  </a:lnTo>
                  <a:lnTo>
                    <a:pt x="3938" y="19785"/>
                  </a:lnTo>
                  <a:lnTo>
                    <a:pt x="3938" y="19322"/>
                  </a:lnTo>
                  <a:close/>
                  <a:moveTo>
                    <a:pt x="5011" y="19314"/>
                  </a:moveTo>
                  <a:lnTo>
                    <a:pt x="5011" y="19785"/>
                  </a:lnTo>
                  <a:lnTo>
                    <a:pt x="4736" y="19545"/>
                  </a:lnTo>
                  <a:lnTo>
                    <a:pt x="5011" y="19314"/>
                  </a:lnTo>
                  <a:close/>
                  <a:moveTo>
                    <a:pt x="5105" y="19322"/>
                  </a:moveTo>
                  <a:lnTo>
                    <a:pt x="5371" y="19545"/>
                  </a:lnTo>
                  <a:lnTo>
                    <a:pt x="5105" y="19785"/>
                  </a:lnTo>
                  <a:lnTo>
                    <a:pt x="5105" y="19322"/>
                  </a:lnTo>
                  <a:close/>
                  <a:moveTo>
                    <a:pt x="15366" y="19314"/>
                  </a:moveTo>
                  <a:lnTo>
                    <a:pt x="15366" y="19785"/>
                  </a:lnTo>
                  <a:lnTo>
                    <a:pt x="15100" y="19545"/>
                  </a:lnTo>
                  <a:lnTo>
                    <a:pt x="15366" y="19314"/>
                  </a:lnTo>
                  <a:close/>
                  <a:moveTo>
                    <a:pt x="15478" y="19314"/>
                  </a:moveTo>
                  <a:lnTo>
                    <a:pt x="15744" y="19545"/>
                  </a:lnTo>
                  <a:lnTo>
                    <a:pt x="15478" y="19785"/>
                  </a:lnTo>
                  <a:lnTo>
                    <a:pt x="15478" y="19314"/>
                  </a:lnTo>
                  <a:close/>
                  <a:moveTo>
                    <a:pt x="16550" y="19314"/>
                  </a:moveTo>
                  <a:lnTo>
                    <a:pt x="16550" y="19785"/>
                  </a:lnTo>
                  <a:lnTo>
                    <a:pt x="16276" y="19545"/>
                  </a:lnTo>
                  <a:lnTo>
                    <a:pt x="16550" y="19314"/>
                  </a:lnTo>
                  <a:close/>
                  <a:moveTo>
                    <a:pt x="16653" y="19314"/>
                  </a:moveTo>
                  <a:lnTo>
                    <a:pt x="16919" y="19545"/>
                  </a:lnTo>
                  <a:lnTo>
                    <a:pt x="16653" y="19785"/>
                  </a:lnTo>
                  <a:lnTo>
                    <a:pt x="16653" y="19314"/>
                  </a:lnTo>
                  <a:close/>
                  <a:moveTo>
                    <a:pt x="3526" y="19665"/>
                  </a:moveTo>
                  <a:lnTo>
                    <a:pt x="3732" y="19846"/>
                  </a:lnTo>
                  <a:lnTo>
                    <a:pt x="3526" y="19846"/>
                  </a:lnTo>
                  <a:lnTo>
                    <a:pt x="3526" y="19665"/>
                  </a:lnTo>
                  <a:close/>
                  <a:moveTo>
                    <a:pt x="4238" y="19665"/>
                  </a:moveTo>
                  <a:lnTo>
                    <a:pt x="4238" y="19846"/>
                  </a:lnTo>
                  <a:lnTo>
                    <a:pt x="4032" y="19846"/>
                  </a:lnTo>
                  <a:lnTo>
                    <a:pt x="4238" y="19665"/>
                  </a:lnTo>
                  <a:close/>
                  <a:moveTo>
                    <a:pt x="4590" y="17821"/>
                  </a:moveTo>
                  <a:lnTo>
                    <a:pt x="4590" y="19846"/>
                  </a:lnTo>
                  <a:lnTo>
                    <a:pt x="4333" y="19846"/>
                  </a:lnTo>
                  <a:lnTo>
                    <a:pt x="4333" y="17821"/>
                  </a:lnTo>
                  <a:close/>
                  <a:moveTo>
                    <a:pt x="4710" y="19665"/>
                  </a:moveTo>
                  <a:lnTo>
                    <a:pt x="4908" y="19846"/>
                  </a:lnTo>
                  <a:lnTo>
                    <a:pt x="4710" y="19846"/>
                  </a:lnTo>
                  <a:lnTo>
                    <a:pt x="4710" y="19665"/>
                  </a:lnTo>
                  <a:close/>
                  <a:moveTo>
                    <a:pt x="5405" y="19665"/>
                  </a:moveTo>
                  <a:lnTo>
                    <a:pt x="5405" y="19846"/>
                  </a:lnTo>
                  <a:lnTo>
                    <a:pt x="5199" y="19846"/>
                  </a:lnTo>
                  <a:lnTo>
                    <a:pt x="5405" y="19665"/>
                  </a:lnTo>
                  <a:close/>
                  <a:moveTo>
                    <a:pt x="7979" y="19588"/>
                  </a:moveTo>
                  <a:lnTo>
                    <a:pt x="7979" y="19846"/>
                  </a:lnTo>
                  <a:lnTo>
                    <a:pt x="7988" y="19842"/>
                  </a:lnTo>
                  <a:lnTo>
                    <a:pt x="7988" y="19842"/>
                  </a:lnTo>
                  <a:lnTo>
                    <a:pt x="7988" y="19592"/>
                  </a:lnTo>
                  <a:lnTo>
                    <a:pt x="7988" y="19592"/>
                  </a:lnTo>
                  <a:lnTo>
                    <a:pt x="7979" y="19588"/>
                  </a:lnTo>
                  <a:close/>
                  <a:moveTo>
                    <a:pt x="8657" y="19588"/>
                  </a:moveTo>
                  <a:lnTo>
                    <a:pt x="8657" y="19846"/>
                  </a:lnTo>
                  <a:lnTo>
                    <a:pt x="8374" y="19717"/>
                  </a:lnTo>
                  <a:lnTo>
                    <a:pt x="8657" y="19588"/>
                  </a:lnTo>
                  <a:close/>
                  <a:moveTo>
                    <a:pt x="12492" y="19588"/>
                  </a:moveTo>
                  <a:lnTo>
                    <a:pt x="12492" y="19846"/>
                  </a:lnTo>
                  <a:lnTo>
                    <a:pt x="12217" y="19717"/>
                  </a:lnTo>
                  <a:lnTo>
                    <a:pt x="12492" y="19588"/>
                  </a:lnTo>
                  <a:close/>
                  <a:moveTo>
                    <a:pt x="15066" y="19665"/>
                  </a:moveTo>
                  <a:lnTo>
                    <a:pt x="15272" y="19846"/>
                  </a:lnTo>
                  <a:lnTo>
                    <a:pt x="15066" y="19846"/>
                  </a:lnTo>
                  <a:lnTo>
                    <a:pt x="15066" y="19665"/>
                  </a:lnTo>
                  <a:close/>
                  <a:moveTo>
                    <a:pt x="15778" y="19665"/>
                  </a:moveTo>
                  <a:lnTo>
                    <a:pt x="15778" y="19846"/>
                  </a:lnTo>
                  <a:lnTo>
                    <a:pt x="15572" y="19846"/>
                  </a:lnTo>
                  <a:lnTo>
                    <a:pt x="15778" y="19665"/>
                  </a:lnTo>
                  <a:close/>
                  <a:moveTo>
                    <a:pt x="16130" y="17821"/>
                  </a:moveTo>
                  <a:lnTo>
                    <a:pt x="16130" y="19846"/>
                  </a:lnTo>
                  <a:lnTo>
                    <a:pt x="15872" y="19846"/>
                  </a:lnTo>
                  <a:lnTo>
                    <a:pt x="15872" y="17821"/>
                  </a:lnTo>
                  <a:close/>
                  <a:moveTo>
                    <a:pt x="16250" y="19665"/>
                  </a:moveTo>
                  <a:lnTo>
                    <a:pt x="16447" y="19846"/>
                  </a:lnTo>
                  <a:lnTo>
                    <a:pt x="16250" y="19846"/>
                  </a:lnTo>
                  <a:lnTo>
                    <a:pt x="16250" y="19665"/>
                  </a:lnTo>
                  <a:close/>
                  <a:moveTo>
                    <a:pt x="16945" y="19665"/>
                  </a:moveTo>
                  <a:lnTo>
                    <a:pt x="16945" y="19846"/>
                  </a:lnTo>
                  <a:lnTo>
                    <a:pt x="16739" y="19846"/>
                  </a:lnTo>
                  <a:lnTo>
                    <a:pt x="16945" y="19665"/>
                  </a:lnTo>
                  <a:close/>
                  <a:moveTo>
                    <a:pt x="3741" y="19957"/>
                  </a:moveTo>
                  <a:lnTo>
                    <a:pt x="3672" y="20009"/>
                  </a:lnTo>
                  <a:lnTo>
                    <a:pt x="3526" y="20009"/>
                  </a:lnTo>
                  <a:lnTo>
                    <a:pt x="3526" y="19957"/>
                  </a:lnTo>
                  <a:close/>
                  <a:moveTo>
                    <a:pt x="4238" y="19957"/>
                  </a:moveTo>
                  <a:lnTo>
                    <a:pt x="4238" y="20009"/>
                  </a:lnTo>
                  <a:lnTo>
                    <a:pt x="4084" y="20009"/>
                  </a:lnTo>
                  <a:lnTo>
                    <a:pt x="4024" y="19957"/>
                  </a:lnTo>
                  <a:close/>
                  <a:moveTo>
                    <a:pt x="4599" y="19957"/>
                  </a:moveTo>
                  <a:lnTo>
                    <a:pt x="4599" y="20009"/>
                  </a:lnTo>
                  <a:lnTo>
                    <a:pt x="4333" y="20009"/>
                  </a:lnTo>
                  <a:lnTo>
                    <a:pt x="4333" y="19957"/>
                  </a:lnTo>
                  <a:close/>
                  <a:moveTo>
                    <a:pt x="4925" y="19957"/>
                  </a:moveTo>
                  <a:lnTo>
                    <a:pt x="4856" y="20009"/>
                  </a:lnTo>
                  <a:lnTo>
                    <a:pt x="4710" y="20009"/>
                  </a:lnTo>
                  <a:lnTo>
                    <a:pt x="4710" y="19957"/>
                  </a:lnTo>
                  <a:close/>
                  <a:moveTo>
                    <a:pt x="5405" y="19957"/>
                  </a:moveTo>
                  <a:lnTo>
                    <a:pt x="5405" y="20009"/>
                  </a:lnTo>
                  <a:lnTo>
                    <a:pt x="5251" y="20009"/>
                  </a:lnTo>
                  <a:lnTo>
                    <a:pt x="5191" y="19957"/>
                  </a:lnTo>
                  <a:close/>
                  <a:moveTo>
                    <a:pt x="15280" y="19957"/>
                  </a:moveTo>
                  <a:lnTo>
                    <a:pt x="15220" y="20009"/>
                  </a:lnTo>
                  <a:lnTo>
                    <a:pt x="15066" y="20009"/>
                  </a:lnTo>
                  <a:lnTo>
                    <a:pt x="15066" y="19957"/>
                  </a:lnTo>
                  <a:close/>
                  <a:moveTo>
                    <a:pt x="15778" y="19957"/>
                  </a:moveTo>
                  <a:lnTo>
                    <a:pt x="15778" y="20009"/>
                  </a:lnTo>
                  <a:lnTo>
                    <a:pt x="15624" y="20009"/>
                  </a:lnTo>
                  <a:lnTo>
                    <a:pt x="15563" y="19957"/>
                  </a:lnTo>
                  <a:close/>
                  <a:moveTo>
                    <a:pt x="16138" y="19957"/>
                  </a:moveTo>
                  <a:lnTo>
                    <a:pt x="16138" y="20009"/>
                  </a:lnTo>
                  <a:lnTo>
                    <a:pt x="15872" y="20009"/>
                  </a:lnTo>
                  <a:lnTo>
                    <a:pt x="15872" y="19957"/>
                  </a:lnTo>
                  <a:close/>
                  <a:moveTo>
                    <a:pt x="16464" y="19957"/>
                  </a:moveTo>
                  <a:lnTo>
                    <a:pt x="16396" y="20009"/>
                  </a:lnTo>
                  <a:lnTo>
                    <a:pt x="16250" y="20009"/>
                  </a:lnTo>
                  <a:lnTo>
                    <a:pt x="16250" y="19957"/>
                  </a:lnTo>
                  <a:close/>
                  <a:moveTo>
                    <a:pt x="16945" y="19957"/>
                  </a:moveTo>
                  <a:lnTo>
                    <a:pt x="16945" y="20009"/>
                  </a:lnTo>
                  <a:lnTo>
                    <a:pt x="16790" y="20009"/>
                  </a:lnTo>
                  <a:lnTo>
                    <a:pt x="16730" y="19957"/>
                  </a:lnTo>
                  <a:close/>
                  <a:moveTo>
                    <a:pt x="8288" y="19760"/>
                  </a:moveTo>
                  <a:lnTo>
                    <a:pt x="8288" y="20017"/>
                  </a:lnTo>
                  <a:lnTo>
                    <a:pt x="8022" y="19888"/>
                  </a:lnTo>
                  <a:lnTo>
                    <a:pt x="8288" y="19760"/>
                  </a:lnTo>
                  <a:close/>
                  <a:moveTo>
                    <a:pt x="8357" y="19777"/>
                  </a:moveTo>
                  <a:lnTo>
                    <a:pt x="8623" y="19888"/>
                  </a:lnTo>
                  <a:lnTo>
                    <a:pt x="8357" y="20017"/>
                  </a:lnTo>
                  <a:lnTo>
                    <a:pt x="8357" y="19777"/>
                  </a:lnTo>
                  <a:close/>
                  <a:moveTo>
                    <a:pt x="12132" y="19760"/>
                  </a:moveTo>
                  <a:lnTo>
                    <a:pt x="12132" y="20017"/>
                  </a:lnTo>
                  <a:lnTo>
                    <a:pt x="11857" y="19888"/>
                  </a:lnTo>
                  <a:lnTo>
                    <a:pt x="12132" y="19760"/>
                  </a:lnTo>
                  <a:close/>
                  <a:moveTo>
                    <a:pt x="12183" y="19760"/>
                  </a:moveTo>
                  <a:lnTo>
                    <a:pt x="12449" y="19888"/>
                  </a:lnTo>
                  <a:lnTo>
                    <a:pt x="12183" y="20017"/>
                  </a:lnTo>
                  <a:lnTo>
                    <a:pt x="12183" y="19760"/>
                  </a:lnTo>
                  <a:close/>
                  <a:moveTo>
                    <a:pt x="7979" y="19931"/>
                  </a:moveTo>
                  <a:lnTo>
                    <a:pt x="7979" y="20189"/>
                  </a:lnTo>
                  <a:lnTo>
                    <a:pt x="7988" y="20185"/>
                  </a:lnTo>
                  <a:lnTo>
                    <a:pt x="7988" y="20185"/>
                  </a:lnTo>
                  <a:lnTo>
                    <a:pt x="7988" y="19935"/>
                  </a:lnTo>
                  <a:lnTo>
                    <a:pt x="7988" y="19935"/>
                  </a:lnTo>
                  <a:lnTo>
                    <a:pt x="7979" y="19931"/>
                  </a:lnTo>
                  <a:close/>
                  <a:moveTo>
                    <a:pt x="8657" y="19931"/>
                  </a:moveTo>
                  <a:lnTo>
                    <a:pt x="8657" y="20189"/>
                  </a:lnTo>
                  <a:lnTo>
                    <a:pt x="8374" y="20060"/>
                  </a:lnTo>
                  <a:lnTo>
                    <a:pt x="8657" y="19931"/>
                  </a:lnTo>
                  <a:close/>
                  <a:moveTo>
                    <a:pt x="12492" y="19931"/>
                  </a:moveTo>
                  <a:lnTo>
                    <a:pt x="12492" y="20189"/>
                  </a:lnTo>
                  <a:lnTo>
                    <a:pt x="12217" y="20060"/>
                  </a:lnTo>
                  <a:lnTo>
                    <a:pt x="12492" y="19931"/>
                  </a:lnTo>
                  <a:close/>
                  <a:moveTo>
                    <a:pt x="8288" y="20094"/>
                  </a:moveTo>
                  <a:lnTo>
                    <a:pt x="8288" y="20335"/>
                  </a:lnTo>
                  <a:lnTo>
                    <a:pt x="8288" y="20352"/>
                  </a:lnTo>
                  <a:lnTo>
                    <a:pt x="8022" y="20223"/>
                  </a:lnTo>
                  <a:lnTo>
                    <a:pt x="8288" y="20094"/>
                  </a:lnTo>
                  <a:close/>
                  <a:moveTo>
                    <a:pt x="12132" y="20094"/>
                  </a:moveTo>
                  <a:lnTo>
                    <a:pt x="12132" y="20335"/>
                  </a:lnTo>
                  <a:lnTo>
                    <a:pt x="12132" y="20352"/>
                  </a:lnTo>
                  <a:lnTo>
                    <a:pt x="11857" y="20223"/>
                  </a:lnTo>
                  <a:lnTo>
                    <a:pt x="12132" y="20094"/>
                  </a:lnTo>
                  <a:close/>
                  <a:moveTo>
                    <a:pt x="8357" y="20120"/>
                  </a:moveTo>
                  <a:lnTo>
                    <a:pt x="8623" y="20232"/>
                  </a:lnTo>
                  <a:lnTo>
                    <a:pt x="8357" y="20360"/>
                  </a:lnTo>
                  <a:lnTo>
                    <a:pt x="8357" y="20343"/>
                  </a:lnTo>
                  <a:lnTo>
                    <a:pt x="8357" y="20120"/>
                  </a:lnTo>
                  <a:close/>
                  <a:moveTo>
                    <a:pt x="12183" y="20103"/>
                  </a:moveTo>
                  <a:lnTo>
                    <a:pt x="12449" y="20232"/>
                  </a:lnTo>
                  <a:lnTo>
                    <a:pt x="12183" y="20360"/>
                  </a:lnTo>
                  <a:lnTo>
                    <a:pt x="12183" y="20335"/>
                  </a:lnTo>
                  <a:lnTo>
                    <a:pt x="12183" y="20103"/>
                  </a:lnTo>
                  <a:close/>
                  <a:moveTo>
                    <a:pt x="4993" y="20223"/>
                  </a:moveTo>
                  <a:lnTo>
                    <a:pt x="4993" y="20475"/>
                  </a:lnTo>
                  <a:lnTo>
                    <a:pt x="4993" y="20475"/>
                  </a:lnTo>
                  <a:lnTo>
                    <a:pt x="4736" y="20257"/>
                  </a:lnTo>
                  <a:lnTo>
                    <a:pt x="4770" y="20223"/>
                  </a:lnTo>
                  <a:close/>
                  <a:moveTo>
                    <a:pt x="16533" y="20223"/>
                  </a:moveTo>
                  <a:lnTo>
                    <a:pt x="16533" y="20475"/>
                  </a:lnTo>
                  <a:lnTo>
                    <a:pt x="16533" y="20475"/>
                  </a:lnTo>
                  <a:lnTo>
                    <a:pt x="16276" y="20257"/>
                  </a:lnTo>
                  <a:lnTo>
                    <a:pt x="16310" y="20223"/>
                  </a:lnTo>
                  <a:close/>
                  <a:moveTo>
                    <a:pt x="3818" y="20223"/>
                  </a:moveTo>
                  <a:lnTo>
                    <a:pt x="3818" y="20482"/>
                  </a:lnTo>
                  <a:lnTo>
                    <a:pt x="3818" y="20482"/>
                  </a:lnTo>
                  <a:lnTo>
                    <a:pt x="3561" y="20257"/>
                  </a:lnTo>
                  <a:lnTo>
                    <a:pt x="3595" y="20223"/>
                  </a:lnTo>
                  <a:close/>
                  <a:moveTo>
                    <a:pt x="15358" y="20223"/>
                  </a:moveTo>
                  <a:lnTo>
                    <a:pt x="15358" y="20482"/>
                  </a:lnTo>
                  <a:lnTo>
                    <a:pt x="15358" y="20482"/>
                  </a:lnTo>
                  <a:lnTo>
                    <a:pt x="15100" y="20257"/>
                  </a:lnTo>
                  <a:lnTo>
                    <a:pt x="15135" y="20223"/>
                  </a:lnTo>
                  <a:close/>
                  <a:moveTo>
                    <a:pt x="4161" y="20223"/>
                  </a:moveTo>
                  <a:lnTo>
                    <a:pt x="4195" y="20257"/>
                  </a:lnTo>
                  <a:lnTo>
                    <a:pt x="3921" y="20489"/>
                  </a:lnTo>
                  <a:lnTo>
                    <a:pt x="3921" y="20223"/>
                  </a:lnTo>
                  <a:close/>
                  <a:moveTo>
                    <a:pt x="5337" y="20223"/>
                  </a:moveTo>
                  <a:lnTo>
                    <a:pt x="5371" y="20257"/>
                  </a:lnTo>
                  <a:lnTo>
                    <a:pt x="5105" y="20489"/>
                  </a:lnTo>
                  <a:lnTo>
                    <a:pt x="5105" y="20223"/>
                  </a:lnTo>
                  <a:close/>
                  <a:moveTo>
                    <a:pt x="15701" y="20223"/>
                  </a:moveTo>
                  <a:lnTo>
                    <a:pt x="15735" y="20257"/>
                  </a:lnTo>
                  <a:lnTo>
                    <a:pt x="15461" y="20489"/>
                  </a:lnTo>
                  <a:lnTo>
                    <a:pt x="15461" y="20223"/>
                  </a:lnTo>
                  <a:close/>
                  <a:moveTo>
                    <a:pt x="16876" y="20223"/>
                  </a:moveTo>
                  <a:lnTo>
                    <a:pt x="16911" y="20257"/>
                  </a:lnTo>
                  <a:lnTo>
                    <a:pt x="16645" y="20489"/>
                  </a:lnTo>
                  <a:lnTo>
                    <a:pt x="16645" y="20223"/>
                  </a:lnTo>
                  <a:close/>
                  <a:moveTo>
                    <a:pt x="7979" y="20266"/>
                  </a:moveTo>
                  <a:lnTo>
                    <a:pt x="7979" y="20335"/>
                  </a:lnTo>
                  <a:lnTo>
                    <a:pt x="7979" y="20523"/>
                  </a:lnTo>
                  <a:lnTo>
                    <a:pt x="7988" y="20519"/>
                  </a:lnTo>
                  <a:lnTo>
                    <a:pt x="7988" y="20519"/>
                  </a:lnTo>
                  <a:lnTo>
                    <a:pt x="7988" y="20300"/>
                  </a:lnTo>
                  <a:lnTo>
                    <a:pt x="7988" y="20270"/>
                  </a:lnTo>
                  <a:lnTo>
                    <a:pt x="7988" y="20270"/>
                  </a:lnTo>
                  <a:lnTo>
                    <a:pt x="7979" y="20266"/>
                  </a:lnTo>
                  <a:close/>
                  <a:moveTo>
                    <a:pt x="8657" y="20266"/>
                  </a:moveTo>
                  <a:lnTo>
                    <a:pt x="8657" y="20335"/>
                  </a:lnTo>
                  <a:lnTo>
                    <a:pt x="8657" y="20523"/>
                  </a:lnTo>
                  <a:lnTo>
                    <a:pt x="8374" y="20395"/>
                  </a:lnTo>
                  <a:lnTo>
                    <a:pt x="8657" y="20266"/>
                  </a:lnTo>
                  <a:close/>
                  <a:moveTo>
                    <a:pt x="12492" y="20266"/>
                  </a:moveTo>
                  <a:lnTo>
                    <a:pt x="12492" y="20335"/>
                  </a:lnTo>
                  <a:lnTo>
                    <a:pt x="12492" y="20523"/>
                  </a:lnTo>
                  <a:lnTo>
                    <a:pt x="12217" y="20395"/>
                  </a:lnTo>
                  <a:lnTo>
                    <a:pt x="12492" y="20266"/>
                  </a:lnTo>
                  <a:close/>
                  <a:moveTo>
                    <a:pt x="8288" y="20438"/>
                  </a:moveTo>
                  <a:lnTo>
                    <a:pt x="8288" y="20695"/>
                  </a:lnTo>
                  <a:lnTo>
                    <a:pt x="8022" y="20566"/>
                  </a:lnTo>
                  <a:lnTo>
                    <a:pt x="8288" y="20438"/>
                  </a:lnTo>
                  <a:close/>
                  <a:moveTo>
                    <a:pt x="8339" y="20446"/>
                  </a:moveTo>
                  <a:lnTo>
                    <a:pt x="8605" y="20566"/>
                  </a:lnTo>
                  <a:lnTo>
                    <a:pt x="8339" y="20695"/>
                  </a:lnTo>
                  <a:lnTo>
                    <a:pt x="8339" y="20446"/>
                  </a:lnTo>
                  <a:close/>
                  <a:moveTo>
                    <a:pt x="12132" y="20438"/>
                  </a:moveTo>
                  <a:lnTo>
                    <a:pt x="12132" y="20695"/>
                  </a:lnTo>
                  <a:lnTo>
                    <a:pt x="11857" y="20566"/>
                  </a:lnTo>
                  <a:lnTo>
                    <a:pt x="12132" y="20438"/>
                  </a:lnTo>
                  <a:close/>
                  <a:moveTo>
                    <a:pt x="12183" y="20438"/>
                  </a:moveTo>
                  <a:lnTo>
                    <a:pt x="12449" y="20566"/>
                  </a:lnTo>
                  <a:lnTo>
                    <a:pt x="12183" y="20695"/>
                  </a:lnTo>
                  <a:lnTo>
                    <a:pt x="12183" y="20438"/>
                  </a:lnTo>
                  <a:close/>
                  <a:moveTo>
                    <a:pt x="3526" y="20377"/>
                  </a:moveTo>
                  <a:lnTo>
                    <a:pt x="3792" y="20609"/>
                  </a:lnTo>
                  <a:lnTo>
                    <a:pt x="3526" y="20849"/>
                  </a:lnTo>
                  <a:lnTo>
                    <a:pt x="3526" y="20377"/>
                  </a:lnTo>
                  <a:close/>
                  <a:moveTo>
                    <a:pt x="4710" y="20377"/>
                  </a:moveTo>
                  <a:lnTo>
                    <a:pt x="4976" y="20609"/>
                  </a:lnTo>
                  <a:lnTo>
                    <a:pt x="4710" y="20849"/>
                  </a:lnTo>
                  <a:lnTo>
                    <a:pt x="4710" y="20377"/>
                  </a:lnTo>
                  <a:close/>
                  <a:moveTo>
                    <a:pt x="15066" y="20377"/>
                  </a:moveTo>
                  <a:lnTo>
                    <a:pt x="15332" y="20609"/>
                  </a:lnTo>
                  <a:lnTo>
                    <a:pt x="15066" y="20849"/>
                  </a:lnTo>
                  <a:lnTo>
                    <a:pt x="15066" y="20377"/>
                  </a:lnTo>
                  <a:close/>
                  <a:moveTo>
                    <a:pt x="16250" y="20377"/>
                  </a:moveTo>
                  <a:lnTo>
                    <a:pt x="16516" y="20609"/>
                  </a:lnTo>
                  <a:lnTo>
                    <a:pt x="16250" y="20849"/>
                  </a:lnTo>
                  <a:lnTo>
                    <a:pt x="16250" y="20377"/>
                  </a:lnTo>
                  <a:close/>
                  <a:moveTo>
                    <a:pt x="4238" y="20386"/>
                  </a:moveTo>
                  <a:lnTo>
                    <a:pt x="4238" y="20858"/>
                  </a:lnTo>
                  <a:lnTo>
                    <a:pt x="3964" y="20618"/>
                  </a:lnTo>
                  <a:lnTo>
                    <a:pt x="4238" y="20386"/>
                  </a:lnTo>
                  <a:close/>
                  <a:moveTo>
                    <a:pt x="5405" y="20386"/>
                  </a:moveTo>
                  <a:lnTo>
                    <a:pt x="5405" y="20858"/>
                  </a:lnTo>
                  <a:lnTo>
                    <a:pt x="5139" y="20618"/>
                  </a:lnTo>
                  <a:lnTo>
                    <a:pt x="5405" y="20386"/>
                  </a:lnTo>
                  <a:close/>
                  <a:moveTo>
                    <a:pt x="15778" y="20386"/>
                  </a:moveTo>
                  <a:lnTo>
                    <a:pt x="15778" y="20858"/>
                  </a:lnTo>
                  <a:lnTo>
                    <a:pt x="15503" y="20618"/>
                  </a:lnTo>
                  <a:lnTo>
                    <a:pt x="15778" y="20386"/>
                  </a:lnTo>
                  <a:close/>
                  <a:moveTo>
                    <a:pt x="16945" y="20386"/>
                  </a:moveTo>
                  <a:lnTo>
                    <a:pt x="16945" y="20858"/>
                  </a:lnTo>
                  <a:lnTo>
                    <a:pt x="16679" y="20618"/>
                  </a:lnTo>
                  <a:lnTo>
                    <a:pt x="16945" y="20386"/>
                  </a:lnTo>
                  <a:close/>
                  <a:moveTo>
                    <a:pt x="7979" y="20609"/>
                  </a:moveTo>
                  <a:lnTo>
                    <a:pt x="7979" y="20764"/>
                  </a:lnTo>
                  <a:lnTo>
                    <a:pt x="7979" y="20867"/>
                  </a:lnTo>
                  <a:lnTo>
                    <a:pt x="7988" y="20862"/>
                  </a:lnTo>
                  <a:lnTo>
                    <a:pt x="7988" y="20862"/>
                  </a:lnTo>
                  <a:lnTo>
                    <a:pt x="7988" y="20729"/>
                  </a:lnTo>
                  <a:lnTo>
                    <a:pt x="7988" y="20613"/>
                  </a:lnTo>
                  <a:lnTo>
                    <a:pt x="7988" y="20613"/>
                  </a:lnTo>
                  <a:lnTo>
                    <a:pt x="7979" y="20609"/>
                  </a:lnTo>
                  <a:close/>
                  <a:moveTo>
                    <a:pt x="8657" y="20609"/>
                  </a:moveTo>
                  <a:lnTo>
                    <a:pt x="8657" y="20764"/>
                  </a:lnTo>
                  <a:lnTo>
                    <a:pt x="8657" y="20867"/>
                  </a:lnTo>
                  <a:lnTo>
                    <a:pt x="8374" y="20738"/>
                  </a:lnTo>
                  <a:lnTo>
                    <a:pt x="8657" y="20609"/>
                  </a:lnTo>
                  <a:close/>
                  <a:moveTo>
                    <a:pt x="12492" y="20609"/>
                  </a:moveTo>
                  <a:lnTo>
                    <a:pt x="12492" y="20764"/>
                  </a:lnTo>
                  <a:lnTo>
                    <a:pt x="12492" y="20867"/>
                  </a:lnTo>
                  <a:lnTo>
                    <a:pt x="12217" y="20738"/>
                  </a:lnTo>
                  <a:lnTo>
                    <a:pt x="12492" y="20609"/>
                  </a:lnTo>
                  <a:close/>
                  <a:moveTo>
                    <a:pt x="8288" y="20772"/>
                  </a:moveTo>
                  <a:lnTo>
                    <a:pt x="8288" y="21030"/>
                  </a:lnTo>
                  <a:lnTo>
                    <a:pt x="8022" y="20901"/>
                  </a:lnTo>
                  <a:lnTo>
                    <a:pt x="8288" y="20772"/>
                  </a:lnTo>
                  <a:close/>
                  <a:moveTo>
                    <a:pt x="8357" y="20781"/>
                  </a:moveTo>
                  <a:lnTo>
                    <a:pt x="8623" y="20901"/>
                  </a:lnTo>
                  <a:lnTo>
                    <a:pt x="8357" y="21030"/>
                  </a:lnTo>
                  <a:lnTo>
                    <a:pt x="8357" y="20781"/>
                  </a:lnTo>
                  <a:close/>
                  <a:moveTo>
                    <a:pt x="12132" y="20772"/>
                  </a:moveTo>
                  <a:lnTo>
                    <a:pt x="12132" y="21030"/>
                  </a:lnTo>
                  <a:lnTo>
                    <a:pt x="11857" y="20901"/>
                  </a:lnTo>
                  <a:lnTo>
                    <a:pt x="12132" y="20772"/>
                  </a:lnTo>
                  <a:close/>
                  <a:moveTo>
                    <a:pt x="12183" y="20781"/>
                  </a:moveTo>
                  <a:lnTo>
                    <a:pt x="12449" y="20909"/>
                  </a:lnTo>
                  <a:lnTo>
                    <a:pt x="12183" y="21038"/>
                  </a:lnTo>
                  <a:lnTo>
                    <a:pt x="12183" y="20781"/>
                  </a:lnTo>
                  <a:close/>
                  <a:moveTo>
                    <a:pt x="3827" y="20729"/>
                  </a:moveTo>
                  <a:lnTo>
                    <a:pt x="3827" y="21201"/>
                  </a:lnTo>
                  <a:lnTo>
                    <a:pt x="3561" y="20961"/>
                  </a:lnTo>
                  <a:lnTo>
                    <a:pt x="3827" y="20729"/>
                  </a:lnTo>
                  <a:close/>
                  <a:moveTo>
                    <a:pt x="3938" y="20738"/>
                  </a:moveTo>
                  <a:lnTo>
                    <a:pt x="4204" y="20978"/>
                  </a:lnTo>
                  <a:lnTo>
                    <a:pt x="3938" y="21201"/>
                  </a:lnTo>
                  <a:lnTo>
                    <a:pt x="3938" y="20738"/>
                  </a:lnTo>
                  <a:close/>
                  <a:moveTo>
                    <a:pt x="5011" y="20729"/>
                  </a:moveTo>
                  <a:lnTo>
                    <a:pt x="5011" y="21201"/>
                  </a:lnTo>
                  <a:lnTo>
                    <a:pt x="4736" y="20961"/>
                  </a:lnTo>
                  <a:lnTo>
                    <a:pt x="5011" y="20729"/>
                  </a:lnTo>
                  <a:close/>
                  <a:moveTo>
                    <a:pt x="5113" y="20738"/>
                  </a:moveTo>
                  <a:lnTo>
                    <a:pt x="5379" y="20978"/>
                  </a:lnTo>
                  <a:lnTo>
                    <a:pt x="5113" y="21201"/>
                  </a:lnTo>
                  <a:lnTo>
                    <a:pt x="5113" y="20738"/>
                  </a:lnTo>
                  <a:close/>
                  <a:moveTo>
                    <a:pt x="8657" y="20944"/>
                  </a:moveTo>
                  <a:lnTo>
                    <a:pt x="8657" y="21201"/>
                  </a:lnTo>
                  <a:lnTo>
                    <a:pt x="8374" y="21072"/>
                  </a:lnTo>
                  <a:lnTo>
                    <a:pt x="8657" y="20944"/>
                  </a:lnTo>
                  <a:close/>
                  <a:moveTo>
                    <a:pt x="12492" y="20944"/>
                  </a:moveTo>
                  <a:lnTo>
                    <a:pt x="12492" y="21201"/>
                  </a:lnTo>
                  <a:lnTo>
                    <a:pt x="12217" y="21072"/>
                  </a:lnTo>
                  <a:lnTo>
                    <a:pt x="12492" y="20944"/>
                  </a:lnTo>
                  <a:close/>
                  <a:moveTo>
                    <a:pt x="15366" y="20729"/>
                  </a:moveTo>
                  <a:lnTo>
                    <a:pt x="15366" y="21201"/>
                  </a:lnTo>
                  <a:lnTo>
                    <a:pt x="15100" y="20961"/>
                  </a:lnTo>
                  <a:lnTo>
                    <a:pt x="15366" y="20729"/>
                  </a:lnTo>
                  <a:close/>
                  <a:moveTo>
                    <a:pt x="15478" y="20738"/>
                  </a:moveTo>
                  <a:lnTo>
                    <a:pt x="15744" y="20978"/>
                  </a:lnTo>
                  <a:lnTo>
                    <a:pt x="15478" y="21201"/>
                  </a:lnTo>
                  <a:lnTo>
                    <a:pt x="15478" y="20738"/>
                  </a:lnTo>
                  <a:close/>
                  <a:moveTo>
                    <a:pt x="16550" y="20729"/>
                  </a:moveTo>
                  <a:lnTo>
                    <a:pt x="16550" y="21201"/>
                  </a:lnTo>
                  <a:lnTo>
                    <a:pt x="16276" y="20961"/>
                  </a:lnTo>
                  <a:lnTo>
                    <a:pt x="16550" y="20729"/>
                  </a:lnTo>
                  <a:close/>
                  <a:moveTo>
                    <a:pt x="16653" y="20738"/>
                  </a:moveTo>
                  <a:lnTo>
                    <a:pt x="16919" y="20978"/>
                  </a:lnTo>
                  <a:lnTo>
                    <a:pt x="16653" y="21201"/>
                  </a:lnTo>
                  <a:lnTo>
                    <a:pt x="16653" y="20738"/>
                  </a:lnTo>
                  <a:close/>
                  <a:moveTo>
                    <a:pt x="8066" y="21265"/>
                  </a:moveTo>
                  <a:lnTo>
                    <a:pt x="8288" y="21373"/>
                  </a:lnTo>
                  <a:lnTo>
                    <a:pt x="8288" y="21370"/>
                  </a:lnTo>
                  <a:lnTo>
                    <a:pt x="8288" y="21370"/>
                  </a:lnTo>
                  <a:lnTo>
                    <a:pt x="8066" y="21265"/>
                  </a:lnTo>
                  <a:close/>
                  <a:moveTo>
                    <a:pt x="8339" y="21124"/>
                  </a:moveTo>
                  <a:lnTo>
                    <a:pt x="8605" y="21253"/>
                  </a:lnTo>
                  <a:lnTo>
                    <a:pt x="8339" y="21373"/>
                  </a:lnTo>
                  <a:lnTo>
                    <a:pt x="8339" y="21124"/>
                  </a:lnTo>
                  <a:close/>
                  <a:moveTo>
                    <a:pt x="12132" y="21115"/>
                  </a:moveTo>
                  <a:lnTo>
                    <a:pt x="12132" y="21373"/>
                  </a:lnTo>
                  <a:lnTo>
                    <a:pt x="11857" y="21244"/>
                  </a:lnTo>
                  <a:lnTo>
                    <a:pt x="12132" y="21115"/>
                  </a:lnTo>
                  <a:close/>
                  <a:moveTo>
                    <a:pt x="12183" y="21124"/>
                  </a:moveTo>
                  <a:lnTo>
                    <a:pt x="12449" y="21253"/>
                  </a:lnTo>
                  <a:lnTo>
                    <a:pt x="12183" y="21373"/>
                  </a:lnTo>
                  <a:lnTo>
                    <a:pt x="12183" y="21124"/>
                  </a:lnTo>
                  <a:close/>
                  <a:moveTo>
                    <a:pt x="5508" y="1"/>
                  </a:moveTo>
                  <a:lnTo>
                    <a:pt x="5508" y="739"/>
                  </a:lnTo>
                  <a:lnTo>
                    <a:pt x="5405" y="739"/>
                  </a:lnTo>
                  <a:lnTo>
                    <a:pt x="5337" y="1614"/>
                  </a:lnTo>
                  <a:lnTo>
                    <a:pt x="5328" y="1614"/>
                  </a:lnTo>
                  <a:lnTo>
                    <a:pt x="5337" y="1639"/>
                  </a:lnTo>
                  <a:lnTo>
                    <a:pt x="5328" y="1639"/>
                  </a:lnTo>
                  <a:lnTo>
                    <a:pt x="4916" y="5946"/>
                  </a:lnTo>
                  <a:lnTo>
                    <a:pt x="4135" y="5946"/>
                  </a:lnTo>
                  <a:lnTo>
                    <a:pt x="4135" y="5981"/>
                  </a:lnTo>
                  <a:lnTo>
                    <a:pt x="4118" y="5981"/>
                  </a:lnTo>
                  <a:lnTo>
                    <a:pt x="4118" y="6890"/>
                  </a:lnTo>
                  <a:lnTo>
                    <a:pt x="4135" y="6890"/>
                  </a:lnTo>
                  <a:lnTo>
                    <a:pt x="4135" y="7096"/>
                  </a:lnTo>
                  <a:lnTo>
                    <a:pt x="4787" y="7096"/>
                  </a:lnTo>
                  <a:lnTo>
                    <a:pt x="4659" y="8160"/>
                  </a:lnTo>
                  <a:lnTo>
                    <a:pt x="4650" y="8160"/>
                  </a:lnTo>
                  <a:lnTo>
                    <a:pt x="4650" y="8203"/>
                  </a:lnTo>
                  <a:lnTo>
                    <a:pt x="4487" y="9584"/>
                  </a:lnTo>
                  <a:lnTo>
                    <a:pt x="4290" y="11326"/>
                  </a:lnTo>
                  <a:lnTo>
                    <a:pt x="3706" y="11326"/>
                  </a:lnTo>
                  <a:lnTo>
                    <a:pt x="3706" y="12338"/>
                  </a:lnTo>
                  <a:lnTo>
                    <a:pt x="3612" y="12338"/>
                  </a:lnTo>
                  <a:lnTo>
                    <a:pt x="3612" y="12767"/>
                  </a:lnTo>
                  <a:lnTo>
                    <a:pt x="3741" y="12767"/>
                  </a:lnTo>
                  <a:lnTo>
                    <a:pt x="3741" y="14543"/>
                  </a:lnTo>
                  <a:lnTo>
                    <a:pt x="3483" y="14543"/>
                  </a:lnTo>
                  <a:lnTo>
                    <a:pt x="3432" y="12982"/>
                  </a:lnTo>
                  <a:lnTo>
                    <a:pt x="3320" y="12982"/>
                  </a:lnTo>
                  <a:lnTo>
                    <a:pt x="3320" y="13050"/>
                  </a:lnTo>
                  <a:lnTo>
                    <a:pt x="172" y="13943"/>
                  </a:lnTo>
                  <a:lnTo>
                    <a:pt x="146" y="13926"/>
                  </a:lnTo>
                  <a:lnTo>
                    <a:pt x="9" y="14166"/>
                  </a:lnTo>
                  <a:lnTo>
                    <a:pt x="17" y="14166"/>
                  </a:lnTo>
                  <a:lnTo>
                    <a:pt x="17" y="14174"/>
                  </a:lnTo>
                  <a:lnTo>
                    <a:pt x="17" y="16860"/>
                  </a:lnTo>
                  <a:cubicBezTo>
                    <a:pt x="9" y="16877"/>
                    <a:pt x="0" y="16886"/>
                    <a:pt x="0" y="16911"/>
                  </a:cubicBezTo>
                  <a:cubicBezTo>
                    <a:pt x="0" y="16928"/>
                    <a:pt x="9" y="16954"/>
                    <a:pt x="17" y="16963"/>
                  </a:cubicBezTo>
                  <a:lnTo>
                    <a:pt x="17" y="16971"/>
                  </a:lnTo>
                  <a:cubicBezTo>
                    <a:pt x="17" y="17031"/>
                    <a:pt x="60" y="17074"/>
                    <a:pt x="112" y="17074"/>
                  </a:cubicBezTo>
                  <a:cubicBezTo>
                    <a:pt x="172" y="17074"/>
                    <a:pt x="215" y="17031"/>
                    <a:pt x="215" y="16971"/>
                  </a:cubicBezTo>
                  <a:lnTo>
                    <a:pt x="215" y="16954"/>
                  </a:lnTo>
                  <a:cubicBezTo>
                    <a:pt x="223" y="16928"/>
                    <a:pt x="232" y="16920"/>
                    <a:pt x="232" y="16903"/>
                  </a:cubicBezTo>
                  <a:cubicBezTo>
                    <a:pt x="232" y="16877"/>
                    <a:pt x="223" y="16860"/>
                    <a:pt x="215" y="16843"/>
                  </a:cubicBezTo>
                  <a:lnTo>
                    <a:pt x="215" y="14269"/>
                  </a:lnTo>
                  <a:lnTo>
                    <a:pt x="2385" y="15556"/>
                  </a:lnTo>
                  <a:lnTo>
                    <a:pt x="2385" y="15676"/>
                  </a:lnTo>
                  <a:lnTo>
                    <a:pt x="2583" y="15676"/>
                  </a:lnTo>
                  <a:lnTo>
                    <a:pt x="2617" y="15702"/>
                  </a:lnTo>
                  <a:lnTo>
                    <a:pt x="2625" y="15684"/>
                  </a:lnTo>
                  <a:lnTo>
                    <a:pt x="2625" y="15753"/>
                  </a:lnTo>
                  <a:lnTo>
                    <a:pt x="2625" y="15890"/>
                  </a:lnTo>
                  <a:lnTo>
                    <a:pt x="2694" y="15890"/>
                  </a:lnTo>
                  <a:lnTo>
                    <a:pt x="3243" y="16439"/>
                  </a:lnTo>
                  <a:lnTo>
                    <a:pt x="3260" y="16431"/>
                  </a:lnTo>
                  <a:lnTo>
                    <a:pt x="3260" y="16560"/>
                  </a:lnTo>
                  <a:lnTo>
                    <a:pt x="3260" y="16645"/>
                  </a:lnTo>
                  <a:lnTo>
                    <a:pt x="3260" y="16783"/>
                  </a:lnTo>
                  <a:lnTo>
                    <a:pt x="3260" y="17520"/>
                  </a:lnTo>
                  <a:lnTo>
                    <a:pt x="3260" y="17615"/>
                  </a:lnTo>
                  <a:lnTo>
                    <a:pt x="3260" y="17778"/>
                  </a:lnTo>
                  <a:lnTo>
                    <a:pt x="3458" y="17778"/>
                  </a:lnTo>
                  <a:lnTo>
                    <a:pt x="3458" y="19803"/>
                  </a:lnTo>
                  <a:lnTo>
                    <a:pt x="3286" y="19803"/>
                  </a:lnTo>
                  <a:lnTo>
                    <a:pt x="3286" y="19914"/>
                  </a:lnTo>
                  <a:lnTo>
                    <a:pt x="3458" y="19914"/>
                  </a:lnTo>
                  <a:lnTo>
                    <a:pt x="3458" y="19966"/>
                  </a:lnTo>
                  <a:lnTo>
                    <a:pt x="3286" y="19966"/>
                  </a:lnTo>
                  <a:lnTo>
                    <a:pt x="3286" y="20180"/>
                  </a:lnTo>
                  <a:lnTo>
                    <a:pt x="3458" y="20180"/>
                  </a:lnTo>
                  <a:lnTo>
                    <a:pt x="3458" y="21321"/>
                  </a:lnTo>
                  <a:lnTo>
                    <a:pt x="3569" y="21321"/>
                  </a:lnTo>
                  <a:lnTo>
                    <a:pt x="3569" y="21038"/>
                  </a:lnTo>
                  <a:lnTo>
                    <a:pt x="3869" y="21296"/>
                  </a:lnTo>
                  <a:lnTo>
                    <a:pt x="3869" y="21321"/>
                  </a:lnTo>
                  <a:lnTo>
                    <a:pt x="3981" y="21321"/>
                  </a:lnTo>
                  <a:lnTo>
                    <a:pt x="3981" y="21296"/>
                  </a:lnTo>
                  <a:lnTo>
                    <a:pt x="4281" y="21038"/>
                  </a:lnTo>
                  <a:lnTo>
                    <a:pt x="4281" y="21321"/>
                  </a:lnTo>
                  <a:lnTo>
                    <a:pt x="4384" y="21321"/>
                  </a:lnTo>
                  <a:lnTo>
                    <a:pt x="4384" y="20180"/>
                  </a:lnTo>
                  <a:lnTo>
                    <a:pt x="4650" y="20180"/>
                  </a:lnTo>
                  <a:lnTo>
                    <a:pt x="4650" y="21321"/>
                  </a:lnTo>
                  <a:lnTo>
                    <a:pt x="4762" y="21321"/>
                  </a:lnTo>
                  <a:lnTo>
                    <a:pt x="4762" y="21038"/>
                  </a:lnTo>
                  <a:lnTo>
                    <a:pt x="5062" y="21296"/>
                  </a:lnTo>
                  <a:lnTo>
                    <a:pt x="5062" y="21321"/>
                  </a:lnTo>
                  <a:lnTo>
                    <a:pt x="5165" y="21321"/>
                  </a:lnTo>
                  <a:lnTo>
                    <a:pt x="5165" y="21296"/>
                  </a:lnTo>
                  <a:lnTo>
                    <a:pt x="5465" y="21038"/>
                  </a:lnTo>
                  <a:lnTo>
                    <a:pt x="5465" y="21321"/>
                  </a:lnTo>
                  <a:lnTo>
                    <a:pt x="5577" y="21321"/>
                  </a:lnTo>
                  <a:lnTo>
                    <a:pt x="5577" y="20180"/>
                  </a:lnTo>
                  <a:lnTo>
                    <a:pt x="5723" y="20180"/>
                  </a:lnTo>
                  <a:lnTo>
                    <a:pt x="5723" y="19966"/>
                  </a:lnTo>
                  <a:lnTo>
                    <a:pt x="5577" y="19966"/>
                  </a:lnTo>
                  <a:lnTo>
                    <a:pt x="5577" y="19914"/>
                  </a:lnTo>
                  <a:lnTo>
                    <a:pt x="5723" y="19914"/>
                  </a:lnTo>
                  <a:lnTo>
                    <a:pt x="5723" y="19803"/>
                  </a:lnTo>
                  <a:lnTo>
                    <a:pt x="5577" y="19803"/>
                  </a:lnTo>
                  <a:lnTo>
                    <a:pt x="5577" y="17778"/>
                  </a:lnTo>
                  <a:lnTo>
                    <a:pt x="7988" y="17778"/>
                  </a:lnTo>
                  <a:lnTo>
                    <a:pt x="7988" y="17911"/>
                  </a:lnTo>
                  <a:lnTo>
                    <a:pt x="7988" y="17911"/>
                  </a:lnTo>
                  <a:lnTo>
                    <a:pt x="8254" y="18035"/>
                  </a:lnTo>
                  <a:lnTo>
                    <a:pt x="7988" y="18160"/>
                  </a:lnTo>
                  <a:lnTo>
                    <a:pt x="7988" y="18160"/>
                  </a:lnTo>
                  <a:lnTo>
                    <a:pt x="7988" y="18254"/>
                  </a:lnTo>
                  <a:lnTo>
                    <a:pt x="7988" y="18254"/>
                  </a:lnTo>
                  <a:lnTo>
                    <a:pt x="8254" y="18378"/>
                  </a:lnTo>
                  <a:lnTo>
                    <a:pt x="7988" y="18503"/>
                  </a:lnTo>
                  <a:lnTo>
                    <a:pt x="7988" y="18503"/>
                  </a:lnTo>
                  <a:lnTo>
                    <a:pt x="7988" y="18588"/>
                  </a:lnTo>
                  <a:lnTo>
                    <a:pt x="7988" y="18588"/>
                  </a:lnTo>
                  <a:lnTo>
                    <a:pt x="8254" y="18713"/>
                  </a:lnTo>
                  <a:lnTo>
                    <a:pt x="7988" y="18838"/>
                  </a:lnTo>
                  <a:lnTo>
                    <a:pt x="7988" y="18838"/>
                  </a:lnTo>
                  <a:lnTo>
                    <a:pt x="7988" y="18923"/>
                  </a:lnTo>
                  <a:lnTo>
                    <a:pt x="7988" y="18923"/>
                  </a:lnTo>
                  <a:lnTo>
                    <a:pt x="8254" y="19048"/>
                  </a:lnTo>
                  <a:lnTo>
                    <a:pt x="7988" y="19172"/>
                  </a:lnTo>
                  <a:lnTo>
                    <a:pt x="7988" y="19172"/>
                  </a:lnTo>
                  <a:lnTo>
                    <a:pt x="7988" y="19266"/>
                  </a:lnTo>
                  <a:lnTo>
                    <a:pt x="7988" y="19266"/>
                  </a:lnTo>
                  <a:lnTo>
                    <a:pt x="8254" y="19391"/>
                  </a:lnTo>
                  <a:lnTo>
                    <a:pt x="7988" y="19515"/>
                  </a:lnTo>
                  <a:lnTo>
                    <a:pt x="7988" y="19515"/>
                  </a:lnTo>
                  <a:lnTo>
                    <a:pt x="7988" y="19592"/>
                  </a:lnTo>
                  <a:lnTo>
                    <a:pt x="7988" y="19592"/>
                  </a:lnTo>
                  <a:lnTo>
                    <a:pt x="8254" y="19717"/>
                  </a:lnTo>
                  <a:lnTo>
                    <a:pt x="7988" y="19842"/>
                  </a:lnTo>
                  <a:lnTo>
                    <a:pt x="7988" y="19842"/>
                  </a:lnTo>
                  <a:lnTo>
                    <a:pt x="7988" y="19935"/>
                  </a:lnTo>
                  <a:lnTo>
                    <a:pt x="7988" y="19935"/>
                  </a:lnTo>
                  <a:lnTo>
                    <a:pt x="8254" y="20060"/>
                  </a:lnTo>
                  <a:lnTo>
                    <a:pt x="7988" y="20185"/>
                  </a:lnTo>
                  <a:lnTo>
                    <a:pt x="7988" y="20185"/>
                  </a:lnTo>
                  <a:lnTo>
                    <a:pt x="7988" y="20270"/>
                  </a:lnTo>
                  <a:lnTo>
                    <a:pt x="7988" y="20270"/>
                  </a:lnTo>
                  <a:lnTo>
                    <a:pt x="8254" y="20395"/>
                  </a:lnTo>
                  <a:lnTo>
                    <a:pt x="7988" y="20519"/>
                  </a:lnTo>
                  <a:lnTo>
                    <a:pt x="7988" y="20519"/>
                  </a:lnTo>
                  <a:lnTo>
                    <a:pt x="7988" y="20613"/>
                  </a:lnTo>
                  <a:lnTo>
                    <a:pt x="7988" y="20613"/>
                  </a:lnTo>
                  <a:lnTo>
                    <a:pt x="8254" y="20738"/>
                  </a:lnTo>
                  <a:lnTo>
                    <a:pt x="7988" y="20862"/>
                  </a:lnTo>
                  <a:lnTo>
                    <a:pt x="7988" y="20862"/>
                  </a:lnTo>
                  <a:lnTo>
                    <a:pt x="7988" y="20944"/>
                  </a:lnTo>
                  <a:lnTo>
                    <a:pt x="8271" y="21072"/>
                  </a:lnTo>
                  <a:lnTo>
                    <a:pt x="7988" y="21201"/>
                  </a:lnTo>
                  <a:lnTo>
                    <a:pt x="7988" y="21381"/>
                  </a:lnTo>
                  <a:lnTo>
                    <a:pt x="8039" y="21381"/>
                  </a:lnTo>
                  <a:lnTo>
                    <a:pt x="8039" y="21253"/>
                  </a:lnTo>
                  <a:lnTo>
                    <a:pt x="8066" y="21265"/>
                  </a:lnTo>
                  <a:lnTo>
                    <a:pt x="8066" y="21265"/>
                  </a:lnTo>
                  <a:lnTo>
                    <a:pt x="8022" y="21244"/>
                  </a:lnTo>
                  <a:lnTo>
                    <a:pt x="8288" y="21115"/>
                  </a:lnTo>
                  <a:lnTo>
                    <a:pt x="8288" y="21370"/>
                  </a:lnTo>
                  <a:lnTo>
                    <a:pt x="8288" y="21370"/>
                  </a:lnTo>
                  <a:lnTo>
                    <a:pt x="8365" y="21407"/>
                  </a:lnTo>
                  <a:lnTo>
                    <a:pt x="8374" y="21381"/>
                  </a:lnTo>
                  <a:lnTo>
                    <a:pt x="8382" y="21407"/>
                  </a:lnTo>
                  <a:lnTo>
                    <a:pt x="8708" y="21253"/>
                  </a:lnTo>
                  <a:lnTo>
                    <a:pt x="8708" y="21381"/>
                  </a:lnTo>
                  <a:lnTo>
                    <a:pt x="8760" y="21381"/>
                  </a:lnTo>
                  <a:lnTo>
                    <a:pt x="8760" y="20729"/>
                  </a:lnTo>
                  <a:lnTo>
                    <a:pt x="8760" y="20300"/>
                  </a:lnTo>
                  <a:lnTo>
                    <a:pt x="8760" y="19374"/>
                  </a:lnTo>
                  <a:lnTo>
                    <a:pt x="8760" y="18945"/>
                  </a:lnTo>
                  <a:lnTo>
                    <a:pt x="8760" y="17778"/>
                  </a:lnTo>
                  <a:lnTo>
                    <a:pt x="11814" y="17778"/>
                  </a:lnTo>
                  <a:lnTo>
                    <a:pt x="11814" y="17907"/>
                  </a:lnTo>
                  <a:lnTo>
                    <a:pt x="12097" y="18035"/>
                  </a:lnTo>
                  <a:lnTo>
                    <a:pt x="11814" y="18164"/>
                  </a:lnTo>
                  <a:lnTo>
                    <a:pt x="11814" y="18250"/>
                  </a:lnTo>
                  <a:lnTo>
                    <a:pt x="12097" y="18378"/>
                  </a:lnTo>
                  <a:lnTo>
                    <a:pt x="11814" y="18507"/>
                  </a:lnTo>
                  <a:lnTo>
                    <a:pt x="11814" y="18584"/>
                  </a:lnTo>
                  <a:lnTo>
                    <a:pt x="12097" y="18713"/>
                  </a:lnTo>
                  <a:lnTo>
                    <a:pt x="11814" y="18842"/>
                  </a:lnTo>
                  <a:lnTo>
                    <a:pt x="11814" y="18919"/>
                  </a:lnTo>
                  <a:lnTo>
                    <a:pt x="12097" y="19048"/>
                  </a:lnTo>
                  <a:lnTo>
                    <a:pt x="11814" y="19176"/>
                  </a:lnTo>
                  <a:lnTo>
                    <a:pt x="11814" y="19262"/>
                  </a:lnTo>
                  <a:lnTo>
                    <a:pt x="12097" y="19391"/>
                  </a:lnTo>
                  <a:lnTo>
                    <a:pt x="11814" y="19520"/>
                  </a:lnTo>
                  <a:lnTo>
                    <a:pt x="11814" y="19588"/>
                  </a:lnTo>
                  <a:lnTo>
                    <a:pt x="12097" y="19717"/>
                  </a:lnTo>
                  <a:lnTo>
                    <a:pt x="11814" y="19846"/>
                  </a:lnTo>
                  <a:lnTo>
                    <a:pt x="11814" y="19931"/>
                  </a:lnTo>
                  <a:lnTo>
                    <a:pt x="12097" y="20060"/>
                  </a:lnTo>
                  <a:lnTo>
                    <a:pt x="11814" y="20189"/>
                  </a:lnTo>
                  <a:lnTo>
                    <a:pt x="11814" y="20266"/>
                  </a:lnTo>
                  <a:lnTo>
                    <a:pt x="12097" y="20395"/>
                  </a:lnTo>
                  <a:lnTo>
                    <a:pt x="11814" y="20523"/>
                  </a:lnTo>
                  <a:lnTo>
                    <a:pt x="11814" y="20609"/>
                  </a:lnTo>
                  <a:lnTo>
                    <a:pt x="12097" y="20738"/>
                  </a:lnTo>
                  <a:lnTo>
                    <a:pt x="11814" y="20867"/>
                  </a:lnTo>
                  <a:lnTo>
                    <a:pt x="11814" y="20944"/>
                  </a:lnTo>
                  <a:lnTo>
                    <a:pt x="12097" y="21072"/>
                  </a:lnTo>
                  <a:lnTo>
                    <a:pt x="11814" y="21201"/>
                  </a:lnTo>
                  <a:lnTo>
                    <a:pt x="11814" y="21381"/>
                  </a:lnTo>
                  <a:lnTo>
                    <a:pt x="11874" y="21381"/>
                  </a:lnTo>
                  <a:lnTo>
                    <a:pt x="11874" y="21253"/>
                  </a:lnTo>
                  <a:lnTo>
                    <a:pt x="12192" y="21407"/>
                  </a:lnTo>
                  <a:lnTo>
                    <a:pt x="12200" y="21381"/>
                  </a:lnTo>
                  <a:lnTo>
                    <a:pt x="12217" y="21407"/>
                  </a:lnTo>
                  <a:lnTo>
                    <a:pt x="12535" y="21253"/>
                  </a:lnTo>
                  <a:lnTo>
                    <a:pt x="12535" y="21381"/>
                  </a:lnTo>
                  <a:lnTo>
                    <a:pt x="12586" y="21381"/>
                  </a:lnTo>
                  <a:lnTo>
                    <a:pt x="12586" y="20729"/>
                  </a:lnTo>
                  <a:lnTo>
                    <a:pt x="12586" y="20300"/>
                  </a:lnTo>
                  <a:lnTo>
                    <a:pt x="12586" y="19374"/>
                  </a:lnTo>
                  <a:lnTo>
                    <a:pt x="12586" y="18945"/>
                  </a:lnTo>
                  <a:lnTo>
                    <a:pt x="12586" y="17778"/>
                  </a:lnTo>
                  <a:lnTo>
                    <a:pt x="15006" y="17778"/>
                  </a:lnTo>
                  <a:lnTo>
                    <a:pt x="15006" y="19803"/>
                  </a:lnTo>
                  <a:lnTo>
                    <a:pt x="14851" y="19803"/>
                  </a:lnTo>
                  <a:lnTo>
                    <a:pt x="14851" y="19914"/>
                  </a:lnTo>
                  <a:lnTo>
                    <a:pt x="15006" y="19914"/>
                  </a:lnTo>
                  <a:lnTo>
                    <a:pt x="15006" y="19966"/>
                  </a:lnTo>
                  <a:lnTo>
                    <a:pt x="14851" y="19966"/>
                  </a:lnTo>
                  <a:lnTo>
                    <a:pt x="14851" y="20180"/>
                  </a:lnTo>
                  <a:lnTo>
                    <a:pt x="15006" y="20180"/>
                  </a:lnTo>
                  <a:lnTo>
                    <a:pt x="15006" y="21321"/>
                  </a:lnTo>
                  <a:lnTo>
                    <a:pt x="15109" y="21321"/>
                  </a:lnTo>
                  <a:lnTo>
                    <a:pt x="15109" y="21038"/>
                  </a:lnTo>
                  <a:lnTo>
                    <a:pt x="15409" y="21296"/>
                  </a:lnTo>
                  <a:lnTo>
                    <a:pt x="15409" y="21321"/>
                  </a:lnTo>
                  <a:lnTo>
                    <a:pt x="15521" y="21321"/>
                  </a:lnTo>
                  <a:lnTo>
                    <a:pt x="15521" y="21296"/>
                  </a:lnTo>
                  <a:lnTo>
                    <a:pt x="15821" y="21038"/>
                  </a:lnTo>
                  <a:lnTo>
                    <a:pt x="15821" y="21321"/>
                  </a:lnTo>
                  <a:lnTo>
                    <a:pt x="15924" y="21321"/>
                  </a:lnTo>
                  <a:lnTo>
                    <a:pt x="15924" y="20180"/>
                  </a:lnTo>
                  <a:lnTo>
                    <a:pt x="16190" y="20180"/>
                  </a:lnTo>
                  <a:lnTo>
                    <a:pt x="16190" y="21321"/>
                  </a:lnTo>
                  <a:lnTo>
                    <a:pt x="16301" y="21321"/>
                  </a:lnTo>
                  <a:lnTo>
                    <a:pt x="16301" y="21038"/>
                  </a:lnTo>
                  <a:lnTo>
                    <a:pt x="16602" y="21296"/>
                  </a:lnTo>
                  <a:lnTo>
                    <a:pt x="16602" y="21321"/>
                  </a:lnTo>
                  <a:lnTo>
                    <a:pt x="16705" y="21321"/>
                  </a:lnTo>
                  <a:lnTo>
                    <a:pt x="16705" y="21296"/>
                  </a:lnTo>
                  <a:lnTo>
                    <a:pt x="17005" y="21038"/>
                  </a:lnTo>
                  <a:lnTo>
                    <a:pt x="17005" y="21321"/>
                  </a:lnTo>
                  <a:lnTo>
                    <a:pt x="17116" y="21321"/>
                  </a:lnTo>
                  <a:lnTo>
                    <a:pt x="17116" y="20180"/>
                  </a:lnTo>
                  <a:lnTo>
                    <a:pt x="17288" y="20180"/>
                  </a:lnTo>
                  <a:lnTo>
                    <a:pt x="17288" y="19966"/>
                  </a:lnTo>
                  <a:lnTo>
                    <a:pt x="17116" y="19966"/>
                  </a:lnTo>
                  <a:lnTo>
                    <a:pt x="17116" y="19914"/>
                  </a:lnTo>
                  <a:lnTo>
                    <a:pt x="17288" y="19914"/>
                  </a:lnTo>
                  <a:lnTo>
                    <a:pt x="17288" y="19803"/>
                  </a:lnTo>
                  <a:lnTo>
                    <a:pt x="17116" y="19803"/>
                  </a:lnTo>
                  <a:lnTo>
                    <a:pt x="17116" y="17778"/>
                  </a:lnTo>
                  <a:lnTo>
                    <a:pt x="17322" y="17778"/>
                  </a:lnTo>
                  <a:lnTo>
                    <a:pt x="17322" y="17615"/>
                  </a:lnTo>
                  <a:lnTo>
                    <a:pt x="17322" y="17520"/>
                  </a:lnTo>
                  <a:lnTo>
                    <a:pt x="17322" y="16783"/>
                  </a:lnTo>
                  <a:lnTo>
                    <a:pt x="17322" y="16645"/>
                  </a:lnTo>
                  <a:lnTo>
                    <a:pt x="17322" y="16560"/>
                  </a:lnTo>
                  <a:lnTo>
                    <a:pt x="17322" y="16431"/>
                  </a:lnTo>
                  <a:lnTo>
                    <a:pt x="17331" y="16439"/>
                  </a:lnTo>
                  <a:lnTo>
                    <a:pt x="17889" y="15890"/>
                  </a:lnTo>
                  <a:lnTo>
                    <a:pt x="17949" y="15890"/>
                  </a:lnTo>
                  <a:lnTo>
                    <a:pt x="17949" y="15753"/>
                  </a:lnTo>
                  <a:lnTo>
                    <a:pt x="17949" y="15676"/>
                  </a:lnTo>
                  <a:lnTo>
                    <a:pt x="18189" y="15676"/>
                  </a:lnTo>
                  <a:lnTo>
                    <a:pt x="18189" y="15418"/>
                  </a:lnTo>
                  <a:lnTo>
                    <a:pt x="18155" y="15418"/>
                  </a:lnTo>
                  <a:lnTo>
                    <a:pt x="19570" y="12896"/>
                  </a:lnTo>
                  <a:lnTo>
                    <a:pt x="19270" y="12793"/>
                  </a:lnTo>
                  <a:lnTo>
                    <a:pt x="17640" y="15315"/>
                  </a:lnTo>
                  <a:lnTo>
                    <a:pt x="17288" y="15315"/>
                  </a:lnTo>
                  <a:lnTo>
                    <a:pt x="17288" y="15770"/>
                  </a:lnTo>
                  <a:lnTo>
                    <a:pt x="17116" y="15770"/>
                  </a:lnTo>
                  <a:lnTo>
                    <a:pt x="17116" y="14869"/>
                  </a:lnTo>
                  <a:lnTo>
                    <a:pt x="17374" y="14869"/>
                  </a:lnTo>
                  <a:lnTo>
                    <a:pt x="17374" y="14552"/>
                  </a:lnTo>
                  <a:lnTo>
                    <a:pt x="17134" y="14552"/>
                  </a:lnTo>
                  <a:lnTo>
                    <a:pt x="17134" y="13788"/>
                  </a:lnTo>
                  <a:lnTo>
                    <a:pt x="16747" y="13788"/>
                  </a:lnTo>
                  <a:lnTo>
                    <a:pt x="16747" y="13557"/>
                  </a:lnTo>
                  <a:lnTo>
                    <a:pt x="16747" y="12201"/>
                  </a:lnTo>
                  <a:lnTo>
                    <a:pt x="16747" y="12038"/>
                  </a:lnTo>
                  <a:lnTo>
                    <a:pt x="16747" y="10854"/>
                  </a:lnTo>
                  <a:lnTo>
                    <a:pt x="16747" y="10700"/>
                  </a:lnTo>
                  <a:lnTo>
                    <a:pt x="16919" y="10700"/>
                  </a:lnTo>
                  <a:lnTo>
                    <a:pt x="16919" y="10408"/>
                  </a:lnTo>
                  <a:lnTo>
                    <a:pt x="16516" y="10408"/>
                  </a:lnTo>
                  <a:lnTo>
                    <a:pt x="16516" y="10305"/>
                  </a:lnTo>
                  <a:lnTo>
                    <a:pt x="16439" y="10305"/>
                  </a:lnTo>
                  <a:lnTo>
                    <a:pt x="16439" y="10013"/>
                  </a:lnTo>
                  <a:cubicBezTo>
                    <a:pt x="16439" y="9970"/>
                    <a:pt x="16404" y="9927"/>
                    <a:pt x="16353" y="9927"/>
                  </a:cubicBezTo>
                  <a:lnTo>
                    <a:pt x="16224" y="9927"/>
                  </a:lnTo>
                  <a:lnTo>
                    <a:pt x="16224" y="9850"/>
                  </a:lnTo>
                  <a:lnTo>
                    <a:pt x="16121" y="9850"/>
                  </a:lnTo>
                  <a:lnTo>
                    <a:pt x="16121" y="9927"/>
                  </a:lnTo>
                  <a:lnTo>
                    <a:pt x="15658" y="9927"/>
                  </a:lnTo>
                  <a:lnTo>
                    <a:pt x="15658" y="9850"/>
                  </a:lnTo>
                  <a:lnTo>
                    <a:pt x="15546" y="9850"/>
                  </a:lnTo>
                  <a:lnTo>
                    <a:pt x="15546" y="9927"/>
                  </a:lnTo>
                  <a:lnTo>
                    <a:pt x="15418" y="9927"/>
                  </a:lnTo>
                  <a:cubicBezTo>
                    <a:pt x="15375" y="9927"/>
                    <a:pt x="15332" y="9962"/>
                    <a:pt x="15332" y="10013"/>
                  </a:cubicBezTo>
                  <a:lnTo>
                    <a:pt x="15332" y="10305"/>
                  </a:lnTo>
                  <a:lnTo>
                    <a:pt x="15263" y="10305"/>
                  </a:lnTo>
                  <a:lnTo>
                    <a:pt x="15263" y="10408"/>
                  </a:lnTo>
                  <a:lnTo>
                    <a:pt x="15066" y="10408"/>
                  </a:lnTo>
                  <a:lnTo>
                    <a:pt x="15066" y="10365"/>
                  </a:lnTo>
                  <a:lnTo>
                    <a:pt x="15049" y="10365"/>
                  </a:lnTo>
                  <a:lnTo>
                    <a:pt x="15049" y="10219"/>
                  </a:lnTo>
                  <a:lnTo>
                    <a:pt x="15066" y="10219"/>
                  </a:lnTo>
                  <a:lnTo>
                    <a:pt x="15066" y="10176"/>
                  </a:lnTo>
                  <a:lnTo>
                    <a:pt x="15049" y="10176"/>
                  </a:lnTo>
                  <a:lnTo>
                    <a:pt x="15049" y="10022"/>
                  </a:lnTo>
                  <a:lnTo>
                    <a:pt x="15066" y="10022"/>
                  </a:lnTo>
                  <a:lnTo>
                    <a:pt x="15066" y="9979"/>
                  </a:lnTo>
                  <a:lnTo>
                    <a:pt x="15049" y="9979"/>
                  </a:lnTo>
                  <a:lnTo>
                    <a:pt x="15049" y="9833"/>
                  </a:lnTo>
                  <a:lnTo>
                    <a:pt x="15066" y="9833"/>
                  </a:lnTo>
                  <a:lnTo>
                    <a:pt x="15066" y="9790"/>
                  </a:lnTo>
                  <a:lnTo>
                    <a:pt x="15049" y="9790"/>
                  </a:lnTo>
                  <a:lnTo>
                    <a:pt x="15049" y="9636"/>
                  </a:lnTo>
                  <a:lnTo>
                    <a:pt x="15066" y="9636"/>
                  </a:lnTo>
                  <a:lnTo>
                    <a:pt x="15066" y="9593"/>
                  </a:lnTo>
                  <a:lnTo>
                    <a:pt x="15049" y="9593"/>
                  </a:lnTo>
                  <a:lnTo>
                    <a:pt x="15049" y="9447"/>
                  </a:lnTo>
                  <a:lnTo>
                    <a:pt x="15066" y="9447"/>
                  </a:lnTo>
                  <a:lnTo>
                    <a:pt x="15066" y="9404"/>
                  </a:lnTo>
                  <a:lnTo>
                    <a:pt x="15049" y="9404"/>
                  </a:lnTo>
                  <a:lnTo>
                    <a:pt x="15049" y="9250"/>
                  </a:lnTo>
                  <a:lnTo>
                    <a:pt x="15066" y="9250"/>
                  </a:lnTo>
                  <a:lnTo>
                    <a:pt x="15066" y="9207"/>
                  </a:lnTo>
                  <a:lnTo>
                    <a:pt x="15049" y="9207"/>
                  </a:lnTo>
                  <a:lnTo>
                    <a:pt x="15049" y="9061"/>
                  </a:lnTo>
                  <a:lnTo>
                    <a:pt x="15066" y="9061"/>
                  </a:lnTo>
                  <a:lnTo>
                    <a:pt x="15066" y="9018"/>
                  </a:lnTo>
                  <a:lnTo>
                    <a:pt x="15049" y="9018"/>
                  </a:lnTo>
                  <a:lnTo>
                    <a:pt x="15049" y="8864"/>
                  </a:lnTo>
                  <a:lnTo>
                    <a:pt x="15066" y="8864"/>
                  </a:lnTo>
                  <a:lnTo>
                    <a:pt x="15066" y="8821"/>
                  </a:lnTo>
                  <a:lnTo>
                    <a:pt x="14851" y="8821"/>
                  </a:lnTo>
                  <a:lnTo>
                    <a:pt x="14851" y="8864"/>
                  </a:lnTo>
                  <a:lnTo>
                    <a:pt x="14869" y="8864"/>
                  </a:lnTo>
                  <a:lnTo>
                    <a:pt x="14869" y="9018"/>
                  </a:lnTo>
                  <a:lnTo>
                    <a:pt x="14851" y="9018"/>
                  </a:lnTo>
                  <a:lnTo>
                    <a:pt x="14851" y="9061"/>
                  </a:lnTo>
                  <a:lnTo>
                    <a:pt x="14869" y="9061"/>
                  </a:lnTo>
                  <a:lnTo>
                    <a:pt x="14869" y="9207"/>
                  </a:lnTo>
                  <a:lnTo>
                    <a:pt x="14851" y="9207"/>
                  </a:lnTo>
                  <a:lnTo>
                    <a:pt x="14851" y="9250"/>
                  </a:lnTo>
                  <a:lnTo>
                    <a:pt x="14869" y="9250"/>
                  </a:lnTo>
                  <a:lnTo>
                    <a:pt x="14869" y="9404"/>
                  </a:lnTo>
                  <a:lnTo>
                    <a:pt x="14851" y="9404"/>
                  </a:lnTo>
                  <a:lnTo>
                    <a:pt x="14851" y="9447"/>
                  </a:lnTo>
                  <a:lnTo>
                    <a:pt x="14869" y="9447"/>
                  </a:lnTo>
                  <a:lnTo>
                    <a:pt x="14869" y="9593"/>
                  </a:lnTo>
                  <a:lnTo>
                    <a:pt x="14851" y="9593"/>
                  </a:lnTo>
                  <a:lnTo>
                    <a:pt x="14851" y="9636"/>
                  </a:lnTo>
                  <a:lnTo>
                    <a:pt x="14869" y="9636"/>
                  </a:lnTo>
                  <a:lnTo>
                    <a:pt x="14869" y="9790"/>
                  </a:lnTo>
                  <a:lnTo>
                    <a:pt x="14851" y="9790"/>
                  </a:lnTo>
                  <a:lnTo>
                    <a:pt x="14851" y="9833"/>
                  </a:lnTo>
                  <a:lnTo>
                    <a:pt x="14869" y="9833"/>
                  </a:lnTo>
                  <a:lnTo>
                    <a:pt x="14869" y="9979"/>
                  </a:lnTo>
                  <a:lnTo>
                    <a:pt x="14851" y="9979"/>
                  </a:lnTo>
                  <a:lnTo>
                    <a:pt x="14851" y="10022"/>
                  </a:lnTo>
                  <a:lnTo>
                    <a:pt x="14869" y="10022"/>
                  </a:lnTo>
                  <a:lnTo>
                    <a:pt x="14869" y="10176"/>
                  </a:lnTo>
                  <a:lnTo>
                    <a:pt x="14851" y="10176"/>
                  </a:lnTo>
                  <a:lnTo>
                    <a:pt x="14851" y="10219"/>
                  </a:lnTo>
                  <a:lnTo>
                    <a:pt x="14869" y="10219"/>
                  </a:lnTo>
                  <a:lnTo>
                    <a:pt x="14869" y="10365"/>
                  </a:lnTo>
                  <a:lnTo>
                    <a:pt x="14851" y="10365"/>
                  </a:lnTo>
                  <a:lnTo>
                    <a:pt x="14851" y="10408"/>
                  </a:lnTo>
                  <a:lnTo>
                    <a:pt x="14748" y="10408"/>
                  </a:lnTo>
                  <a:lnTo>
                    <a:pt x="14748" y="10365"/>
                  </a:lnTo>
                  <a:lnTo>
                    <a:pt x="14723" y="10365"/>
                  </a:lnTo>
                  <a:lnTo>
                    <a:pt x="14723" y="10219"/>
                  </a:lnTo>
                  <a:lnTo>
                    <a:pt x="14748" y="10219"/>
                  </a:lnTo>
                  <a:lnTo>
                    <a:pt x="14748" y="10176"/>
                  </a:lnTo>
                  <a:lnTo>
                    <a:pt x="14723" y="10176"/>
                  </a:lnTo>
                  <a:lnTo>
                    <a:pt x="14723" y="10022"/>
                  </a:lnTo>
                  <a:lnTo>
                    <a:pt x="14748" y="10022"/>
                  </a:lnTo>
                  <a:lnTo>
                    <a:pt x="14748" y="9979"/>
                  </a:lnTo>
                  <a:lnTo>
                    <a:pt x="14723" y="9979"/>
                  </a:lnTo>
                  <a:lnTo>
                    <a:pt x="14723" y="9833"/>
                  </a:lnTo>
                  <a:lnTo>
                    <a:pt x="14748" y="9833"/>
                  </a:lnTo>
                  <a:lnTo>
                    <a:pt x="14748" y="9790"/>
                  </a:lnTo>
                  <a:lnTo>
                    <a:pt x="14723" y="9790"/>
                  </a:lnTo>
                  <a:lnTo>
                    <a:pt x="14723" y="9636"/>
                  </a:lnTo>
                  <a:lnTo>
                    <a:pt x="14748" y="9636"/>
                  </a:lnTo>
                  <a:lnTo>
                    <a:pt x="14748" y="9593"/>
                  </a:lnTo>
                  <a:lnTo>
                    <a:pt x="14723" y="9593"/>
                  </a:lnTo>
                  <a:lnTo>
                    <a:pt x="14723" y="9447"/>
                  </a:lnTo>
                  <a:lnTo>
                    <a:pt x="14748" y="9447"/>
                  </a:lnTo>
                  <a:lnTo>
                    <a:pt x="14748" y="9404"/>
                  </a:lnTo>
                  <a:lnTo>
                    <a:pt x="14723" y="9404"/>
                  </a:lnTo>
                  <a:lnTo>
                    <a:pt x="14723" y="9250"/>
                  </a:lnTo>
                  <a:lnTo>
                    <a:pt x="14748" y="9250"/>
                  </a:lnTo>
                  <a:lnTo>
                    <a:pt x="14748" y="9207"/>
                  </a:lnTo>
                  <a:lnTo>
                    <a:pt x="14723" y="9207"/>
                  </a:lnTo>
                  <a:lnTo>
                    <a:pt x="14723" y="9061"/>
                  </a:lnTo>
                  <a:lnTo>
                    <a:pt x="14748" y="9061"/>
                  </a:lnTo>
                  <a:lnTo>
                    <a:pt x="14748" y="9018"/>
                  </a:lnTo>
                  <a:lnTo>
                    <a:pt x="14723" y="9018"/>
                  </a:lnTo>
                  <a:lnTo>
                    <a:pt x="14723" y="8864"/>
                  </a:lnTo>
                  <a:lnTo>
                    <a:pt x="14748" y="8864"/>
                  </a:lnTo>
                  <a:lnTo>
                    <a:pt x="14748" y="8821"/>
                  </a:lnTo>
                  <a:lnTo>
                    <a:pt x="14723" y="8821"/>
                  </a:lnTo>
                  <a:lnTo>
                    <a:pt x="14723" y="8675"/>
                  </a:lnTo>
                  <a:lnTo>
                    <a:pt x="14748" y="8675"/>
                  </a:lnTo>
                  <a:lnTo>
                    <a:pt x="14748" y="8632"/>
                  </a:lnTo>
                  <a:lnTo>
                    <a:pt x="14723" y="8632"/>
                  </a:lnTo>
                  <a:lnTo>
                    <a:pt x="14723" y="8477"/>
                  </a:lnTo>
                  <a:lnTo>
                    <a:pt x="14748" y="8477"/>
                  </a:lnTo>
                  <a:lnTo>
                    <a:pt x="14748" y="8435"/>
                  </a:lnTo>
                  <a:lnTo>
                    <a:pt x="14723" y="8435"/>
                  </a:lnTo>
                  <a:lnTo>
                    <a:pt x="14723" y="8289"/>
                  </a:lnTo>
                  <a:lnTo>
                    <a:pt x="14748" y="8289"/>
                  </a:lnTo>
                  <a:lnTo>
                    <a:pt x="14748" y="8246"/>
                  </a:lnTo>
                  <a:lnTo>
                    <a:pt x="14723" y="8246"/>
                  </a:lnTo>
                  <a:lnTo>
                    <a:pt x="14723" y="8091"/>
                  </a:lnTo>
                  <a:lnTo>
                    <a:pt x="14748" y="8091"/>
                  </a:lnTo>
                  <a:lnTo>
                    <a:pt x="14748" y="8048"/>
                  </a:lnTo>
                  <a:lnTo>
                    <a:pt x="14723" y="8048"/>
                  </a:lnTo>
                  <a:lnTo>
                    <a:pt x="14723" y="7903"/>
                  </a:lnTo>
                  <a:lnTo>
                    <a:pt x="14748" y="7903"/>
                  </a:lnTo>
                  <a:lnTo>
                    <a:pt x="14748" y="7860"/>
                  </a:lnTo>
                  <a:lnTo>
                    <a:pt x="14723" y="7860"/>
                  </a:lnTo>
                  <a:lnTo>
                    <a:pt x="14723" y="7705"/>
                  </a:lnTo>
                  <a:lnTo>
                    <a:pt x="14748" y="7705"/>
                  </a:lnTo>
                  <a:lnTo>
                    <a:pt x="14748" y="7662"/>
                  </a:lnTo>
                  <a:lnTo>
                    <a:pt x="14723" y="7662"/>
                  </a:lnTo>
                  <a:lnTo>
                    <a:pt x="14723" y="7517"/>
                  </a:lnTo>
                  <a:lnTo>
                    <a:pt x="14748" y="7517"/>
                  </a:lnTo>
                  <a:lnTo>
                    <a:pt x="14748" y="7474"/>
                  </a:lnTo>
                  <a:lnTo>
                    <a:pt x="14723" y="7474"/>
                  </a:lnTo>
                  <a:lnTo>
                    <a:pt x="14723" y="7319"/>
                  </a:lnTo>
                  <a:lnTo>
                    <a:pt x="14748" y="7319"/>
                  </a:lnTo>
                  <a:lnTo>
                    <a:pt x="14748" y="7276"/>
                  </a:lnTo>
                  <a:lnTo>
                    <a:pt x="14534" y="7276"/>
                  </a:lnTo>
                  <a:lnTo>
                    <a:pt x="14534" y="7319"/>
                  </a:lnTo>
                  <a:lnTo>
                    <a:pt x="14551" y="7319"/>
                  </a:lnTo>
                  <a:lnTo>
                    <a:pt x="14551" y="7474"/>
                  </a:lnTo>
                  <a:lnTo>
                    <a:pt x="14534" y="7474"/>
                  </a:lnTo>
                  <a:lnTo>
                    <a:pt x="14534" y="7517"/>
                  </a:lnTo>
                  <a:lnTo>
                    <a:pt x="14551" y="7517"/>
                  </a:lnTo>
                  <a:lnTo>
                    <a:pt x="14551" y="7662"/>
                  </a:lnTo>
                  <a:lnTo>
                    <a:pt x="14534" y="7662"/>
                  </a:lnTo>
                  <a:lnTo>
                    <a:pt x="14534" y="7705"/>
                  </a:lnTo>
                  <a:lnTo>
                    <a:pt x="14551" y="7705"/>
                  </a:lnTo>
                  <a:lnTo>
                    <a:pt x="14551" y="7860"/>
                  </a:lnTo>
                  <a:lnTo>
                    <a:pt x="14534" y="7860"/>
                  </a:lnTo>
                  <a:lnTo>
                    <a:pt x="14534" y="7903"/>
                  </a:lnTo>
                  <a:lnTo>
                    <a:pt x="14551" y="7903"/>
                  </a:lnTo>
                  <a:lnTo>
                    <a:pt x="14551" y="8048"/>
                  </a:lnTo>
                  <a:lnTo>
                    <a:pt x="14534" y="8048"/>
                  </a:lnTo>
                  <a:lnTo>
                    <a:pt x="14534" y="8091"/>
                  </a:lnTo>
                  <a:lnTo>
                    <a:pt x="14551" y="8091"/>
                  </a:lnTo>
                  <a:lnTo>
                    <a:pt x="14551" y="8246"/>
                  </a:lnTo>
                  <a:lnTo>
                    <a:pt x="14534" y="8246"/>
                  </a:lnTo>
                  <a:lnTo>
                    <a:pt x="14534" y="8289"/>
                  </a:lnTo>
                  <a:lnTo>
                    <a:pt x="14551" y="8289"/>
                  </a:lnTo>
                  <a:lnTo>
                    <a:pt x="14551" y="8435"/>
                  </a:lnTo>
                  <a:lnTo>
                    <a:pt x="14534" y="8435"/>
                  </a:lnTo>
                  <a:lnTo>
                    <a:pt x="14534" y="8477"/>
                  </a:lnTo>
                  <a:lnTo>
                    <a:pt x="14551" y="8477"/>
                  </a:lnTo>
                  <a:lnTo>
                    <a:pt x="14551" y="8632"/>
                  </a:lnTo>
                  <a:lnTo>
                    <a:pt x="14534" y="8632"/>
                  </a:lnTo>
                  <a:lnTo>
                    <a:pt x="14534" y="8675"/>
                  </a:lnTo>
                  <a:lnTo>
                    <a:pt x="14551" y="8675"/>
                  </a:lnTo>
                  <a:lnTo>
                    <a:pt x="14551" y="8821"/>
                  </a:lnTo>
                  <a:lnTo>
                    <a:pt x="14534" y="8821"/>
                  </a:lnTo>
                  <a:lnTo>
                    <a:pt x="14534" y="8864"/>
                  </a:lnTo>
                  <a:lnTo>
                    <a:pt x="14551" y="8864"/>
                  </a:lnTo>
                  <a:lnTo>
                    <a:pt x="14551" y="9018"/>
                  </a:lnTo>
                  <a:lnTo>
                    <a:pt x="14534" y="9018"/>
                  </a:lnTo>
                  <a:lnTo>
                    <a:pt x="14534" y="9061"/>
                  </a:lnTo>
                  <a:lnTo>
                    <a:pt x="14551" y="9061"/>
                  </a:lnTo>
                  <a:lnTo>
                    <a:pt x="14551" y="9207"/>
                  </a:lnTo>
                  <a:lnTo>
                    <a:pt x="14534" y="9207"/>
                  </a:lnTo>
                  <a:lnTo>
                    <a:pt x="14534" y="9250"/>
                  </a:lnTo>
                  <a:lnTo>
                    <a:pt x="14551" y="9250"/>
                  </a:lnTo>
                  <a:lnTo>
                    <a:pt x="14551" y="9404"/>
                  </a:lnTo>
                  <a:lnTo>
                    <a:pt x="14534" y="9404"/>
                  </a:lnTo>
                  <a:lnTo>
                    <a:pt x="14534" y="9447"/>
                  </a:lnTo>
                  <a:lnTo>
                    <a:pt x="14551" y="9447"/>
                  </a:lnTo>
                  <a:lnTo>
                    <a:pt x="14551" y="9593"/>
                  </a:lnTo>
                  <a:lnTo>
                    <a:pt x="14534" y="9593"/>
                  </a:lnTo>
                  <a:lnTo>
                    <a:pt x="14534" y="9636"/>
                  </a:lnTo>
                  <a:lnTo>
                    <a:pt x="14551" y="9636"/>
                  </a:lnTo>
                  <a:lnTo>
                    <a:pt x="14551" y="9790"/>
                  </a:lnTo>
                  <a:lnTo>
                    <a:pt x="14534" y="9790"/>
                  </a:lnTo>
                  <a:lnTo>
                    <a:pt x="14534" y="9833"/>
                  </a:lnTo>
                  <a:lnTo>
                    <a:pt x="14551" y="9833"/>
                  </a:lnTo>
                  <a:lnTo>
                    <a:pt x="14551" y="9979"/>
                  </a:lnTo>
                  <a:lnTo>
                    <a:pt x="14534" y="9979"/>
                  </a:lnTo>
                  <a:lnTo>
                    <a:pt x="14534" y="10022"/>
                  </a:lnTo>
                  <a:lnTo>
                    <a:pt x="14551" y="10022"/>
                  </a:lnTo>
                  <a:lnTo>
                    <a:pt x="14551" y="10176"/>
                  </a:lnTo>
                  <a:lnTo>
                    <a:pt x="14534" y="10176"/>
                  </a:lnTo>
                  <a:lnTo>
                    <a:pt x="14534" y="10219"/>
                  </a:lnTo>
                  <a:lnTo>
                    <a:pt x="14551" y="10219"/>
                  </a:lnTo>
                  <a:lnTo>
                    <a:pt x="14551" y="10365"/>
                  </a:lnTo>
                  <a:lnTo>
                    <a:pt x="14534" y="10365"/>
                  </a:lnTo>
                  <a:lnTo>
                    <a:pt x="14534" y="10408"/>
                  </a:lnTo>
                  <a:lnTo>
                    <a:pt x="14388" y="10408"/>
                  </a:lnTo>
                  <a:lnTo>
                    <a:pt x="14302" y="8864"/>
                  </a:lnTo>
                  <a:lnTo>
                    <a:pt x="14345" y="8864"/>
                  </a:lnTo>
                  <a:lnTo>
                    <a:pt x="14337" y="8340"/>
                  </a:lnTo>
                  <a:lnTo>
                    <a:pt x="14268" y="8340"/>
                  </a:lnTo>
                  <a:lnTo>
                    <a:pt x="14088" y="5003"/>
                  </a:lnTo>
                  <a:lnTo>
                    <a:pt x="14071" y="4574"/>
                  </a:lnTo>
                  <a:lnTo>
                    <a:pt x="13822" y="4574"/>
                  </a:lnTo>
                  <a:lnTo>
                    <a:pt x="13805" y="5003"/>
                  </a:lnTo>
                  <a:lnTo>
                    <a:pt x="13616" y="8340"/>
                  </a:lnTo>
                  <a:lnTo>
                    <a:pt x="13556" y="8340"/>
                  </a:lnTo>
                  <a:lnTo>
                    <a:pt x="13547" y="8864"/>
                  </a:lnTo>
                  <a:lnTo>
                    <a:pt x="13582" y="8864"/>
                  </a:lnTo>
                  <a:lnTo>
                    <a:pt x="13496" y="10408"/>
                  </a:lnTo>
                  <a:lnTo>
                    <a:pt x="13341" y="10408"/>
                  </a:lnTo>
                  <a:lnTo>
                    <a:pt x="13256" y="8864"/>
                  </a:lnTo>
                  <a:lnTo>
                    <a:pt x="13298" y="8864"/>
                  </a:lnTo>
                  <a:lnTo>
                    <a:pt x="13281" y="8340"/>
                  </a:lnTo>
                  <a:lnTo>
                    <a:pt x="13221" y="8340"/>
                  </a:lnTo>
                  <a:lnTo>
                    <a:pt x="13041" y="5003"/>
                  </a:lnTo>
                  <a:lnTo>
                    <a:pt x="13015" y="4574"/>
                  </a:lnTo>
                  <a:lnTo>
                    <a:pt x="12749" y="4574"/>
                  </a:lnTo>
                  <a:lnTo>
                    <a:pt x="12724" y="5003"/>
                  </a:lnTo>
                  <a:lnTo>
                    <a:pt x="12543" y="8340"/>
                  </a:lnTo>
                  <a:lnTo>
                    <a:pt x="12483" y="8340"/>
                  </a:lnTo>
                  <a:lnTo>
                    <a:pt x="12466" y="8864"/>
                  </a:lnTo>
                  <a:lnTo>
                    <a:pt x="12509" y="8864"/>
                  </a:lnTo>
                  <a:lnTo>
                    <a:pt x="12423" y="10408"/>
                  </a:lnTo>
                  <a:lnTo>
                    <a:pt x="12020" y="10408"/>
                  </a:lnTo>
                  <a:lnTo>
                    <a:pt x="12020" y="10700"/>
                  </a:lnTo>
                  <a:lnTo>
                    <a:pt x="12192" y="10700"/>
                  </a:lnTo>
                  <a:lnTo>
                    <a:pt x="12192" y="10854"/>
                  </a:lnTo>
                  <a:lnTo>
                    <a:pt x="12192" y="12038"/>
                  </a:lnTo>
                  <a:lnTo>
                    <a:pt x="11823" y="12038"/>
                  </a:lnTo>
                  <a:lnTo>
                    <a:pt x="11823" y="11206"/>
                  </a:lnTo>
                  <a:lnTo>
                    <a:pt x="11823" y="11094"/>
                  </a:lnTo>
                  <a:lnTo>
                    <a:pt x="11823" y="10966"/>
                  </a:lnTo>
                  <a:lnTo>
                    <a:pt x="11823" y="10863"/>
                  </a:lnTo>
                  <a:lnTo>
                    <a:pt x="11823" y="10734"/>
                  </a:lnTo>
                  <a:lnTo>
                    <a:pt x="11823" y="10622"/>
                  </a:lnTo>
                  <a:lnTo>
                    <a:pt x="11823" y="9790"/>
                  </a:lnTo>
                  <a:lnTo>
                    <a:pt x="11823" y="9782"/>
                  </a:lnTo>
                  <a:lnTo>
                    <a:pt x="11823" y="9679"/>
                  </a:lnTo>
                  <a:lnTo>
                    <a:pt x="11608" y="9679"/>
                  </a:lnTo>
                  <a:lnTo>
                    <a:pt x="11608" y="9782"/>
                  </a:lnTo>
                  <a:lnTo>
                    <a:pt x="11608" y="9790"/>
                  </a:lnTo>
                  <a:lnTo>
                    <a:pt x="11608" y="10622"/>
                  </a:lnTo>
                  <a:lnTo>
                    <a:pt x="11608" y="10734"/>
                  </a:lnTo>
                  <a:lnTo>
                    <a:pt x="11608" y="10863"/>
                  </a:lnTo>
                  <a:lnTo>
                    <a:pt x="11608" y="10966"/>
                  </a:lnTo>
                  <a:lnTo>
                    <a:pt x="11608" y="11094"/>
                  </a:lnTo>
                  <a:lnTo>
                    <a:pt x="11608" y="11206"/>
                  </a:lnTo>
                  <a:lnTo>
                    <a:pt x="11608" y="12038"/>
                  </a:lnTo>
                  <a:lnTo>
                    <a:pt x="11428" y="12038"/>
                  </a:lnTo>
                  <a:lnTo>
                    <a:pt x="11428" y="11206"/>
                  </a:lnTo>
                  <a:lnTo>
                    <a:pt x="11428" y="11094"/>
                  </a:lnTo>
                  <a:lnTo>
                    <a:pt x="11428" y="10966"/>
                  </a:lnTo>
                  <a:lnTo>
                    <a:pt x="11428" y="10863"/>
                  </a:lnTo>
                  <a:lnTo>
                    <a:pt x="11428" y="10734"/>
                  </a:lnTo>
                  <a:lnTo>
                    <a:pt x="11428" y="10622"/>
                  </a:lnTo>
                  <a:lnTo>
                    <a:pt x="11428" y="9790"/>
                  </a:lnTo>
                  <a:lnTo>
                    <a:pt x="11428" y="9782"/>
                  </a:lnTo>
                  <a:lnTo>
                    <a:pt x="11428" y="9679"/>
                  </a:lnTo>
                  <a:lnTo>
                    <a:pt x="11214" y="9679"/>
                  </a:lnTo>
                  <a:lnTo>
                    <a:pt x="11214" y="9782"/>
                  </a:lnTo>
                  <a:lnTo>
                    <a:pt x="11214" y="9790"/>
                  </a:lnTo>
                  <a:lnTo>
                    <a:pt x="11214" y="10622"/>
                  </a:lnTo>
                  <a:lnTo>
                    <a:pt x="11214" y="10734"/>
                  </a:lnTo>
                  <a:lnTo>
                    <a:pt x="11214" y="10863"/>
                  </a:lnTo>
                  <a:lnTo>
                    <a:pt x="11214" y="10966"/>
                  </a:lnTo>
                  <a:lnTo>
                    <a:pt x="11214" y="11094"/>
                  </a:lnTo>
                  <a:lnTo>
                    <a:pt x="11214" y="11206"/>
                  </a:lnTo>
                  <a:lnTo>
                    <a:pt x="11214" y="12038"/>
                  </a:lnTo>
                  <a:lnTo>
                    <a:pt x="10527" y="12038"/>
                  </a:lnTo>
                  <a:lnTo>
                    <a:pt x="10527" y="11944"/>
                  </a:lnTo>
                  <a:lnTo>
                    <a:pt x="10450" y="11944"/>
                  </a:lnTo>
                  <a:lnTo>
                    <a:pt x="10450" y="11652"/>
                  </a:lnTo>
                  <a:cubicBezTo>
                    <a:pt x="10450" y="11609"/>
                    <a:pt x="10424" y="11566"/>
                    <a:pt x="10364" y="11566"/>
                  </a:cubicBezTo>
                  <a:lnTo>
                    <a:pt x="10236" y="11566"/>
                  </a:lnTo>
                  <a:lnTo>
                    <a:pt x="10236" y="11489"/>
                  </a:lnTo>
                  <a:lnTo>
                    <a:pt x="10133" y="11489"/>
                  </a:lnTo>
                  <a:lnTo>
                    <a:pt x="10133" y="11566"/>
                  </a:lnTo>
                  <a:lnTo>
                    <a:pt x="9669" y="11566"/>
                  </a:lnTo>
                  <a:lnTo>
                    <a:pt x="9669" y="11489"/>
                  </a:lnTo>
                  <a:lnTo>
                    <a:pt x="9566" y="11489"/>
                  </a:lnTo>
                  <a:lnTo>
                    <a:pt x="9566" y="11566"/>
                  </a:lnTo>
                  <a:lnTo>
                    <a:pt x="9438" y="11566"/>
                  </a:lnTo>
                  <a:cubicBezTo>
                    <a:pt x="9395" y="11566"/>
                    <a:pt x="9352" y="11600"/>
                    <a:pt x="9352" y="11652"/>
                  </a:cubicBezTo>
                  <a:lnTo>
                    <a:pt x="9352" y="11944"/>
                  </a:lnTo>
                  <a:lnTo>
                    <a:pt x="9275" y="11944"/>
                  </a:lnTo>
                  <a:lnTo>
                    <a:pt x="9275" y="12038"/>
                  </a:lnTo>
                  <a:lnTo>
                    <a:pt x="9069" y="12038"/>
                  </a:lnTo>
                  <a:lnTo>
                    <a:pt x="9069" y="12210"/>
                  </a:lnTo>
                  <a:lnTo>
                    <a:pt x="9223" y="12210"/>
                  </a:lnTo>
                  <a:lnTo>
                    <a:pt x="9223" y="12982"/>
                  </a:lnTo>
                  <a:lnTo>
                    <a:pt x="9155" y="12982"/>
                  </a:lnTo>
                  <a:lnTo>
                    <a:pt x="9155" y="13025"/>
                  </a:lnTo>
                  <a:lnTo>
                    <a:pt x="8880" y="13025"/>
                  </a:lnTo>
                  <a:lnTo>
                    <a:pt x="8880" y="12441"/>
                  </a:lnTo>
                  <a:lnTo>
                    <a:pt x="8811" y="12270"/>
                  </a:lnTo>
                  <a:lnTo>
                    <a:pt x="8631" y="12270"/>
                  </a:lnTo>
                  <a:lnTo>
                    <a:pt x="8631" y="12107"/>
                  </a:lnTo>
                  <a:lnTo>
                    <a:pt x="8580" y="12107"/>
                  </a:lnTo>
                  <a:lnTo>
                    <a:pt x="8537" y="10983"/>
                  </a:lnTo>
                  <a:lnTo>
                    <a:pt x="8691" y="10983"/>
                  </a:lnTo>
                  <a:lnTo>
                    <a:pt x="8691" y="10554"/>
                  </a:lnTo>
                  <a:lnTo>
                    <a:pt x="8520" y="10554"/>
                  </a:lnTo>
                  <a:lnTo>
                    <a:pt x="8520" y="10442"/>
                  </a:lnTo>
                  <a:lnTo>
                    <a:pt x="8708" y="10442"/>
                  </a:lnTo>
                  <a:lnTo>
                    <a:pt x="8708" y="10228"/>
                  </a:lnTo>
                  <a:lnTo>
                    <a:pt x="8571" y="10228"/>
                  </a:lnTo>
                  <a:lnTo>
                    <a:pt x="8494" y="8091"/>
                  </a:lnTo>
                  <a:lnTo>
                    <a:pt x="8468" y="7422"/>
                  </a:lnTo>
                  <a:lnTo>
                    <a:pt x="8082" y="7422"/>
                  </a:lnTo>
                  <a:lnTo>
                    <a:pt x="8065" y="8091"/>
                  </a:lnTo>
                  <a:lnTo>
                    <a:pt x="7988" y="10228"/>
                  </a:lnTo>
                  <a:lnTo>
                    <a:pt x="7859" y="10228"/>
                  </a:lnTo>
                  <a:lnTo>
                    <a:pt x="7859" y="10442"/>
                  </a:lnTo>
                  <a:lnTo>
                    <a:pt x="7979" y="10442"/>
                  </a:lnTo>
                  <a:lnTo>
                    <a:pt x="7979" y="10554"/>
                  </a:lnTo>
                  <a:lnTo>
                    <a:pt x="7859" y="10554"/>
                  </a:lnTo>
                  <a:lnTo>
                    <a:pt x="7859" y="10983"/>
                  </a:lnTo>
                  <a:lnTo>
                    <a:pt x="7953" y="10983"/>
                  </a:lnTo>
                  <a:lnTo>
                    <a:pt x="7910" y="12107"/>
                  </a:lnTo>
                  <a:lnTo>
                    <a:pt x="7850" y="12107"/>
                  </a:lnTo>
                  <a:lnTo>
                    <a:pt x="7850" y="12270"/>
                  </a:lnTo>
                  <a:lnTo>
                    <a:pt x="7679" y="12270"/>
                  </a:lnTo>
                  <a:lnTo>
                    <a:pt x="7653" y="12313"/>
                  </a:lnTo>
                  <a:lnTo>
                    <a:pt x="7653" y="11335"/>
                  </a:lnTo>
                  <a:lnTo>
                    <a:pt x="6787" y="11335"/>
                  </a:lnTo>
                  <a:lnTo>
                    <a:pt x="6400" y="8048"/>
                  </a:lnTo>
                  <a:lnTo>
                    <a:pt x="6289" y="7105"/>
                  </a:lnTo>
                  <a:lnTo>
                    <a:pt x="6950" y="7105"/>
                  </a:lnTo>
                  <a:lnTo>
                    <a:pt x="6950" y="6907"/>
                  </a:lnTo>
                  <a:lnTo>
                    <a:pt x="6967" y="6907"/>
                  </a:lnTo>
                  <a:lnTo>
                    <a:pt x="6967" y="5989"/>
                  </a:lnTo>
                  <a:lnTo>
                    <a:pt x="6950" y="5989"/>
                  </a:lnTo>
                  <a:lnTo>
                    <a:pt x="6950" y="5964"/>
                  </a:lnTo>
                  <a:lnTo>
                    <a:pt x="6160" y="5964"/>
                  </a:lnTo>
                  <a:lnTo>
                    <a:pt x="5757" y="1648"/>
                  </a:lnTo>
                  <a:lnTo>
                    <a:pt x="5757" y="1631"/>
                  </a:lnTo>
                  <a:lnTo>
                    <a:pt x="5757" y="1614"/>
                  </a:lnTo>
                  <a:lnTo>
                    <a:pt x="5688" y="739"/>
                  </a:lnTo>
                  <a:lnTo>
                    <a:pt x="5585" y="739"/>
                  </a:lnTo>
                  <a:lnTo>
                    <a:pt x="55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2584872" y="4396982"/>
              <a:ext cx="790040" cy="245153"/>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18"/>
            <p:cNvGrpSpPr/>
            <p:nvPr/>
          </p:nvGrpSpPr>
          <p:grpSpPr>
            <a:xfrm flipH="1">
              <a:off x="1651651" y="4241442"/>
              <a:ext cx="809407" cy="400777"/>
              <a:chOff x="8049950" y="3709413"/>
              <a:chExt cx="1969840" cy="975365"/>
            </a:xfrm>
          </p:grpSpPr>
          <p:sp>
            <p:nvSpPr>
              <p:cNvPr id="151" name="Google Shape;151;p18"/>
              <p:cNvSpPr/>
              <p:nvPr/>
            </p:nvSpPr>
            <p:spPr>
              <a:xfrm>
                <a:off x="8430775"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flipH="1">
                <a:off x="8049950" y="3709413"/>
                <a:ext cx="1969840" cy="975365"/>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8683163"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8935550"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 name="Google Shape;155;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6" name="Google Shape;156;p18"/>
          <p:cNvSpPr txBox="1">
            <a:spLocks noGrp="1"/>
          </p:cNvSpPr>
          <p:nvPr>
            <p:ph type="subTitle" idx="1"/>
          </p:nvPr>
        </p:nvSpPr>
        <p:spPr>
          <a:xfrm>
            <a:off x="720000" y="1779725"/>
            <a:ext cx="25695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7" name="Google Shape;157;p18"/>
          <p:cNvSpPr txBox="1">
            <a:spLocks noGrp="1"/>
          </p:cNvSpPr>
          <p:nvPr>
            <p:ph type="subTitle" idx="2"/>
          </p:nvPr>
        </p:nvSpPr>
        <p:spPr>
          <a:xfrm>
            <a:off x="3288375" y="2389325"/>
            <a:ext cx="25695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8" name="Google Shape;158;p18"/>
          <p:cNvSpPr txBox="1">
            <a:spLocks noGrp="1"/>
          </p:cNvSpPr>
          <p:nvPr>
            <p:ph type="subTitle" idx="3"/>
          </p:nvPr>
        </p:nvSpPr>
        <p:spPr>
          <a:xfrm>
            <a:off x="5856750" y="2998925"/>
            <a:ext cx="2571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9" name="Google Shape;159;p18"/>
          <p:cNvSpPr txBox="1">
            <a:spLocks noGrp="1"/>
          </p:cNvSpPr>
          <p:nvPr>
            <p:ph type="subTitle" idx="4"/>
          </p:nvPr>
        </p:nvSpPr>
        <p:spPr>
          <a:xfrm>
            <a:off x="720000" y="1476375"/>
            <a:ext cx="2569500" cy="40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60" name="Google Shape;160;p18"/>
          <p:cNvSpPr txBox="1">
            <a:spLocks noGrp="1"/>
          </p:cNvSpPr>
          <p:nvPr>
            <p:ph type="subTitle" idx="5"/>
          </p:nvPr>
        </p:nvSpPr>
        <p:spPr>
          <a:xfrm>
            <a:off x="3287253" y="2085975"/>
            <a:ext cx="2569500" cy="40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61" name="Google Shape;161;p18"/>
          <p:cNvSpPr txBox="1">
            <a:spLocks noGrp="1"/>
          </p:cNvSpPr>
          <p:nvPr>
            <p:ph type="subTitle" idx="6"/>
          </p:nvPr>
        </p:nvSpPr>
        <p:spPr>
          <a:xfrm>
            <a:off x="5856753" y="2695575"/>
            <a:ext cx="2571600" cy="40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62" name="Google Shape;162;p18"/>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3"/>
        <p:cNvGrpSpPr/>
        <p:nvPr/>
      </p:nvGrpSpPr>
      <p:grpSpPr>
        <a:xfrm>
          <a:off x="0" y="0"/>
          <a:ext cx="0" cy="0"/>
          <a:chOff x="0" y="0"/>
          <a:chExt cx="0" cy="0"/>
        </a:xfrm>
      </p:grpSpPr>
      <p:grpSp>
        <p:nvGrpSpPr>
          <p:cNvPr id="164" name="Google Shape;164;p19"/>
          <p:cNvGrpSpPr/>
          <p:nvPr/>
        </p:nvGrpSpPr>
        <p:grpSpPr>
          <a:xfrm>
            <a:off x="-50" y="3362325"/>
            <a:ext cx="9144000" cy="1781200"/>
            <a:chOff x="-50" y="3362325"/>
            <a:chExt cx="9144000" cy="1781200"/>
          </a:xfrm>
        </p:grpSpPr>
        <p:sp>
          <p:nvSpPr>
            <p:cNvPr id="165" name="Google Shape;165;p19"/>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9"/>
            <p:cNvGrpSpPr/>
            <p:nvPr/>
          </p:nvGrpSpPr>
          <p:grpSpPr>
            <a:xfrm>
              <a:off x="8281124" y="3362325"/>
              <a:ext cx="820979" cy="1272689"/>
              <a:chOff x="8281124" y="3362325"/>
              <a:chExt cx="820979" cy="1272689"/>
            </a:xfrm>
          </p:grpSpPr>
          <p:sp>
            <p:nvSpPr>
              <p:cNvPr id="167" name="Google Shape;167;p19"/>
              <p:cNvSpPr/>
              <p:nvPr/>
            </p:nvSpPr>
            <p:spPr>
              <a:xfrm>
                <a:off x="8281124" y="3466625"/>
                <a:ext cx="820979" cy="1168389"/>
              </a:xfrm>
              <a:custGeom>
                <a:avLst/>
                <a:gdLst/>
                <a:ahLst/>
                <a:cxnLst/>
                <a:rect l="l" t="t" r="r" b="b"/>
                <a:pathLst>
                  <a:path w="13848" h="19708" extrusionOk="0">
                    <a:moveTo>
                      <a:pt x="2068" y="112"/>
                    </a:moveTo>
                    <a:lnTo>
                      <a:pt x="1870" y="309"/>
                    </a:lnTo>
                    <a:lnTo>
                      <a:pt x="1870" y="112"/>
                    </a:lnTo>
                    <a:close/>
                    <a:moveTo>
                      <a:pt x="2437" y="112"/>
                    </a:moveTo>
                    <a:lnTo>
                      <a:pt x="2437" y="309"/>
                    </a:lnTo>
                    <a:lnTo>
                      <a:pt x="2248" y="112"/>
                    </a:lnTo>
                    <a:close/>
                    <a:moveTo>
                      <a:pt x="3380" y="112"/>
                    </a:moveTo>
                    <a:lnTo>
                      <a:pt x="3192" y="309"/>
                    </a:lnTo>
                    <a:lnTo>
                      <a:pt x="3192" y="112"/>
                    </a:lnTo>
                    <a:close/>
                    <a:moveTo>
                      <a:pt x="3758" y="112"/>
                    </a:moveTo>
                    <a:lnTo>
                      <a:pt x="3758" y="309"/>
                    </a:lnTo>
                    <a:lnTo>
                      <a:pt x="3569" y="112"/>
                    </a:lnTo>
                    <a:close/>
                    <a:moveTo>
                      <a:pt x="10176" y="112"/>
                    </a:moveTo>
                    <a:lnTo>
                      <a:pt x="9978" y="309"/>
                    </a:lnTo>
                    <a:lnTo>
                      <a:pt x="9978" y="112"/>
                    </a:lnTo>
                    <a:close/>
                    <a:moveTo>
                      <a:pt x="10544" y="112"/>
                    </a:moveTo>
                    <a:lnTo>
                      <a:pt x="10544" y="309"/>
                    </a:lnTo>
                    <a:lnTo>
                      <a:pt x="10356" y="112"/>
                    </a:lnTo>
                    <a:close/>
                    <a:moveTo>
                      <a:pt x="11488" y="112"/>
                    </a:moveTo>
                    <a:lnTo>
                      <a:pt x="11299" y="309"/>
                    </a:lnTo>
                    <a:lnTo>
                      <a:pt x="11299" y="112"/>
                    </a:lnTo>
                    <a:close/>
                    <a:moveTo>
                      <a:pt x="11866" y="112"/>
                    </a:moveTo>
                    <a:lnTo>
                      <a:pt x="11866" y="309"/>
                    </a:lnTo>
                    <a:lnTo>
                      <a:pt x="11677" y="112"/>
                    </a:lnTo>
                    <a:close/>
                    <a:moveTo>
                      <a:pt x="2196" y="180"/>
                    </a:moveTo>
                    <a:lnTo>
                      <a:pt x="2420" y="395"/>
                    </a:lnTo>
                    <a:lnTo>
                      <a:pt x="2196" y="609"/>
                    </a:lnTo>
                    <a:lnTo>
                      <a:pt x="2196" y="180"/>
                    </a:lnTo>
                    <a:close/>
                    <a:moveTo>
                      <a:pt x="3509" y="180"/>
                    </a:moveTo>
                    <a:lnTo>
                      <a:pt x="3732" y="395"/>
                    </a:lnTo>
                    <a:lnTo>
                      <a:pt x="3509" y="609"/>
                    </a:lnTo>
                    <a:lnTo>
                      <a:pt x="3509" y="180"/>
                    </a:lnTo>
                    <a:close/>
                    <a:moveTo>
                      <a:pt x="10304" y="180"/>
                    </a:moveTo>
                    <a:lnTo>
                      <a:pt x="10527" y="395"/>
                    </a:lnTo>
                    <a:lnTo>
                      <a:pt x="10304" y="609"/>
                    </a:lnTo>
                    <a:lnTo>
                      <a:pt x="10304" y="180"/>
                    </a:lnTo>
                    <a:close/>
                    <a:moveTo>
                      <a:pt x="11617" y="180"/>
                    </a:moveTo>
                    <a:lnTo>
                      <a:pt x="11840" y="395"/>
                    </a:lnTo>
                    <a:lnTo>
                      <a:pt x="11617" y="609"/>
                    </a:lnTo>
                    <a:lnTo>
                      <a:pt x="11617" y="180"/>
                    </a:lnTo>
                    <a:close/>
                    <a:moveTo>
                      <a:pt x="2119" y="189"/>
                    </a:moveTo>
                    <a:lnTo>
                      <a:pt x="2119" y="618"/>
                    </a:lnTo>
                    <a:lnTo>
                      <a:pt x="1896" y="403"/>
                    </a:lnTo>
                    <a:lnTo>
                      <a:pt x="2119" y="189"/>
                    </a:lnTo>
                    <a:close/>
                    <a:moveTo>
                      <a:pt x="3423" y="189"/>
                    </a:moveTo>
                    <a:lnTo>
                      <a:pt x="3423" y="618"/>
                    </a:lnTo>
                    <a:lnTo>
                      <a:pt x="3200" y="403"/>
                    </a:lnTo>
                    <a:lnTo>
                      <a:pt x="3423" y="189"/>
                    </a:lnTo>
                    <a:close/>
                    <a:moveTo>
                      <a:pt x="10227" y="189"/>
                    </a:moveTo>
                    <a:lnTo>
                      <a:pt x="10227" y="618"/>
                    </a:lnTo>
                    <a:lnTo>
                      <a:pt x="10004" y="403"/>
                    </a:lnTo>
                    <a:lnTo>
                      <a:pt x="10227" y="189"/>
                    </a:lnTo>
                    <a:close/>
                    <a:moveTo>
                      <a:pt x="11548" y="189"/>
                    </a:moveTo>
                    <a:lnTo>
                      <a:pt x="11548" y="618"/>
                    </a:lnTo>
                    <a:lnTo>
                      <a:pt x="11317" y="403"/>
                    </a:lnTo>
                    <a:lnTo>
                      <a:pt x="11548" y="189"/>
                    </a:lnTo>
                    <a:close/>
                    <a:moveTo>
                      <a:pt x="1870" y="489"/>
                    </a:moveTo>
                    <a:lnTo>
                      <a:pt x="2094" y="712"/>
                    </a:lnTo>
                    <a:lnTo>
                      <a:pt x="1870" y="935"/>
                    </a:lnTo>
                    <a:lnTo>
                      <a:pt x="1870" y="489"/>
                    </a:lnTo>
                    <a:close/>
                    <a:moveTo>
                      <a:pt x="2437" y="489"/>
                    </a:moveTo>
                    <a:lnTo>
                      <a:pt x="2437" y="935"/>
                    </a:lnTo>
                    <a:lnTo>
                      <a:pt x="2214" y="712"/>
                    </a:lnTo>
                    <a:lnTo>
                      <a:pt x="2437" y="489"/>
                    </a:lnTo>
                    <a:close/>
                    <a:moveTo>
                      <a:pt x="3192" y="489"/>
                    </a:moveTo>
                    <a:lnTo>
                      <a:pt x="3415" y="712"/>
                    </a:lnTo>
                    <a:lnTo>
                      <a:pt x="3192" y="935"/>
                    </a:lnTo>
                    <a:lnTo>
                      <a:pt x="3192" y="489"/>
                    </a:lnTo>
                    <a:close/>
                    <a:moveTo>
                      <a:pt x="3758" y="489"/>
                    </a:moveTo>
                    <a:lnTo>
                      <a:pt x="3758" y="935"/>
                    </a:lnTo>
                    <a:lnTo>
                      <a:pt x="3535" y="712"/>
                    </a:lnTo>
                    <a:lnTo>
                      <a:pt x="3758" y="489"/>
                    </a:lnTo>
                    <a:close/>
                    <a:moveTo>
                      <a:pt x="9978" y="489"/>
                    </a:moveTo>
                    <a:lnTo>
                      <a:pt x="10201" y="712"/>
                    </a:lnTo>
                    <a:lnTo>
                      <a:pt x="9978" y="935"/>
                    </a:lnTo>
                    <a:lnTo>
                      <a:pt x="9978" y="489"/>
                    </a:lnTo>
                    <a:close/>
                    <a:moveTo>
                      <a:pt x="10544" y="489"/>
                    </a:moveTo>
                    <a:lnTo>
                      <a:pt x="10544" y="935"/>
                    </a:lnTo>
                    <a:lnTo>
                      <a:pt x="10321" y="712"/>
                    </a:lnTo>
                    <a:lnTo>
                      <a:pt x="10544" y="489"/>
                    </a:lnTo>
                    <a:close/>
                    <a:moveTo>
                      <a:pt x="11299" y="489"/>
                    </a:moveTo>
                    <a:lnTo>
                      <a:pt x="11523" y="712"/>
                    </a:lnTo>
                    <a:lnTo>
                      <a:pt x="11299" y="935"/>
                    </a:lnTo>
                    <a:lnTo>
                      <a:pt x="11299" y="489"/>
                    </a:lnTo>
                    <a:close/>
                    <a:moveTo>
                      <a:pt x="11866" y="489"/>
                    </a:moveTo>
                    <a:lnTo>
                      <a:pt x="11866" y="935"/>
                    </a:lnTo>
                    <a:lnTo>
                      <a:pt x="11643" y="712"/>
                    </a:lnTo>
                    <a:lnTo>
                      <a:pt x="11866" y="489"/>
                    </a:lnTo>
                    <a:close/>
                    <a:moveTo>
                      <a:pt x="2196" y="807"/>
                    </a:moveTo>
                    <a:lnTo>
                      <a:pt x="2420" y="1021"/>
                    </a:lnTo>
                    <a:lnTo>
                      <a:pt x="2196" y="1236"/>
                    </a:lnTo>
                    <a:lnTo>
                      <a:pt x="2196" y="807"/>
                    </a:lnTo>
                    <a:close/>
                    <a:moveTo>
                      <a:pt x="3509" y="807"/>
                    </a:moveTo>
                    <a:lnTo>
                      <a:pt x="3732" y="1021"/>
                    </a:lnTo>
                    <a:lnTo>
                      <a:pt x="3509" y="1236"/>
                    </a:lnTo>
                    <a:lnTo>
                      <a:pt x="3509" y="807"/>
                    </a:lnTo>
                    <a:close/>
                    <a:moveTo>
                      <a:pt x="10304" y="807"/>
                    </a:moveTo>
                    <a:lnTo>
                      <a:pt x="10527" y="1021"/>
                    </a:lnTo>
                    <a:lnTo>
                      <a:pt x="10304" y="1236"/>
                    </a:lnTo>
                    <a:lnTo>
                      <a:pt x="10304" y="807"/>
                    </a:lnTo>
                    <a:close/>
                    <a:moveTo>
                      <a:pt x="11617" y="807"/>
                    </a:moveTo>
                    <a:lnTo>
                      <a:pt x="11840" y="1021"/>
                    </a:lnTo>
                    <a:lnTo>
                      <a:pt x="11617" y="1236"/>
                    </a:lnTo>
                    <a:lnTo>
                      <a:pt x="11617" y="807"/>
                    </a:lnTo>
                    <a:close/>
                    <a:moveTo>
                      <a:pt x="2119" y="824"/>
                    </a:moveTo>
                    <a:lnTo>
                      <a:pt x="2119" y="1253"/>
                    </a:lnTo>
                    <a:lnTo>
                      <a:pt x="1896" y="1038"/>
                    </a:lnTo>
                    <a:lnTo>
                      <a:pt x="2119" y="824"/>
                    </a:lnTo>
                    <a:close/>
                    <a:moveTo>
                      <a:pt x="3423" y="824"/>
                    </a:moveTo>
                    <a:lnTo>
                      <a:pt x="3423" y="1253"/>
                    </a:lnTo>
                    <a:lnTo>
                      <a:pt x="3200" y="1038"/>
                    </a:lnTo>
                    <a:lnTo>
                      <a:pt x="3423" y="824"/>
                    </a:lnTo>
                    <a:close/>
                    <a:moveTo>
                      <a:pt x="10227" y="824"/>
                    </a:moveTo>
                    <a:lnTo>
                      <a:pt x="10227" y="1253"/>
                    </a:lnTo>
                    <a:lnTo>
                      <a:pt x="10004" y="1038"/>
                    </a:lnTo>
                    <a:lnTo>
                      <a:pt x="10227" y="824"/>
                    </a:lnTo>
                    <a:close/>
                    <a:moveTo>
                      <a:pt x="11548" y="824"/>
                    </a:moveTo>
                    <a:lnTo>
                      <a:pt x="11548" y="1253"/>
                    </a:lnTo>
                    <a:lnTo>
                      <a:pt x="11317" y="1038"/>
                    </a:lnTo>
                    <a:lnTo>
                      <a:pt x="11548" y="824"/>
                    </a:lnTo>
                    <a:close/>
                    <a:moveTo>
                      <a:pt x="1870" y="1124"/>
                    </a:moveTo>
                    <a:lnTo>
                      <a:pt x="2094" y="1347"/>
                    </a:lnTo>
                    <a:lnTo>
                      <a:pt x="1870" y="1570"/>
                    </a:lnTo>
                    <a:lnTo>
                      <a:pt x="1870" y="1124"/>
                    </a:lnTo>
                    <a:close/>
                    <a:moveTo>
                      <a:pt x="2437" y="1124"/>
                    </a:moveTo>
                    <a:lnTo>
                      <a:pt x="2437" y="1570"/>
                    </a:lnTo>
                    <a:lnTo>
                      <a:pt x="2214" y="1347"/>
                    </a:lnTo>
                    <a:lnTo>
                      <a:pt x="2437" y="1124"/>
                    </a:lnTo>
                    <a:close/>
                    <a:moveTo>
                      <a:pt x="3192" y="1124"/>
                    </a:moveTo>
                    <a:lnTo>
                      <a:pt x="3415" y="1347"/>
                    </a:lnTo>
                    <a:lnTo>
                      <a:pt x="3192" y="1570"/>
                    </a:lnTo>
                    <a:lnTo>
                      <a:pt x="3192" y="1124"/>
                    </a:lnTo>
                    <a:close/>
                    <a:moveTo>
                      <a:pt x="3758" y="1124"/>
                    </a:moveTo>
                    <a:lnTo>
                      <a:pt x="3758" y="1570"/>
                    </a:lnTo>
                    <a:lnTo>
                      <a:pt x="3535" y="1347"/>
                    </a:lnTo>
                    <a:lnTo>
                      <a:pt x="3758" y="1124"/>
                    </a:lnTo>
                    <a:close/>
                    <a:moveTo>
                      <a:pt x="9978" y="1124"/>
                    </a:moveTo>
                    <a:lnTo>
                      <a:pt x="10201" y="1347"/>
                    </a:lnTo>
                    <a:lnTo>
                      <a:pt x="9978" y="1570"/>
                    </a:lnTo>
                    <a:lnTo>
                      <a:pt x="9978" y="1124"/>
                    </a:lnTo>
                    <a:close/>
                    <a:moveTo>
                      <a:pt x="10544" y="1124"/>
                    </a:moveTo>
                    <a:lnTo>
                      <a:pt x="10544" y="1570"/>
                    </a:lnTo>
                    <a:lnTo>
                      <a:pt x="10321" y="1347"/>
                    </a:lnTo>
                    <a:lnTo>
                      <a:pt x="10544" y="1124"/>
                    </a:lnTo>
                    <a:close/>
                    <a:moveTo>
                      <a:pt x="11299" y="1124"/>
                    </a:moveTo>
                    <a:lnTo>
                      <a:pt x="11523" y="1347"/>
                    </a:lnTo>
                    <a:lnTo>
                      <a:pt x="11299" y="1570"/>
                    </a:lnTo>
                    <a:lnTo>
                      <a:pt x="11299" y="1124"/>
                    </a:lnTo>
                    <a:close/>
                    <a:moveTo>
                      <a:pt x="11866" y="1124"/>
                    </a:moveTo>
                    <a:lnTo>
                      <a:pt x="11866" y="1570"/>
                    </a:lnTo>
                    <a:lnTo>
                      <a:pt x="11643" y="1347"/>
                    </a:lnTo>
                    <a:lnTo>
                      <a:pt x="11866" y="1124"/>
                    </a:lnTo>
                    <a:close/>
                    <a:moveTo>
                      <a:pt x="6787" y="1484"/>
                    </a:moveTo>
                    <a:lnTo>
                      <a:pt x="6787" y="1622"/>
                    </a:lnTo>
                    <a:lnTo>
                      <a:pt x="6666" y="1622"/>
                    </a:lnTo>
                    <a:lnTo>
                      <a:pt x="6666" y="1484"/>
                    </a:lnTo>
                    <a:close/>
                    <a:moveTo>
                      <a:pt x="7061" y="1484"/>
                    </a:moveTo>
                    <a:lnTo>
                      <a:pt x="7061" y="1622"/>
                    </a:lnTo>
                    <a:lnTo>
                      <a:pt x="6924" y="1622"/>
                    </a:lnTo>
                    <a:lnTo>
                      <a:pt x="6924" y="1484"/>
                    </a:lnTo>
                    <a:close/>
                    <a:moveTo>
                      <a:pt x="2196" y="1442"/>
                    </a:moveTo>
                    <a:lnTo>
                      <a:pt x="2420" y="1656"/>
                    </a:lnTo>
                    <a:lnTo>
                      <a:pt x="2196" y="1871"/>
                    </a:lnTo>
                    <a:lnTo>
                      <a:pt x="2196" y="1442"/>
                    </a:lnTo>
                    <a:close/>
                    <a:moveTo>
                      <a:pt x="3509" y="1442"/>
                    </a:moveTo>
                    <a:lnTo>
                      <a:pt x="3732" y="1656"/>
                    </a:lnTo>
                    <a:lnTo>
                      <a:pt x="3509" y="1871"/>
                    </a:lnTo>
                    <a:lnTo>
                      <a:pt x="3509" y="1442"/>
                    </a:lnTo>
                    <a:close/>
                    <a:moveTo>
                      <a:pt x="10304" y="1442"/>
                    </a:moveTo>
                    <a:lnTo>
                      <a:pt x="10527" y="1656"/>
                    </a:lnTo>
                    <a:lnTo>
                      <a:pt x="10304" y="1871"/>
                    </a:lnTo>
                    <a:lnTo>
                      <a:pt x="10304" y="1442"/>
                    </a:lnTo>
                    <a:close/>
                    <a:moveTo>
                      <a:pt x="11617" y="1442"/>
                    </a:moveTo>
                    <a:lnTo>
                      <a:pt x="11840" y="1656"/>
                    </a:lnTo>
                    <a:lnTo>
                      <a:pt x="11617" y="1871"/>
                    </a:lnTo>
                    <a:lnTo>
                      <a:pt x="11617" y="1442"/>
                    </a:lnTo>
                    <a:close/>
                    <a:moveTo>
                      <a:pt x="2119" y="1450"/>
                    </a:moveTo>
                    <a:lnTo>
                      <a:pt x="2119" y="1879"/>
                    </a:lnTo>
                    <a:lnTo>
                      <a:pt x="1896" y="1665"/>
                    </a:lnTo>
                    <a:lnTo>
                      <a:pt x="2119" y="1450"/>
                    </a:lnTo>
                    <a:close/>
                    <a:moveTo>
                      <a:pt x="3423" y="1450"/>
                    </a:moveTo>
                    <a:lnTo>
                      <a:pt x="3423" y="1879"/>
                    </a:lnTo>
                    <a:lnTo>
                      <a:pt x="3200" y="1665"/>
                    </a:lnTo>
                    <a:lnTo>
                      <a:pt x="3423" y="1450"/>
                    </a:lnTo>
                    <a:close/>
                    <a:moveTo>
                      <a:pt x="10227" y="1450"/>
                    </a:moveTo>
                    <a:lnTo>
                      <a:pt x="10227" y="1879"/>
                    </a:lnTo>
                    <a:lnTo>
                      <a:pt x="10004" y="1665"/>
                    </a:lnTo>
                    <a:lnTo>
                      <a:pt x="10227" y="1450"/>
                    </a:lnTo>
                    <a:close/>
                    <a:moveTo>
                      <a:pt x="11548" y="1450"/>
                    </a:moveTo>
                    <a:lnTo>
                      <a:pt x="11548" y="1879"/>
                    </a:lnTo>
                    <a:lnTo>
                      <a:pt x="11317" y="1665"/>
                    </a:lnTo>
                    <a:lnTo>
                      <a:pt x="11548" y="1450"/>
                    </a:lnTo>
                    <a:close/>
                    <a:moveTo>
                      <a:pt x="6787" y="1776"/>
                    </a:moveTo>
                    <a:lnTo>
                      <a:pt x="6787" y="2034"/>
                    </a:lnTo>
                    <a:lnTo>
                      <a:pt x="6641" y="2034"/>
                    </a:lnTo>
                    <a:lnTo>
                      <a:pt x="6658" y="1776"/>
                    </a:lnTo>
                    <a:close/>
                    <a:moveTo>
                      <a:pt x="7070" y="1776"/>
                    </a:moveTo>
                    <a:lnTo>
                      <a:pt x="7087" y="2034"/>
                    </a:lnTo>
                    <a:lnTo>
                      <a:pt x="6932" y="2034"/>
                    </a:lnTo>
                    <a:lnTo>
                      <a:pt x="6932" y="1776"/>
                    </a:lnTo>
                    <a:close/>
                    <a:moveTo>
                      <a:pt x="1870" y="1750"/>
                    </a:moveTo>
                    <a:lnTo>
                      <a:pt x="2094" y="1982"/>
                    </a:lnTo>
                    <a:lnTo>
                      <a:pt x="1870" y="2205"/>
                    </a:lnTo>
                    <a:lnTo>
                      <a:pt x="1870" y="1750"/>
                    </a:lnTo>
                    <a:close/>
                    <a:moveTo>
                      <a:pt x="2437" y="1750"/>
                    </a:moveTo>
                    <a:lnTo>
                      <a:pt x="2437" y="2205"/>
                    </a:lnTo>
                    <a:lnTo>
                      <a:pt x="2214" y="1982"/>
                    </a:lnTo>
                    <a:lnTo>
                      <a:pt x="2437" y="1750"/>
                    </a:lnTo>
                    <a:close/>
                    <a:moveTo>
                      <a:pt x="3192" y="1750"/>
                    </a:moveTo>
                    <a:lnTo>
                      <a:pt x="3415" y="1982"/>
                    </a:lnTo>
                    <a:lnTo>
                      <a:pt x="3192" y="2205"/>
                    </a:lnTo>
                    <a:lnTo>
                      <a:pt x="3192" y="1750"/>
                    </a:lnTo>
                    <a:close/>
                    <a:moveTo>
                      <a:pt x="3758" y="1750"/>
                    </a:moveTo>
                    <a:lnTo>
                      <a:pt x="3758" y="2205"/>
                    </a:lnTo>
                    <a:lnTo>
                      <a:pt x="3535" y="1982"/>
                    </a:lnTo>
                    <a:lnTo>
                      <a:pt x="3758" y="1750"/>
                    </a:lnTo>
                    <a:close/>
                    <a:moveTo>
                      <a:pt x="9978" y="1750"/>
                    </a:moveTo>
                    <a:lnTo>
                      <a:pt x="10201" y="1982"/>
                    </a:lnTo>
                    <a:lnTo>
                      <a:pt x="9978" y="2205"/>
                    </a:lnTo>
                    <a:lnTo>
                      <a:pt x="9978" y="1750"/>
                    </a:lnTo>
                    <a:close/>
                    <a:moveTo>
                      <a:pt x="10544" y="1750"/>
                    </a:moveTo>
                    <a:lnTo>
                      <a:pt x="10544" y="2205"/>
                    </a:lnTo>
                    <a:lnTo>
                      <a:pt x="10321" y="1982"/>
                    </a:lnTo>
                    <a:lnTo>
                      <a:pt x="10544" y="1750"/>
                    </a:lnTo>
                    <a:close/>
                    <a:moveTo>
                      <a:pt x="11299" y="1750"/>
                    </a:moveTo>
                    <a:lnTo>
                      <a:pt x="11523" y="1982"/>
                    </a:lnTo>
                    <a:lnTo>
                      <a:pt x="11299" y="2205"/>
                    </a:lnTo>
                    <a:lnTo>
                      <a:pt x="11299" y="1750"/>
                    </a:lnTo>
                    <a:close/>
                    <a:moveTo>
                      <a:pt x="11866" y="1750"/>
                    </a:moveTo>
                    <a:lnTo>
                      <a:pt x="11866" y="2205"/>
                    </a:lnTo>
                    <a:lnTo>
                      <a:pt x="11643" y="1982"/>
                    </a:lnTo>
                    <a:lnTo>
                      <a:pt x="11866" y="1750"/>
                    </a:lnTo>
                    <a:close/>
                    <a:moveTo>
                      <a:pt x="6795" y="2179"/>
                    </a:moveTo>
                    <a:lnTo>
                      <a:pt x="6795" y="2394"/>
                    </a:lnTo>
                    <a:lnTo>
                      <a:pt x="6632" y="2394"/>
                    </a:lnTo>
                    <a:lnTo>
                      <a:pt x="6641" y="2179"/>
                    </a:lnTo>
                    <a:close/>
                    <a:moveTo>
                      <a:pt x="7095" y="2179"/>
                    </a:moveTo>
                    <a:lnTo>
                      <a:pt x="7104" y="2394"/>
                    </a:lnTo>
                    <a:lnTo>
                      <a:pt x="6941" y="2394"/>
                    </a:lnTo>
                    <a:lnTo>
                      <a:pt x="6941" y="2179"/>
                    </a:lnTo>
                    <a:close/>
                    <a:moveTo>
                      <a:pt x="2119" y="2076"/>
                    </a:moveTo>
                    <a:lnTo>
                      <a:pt x="2119" y="2480"/>
                    </a:lnTo>
                    <a:lnTo>
                      <a:pt x="2119" y="2505"/>
                    </a:lnTo>
                    <a:lnTo>
                      <a:pt x="1896" y="2291"/>
                    </a:lnTo>
                    <a:lnTo>
                      <a:pt x="2119" y="2076"/>
                    </a:lnTo>
                    <a:close/>
                    <a:moveTo>
                      <a:pt x="2196" y="2076"/>
                    </a:moveTo>
                    <a:lnTo>
                      <a:pt x="2420" y="2291"/>
                    </a:lnTo>
                    <a:lnTo>
                      <a:pt x="2196" y="2505"/>
                    </a:lnTo>
                    <a:lnTo>
                      <a:pt x="2196" y="2480"/>
                    </a:lnTo>
                    <a:lnTo>
                      <a:pt x="2196" y="2076"/>
                    </a:lnTo>
                    <a:close/>
                    <a:moveTo>
                      <a:pt x="3423" y="2076"/>
                    </a:moveTo>
                    <a:lnTo>
                      <a:pt x="3423" y="2480"/>
                    </a:lnTo>
                    <a:lnTo>
                      <a:pt x="3423" y="2505"/>
                    </a:lnTo>
                    <a:lnTo>
                      <a:pt x="3200" y="2291"/>
                    </a:lnTo>
                    <a:lnTo>
                      <a:pt x="3423" y="2076"/>
                    </a:lnTo>
                    <a:close/>
                    <a:moveTo>
                      <a:pt x="3509" y="2076"/>
                    </a:moveTo>
                    <a:lnTo>
                      <a:pt x="3732" y="2291"/>
                    </a:lnTo>
                    <a:lnTo>
                      <a:pt x="3509" y="2505"/>
                    </a:lnTo>
                    <a:lnTo>
                      <a:pt x="3509" y="2480"/>
                    </a:lnTo>
                    <a:lnTo>
                      <a:pt x="3509" y="2076"/>
                    </a:lnTo>
                    <a:close/>
                    <a:moveTo>
                      <a:pt x="10227" y="2076"/>
                    </a:moveTo>
                    <a:lnTo>
                      <a:pt x="10227" y="2480"/>
                    </a:lnTo>
                    <a:lnTo>
                      <a:pt x="10227" y="2505"/>
                    </a:lnTo>
                    <a:lnTo>
                      <a:pt x="10004" y="2291"/>
                    </a:lnTo>
                    <a:lnTo>
                      <a:pt x="10227" y="2076"/>
                    </a:lnTo>
                    <a:close/>
                    <a:moveTo>
                      <a:pt x="10304" y="2076"/>
                    </a:moveTo>
                    <a:lnTo>
                      <a:pt x="10527" y="2291"/>
                    </a:lnTo>
                    <a:lnTo>
                      <a:pt x="10304" y="2505"/>
                    </a:lnTo>
                    <a:lnTo>
                      <a:pt x="10304" y="2480"/>
                    </a:lnTo>
                    <a:lnTo>
                      <a:pt x="10304" y="2076"/>
                    </a:lnTo>
                    <a:close/>
                    <a:moveTo>
                      <a:pt x="11548" y="2076"/>
                    </a:moveTo>
                    <a:lnTo>
                      <a:pt x="11548" y="2480"/>
                    </a:lnTo>
                    <a:lnTo>
                      <a:pt x="11548" y="2505"/>
                    </a:lnTo>
                    <a:lnTo>
                      <a:pt x="11317" y="2291"/>
                    </a:lnTo>
                    <a:lnTo>
                      <a:pt x="11548" y="2076"/>
                    </a:lnTo>
                    <a:close/>
                    <a:moveTo>
                      <a:pt x="11617" y="2076"/>
                    </a:moveTo>
                    <a:lnTo>
                      <a:pt x="11840" y="2291"/>
                    </a:lnTo>
                    <a:lnTo>
                      <a:pt x="11617" y="2505"/>
                    </a:lnTo>
                    <a:lnTo>
                      <a:pt x="11617" y="2480"/>
                    </a:lnTo>
                    <a:lnTo>
                      <a:pt x="11617" y="2076"/>
                    </a:lnTo>
                    <a:close/>
                    <a:moveTo>
                      <a:pt x="2437" y="2377"/>
                    </a:moveTo>
                    <a:lnTo>
                      <a:pt x="2437" y="2480"/>
                    </a:lnTo>
                    <a:lnTo>
                      <a:pt x="2437" y="2823"/>
                    </a:lnTo>
                    <a:lnTo>
                      <a:pt x="2214" y="2600"/>
                    </a:lnTo>
                    <a:lnTo>
                      <a:pt x="2437" y="2377"/>
                    </a:lnTo>
                    <a:close/>
                    <a:moveTo>
                      <a:pt x="3758" y="2377"/>
                    </a:moveTo>
                    <a:lnTo>
                      <a:pt x="3758" y="2480"/>
                    </a:lnTo>
                    <a:lnTo>
                      <a:pt x="3758" y="2823"/>
                    </a:lnTo>
                    <a:lnTo>
                      <a:pt x="3535" y="2600"/>
                    </a:lnTo>
                    <a:lnTo>
                      <a:pt x="3758" y="2377"/>
                    </a:lnTo>
                    <a:close/>
                    <a:moveTo>
                      <a:pt x="10544" y="2377"/>
                    </a:moveTo>
                    <a:lnTo>
                      <a:pt x="10544" y="2480"/>
                    </a:lnTo>
                    <a:lnTo>
                      <a:pt x="10544" y="2823"/>
                    </a:lnTo>
                    <a:lnTo>
                      <a:pt x="10321" y="2600"/>
                    </a:lnTo>
                    <a:lnTo>
                      <a:pt x="10544" y="2377"/>
                    </a:lnTo>
                    <a:close/>
                    <a:moveTo>
                      <a:pt x="11866" y="2377"/>
                    </a:moveTo>
                    <a:lnTo>
                      <a:pt x="11866" y="2480"/>
                    </a:lnTo>
                    <a:lnTo>
                      <a:pt x="11866" y="2823"/>
                    </a:lnTo>
                    <a:lnTo>
                      <a:pt x="11643" y="2600"/>
                    </a:lnTo>
                    <a:lnTo>
                      <a:pt x="11866" y="2377"/>
                    </a:lnTo>
                    <a:close/>
                    <a:moveTo>
                      <a:pt x="1870" y="2385"/>
                    </a:moveTo>
                    <a:lnTo>
                      <a:pt x="2094" y="2608"/>
                    </a:lnTo>
                    <a:lnTo>
                      <a:pt x="1870" y="2831"/>
                    </a:lnTo>
                    <a:lnTo>
                      <a:pt x="1870" y="2480"/>
                    </a:lnTo>
                    <a:lnTo>
                      <a:pt x="1870" y="2385"/>
                    </a:lnTo>
                    <a:close/>
                    <a:moveTo>
                      <a:pt x="3192" y="2385"/>
                    </a:moveTo>
                    <a:lnTo>
                      <a:pt x="3415" y="2608"/>
                    </a:lnTo>
                    <a:lnTo>
                      <a:pt x="3192" y="2831"/>
                    </a:lnTo>
                    <a:lnTo>
                      <a:pt x="3192" y="2480"/>
                    </a:lnTo>
                    <a:lnTo>
                      <a:pt x="3192" y="2385"/>
                    </a:lnTo>
                    <a:close/>
                    <a:moveTo>
                      <a:pt x="9978" y="2385"/>
                    </a:moveTo>
                    <a:lnTo>
                      <a:pt x="10201" y="2608"/>
                    </a:lnTo>
                    <a:lnTo>
                      <a:pt x="9978" y="2831"/>
                    </a:lnTo>
                    <a:lnTo>
                      <a:pt x="9978" y="2480"/>
                    </a:lnTo>
                    <a:lnTo>
                      <a:pt x="9978" y="2385"/>
                    </a:lnTo>
                    <a:close/>
                    <a:moveTo>
                      <a:pt x="11299" y="2385"/>
                    </a:moveTo>
                    <a:lnTo>
                      <a:pt x="11523" y="2608"/>
                    </a:lnTo>
                    <a:lnTo>
                      <a:pt x="11299" y="2831"/>
                    </a:lnTo>
                    <a:lnTo>
                      <a:pt x="11299" y="2480"/>
                    </a:lnTo>
                    <a:lnTo>
                      <a:pt x="11299" y="2385"/>
                    </a:lnTo>
                    <a:close/>
                    <a:moveTo>
                      <a:pt x="2119" y="2711"/>
                    </a:moveTo>
                    <a:lnTo>
                      <a:pt x="2119" y="3140"/>
                    </a:lnTo>
                    <a:lnTo>
                      <a:pt x="1896" y="2926"/>
                    </a:lnTo>
                    <a:lnTo>
                      <a:pt x="2119" y="2711"/>
                    </a:lnTo>
                    <a:close/>
                    <a:moveTo>
                      <a:pt x="2196" y="2711"/>
                    </a:moveTo>
                    <a:lnTo>
                      <a:pt x="2420" y="2926"/>
                    </a:lnTo>
                    <a:lnTo>
                      <a:pt x="2196" y="3140"/>
                    </a:lnTo>
                    <a:lnTo>
                      <a:pt x="2196" y="2711"/>
                    </a:lnTo>
                    <a:close/>
                    <a:moveTo>
                      <a:pt x="3423" y="2711"/>
                    </a:moveTo>
                    <a:lnTo>
                      <a:pt x="3423" y="3140"/>
                    </a:lnTo>
                    <a:lnTo>
                      <a:pt x="3200" y="2926"/>
                    </a:lnTo>
                    <a:lnTo>
                      <a:pt x="3423" y="2711"/>
                    </a:lnTo>
                    <a:close/>
                    <a:moveTo>
                      <a:pt x="3509" y="2711"/>
                    </a:moveTo>
                    <a:lnTo>
                      <a:pt x="3732" y="2926"/>
                    </a:lnTo>
                    <a:lnTo>
                      <a:pt x="3509" y="3140"/>
                    </a:lnTo>
                    <a:lnTo>
                      <a:pt x="3509" y="2711"/>
                    </a:lnTo>
                    <a:close/>
                    <a:moveTo>
                      <a:pt x="10227" y="2711"/>
                    </a:moveTo>
                    <a:lnTo>
                      <a:pt x="10227" y="3140"/>
                    </a:lnTo>
                    <a:lnTo>
                      <a:pt x="10004" y="2926"/>
                    </a:lnTo>
                    <a:lnTo>
                      <a:pt x="10227" y="2711"/>
                    </a:lnTo>
                    <a:close/>
                    <a:moveTo>
                      <a:pt x="10304" y="2711"/>
                    </a:moveTo>
                    <a:lnTo>
                      <a:pt x="10527" y="2926"/>
                    </a:lnTo>
                    <a:lnTo>
                      <a:pt x="10304" y="3140"/>
                    </a:lnTo>
                    <a:lnTo>
                      <a:pt x="10304" y="2711"/>
                    </a:lnTo>
                    <a:close/>
                    <a:moveTo>
                      <a:pt x="11548" y="2711"/>
                    </a:moveTo>
                    <a:lnTo>
                      <a:pt x="11548" y="3140"/>
                    </a:lnTo>
                    <a:lnTo>
                      <a:pt x="11317" y="2926"/>
                    </a:lnTo>
                    <a:lnTo>
                      <a:pt x="11548" y="2711"/>
                    </a:lnTo>
                    <a:close/>
                    <a:moveTo>
                      <a:pt x="11617" y="2711"/>
                    </a:moveTo>
                    <a:lnTo>
                      <a:pt x="11840" y="2926"/>
                    </a:lnTo>
                    <a:lnTo>
                      <a:pt x="11617" y="3140"/>
                    </a:lnTo>
                    <a:lnTo>
                      <a:pt x="11617" y="2711"/>
                    </a:lnTo>
                    <a:close/>
                    <a:moveTo>
                      <a:pt x="2437" y="3012"/>
                    </a:moveTo>
                    <a:lnTo>
                      <a:pt x="2437" y="3278"/>
                    </a:lnTo>
                    <a:lnTo>
                      <a:pt x="2437" y="3458"/>
                    </a:lnTo>
                    <a:lnTo>
                      <a:pt x="2214" y="3235"/>
                    </a:lnTo>
                    <a:lnTo>
                      <a:pt x="2437" y="3012"/>
                    </a:lnTo>
                    <a:close/>
                    <a:moveTo>
                      <a:pt x="3758" y="3012"/>
                    </a:moveTo>
                    <a:lnTo>
                      <a:pt x="3758" y="3278"/>
                    </a:lnTo>
                    <a:lnTo>
                      <a:pt x="3758" y="3458"/>
                    </a:lnTo>
                    <a:lnTo>
                      <a:pt x="3535" y="3235"/>
                    </a:lnTo>
                    <a:lnTo>
                      <a:pt x="3758" y="3012"/>
                    </a:lnTo>
                    <a:close/>
                    <a:moveTo>
                      <a:pt x="10544" y="3012"/>
                    </a:moveTo>
                    <a:lnTo>
                      <a:pt x="10544" y="3278"/>
                    </a:lnTo>
                    <a:lnTo>
                      <a:pt x="10544" y="3458"/>
                    </a:lnTo>
                    <a:lnTo>
                      <a:pt x="10321" y="3235"/>
                    </a:lnTo>
                    <a:lnTo>
                      <a:pt x="10544" y="3012"/>
                    </a:lnTo>
                    <a:close/>
                    <a:moveTo>
                      <a:pt x="11866" y="3012"/>
                    </a:moveTo>
                    <a:lnTo>
                      <a:pt x="11866" y="3278"/>
                    </a:lnTo>
                    <a:lnTo>
                      <a:pt x="11866" y="3458"/>
                    </a:lnTo>
                    <a:lnTo>
                      <a:pt x="11643" y="3235"/>
                    </a:lnTo>
                    <a:lnTo>
                      <a:pt x="11866" y="3012"/>
                    </a:lnTo>
                    <a:close/>
                    <a:moveTo>
                      <a:pt x="1870" y="3020"/>
                    </a:moveTo>
                    <a:lnTo>
                      <a:pt x="2094" y="3243"/>
                    </a:lnTo>
                    <a:lnTo>
                      <a:pt x="1870" y="3466"/>
                    </a:lnTo>
                    <a:lnTo>
                      <a:pt x="1870" y="3278"/>
                    </a:lnTo>
                    <a:lnTo>
                      <a:pt x="1870" y="3020"/>
                    </a:lnTo>
                    <a:close/>
                    <a:moveTo>
                      <a:pt x="3192" y="3020"/>
                    </a:moveTo>
                    <a:lnTo>
                      <a:pt x="3415" y="3243"/>
                    </a:lnTo>
                    <a:lnTo>
                      <a:pt x="3192" y="3466"/>
                    </a:lnTo>
                    <a:lnTo>
                      <a:pt x="3192" y="3278"/>
                    </a:lnTo>
                    <a:lnTo>
                      <a:pt x="3192" y="3020"/>
                    </a:lnTo>
                    <a:close/>
                    <a:moveTo>
                      <a:pt x="9978" y="3020"/>
                    </a:moveTo>
                    <a:lnTo>
                      <a:pt x="10201" y="3243"/>
                    </a:lnTo>
                    <a:lnTo>
                      <a:pt x="9978" y="3466"/>
                    </a:lnTo>
                    <a:lnTo>
                      <a:pt x="9978" y="3278"/>
                    </a:lnTo>
                    <a:lnTo>
                      <a:pt x="9978" y="3020"/>
                    </a:lnTo>
                    <a:close/>
                    <a:moveTo>
                      <a:pt x="11299" y="3020"/>
                    </a:moveTo>
                    <a:lnTo>
                      <a:pt x="11523" y="3243"/>
                    </a:lnTo>
                    <a:lnTo>
                      <a:pt x="11299" y="3466"/>
                    </a:lnTo>
                    <a:lnTo>
                      <a:pt x="11299" y="3278"/>
                    </a:lnTo>
                    <a:lnTo>
                      <a:pt x="11299" y="3020"/>
                    </a:lnTo>
                    <a:close/>
                    <a:moveTo>
                      <a:pt x="2119" y="3338"/>
                    </a:moveTo>
                    <a:lnTo>
                      <a:pt x="2119" y="3767"/>
                    </a:lnTo>
                    <a:lnTo>
                      <a:pt x="1896" y="3552"/>
                    </a:lnTo>
                    <a:lnTo>
                      <a:pt x="2119" y="3338"/>
                    </a:lnTo>
                    <a:close/>
                    <a:moveTo>
                      <a:pt x="2196" y="3338"/>
                    </a:moveTo>
                    <a:lnTo>
                      <a:pt x="2420" y="3552"/>
                    </a:lnTo>
                    <a:lnTo>
                      <a:pt x="2196" y="3767"/>
                    </a:lnTo>
                    <a:lnTo>
                      <a:pt x="2196" y="3338"/>
                    </a:lnTo>
                    <a:close/>
                    <a:moveTo>
                      <a:pt x="3423" y="3338"/>
                    </a:moveTo>
                    <a:lnTo>
                      <a:pt x="3423" y="3767"/>
                    </a:lnTo>
                    <a:lnTo>
                      <a:pt x="3200" y="3552"/>
                    </a:lnTo>
                    <a:lnTo>
                      <a:pt x="3423" y="3338"/>
                    </a:lnTo>
                    <a:close/>
                    <a:moveTo>
                      <a:pt x="3509" y="3338"/>
                    </a:moveTo>
                    <a:lnTo>
                      <a:pt x="3732" y="3552"/>
                    </a:lnTo>
                    <a:lnTo>
                      <a:pt x="3509" y="3767"/>
                    </a:lnTo>
                    <a:lnTo>
                      <a:pt x="3509" y="3338"/>
                    </a:lnTo>
                    <a:close/>
                    <a:moveTo>
                      <a:pt x="10227" y="3338"/>
                    </a:moveTo>
                    <a:lnTo>
                      <a:pt x="10227" y="3767"/>
                    </a:lnTo>
                    <a:lnTo>
                      <a:pt x="10004" y="3552"/>
                    </a:lnTo>
                    <a:lnTo>
                      <a:pt x="10227" y="3338"/>
                    </a:lnTo>
                    <a:close/>
                    <a:moveTo>
                      <a:pt x="10304" y="3338"/>
                    </a:moveTo>
                    <a:lnTo>
                      <a:pt x="10527" y="3552"/>
                    </a:lnTo>
                    <a:lnTo>
                      <a:pt x="10304" y="3767"/>
                    </a:lnTo>
                    <a:lnTo>
                      <a:pt x="10304" y="3338"/>
                    </a:lnTo>
                    <a:close/>
                    <a:moveTo>
                      <a:pt x="11548" y="3338"/>
                    </a:moveTo>
                    <a:lnTo>
                      <a:pt x="11548" y="3767"/>
                    </a:lnTo>
                    <a:lnTo>
                      <a:pt x="11317" y="3552"/>
                    </a:lnTo>
                    <a:lnTo>
                      <a:pt x="11548" y="3338"/>
                    </a:lnTo>
                    <a:close/>
                    <a:moveTo>
                      <a:pt x="11617" y="3338"/>
                    </a:moveTo>
                    <a:lnTo>
                      <a:pt x="11840" y="3552"/>
                    </a:lnTo>
                    <a:lnTo>
                      <a:pt x="11617" y="3767"/>
                    </a:lnTo>
                    <a:lnTo>
                      <a:pt x="11617" y="3338"/>
                    </a:lnTo>
                    <a:close/>
                    <a:moveTo>
                      <a:pt x="2437" y="3638"/>
                    </a:moveTo>
                    <a:lnTo>
                      <a:pt x="2437" y="4093"/>
                    </a:lnTo>
                    <a:lnTo>
                      <a:pt x="2214" y="3870"/>
                    </a:lnTo>
                    <a:lnTo>
                      <a:pt x="2437" y="3638"/>
                    </a:lnTo>
                    <a:close/>
                    <a:moveTo>
                      <a:pt x="3758" y="3638"/>
                    </a:moveTo>
                    <a:lnTo>
                      <a:pt x="3758" y="4093"/>
                    </a:lnTo>
                    <a:lnTo>
                      <a:pt x="3535" y="3870"/>
                    </a:lnTo>
                    <a:lnTo>
                      <a:pt x="3758" y="3638"/>
                    </a:lnTo>
                    <a:close/>
                    <a:moveTo>
                      <a:pt x="10544" y="3638"/>
                    </a:moveTo>
                    <a:lnTo>
                      <a:pt x="10544" y="4093"/>
                    </a:lnTo>
                    <a:lnTo>
                      <a:pt x="10321" y="3870"/>
                    </a:lnTo>
                    <a:lnTo>
                      <a:pt x="10544" y="3638"/>
                    </a:lnTo>
                    <a:close/>
                    <a:moveTo>
                      <a:pt x="11866" y="3638"/>
                    </a:moveTo>
                    <a:lnTo>
                      <a:pt x="11866" y="4093"/>
                    </a:lnTo>
                    <a:lnTo>
                      <a:pt x="11643" y="3870"/>
                    </a:lnTo>
                    <a:lnTo>
                      <a:pt x="11866" y="3638"/>
                    </a:lnTo>
                    <a:close/>
                    <a:moveTo>
                      <a:pt x="1870" y="3655"/>
                    </a:moveTo>
                    <a:lnTo>
                      <a:pt x="2094" y="3878"/>
                    </a:lnTo>
                    <a:lnTo>
                      <a:pt x="1870" y="4101"/>
                    </a:lnTo>
                    <a:lnTo>
                      <a:pt x="1870" y="3655"/>
                    </a:lnTo>
                    <a:close/>
                    <a:moveTo>
                      <a:pt x="3192" y="3655"/>
                    </a:moveTo>
                    <a:lnTo>
                      <a:pt x="3415" y="3878"/>
                    </a:lnTo>
                    <a:lnTo>
                      <a:pt x="3192" y="4101"/>
                    </a:lnTo>
                    <a:lnTo>
                      <a:pt x="3192" y="3655"/>
                    </a:lnTo>
                    <a:close/>
                    <a:moveTo>
                      <a:pt x="9978" y="3655"/>
                    </a:moveTo>
                    <a:lnTo>
                      <a:pt x="10201" y="3878"/>
                    </a:lnTo>
                    <a:lnTo>
                      <a:pt x="9978" y="4101"/>
                    </a:lnTo>
                    <a:lnTo>
                      <a:pt x="9978" y="3655"/>
                    </a:lnTo>
                    <a:close/>
                    <a:moveTo>
                      <a:pt x="11299" y="3655"/>
                    </a:moveTo>
                    <a:lnTo>
                      <a:pt x="11523" y="3878"/>
                    </a:lnTo>
                    <a:lnTo>
                      <a:pt x="11299" y="4101"/>
                    </a:lnTo>
                    <a:lnTo>
                      <a:pt x="11299" y="3655"/>
                    </a:lnTo>
                    <a:close/>
                    <a:moveTo>
                      <a:pt x="2119" y="3973"/>
                    </a:moveTo>
                    <a:lnTo>
                      <a:pt x="2119" y="4402"/>
                    </a:lnTo>
                    <a:lnTo>
                      <a:pt x="1896" y="4187"/>
                    </a:lnTo>
                    <a:lnTo>
                      <a:pt x="2119" y="3973"/>
                    </a:lnTo>
                    <a:close/>
                    <a:moveTo>
                      <a:pt x="2196" y="3973"/>
                    </a:moveTo>
                    <a:lnTo>
                      <a:pt x="2420" y="4187"/>
                    </a:lnTo>
                    <a:lnTo>
                      <a:pt x="2196" y="4402"/>
                    </a:lnTo>
                    <a:lnTo>
                      <a:pt x="2196" y="3973"/>
                    </a:lnTo>
                    <a:close/>
                    <a:moveTo>
                      <a:pt x="3423" y="3973"/>
                    </a:moveTo>
                    <a:lnTo>
                      <a:pt x="3423" y="4402"/>
                    </a:lnTo>
                    <a:lnTo>
                      <a:pt x="3200" y="4187"/>
                    </a:lnTo>
                    <a:lnTo>
                      <a:pt x="3423" y="3973"/>
                    </a:lnTo>
                    <a:close/>
                    <a:moveTo>
                      <a:pt x="3509" y="3973"/>
                    </a:moveTo>
                    <a:lnTo>
                      <a:pt x="3732" y="4187"/>
                    </a:lnTo>
                    <a:lnTo>
                      <a:pt x="3509" y="4402"/>
                    </a:lnTo>
                    <a:lnTo>
                      <a:pt x="3509" y="3973"/>
                    </a:lnTo>
                    <a:close/>
                    <a:moveTo>
                      <a:pt x="10227" y="3973"/>
                    </a:moveTo>
                    <a:lnTo>
                      <a:pt x="10227" y="4402"/>
                    </a:lnTo>
                    <a:lnTo>
                      <a:pt x="10004" y="4187"/>
                    </a:lnTo>
                    <a:lnTo>
                      <a:pt x="10227" y="3973"/>
                    </a:lnTo>
                    <a:close/>
                    <a:moveTo>
                      <a:pt x="10304" y="3973"/>
                    </a:moveTo>
                    <a:lnTo>
                      <a:pt x="10527" y="4187"/>
                    </a:lnTo>
                    <a:lnTo>
                      <a:pt x="10304" y="4402"/>
                    </a:lnTo>
                    <a:lnTo>
                      <a:pt x="10304" y="3973"/>
                    </a:lnTo>
                    <a:close/>
                    <a:moveTo>
                      <a:pt x="11548" y="3973"/>
                    </a:moveTo>
                    <a:lnTo>
                      <a:pt x="11548" y="4402"/>
                    </a:lnTo>
                    <a:lnTo>
                      <a:pt x="11317" y="4187"/>
                    </a:lnTo>
                    <a:lnTo>
                      <a:pt x="11548" y="3973"/>
                    </a:lnTo>
                    <a:close/>
                    <a:moveTo>
                      <a:pt x="11617" y="3973"/>
                    </a:moveTo>
                    <a:lnTo>
                      <a:pt x="11840" y="4187"/>
                    </a:lnTo>
                    <a:lnTo>
                      <a:pt x="11617" y="4402"/>
                    </a:lnTo>
                    <a:lnTo>
                      <a:pt x="11617" y="3973"/>
                    </a:lnTo>
                    <a:close/>
                    <a:moveTo>
                      <a:pt x="1870" y="4273"/>
                    </a:moveTo>
                    <a:lnTo>
                      <a:pt x="2094" y="4496"/>
                    </a:lnTo>
                    <a:lnTo>
                      <a:pt x="1870" y="4719"/>
                    </a:lnTo>
                    <a:lnTo>
                      <a:pt x="1870" y="4273"/>
                    </a:lnTo>
                    <a:close/>
                    <a:moveTo>
                      <a:pt x="3192" y="4273"/>
                    </a:moveTo>
                    <a:lnTo>
                      <a:pt x="3415" y="4496"/>
                    </a:lnTo>
                    <a:lnTo>
                      <a:pt x="3192" y="4719"/>
                    </a:lnTo>
                    <a:lnTo>
                      <a:pt x="3192" y="4273"/>
                    </a:lnTo>
                    <a:close/>
                    <a:moveTo>
                      <a:pt x="9978" y="4273"/>
                    </a:moveTo>
                    <a:lnTo>
                      <a:pt x="10201" y="4496"/>
                    </a:lnTo>
                    <a:lnTo>
                      <a:pt x="9978" y="4719"/>
                    </a:lnTo>
                    <a:lnTo>
                      <a:pt x="9978" y="4273"/>
                    </a:lnTo>
                    <a:close/>
                    <a:moveTo>
                      <a:pt x="11299" y="4273"/>
                    </a:moveTo>
                    <a:lnTo>
                      <a:pt x="11523" y="4496"/>
                    </a:lnTo>
                    <a:lnTo>
                      <a:pt x="11299" y="4719"/>
                    </a:lnTo>
                    <a:lnTo>
                      <a:pt x="11299" y="4273"/>
                    </a:lnTo>
                    <a:close/>
                    <a:moveTo>
                      <a:pt x="2437" y="4273"/>
                    </a:moveTo>
                    <a:lnTo>
                      <a:pt x="2437" y="4728"/>
                    </a:lnTo>
                    <a:lnTo>
                      <a:pt x="2214" y="4496"/>
                    </a:lnTo>
                    <a:lnTo>
                      <a:pt x="2437" y="4273"/>
                    </a:lnTo>
                    <a:close/>
                    <a:moveTo>
                      <a:pt x="3758" y="4273"/>
                    </a:moveTo>
                    <a:lnTo>
                      <a:pt x="3758" y="4728"/>
                    </a:lnTo>
                    <a:lnTo>
                      <a:pt x="3535" y="4496"/>
                    </a:lnTo>
                    <a:lnTo>
                      <a:pt x="3758" y="4273"/>
                    </a:lnTo>
                    <a:close/>
                    <a:moveTo>
                      <a:pt x="10544" y="4273"/>
                    </a:moveTo>
                    <a:lnTo>
                      <a:pt x="10544" y="4728"/>
                    </a:lnTo>
                    <a:lnTo>
                      <a:pt x="10321" y="4496"/>
                    </a:lnTo>
                    <a:lnTo>
                      <a:pt x="10544" y="4273"/>
                    </a:lnTo>
                    <a:close/>
                    <a:moveTo>
                      <a:pt x="11866" y="4273"/>
                    </a:moveTo>
                    <a:lnTo>
                      <a:pt x="11866" y="4728"/>
                    </a:lnTo>
                    <a:lnTo>
                      <a:pt x="11643" y="4496"/>
                    </a:lnTo>
                    <a:lnTo>
                      <a:pt x="11866" y="4273"/>
                    </a:lnTo>
                    <a:close/>
                    <a:moveTo>
                      <a:pt x="2119" y="4607"/>
                    </a:moveTo>
                    <a:lnTo>
                      <a:pt x="2119" y="5011"/>
                    </a:lnTo>
                    <a:lnTo>
                      <a:pt x="2119" y="5036"/>
                    </a:lnTo>
                    <a:lnTo>
                      <a:pt x="1896" y="4822"/>
                    </a:lnTo>
                    <a:lnTo>
                      <a:pt x="2119" y="4607"/>
                    </a:lnTo>
                    <a:close/>
                    <a:moveTo>
                      <a:pt x="2196" y="4607"/>
                    </a:moveTo>
                    <a:lnTo>
                      <a:pt x="2420" y="4822"/>
                    </a:lnTo>
                    <a:lnTo>
                      <a:pt x="2196" y="5036"/>
                    </a:lnTo>
                    <a:lnTo>
                      <a:pt x="2196" y="5011"/>
                    </a:lnTo>
                    <a:lnTo>
                      <a:pt x="2196" y="4607"/>
                    </a:lnTo>
                    <a:close/>
                    <a:moveTo>
                      <a:pt x="3423" y="4607"/>
                    </a:moveTo>
                    <a:lnTo>
                      <a:pt x="3423" y="5011"/>
                    </a:lnTo>
                    <a:lnTo>
                      <a:pt x="3423" y="5036"/>
                    </a:lnTo>
                    <a:lnTo>
                      <a:pt x="3200" y="4822"/>
                    </a:lnTo>
                    <a:lnTo>
                      <a:pt x="3423" y="4607"/>
                    </a:lnTo>
                    <a:close/>
                    <a:moveTo>
                      <a:pt x="3509" y="4607"/>
                    </a:moveTo>
                    <a:lnTo>
                      <a:pt x="3732" y="4822"/>
                    </a:lnTo>
                    <a:lnTo>
                      <a:pt x="3509" y="5036"/>
                    </a:lnTo>
                    <a:lnTo>
                      <a:pt x="3509" y="5011"/>
                    </a:lnTo>
                    <a:lnTo>
                      <a:pt x="3509" y="4607"/>
                    </a:lnTo>
                    <a:close/>
                    <a:moveTo>
                      <a:pt x="10227" y="4607"/>
                    </a:moveTo>
                    <a:lnTo>
                      <a:pt x="10227" y="5011"/>
                    </a:lnTo>
                    <a:lnTo>
                      <a:pt x="10227" y="5036"/>
                    </a:lnTo>
                    <a:lnTo>
                      <a:pt x="10004" y="4822"/>
                    </a:lnTo>
                    <a:lnTo>
                      <a:pt x="10227" y="4607"/>
                    </a:lnTo>
                    <a:close/>
                    <a:moveTo>
                      <a:pt x="10304" y="4607"/>
                    </a:moveTo>
                    <a:lnTo>
                      <a:pt x="10527" y="4822"/>
                    </a:lnTo>
                    <a:lnTo>
                      <a:pt x="10304" y="5036"/>
                    </a:lnTo>
                    <a:lnTo>
                      <a:pt x="10304" y="5011"/>
                    </a:lnTo>
                    <a:lnTo>
                      <a:pt x="10304" y="4607"/>
                    </a:lnTo>
                    <a:close/>
                    <a:moveTo>
                      <a:pt x="11548" y="4607"/>
                    </a:moveTo>
                    <a:lnTo>
                      <a:pt x="11548" y="5011"/>
                    </a:lnTo>
                    <a:lnTo>
                      <a:pt x="11548" y="5036"/>
                    </a:lnTo>
                    <a:lnTo>
                      <a:pt x="11317" y="4822"/>
                    </a:lnTo>
                    <a:lnTo>
                      <a:pt x="11548" y="4607"/>
                    </a:lnTo>
                    <a:close/>
                    <a:moveTo>
                      <a:pt x="11617" y="4607"/>
                    </a:moveTo>
                    <a:lnTo>
                      <a:pt x="11840" y="4822"/>
                    </a:lnTo>
                    <a:lnTo>
                      <a:pt x="11617" y="5036"/>
                    </a:lnTo>
                    <a:lnTo>
                      <a:pt x="11617" y="5011"/>
                    </a:lnTo>
                    <a:lnTo>
                      <a:pt x="11617" y="4607"/>
                    </a:lnTo>
                    <a:close/>
                    <a:moveTo>
                      <a:pt x="2437" y="4908"/>
                    </a:moveTo>
                    <a:lnTo>
                      <a:pt x="2437" y="5011"/>
                    </a:lnTo>
                    <a:lnTo>
                      <a:pt x="2437" y="5354"/>
                    </a:lnTo>
                    <a:lnTo>
                      <a:pt x="2214" y="5131"/>
                    </a:lnTo>
                    <a:lnTo>
                      <a:pt x="2437" y="4908"/>
                    </a:lnTo>
                    <a:close/>
                    <a:moveTo>
                      <a:pt x="3758" y="4908"/>
                    </a:moveTo>
                    <a:lnTo>
                      <a:pt x="3758" y="5011"/>
                    </a:lnTo>
                    <a:lnTo>
                      <a:pt x="3758" y="5354"/>
                    </a:lnTo>
                    <a:lnTo>
                      <a:pt x="3535" y="5131"/>
                    </a:lnTo>
                    <a:lnTo>
                      <a:pt x="3758" y="4908"/>
                    </a:lnTo>
                    <a:close/>
                    <a:moveTo>
                      <a:pt x="10544" y="4908"/>
                    </a:moveTo>
                    <a:lnTo>
                      <a:pt x="10544" y="5011"/>
                    </a:lnTo>
                    <a:lnTo>
                      <a:pt x="10544" y="5354"/>
                    </a:lnTo>
                    <a:lnTo>
                      <a:pt x="10321" y="5131"/>
                    </a:lnTo>
                    <a:lnTo>
                      <a:pt x="10544" y="4908"/>
                    </a:lnTo>
                    <a:close/>
                    <a:moveTo>
                      <a:pt x="11866" y="4908"/>
                    </a:moveTo>
                    <a:lnTo>
                      <a:pt x="11866" y="5011"/>
                    </a:lnTo>
                    <a:lnTo>
                      <a:pt x="11866" y="5354"/>
                    </a:lnTo>
                    <a:lnTo>
                      <a:pt x="11643" y="5131"/>
                    </a:lnTo>
                    <a:lnTo>
                      <a:pt x="11866" y="4908"/>
                    </a:lnTo>
                    <a:close/>
                    <a:moveTo>
                      <a:pt x="1870" y="4916"/>
                    </a:moveTo>
                    <a:lnTo>
                      <a:pt x="2094" y="5139"/>
                    </a:lnTo>
                    <a:lnTo>
                      <a:pt x="1870" y="5362"/>
                    </a:lnTo>
                    <a:lnTo>
                      <a:pt x="1870" y="5011"/>
                    </a:lnTo>
                    <a:lnTo>
                      <a:pt x="1870" y="4916"/>
                    </a:lnTo>
                    <a:close/>
                    <a:moveTo>
                      <a:pt x="3192" y="4916"/>
                    </a:moveTo>
                    <a:lnTo>
                      <a:pt x="3415" y="5139"/>
                    </a:lnTo>
                    <a:lnTo>
                      <a:pt x="3192" y="5362"/>
                    </a:lnTo>
                    <a:lnTo>
                      <a:pt x="3192" y="5011"/>
                    </a:lnTo>
                    <a:lnTo>
                      <a:pt x="3192" y="4916"/>
                    </a:lnTo>
                    <a:close/>
                    <a:moveTo>
                      <a:pt x="9978" y="4916"/>
                    </a:moveTo>
                    <a:lnTo>
                      <a:pt x="10201" y="5139"/>
                    </a:lnTo>
                    <a:lnTo>
                      <a:pt x="9978" y="5362"/>
                    </a:lnTo>
                    <a:lnTo>
                      <a:pt x="9978" y="5011"/>
                    </a:lnTo>
                    <a:lnTo>
                      <a:pt x="9978" y="4916"/>
                    </a:lnTo>
                    <a:close/>
                    <a:moveTo>
                      <a:pt x="11299" y="4916"/>
                    </a:moveTo>
                    <a:lnTo>
                      <a:pt x="11523" y="5139"/>
                    </a:lnTo>
                    <a:lnTo>
                      <a:pt x="11299" y="5362"/>
                    </a:lnTo>
                    <a:lnTo>
                      <a:pt x="11299" y="5011"/>
                    </a:lnTo>
                    <a:lnTo>
                      <a:pt x="11299" y="4916"/>
                    </a:lnTo>
                    <a:close/>
                    <a:moveTo>
                      <a:pt x="2119" y="5242"/>
                    </a:moveTo>
                    <a:lnTo>
                      <a:pt x="2119" y="5671"/>
                    </a:lnTo>
                    <a:lnTo>
                      <a:pt x="1896" y="5457"/>
                    </a:lnTo>
                    <a:lnTo>
                      <a:pt x="2119" y="5242"/>
                    </a:lnTo>
                    <a:close/>
                    <a:moveTo>
                      <a:pt x="2196" y="5242"/>
                    </a:moveTo>
                    <a:lnTo>
                      <a:pt x="2420" y="5457"/>
                    </a:lnTo>
                    <a:lnTo>
                      <a:pt x="2196" y="5671"/>
                    </a:lnTo>
                    <a:lnTo>
                      <a:pt x="2196" y="5242"/>
                    </a:lnTo>
                    <a:close/>
                    <a:moveTo>
                      <a:pt x="3423" y="5242"/>
                    </a:moveTo>
                    <a:lnTo>
                      <a:pt x="3423" y="5671"/>
                    </a:lnTo>
                    <a:lnTo>
                      <a:pt x="3200" y="5457"/>
                    </a:lnTo>
                    <a:lnTo>
                      <a:pt x="3423" y="5242"/>
                    </a:lnTo>
                    <a:close/>
                    <a:moveTo>
                      <a:pt x="3509" y="5242"/>
                    </a:moveTo>
                    <a:lnTo>
                      <a:pt x="3732" y="5457"/>
                    </a:lnTo>
                    <a:lnTo>
                      <a:pt x="3509" y="5671"/>
                    </a:lnTo>
                    <a:lnTo>
                      <a:pt x="3509" y="5242"/>
                    </a:lnTo>
                    <a:close/>
                    <a:moveTo>
                      <a:pt x="10227" y="5242"/>
                    </a:moveTo>
                    <a:lnTo>
                      <a:pt x="10227" y="5671"/>
                    </a:lnTo>
                    <a:lnTo>
                      <a:pt x="10004" y="5457"/>
                    </a:lnTo>
                    <a:lnTo>
                      <a:pt x="10227" y="5242"/>
                    </a:lnTo>
                    <a:close/>
                    <a:moveTo>
                      <a:pt x="10304" y="5242"/>
                    </a:moveTo>
                    <a:lnTo>
                      <a:pt x="10527" y="5457"/>
                    </a:lnTo>
                    <a:lnTo>
                      <a:pt x="10304" y="5671"/>
                    </a:lnTo>
                    <a:lnTo>
                      <a:pt x="10304" y="5242"/>
                    </a:lnTo>
                    <a:close/>
                    <a:moveTo>
                      <a:pt x="11548" y="5242"/>
                    </a:moveTo>
                    <a:lnTo>
                      <a:pt x="11548" y="5671"/>
                    </a:lnTo>
                    <a:lnTo>
                      <a:pt x="11317" y="5457"/>
                    </a:lnTo>
                    <a:lnTo>
                      <a:pt x="11548" y="5242"/>
                    </a:lnTo>
                    <a:close/>
                    <a:moveTo>
                      <a:pt x="11617" y="5242"/>
                    </a:moveTo>
                    <a:lnTo>
                      <a:pt x="11840" y="5457"/>
                    </a:lnTo>
                    <a:lnTo>
                      <a:pt x="11617" y="5671"/>
                    </a:lnTo>
                    <a:lnTo>
                      <a:pt x="11617" y="5242"/>
                    </a:lnTo>
                    <a:close/>
                    <a:moveTo>
                      <a:pt x="2437" y="5543"/>
                    </a:moveTo>
                    <a:lnTo>
                      <a:pt x="2437" y="5809"/>
                    </a:lnTo>
                    <a:lnTo>
                      <a:pt x="2437" y="5989"/>
                    </a:lnTo>
                    <a:lnTo>
                      <a:pt x="2214" y="5766"/>
                    </a:lnTo>
                    <a:lnTo>
                      <a:pt x="2437" y="5543"/>
                    </a:lnTo>
                    <a:close/>
                    <a:moveTo>
                      <a:pt x="3758" y="5543"/>
                    </a:moveTo>
                    <a:lnTo>
                      <a:pt x="3758" y="5809"/>
                    </a:lnTo>
                    <a:lnTo>
                      <a:pt x="3758" y="5989"/>
                    </a:lnTo>
                    <a:lnTo>
                      <a:pt x="3535" y="5766"/>
                    </a:lnTo>
                    <a:lnTo>
                      <a:pt x="3758" y="5543"/>
                    </a:lnTo>
                    <a:close/>
                    <a:moveTo>
                      <a:pt x="10544" y="5543"/>
                    </a:moveTo>
                    <a:lnTo>
                      <a:pt x="10544" y="5809"/>
                    </a:lnTo>
                    <a:lnTo>
                      <a:pt x="10544" y="5989"/>
                    </a:lnTo>
                    <a:lnTo>
                      <a:pt x="10321" y="5766"/>
                    </a:lnTo>
                    <a:lnTo>
                      <a:pt x="10544" y="5543"/>
                    </a:lnTo>
                    <a:close/>
                    <a:moveTo>
                      <a:pt x="11866" y="5543"/>
                    </a:moveTo>
                    <a:lnTo>
                      <a:pt x="11866" y="5809"/>
                    </a:lnTo>
                    <a:lnTo>
                      <a:pt x="11866" y="5989"/>
                    </a:lnTo>
                    <a:lnTo>
                      <a:pt x="11643" y="5766"/>
                    </a:lnTo>
                    <a:lnTo>
                      <a:pt x="11866" y="5543"/>
                    </a:lnTo>
                    <a:close/>
                    <a:moveTo>
                      <a:pt x="1870" y="5551"/>
                    </a:moveTo>
                    <a:lnTo>
                      <a:pt x="2094" y="5774"/>
                    </a:lnTo>
                    <a:lnTo>
                      <a:pt x="1870" y="5997"/>
                    </a:lnTo>
                    <a:lnTo>
                      <a:pt x="1870" y="5809"/>
                    </a:lnTo>
                    <a:lnTo>
                      <a:pt x="1870" y="5551"/>
                    </a:lnTo>
                    <a:close/>
                    <a:moveTo>
                      <a:pt x="3192" y="5551"/>
                    </a:moveTo>
                    <a:lnTo>
                      <a:pt x="3415" y="5774"/>
                    </a:lnTo>
                    <a:lnTo>
                      <a:pt x="3192" y="5997"/>
                    </a:lnTo>
                    <a:lnTo>
                      <a:pt x="3192" y="5809"/>
                    </a:lnTo>
                    <a:lnTo>
                      <a:pt x="3192" y="5551"/>
                    </a:lnTo>
                    <a:close/>
                    <a:moveTo>
                      <a:pt x="9978" y="5551"/>
                    </a:moveTo>
                    <a:lnTo>
                      <a:pt x="10201" y="5774"/>
                    </a:lnTo>
                    <a:lnTo>
                      <a:pt x="9978" y="5997"/>
                    </a:lnTo>
                    <a:lnTo>
                      <a:pt x="9978" y="5809"/>
                    </a:lnTo>
                    <a:lnTo>
                      <a:pt x="9978" y="5551"/>
                    </a:lnTo>
                    <a:close/>
                    <a:moveTo>
                      <a:pt x="11299" y="5551"/>
                    </a:moveTo>
                    <a:lnTo>
                      <a:pt x="11523" y="5774"/>
                    </a:lnTo>
                    <a:lnTo>
                      <a:pt x="11299" y="5997"/>
                    </a:lnTo>
                    <a:lnTo>
                      <a:pt x="11299" y="5809"/>
                    </a:lnTo>
                    <a:lnTo>
                      <a:pt x="11299" y="5551"/>
                    </a:lnTo>
                    <a:close/>
                    <a:moveTo>
                      <a:pt x="2119" y="5860"/>
                    </a:moveTo>
                    <a:lnTo>
                      <a:pt x="2119" y="6272"/>
                    </a:lnTo>
                    <a:lnTo>
                      <a:pt x="2119" y="6289"/>
                    </a:lnTo>
                    <a:lnTo>
                      <a:pt x="1896" y="6075"/>
                    </a:lnTo>
                    <a:lnTo>
                      <a:pt x="2119" y="5860"/>
                    </a:lnTo>
                    <a:close/>
                    <a:moveTo>
                      <a:pt x="2196" y="5860"/>
                    </a:moveTo>
                    <a:lnTo>
                      <a:pt x="2420" y="6075"/>
                    </a:lnTo>
                    <a:lnTo>
                      <a:pt x="2196" y="6289"/>
                    </a:lnTo>
                    <a:lnTo>
                      <a:pt x="2196" y="6272"/>
                    </a:lnTo>
                    <a:lnTo>
                      <a:pt x="2196" y="5860"/>
                    </a:lnTo>
                    <a:close/>
                    <a:moveTo>
                      <a:pt x="3423" y="5860"/>
                    </a:moveTo>
                    <a:lnTo>
                      <a:pt x="3423" y="6272"/>
                    </a:lnTo>
                    <a:lnTo>
                      <a:pt x="3423" y="6289"/>
                    </a:lnTo>
                    <a:lnTo>
                      <a:pt x="3200" y="6075"/>
                    </a:lnTo>
                    <a:lnTo>
                      <a:pt x="3423" y="5860"/>
                    </a:lnTo>
                    <a:close/>
                    <a:moveTo>
                      <a:pt x="3509" y="5860"/>
                    </a:moveTo>
                    <a:lnTo>
                      <a:pt x="3732" y="6075"/>
                    </a:lnTo>
                    <a:lnTo>
                      <a:pt x="3509" y="6289"/>
                    </a:lnTo>
                    <a:lnTo>
                      <a:pt x="3509" y="6272"/>
                    </a:lnTo>
                    <a:lnTo>
                      <a:pt x="3509" y="5860"/>
                    </a:lnTo>
                    <a:close/>
                    <a:moveTo>
                      <a:pt x="10227" y="5860"/>
                    </a:moveTo>
                    <a:lnTo>
                      <a:pt x="10227" y="6272"/>
                    </a:lnTo>
                    <a:lnTo>
                      <a:pt x="10227" y="6289"/>
                    </a:lnTo>
                    <a:lnTo>
                      <a:pt x="10004" y="6075"/>
                    </a:lnTo>
                    <a:lnTo>
                      <a:pt x="10227" y="5860"/>
                    </a:lnTo>
                    <a:close/>
                    <a:moveTo>
                      <a:pt x="10304" y="5860"/>
                    </a:moveTo>
                    <a:lnTo>
                      <a:pt x="10527" y="6075"/>
                    </a:lnTo>
                    <a:lnTo>
                      <a:pt x="10304" y="6289"/>
                    </a:lnTo>
                    <a:lnTo>
                      <a:pt x="10304" y="6272"/>
                    </a:lnTo>
                    <a:lnTo>
                      <a:pt x="10304" y="5860"/>
                    </a:lnTo>
                    <a:close/>
                    <a:moveTo>
                      <a:pt x="11548" y="5860"/>
                    </a:moveTo>
                    <a:lnTo>
                      <a:pt x="11548" y="6272"/>
                    </a:lnTo>
                    <a:lnTo>
                      <a:pt x="11548" y="6289"/>
                    </a:lnTo>
                    <a:lnTo>
                      <a:pt x="11317" y="6075"/>
                    </a:lnTo>
                    <a:lnTo>
                      <a:pt x="11548" y="5860"/>
                    </a:lnTo>
                    <a:close/>
                    <a:moveTo>
                      <a:pt x="11617" y="5860"/>
                    </a:moveTo>
                    <a:lnTo>
                      <a:pt x="11840" y="6075"/>
                    </a:lnTo>
                    <a:lnTo>
                      <a:pt x="11617" y="6289"/>
                    </a:lnTo>
                    <a:lnTo>
                      <a:pt x="11617" y="6272"/>
                    </a:lnTo>
                    <a:lnTo>
                      <a:pt x="11617" y="5860"/>
                    </a:lnTo>
                    <a:close/>
                    <a:moveTo>
                      <a:pt x="2437" y="6160"/>
                    </a:moveTo>
                    <a:lnTo>
                      <a:pt x="2437" y="6272"/>
                    </a:lnTo>
                    <a:lnTo>
                      <a:pt x="2437" y="6615"/>
                    </a:lnTo>
                    <a:lnTo>
                      <a:pt x="2214" y="6383"/>
                    </a:lnTo>
                    <a:lnTo>
                      <a:pt x="2437" y="6160"/>
                    </a:lnTo>
                    <a:close/>
                    <a:moveTo>
                      <a:pt x="3758" y="6160"/>
                    </a:moveTo>
                    <a:lnTo>
                      <a:pt x="3758" y="6272"/>
                    </a:lnTo>
                    <a:lnTo>
                      <a:pt x="3758" y="6615"/>
                    </a:lnTo>
                    <a:lnTo>
                      <a:pt x="3535" y="6383"/>
                    </a:lnTo>
                    <a:lnTo>
                      <a:pt x="3758" y="6160"/>
                    </a:lnTo>
                    <a:close/>
                    <a:moveTo>
                      <a:pt x="10544" y="6160"/>
                    </a:moveTo>
                    <a:lnTo>
                      <a:pt x="10544" y="6272"/>
                    </a:lnTo>
                    <a:lnTo>
                      <a:pt x="10544" y="6615"/>
                    </a:lnTo>
                    <a:lnTo>
                      <a:pt x="10321" y="6383"/>
                    </a:lnTo>
                    <a:lnTo>
                      <a:pt x="10544" y="6160"/>
                    </a:lnTo>
                    <a:close/>
                    <a:moveTo>
                      <a:pt x="11866" y="6160"/>
                    </a:moveTo>
                    <a:lnTo>
                      <a:pt x="11866" y="6272"/>
                    </a:lnTo>
                    <a:lnTo>
                      <a:pt x="11866" y="6615"/>
                    </a:lnTo>
                    <a:lnTo>
                      <a:pt x="11643" y="6383"/>
                    </a:lnTo>
                    <a:lnTo>
                      <a:pt x="11866" y="6160"/>
                    </a:lnTo>
                    <a:close/>
                    <a:moveTo>
                      <a:pt x="1870" y="6169"/>
                    </a:moveTo>
                    <a:lnTo>
                      <a:pt x="2094" y="6401"/>
                    </a:lnTo>
                    <a:lnTo>
                      <a:pt x="1870" y="6624"/>
                    </a:lnTo>
                    <a:lnTo>
                      <a:pt x="1870" y="6272"/>
                    </a:lnTo>
                    <a:lnTo>
                      <a:pt x="1870" y="6169"/>
                    </a:lnTo>
                    <a:close/>
                    <a:moveTo>
                      <a:pt x="3192" y="6169"/>
                    </a:moveTo>
                    <a:lnTo>
                      <a:pt x="3415" y="6401"/>
                    </a:lnTo>
                    <a:lnTo>
                      <a:pt x="3192" y="6624"/>
                    </a:lnTo>
                    <a:lnTo>
                      <a:pt x="3192" y="6272"/>
                    </a:lnTo>
                    <a:lnTo>
                      <a:pt x="3192" y="6169"/>
                    </a:lnTo>
                    <a:close/>
                    <a:moveTo>
                      <a:pt x="9978" y="6169"/>
                    </a:moveTo>
                    <a:lnTo>
                      <a:pt x="10201" y="6401"/>
                    </a:lnTo>
                    <a:lnTo>
                      <a:pt x="9978" y="6624"/>
                    </a:lnTo>
                    <a:lnTo>
                      <a:pt x="9978" y="6272"/>
                    </a:lnTo>
                    <a:lnTo>
                      <a:pt x="9978" y="6169"/>
                    </a:lnTo>
                    <a:close/>
                    <a:moveTo>
                      <a:pt x="11299" y="6169"/>
                    </a:moveTo>
                    <a:lnTo>
                      <a:pt x="11523" y="6401"/>
                    </a:lnTo>
                    <a:lnTo>
                      <a:pt x="11299" y="6624"/>
                    </a:lnTo>
                    <a:lnTo>
                      <a:pt x="11299" y="6272"/>
                    </a:lnTo>
                    <a:lnTo>
                      <a:pt x="11299" y="6169"/>
                    </a:lnTo>
                    <a:close/>
                    <a:moveTo>
                      <a:pt x="2196" y="6495"/>
                    </a:moveTo>
                    <a:lnTo>
                      <a:pt x="2420" y="6709"/>
                    </a:lnTo>
                    <a:lnTo>
                      <a:pt x="2196" y="6924"/>
                    </a:lnTo>
                    <a:lnTo>
                      <a:pt x="2196" y="6495"/>
                    </a:lnTo>
                    <a:close/>
                    <a:moveTo>
                      <a:pt x="3509" y="6495"/>
                    </a:moveTo>
                    <a:lnTo>
                      <a:pt x="3732" y="6709"/>
                    </a:lnTo>
                    <a:lnTo>
                      <a:pt x="3509" y="6924"/>
                    </a:lnTo>
                    <a:lnTo>
                      <a:pt x="3509" y="6495"/>
                    </a:lnTo>
                    <a:close/>
                    <a:moveTo>
                      <a:pt x="10304" y="6495"/>
                    </a:moveTo>
                    <a:lnTo>
                      <a:pt x="10527" y="6709"/>
                    </a:lnTo>
                    <a:lnTo>
                      <a:pt x="10304" y="6924"/>
                    </a:lnTo>
                    <a:lnTo>
                      <a:pt x="10304" y="6495"/>
                    </a:lnTo>
                    <a:close/>
                    <a:moveTo>
                      <a:pt x="11617" y="6495"/>
                    </a:moveTo>
                    <a:lnTo>
                      <a:pt x="11840" y="6709"/>
                    </a:lnTo>
                    <a:lnTo>
                      <a:pt x="11617" y="6924"/>
                    </a:lnTo>
                    <a:lnTo>
                      <a:pt x="11617" y="6495"/>
                    </a:lnTo>
                    <a:close/>
                    <a:moveTo>
                      <a:pt x="2119" y="6504"/>
                    </a:moveTo>
                    <a:lnTo>
                      <a:pt x="2119" y="6933"/>
                    </a:lnTo>
                    <a:lnTo>
                      <a:pt x="1896" y="6718"/>
                    </a:lnTo>
                    <a:lnTo>
                      <a:pt x="2119" y="6504"/>
                    </a:lnTo>
                    <a:close/>
                    <a:moveTo>
                      <a:pt x="3423" y="6504"/>
                    </a:moveTo>
                    <a:lnTo>
                      <a:pt x="3423" y="6933"/>
                    </a:lnTo>
                    <a:lnTo>
                      <a:pt x="3200" y="6718"/>
                    </a:lnTo>
                    <a:lnTo>
                      <a:pt x="3423" y="6504"/>
                    </a:lnTo>
                    <a:close/>
                    <a:moveTo>
                      <a:pt x="10227" y="6504"/>
                    </a:moveTo>
                    <a:lnTo>
                      <a:pt x="10227" y="6933"/>
                    </a:lnTo>
                    <a:lnTo>
                      <a:pt x="10004" y="6718"/>
                    </a:lnTo>
                    <a:lnTo>
                      <a:pt x="10227" y="6504"/>
                    </a:lnTo>
                    <a:close/>
                    <a:moveTo>
                      <a:pt x="11548" y="6504"/>
                    </a:moveTo>
                    <a:lnTo>
                      <a:pt x="11548" y="6933"/>
                    </a:lnTo>
                    <a:lnTo>
                      <a:pt x="11317" y="6718"/>
                    </a:lnTo>
                    <a:lnTo>
                      <a:pt x="11548" y="6504"/>
                    </a:lnTo>
                    <a:close/>
                    <a:moveTo>
                      <a:pt x="1870" y="6804"/>
                    </a:moveTo>
                    <a:lnTo>
                      <a:pt x="2094" y="7027"/>
                    </a:lnTo>
                    <a:lnTo>
                      <a:pt x="1870" y="7259"/>
                    </a:lnTo>
                    <a:lnTo>
                      <a:pt x="1870" y="7027"/>
                    </a:lnTo>
                    <a:lnTo>
                      <a:pt x="1870" y="6804"/>
                    </a:lnTo>
                    <a:close/>
                    <a:moveTo>
                      <a:pt x="2437" y="6804"/>
                    </a:moveTo>
                    <a:lnTo>
                      <a:pt x="2437" y="7027"/>
                    </a:lnTo>
                    <a:lnTo>
                      <a:pt x="2437" y="7259"/>
                    </a:lnTo>
                    <a:lnTo>
                      <a:pt x="2214" y="7027"/>
                    </a:lnTo>
                    <a:lnTo>
                      <a:pt x="2437" y="6804"/>
                    </a:lnTo>
                    <a:close/>
                    <a:moveTo>
                      <a:pt x="3192" y="6804"/>
                    </a:moveTo>
                    <a:lnTo>
                      <a:pt x="3415" y="7027"/>
                    </a:lnTo>
                    <a:lnTo>
                      <a:pt x="3192" y="7259"/>
                    </a:lnTo>
                    <a:lnTo>
                      <a:pt x="3192" y="7027"/>
                    </a:lnTo>
                    <a:lnTo>
                      <a:pt x="3192" y="6804"/>
                    </a:lnTo>
                    <a:close/>
                    <a:moveTo>
                      <a:pt x="3758" y="6804"/>
                    </a:moveTo>
                    <a:lnTo>
                      <a:pt x="3758" y="7027"/>
                    </a:lnTo>
                    <a:lnTo>
                      <a:pt x="3758" y="7259"/>
                    </a:lnTo>
                    <a:lnTo>
                      <a:pt x="3535" y="7027"/>
                    </a:lnTo>
                    <a:lnTo>
                      <a:pt x="3758" y="6804"/>
                    </a:lnTo>
                    <a:close/>
                    <a:moveTo>
                      <a:pt x="9978" y="6804"/>
                    </a:moveTo>
                    <a:lnTo>
                      <a:pt x="10201" y="7027"/>
                    </a:lnTo>
                    <a:lnTo>
                      <a:pt x="9978" y="7259"/>
                    </a:lnTo>
                    <a:lnTo>
                      <a:pt x="9978" y="7027"/>
                    </a:lnTo>
                    <a:lnTo>
                      <a:pt x="9978" y="6804"/>
                    </a:lnTo>
                    <a:close/>
                    <a:moveTo>
                      <a:pt x="10544" y="6804"/>
                    </a:moveTo>
                    <a:lnTo>
                      <a:pt x="10544" y="7027"/>
                    </a:lnTo>
                    <a:lnTo>
                      <a:pt x="10544" y="7259"/>
                    </a:lnTo>
                    <a:lnTo>
                      <a:pt x="10321" y="7027"/>
                    </a:lnTo>
                    <a:lnTo>
                      <a:pt x="10544" y="6804"/>
                    </a:lnTo>
                    <a:close/>
                    <a:moveTo>
                      <a:pt x="11299" y="6804"/>
                    </a:moveTo>
                    <a:lnTo>
                      <a:pt x="11523" y="7027"/>
                    </a:lnTo>
                    <a:lnTo>
                      <a:pt x="11299" y="7259"/>
                    </a:lnTo>
                    <a:lnTo>
                      <a:pt x="11299" y="7027"/>
                    </a:lnTo>
                    <a:lnTo>
                      <a:pt x="11299" y="6804"/>
                    </a:lnTo>
                    <a:close/>
                    <a:moveTo>
                      <a:pt x="11866" y="6804"/>
                    </a:moveTo>
                    <a:lnTo>
                      <a:pt x="11866" y="7027"/>
                    </a:lnTo>
                    <a:lnTo>
                      <a:pt x="11866" y="7259"/>
                    </a:lnTo>
                    <a:lnTo>
                      <a:pt x="11643" y="7027"/>
                    </a:lnTo>
                    <a:lnTo>
                      <a:pt x="11866" y="6804"/>
                    </a:lnTo>
                    <a:close/>
                    <a:moveTo>
                      <a:pt x="2196" y="7130"/>
                    </a:moveTo>
                    <a:lnTo>
                      <a:pt x="2420" y="7344"/>
                    </a:lnTo>
                    <a:lnTo>
                      <a:pt x="2196" y="7559"/>
                    </a:lnTo>
                    <a:lnTo>
                      <a:pt x="2196" y="7130"/>
                    </a:lnTo>
                    <a:close/>
                    <a:moveTo>
                      <a:pt x="3509" y="7130"/>
                    </a:moveTo>
                    <a:lnTo>
                      <a:pt x="3732" y="7344"/>
                    </a:lnTo>
                    <a:lnTo>
                      <a:pt x="3509" y="7559"/>
                    </a:lnTo>
                    <a:lnTo>
                      <a:pt x="3509" y="7130"/>
                    </a:lnTo>
                    <a:close/>
                    <a:moveTo>
                      <a:pt x="10304" y="7130"/>
                    </a:moveTo>
                    <a:lnTo>
                      <a:pt x="10527" y="7344"/>
                    </a:lnTo>
                    <a:lnTo>
                      <a:pt x="10304" y="7559"/>
                    </a:lnTo>
                    <a:lnTo>
                      <a:pt x="10304" y="7130"/>
                    </a:lnTo>
                    <a:close/>
                    <a:moveTo>
                      <a:pt x="11548" y="7130"/>
                    </a:moveTo>
                    <a:lnTo>
                      <a:pt x="11548" y="7559"/>
                    </a:lnTo>
                    <a:lnTo>
                      <a:pt x="11317" y="7344"/>
                    </a:lnTo>
                    <a:lnTo>
                      <a:pt x="11548" y="7130"/>
                    </a:lnTo>
                    <a:close/>
                    <a:moveTo>
                      <a:pt x="11617" y="7130"/>
                    </a:moveTo>
                    <a:lnTo>
                      <a:pt x="11840" y="7344"/>
                    </a:lnTo>
                    <a:lnTo>
                      <a:pt x="11617" y="7559"/>
                    </a:lnTo>
                    <a:lnTo>
                      <a:pt x="11617" y="7130"/>
                    </a:lnTo>
                    <a:close/>
                    <a:moveTo>
                      <a:pt x="2119" y="7138"/>
                    </a:moveTo>
                    <a:lnTo>
                      <a:pt x="2119" y="7567"/>
                    </a:lnTo>
                    <a:lnTo>
                      <a:pt x="1896" y="7353"/>
                    </a:lnTo>
                    <a:lnTo>
                      <a:pt x="2119" y="7138"/>
                    </a:lnTo>
                    <a:close/>
                    <a:moveTo>
                      <a:pt x="3423" y="7138"/>
                    </a:moveTo>
                    <a:lnTo>
                      <a:pt x="3423" y="7567"/>
                    </a:lnTo>
                    <a:lnTo>
                      <a:pt x="3200" y="7353"/>
                    </a:lnTo>
                    <a:lnTo>
                      <a:pt x="3423" y="7138"/>
                    </a:lnTo>
                    <a:close/>
                    <a:moveTo>
                      <a:pt x="10227" y="7138"/>
                    </a:moveTo>
                    <a:lnTo>
                      <a:pt x="10227" y="7567"/>
                    </a:lnTo>
                    <a:lnTo>
                      <a:pt x="10004" y="7353"/>
                    </a:lnTo>
                    <a:lnTo>
                      <a:pt x="10227" y="7138"/>
                    </a:lnTo>
                    <a:close/>
                    <a:moveTo>
                      <a:pt x="1870" y="7439"/>
                    </a:moveTo>
                    <a:lnTo>
                      <a:pt x="2094" y="7662"/>
                    </a:lnTo>
                    <a:lnTo>
                      <a:pt x="1870" y="7885"/>
                    </a:lnTo>
                    <a:lnTo>
                      <a:pt x="1870" y="7439"/>
                    </a:lnTo>
                    <a:close/>
                    <a:moveTo>
                      <a:pt x="2437" y="7439"/>
                    </a:moveTo>
                    <a:lnTo>
                      <a:pt x="2437" y="7885"/>
                    </a:lnTo>
                    <a:lnTo>
                      <a:pt x="2214" y="7662"/>
                    </a:lnTo>
                    <a:lnTo>
                      <a:pt x="2437" y="7439"/>
                    </a:lnTo>
                    <a:close/>
                    <a:moveTo>
                      <a:pt x="3192" y="7439"/>
                    </a:moveTo>
                    <a:lnTo>
                      <a:pt x="3415" y="7662"/>
                    </a:lnTo>
                    <a:lnTo>
                      <a:pt x="3192" y="7885"/>
                    </a:lnTo>
                    <a:lnTo>
                      <a:pt x="3192" y="7439"/>
                    </a:lnTo>
                    <a:close/>
                    <a:moveTo>
                      <a:pt x="3758" y="7439"/>
                    </a:moveTo>
                    <a:lnTo>
                      <a:pt x="3758" y="7885"/>
                    </a:lnTo>
                    <a:lnTo>
                      <a:pt x="3535" y="7662"/>
                    </a:lnTo>
                    <a:lnTo>
                      <a:pt x="3758" y="7439"/>
                    </a:lnTo>
                    <a:close/>
                    <a:moveTo>
                      <a:pt x="9978" y="7439"/>
                    </a:moveTo>
                    <a:lnTo>
                      <a:pt x="10201" y="7662"/>
                    </a:lnTo>
                    <a:lnTo>
                      <a:pt x="9978" y="7885"/>
                    </a:lnTo>
                    <a:lnTo>
                      <a:pt x="9978" y="7439"/>
                    </a:lnTo>
                    <a:close/>
                    <a:moveTo>
                      <a:pt x="10544" y="7439"/>
                    </a:moveTo>
                    <a:lnTo>
                      <a:pt x="10544" y="7885"/>
                    </a:lnTo>
                    <a:lnTo>
                      <a:pt x="10321" y="7662"/>
                    </a:lnTo>
                    <a:lnTo>
                      <a:pt x="10544" y="7439"/>
                    </a:lnTo>
                    <a:close/>
                    <a:moveTo>
                      <a:pt x="11299" y="7439"/>
                    </a:moveTo>
                    <a:lnTo>
                      <a:pt x="11523" y="7662"/>
                    </a:lnTo>
                    <a:lnTo>
                      <a:pt x="11299" y="7885"/>
                    </a:lnTo>
                    <a:lnTo>
                      <a:pt x="11299" y="7439"/>
                    </a:lnTo>
                    <a:close/>
                    <a:moveTo>
                      <a:pt x="11866" y="7439"/>
                    </a:moveTo>
                    <a:lnTo>
                      <a:pt x="11866" y="7885"/>
                    </a:lnTo>
                    <a:lnTo>
                      <a:pt x="11643" y="7662"/>
                    </a:lnTo>
                    <a:lnTo>
                      <a:pt x="11866" y="7439"/>
                    </a:lnTo>
                    <a:close/>
                    <a:moveTo>
                      <a:pt x="2119" y="7756"/>
                    </a:moveTo>
                    <a:lnTo>
                      <a:pt x="2119" y="8185"/>
                    </a:lnTo>
                    <a:lnTo>
                      <a:pt x="1896" y="7971"/>
                    </a:lnTo>
                    <a:lnTo>
                      <a:pt x="2119" y="7756"/>
                    </a:lnTo>
                    <a:close/>
                    <a:moveTo>
                      <a:pt x="2196" y="7756"/>
                    </a:moveTo>
                    <a:lnTo>
                      <a:pt x="2420" y="7971"/>
                    </a:lnTo>
                    <a:lnTo>
                      <a:pt x="2196" y="8185"/>
                    </a:lnTo>
                    <a:lnTo>
                      <a:pt x="2196" y="7756"/>
                    </a:lnTo>
                    <a:close/>
                    <a:moveTo>
                      <a:pt x="3423" y="7756"/>
                    </a:moveTo>
                    <a:lnTo>
                      <a:pt x="3423" y="8185"/>
                    </a:lnTo>
                    <a:lnTo>
                      <a:pt x="3200" y="7971"/>
                    </a:lnTo>
                    <a:lnTo>
                      <a:pt x="3423" y="7756"/>
                    </a:lnTo>
                    <a:close/>
                    <a:moveTo>
                      <a:pt x="3509" y="7756"/>
                    </a:moveTo>
                    <a:lnTo>
                      <a:pt x="3732" y="7971"/>
                    </a:lnTo>
                    <a:lnTo>
                      <a:pt x="3509" y="8185"/>
                    </a:lnTo>
                    <a:lnTo>
                      <a:pt x="3509" y="7756"/>
                    </a:lnTo>
                    <a:close/>
                    <a:moveTo>
                      <a:pt x="10227" y="7756"/>
                    </a:moveTo>
                    <a:lnTo>
                      <a:pt x="10227" y="8185"/>
                    </a:lnTo>
                    <a:lnTo>
                      <a:pt x="10004" y="7971"/>
                    </a:lnTo>
                    <a:lnTo>
                      <a:pt x="10227" y="7756"/>
                    </a:lnTo>
                    <a:close/>
                    <a:moveTo>
                      <a:pt x="10304" y="7756"/>
                    </a:moveTo>
                    <a:lnTo>
                      <a:pt x="10527" y="7971"/>
                    </a:lnTo>
                    <a:lnTo>
                      <a:pt x="10304" y="8185"/>
                    </a:lnTo>
                    <a:lnTo>
                      <a:pt x="10304" y="7756"/>
                    </a:lnTo>
                    <a:close/>
                    <a:moveTo>
                      <a:pt x="11548" y="7756"/>
                    </a:moveTo>
                    <a:lnTo>
                      <a:pt x="11548" y="8185"/>
                    </a:lnTo>
                    <a:lnTo>
                      <a:pt x="11317" y="7971"/>
                    </a:lnTo>
                    <a:lnTo>
                      <a:pt x="11548" y="7756"/>
                    </a:lnTo>
                    <a:close/>
                    <a:moveTo>
                      <a:pt x="11617" y="7756"/>
                    </a:moveTo>
                    <a:lnTo>
                      <a:pt x="11840" y="7971"/>
                    </a:lnTo>
                    <a:lnTo>
                      <a:pt x="11617" y="8185"/>
                    </a:lnTo>
                    <a:lnTo>
                      <a:pt x="11617" y="7756"/>
                    </a:lnTo>
                    <a:close/>
                    <a:moveTo>
                      <a:pt x="3749" y="8074"/>
                    </a:moveTo>
                    <a:lnTo>
                      <a:pt x="3749" y="8314"/>
                    </a:lnTo>
                    <a:lnTo>
                      <a:pt x="3758" y="8314"/>
                    </a:lnTo>
                    <a:cubicBezTo>
                      <a:pt x="3758" y="8331"/>
                      <a:pt x="3749" y="8340"/>
                      <a:pt x="3749" y="8340"/>
                    </a:cubicBezTo>
                    <a:lnTo>
                      <a:pt x="3749" y="8511"/>
                    </a:lnTo>
                    <a:lnTo>
                      <a:pt x="3526" y="8297"/>
                    </a:lnTo>
                    <a:lnTo>
                      <a:pt x="3749" y="8074"/>
                    </a:lnTo>
                    <a:close/>
                    <a:moveTo>
                      <a:pt x="1870" y="8074"/>
                    </a:moveTo>
                    <a:lnTo>
                      <a:pt x="2094" y="8297"/>
                    </a:lnTo>
                    <a:lnTo>
                      <a:pt x="1870" y="8520"/>
                    </a:lnTo>
                    <a:lnTo>
                      <a:pt x="1870" y="8074"/>
                    </a:lnTo>
                    <a:close/>
                    <a:moveTo>
                      <a:pt x="2437" y="8074"/>
                    </a:moveTo>
                    <a:lnTo>
                      <a:pt x="2437" y="8520"/>
                    </a:lnTo>
                    <a:lnTo>
                      <a:pt x="2214" y="8297"/>
                    </a:lnTo>
                    <a:lnTo>
                      <a:pt x="2437" y="8074"/>
                    </a:lnTo>
                    <a:close/>
                    <a:moveTo>
                      <a:pt x="3192" y="8074"/>
                    </a:moveTo>
                    <a:lnTo>
                      <a:pt x="3415" y="8297"/>
                    </a:lnTo>
                    <a:lnTo>
                      <a:pt x="3192" y="8520"/>
                    </a:lnTo>
                    <a:lnTo>
                      <a:pt x="3192" y="8074"/>
                    </a:lnTo>
                    <a:close/>
                    <a:moveTo>
                      <a:pt x="9978" y="8074"/>
                    </a:moveTo>
                    <a:lnTo>
                      <a:pt x="10201" y="8297"/>
                    </a:lnTo>
                    <a:lnTo>
                      <a:pt x="9978" y="8520"/>
                    </a:lnTo>
                    <a:lnTo>
                      <a:pt x="9978" y="8074"/>
                    </a:lnTo>
                    <a:close/>
                    <a:moveTo>
                      <a:pt x="10544" y="8074"/>
                    </a:moveTo>
                    <a:lnTo>
                      <a:pt x="10544" y="8520"/>
                    </a:lnTo>
                    <a:lnTo>
                      <a:pt x="10321" y="8297"/>
                    </a:lnTo>
                    <a:lnTo>
                      <a:pt x="10544" y="8074"/>
                    </a:lnTo>
                    <a:close/>
                    <a:moveTo>
                      <a:pt x="11299" y="8074"/>
                    </a:moveTo>
                    <a:lnTo>
                      <a:pt x="11523" y="8297"/>
                    </a:lnTo>
                    <a:lnTo>
                      <a:pt x="11299" y="8520"/>
                    </a:lnTo>
                    <a:lnTo>
                      <a:pt x="11299" y="8074"/>
                    </a:lnTo>
                    <a:close/>
                    <a:moveTo>
                      <a:pt x="11866" y="8074"/>
                    </a:moveTo>
                    <a:lnTo>
                      <a:pt x="11866" y="8520"/>
                    </a:lnTo>
                    <a:lnTo>
                      <a:pt x="11643" y="8297"/>
                    </a:lnTo>
                    <a:lnTo>
                      <a:pt x="11866" y="8074"/>
                    </a:lnTo>
                    <a:close/>
                    <a:moveTo>
                      <a:pt x="2119" y="8391"/>
                    </a:moveTo>
                    <a:lnTo>
                      <a:pt x="2119" y="8803"/>
                    </a:lnTo>
                    <a:lnTo>
                      <a:pt x="2119" y="8820"/>
                    </a:lnTo>
                    <a:lnTo>
                      <a:pt x="1896" y="8606"/>
                    </a:lnTo>
                    <a:lnTo>
                      <a:pt x="2119" y="8391"/>
                    </a:lnTo>
                    <a:close/>
                    <a:moveTo>
                      <a:pt x="2196" y="8391"/>
                    </a:moveTo>
                    <a:lnTo>
                      <a:pt x="2420" y="8606"/>
                    </a:lnTo>
                    <a:lnTo>
                      <a:pt x="2196" y="8820"/>
                    </a:lnTo>
                    <a:lnTo>
                      <a:pt x="2196" y="8803"/>
                    </a:lnTo>
                    <a:lnTo>
                      <a:pt x="2196" y="8391"/>
                    </a:lnTo>
                    <a:close/>
                    <a:moveTo>
                      <a:pt x="3423" y="8391"/>
                    </a:moveTo>
                    <a:lnTo>
                      <a:pt x="3423" y="8803"/>
                    </a:lnTo>
                    <a:lnTo>
                      <a:pt x="3423" y="8820"/>
                    </a:lnTo>
                    <a:lnTo>
                      <a:pt x="3200" y="8606"/>
                    </a:lnTo>
                    <a:lnTo>
                      <a:pt x="3423" y="8391"/>
                    </a:lnTo>
                    <a:close/>
                    <a:moveTo>
                      <a:pt x="3509" y="8391"/>
                    </a:moveTo>
                    <a:lnTo>
                      <a:pt x="3732" y="8606"/>
                    </a:lnTo>
                    <a:lnTo>
                      <a:pt x="3509" y="8820"/>
                    </a:lnTo>
                    <a:lnTo>
                      <a:pt x="3509" y="8803"/>
                    </a:lnTo>
                    <a:lnTo>
                      <a:pt x="3509" y="8391"/>
                    </a:lnTo>
                    <a:close/>
                    <a:moveTo>
                      <a:pt x="10227" y="8391"/>
                    </a:moveTo>
                    <a:lnTo>
                      <a:pt x="10227" y="8803"/>
                    </a:lnTo>
                    <a:lnTo>
                      <a:pt x="10227" y="8820"/>
                    </a:lnTo>
                    <a:lnTo>
                      <a:pt x="10004" y="8606"/>
                    </a:lnTo>
                    <a:lnTo>
                      <a:pt x="10227" y="8391"/>
                    </a:lnTo>
                    <a:close/>
                    <a:moveTo>
                      <a:pt x="10304" y="8391"/>
                    </a:moveTo>
                    <a:lnTo>
                      <a:pt x="10527" y="8606"/>
                    </a:lnTo>
                    <a:lnTo>
                      <a:pt x="10304" y="8820"/>
                    </a:lnTo>
                    <a:lnTo>
                      <a:pt x="10304" y="8803"/>
                    </a:lnTo>
                    <a:lnTo>
                      <a:pt x="10304" y="8391"/>
                    </a:lnTo>
                    <a:close/>
                    <a:moveTo>
                      <a:pt x="11548" y="8391"/>
                    </a:moveTo>
                    <a:lnTo>
                      <a:pt x="11548" y="8803"/>
                    </a:lnTo>
                    <a:lnTo>
                      <a:pt x="11548" y="8820"/>
                    </a:lnTo>
                    <a:lnTo>
                      <a:pt x="11317" y="8606"/>
                    </a:lnTo>
                    <a:lnTo>
                      <a:pt x="11548" y="8391"/>
                    </a:lnTo>
                    <a:close/>
                    <a:moveTo>
                      <a:pt x="11617" y="8391"/>
                    </a:moveTo>
                    <a:lnTo>
                      <a:pt x="11840" y="8606"/>
                    </a:lnTo>
                    <a:lnTo>
                      <a:pt x="11617" y="8820"/>
                    </a:lnTo>
                    <a:lnTo>
                      <a:pt x="11617" y="8803"/>
                    </a:lnTo>
                    <a:lnTo>
                      <a:pt x="11617" y="8391"/>
                    </a:lnTo>
                    <a:close/>
                    <a:moveTo>
                      <a:pt x="3749" y="8700"/>
                    </a:moveTo>
                    <a:lnTo>
                      <a:pt x="3749" y="9129"/>
                    </a:lnTo>
                    <a:lnTo>
                      <a:pt x="3535" y="8914"/>
                    </a:lnTo>
                    <a:lnTo>
                      <a:pt x="3749" y="8700"/>
                    </a:lnTo>
                    <a:close/>
                    <a:moveTo>
                      <a:pt x="2437" y="8691"/>
                    </a:moveTo>
                    <a:lnTo>
                      <a:pt x="2437" y="8803"/>
                    </a:lnTo>
                    <a:lnTo>
                      <a:pt x="2437" y="9146"/>
                    </a:lnTo>
                    <a:lnTo>
                      <a:pt x="2214" y="8914"/>
                    </a:lnTo>
                    <a:lnTo>
                      <a:pt x="2437" y="8691"/>
                    </a:lnTo>
                    <a:close/>
                    <a:moveTo>
                      <a:pt x="10544" y="8691"/>
                    </a:moveTo>
                    <a:lnTo>
                      <a:pt x="10544" y="8803"/>
                    </a:lnTo>
                    <a:lnTo>
                      <a:pt x="10544" y="9146"/>
                    </a:lnTo>
                    <a:lnTo>
                      <a:pt x="10321" y="8914"/>
                    </a:lnTo>
                    <a:lnTo>
                      <a:pt x="10544" y="8691"/>
                    </a:lnTo>
                    <a:close/>
                    <a:moveTo>
                      <a:pt x="11866" y="8691"/>
                    </a:moveTo>
                    <a:lnTo>
                      <a:pt x="11866" y="8803"/>
                    </a:lnTo>
                    <a:lnTo>
                      <a:pt x="11866" y="9146"/>
                    </a:lnTo>
                    <a:lnTo>
                      <a:pt x="11643" y="8914"/>
                    </a:lnTo>
                    <a:lnTo>
                      <a:pt x="11866" y="8691"/>
                    </a:lnTo>
                    <a:close/>
                    <a:moveTo>
                      <a:pt x="1870" y="8700"/>
                    </a:moveTo>
                    <a:lnTo>
                      <a:pt x="2094" y="8923"/>
                    </a:lnTo>
                    <a:lnTo>
                      <a:pt x="1870" y="9155"/>
                    </a:lnTo>
                    <a:lnTo>
                      <a:pt x="1870" y="8803"/>
                    </a:lnTo>
                    <a:lnTo>
                      <a:pt x="1870" y="8700"/>
                    </a:lnTo>
                    <a:close/>
                    <a:moveTo>
                      <a:pt x="3192" y="8700"/>
                    </a:moveTo>
                    <a:lnTo>
                      <a:pt x="3415" y="8923"/>
                    </a:lnTo>
                    <a:lnTo>
                      <a:pt x="3192" y="9155"/>
                    </a:lnTo>
                    <a:lnTo>
                      <a:pt x="3192" y="8803"/>
                    </a:lnTo>
                    <a:lnTo>
                      <a:pt x="3192" y="8700"/>
                    </a:lnTo>
                    <a:close/>
                    <a:moveTo>
                      <a:pt x="9978" y="8700"/>
                    </a:moveTo>
                    <a:lnTo>
                      <a:pt x="10201" y="8923"/>
                    </a:lnTo>
                    <a:lnTo>
                      <a:pt x="9978" y="9155"/>
                    </a:lnTo>
                    <a:lnTo>
                      <a:pt x="9978" y="8803"/>
                    </a:lnTo>
                    <a:lnTo>
                      <a:pt x="9978" y="8700"/>
                    </a:lnTo>
                    <a:close/>
                    <a:moveTo>
                      <a:pt x="11299" y="8700"/>
                    </a:moveTo>
                    <a:lnTo>
                      <a:pt x="11523" y="8923"/>
                    </a:lnTo>
                    <a:lnTo>
                      <a:pt x="11299" y="9155"/>
                    </a:lnTo>
                    <a:lnTo>
                      <a:pt x="11299" y="8803"/>
                    </a:lnTo>
                    <a:lnTo>
                      <a:pt x="11299" y="8700"/>
                    </a:lnTo>
                    <a:close/>
                    <a:moveTo>
                      <a:pt x="4993" y="8357"/>
                    </a:moveTo>
                    <a:lnTo>
                      <a:pt x="4993" y="9240"/>
                    </a:lnTo>
                    <a:lnTo>
                      <a:pt x="4908" y="9249"/>
                    </a:lnTo>
                    <a:lnTo>
                      <a:pt x="4908" y="8357"/>
                    </a:lnTo>
                    <a:close/>
                    <a:moveTo>
                      <a:pt x="3930" y="8391"/>
                    </a:moveTo>
                    <a:lnTo>
                      <a:pt x="3930" y="8803"/>
                    </a:lnTo>
                    <a:lnTo>
                      <a:pt x="3930" y="8820"/>
                    </a:lnTo>
                    <a:lnTo>
                      <a:pt x="3930" y="8872"/>
                    </a:lnTo>
                    <a:lnTo>
                      <a:pt x="3930" y="8897"/>
                    </a:lnTo>
                    <a:lnTo>
                      <a:pt x="3930" y="9292"/>
                    </a:lnTo>
                    <a:lnTo>
                      <a:pt x="3930" y="9301"/>
                    </a:lnTo>
                    <a:lnTo>
                      <a:pt x="3844" y="9318"/>
                    </a:lnTo>
                    <a:lnTo>
                      <a:pt x="3844" y="8391"/>
                    </a:lnTo>
                    <a:close/>
                    <a:moveTo>
                      <a:pt x="3526" y="9042"/>
                    </a:moveTo>
                    <a:lnTo>
                      <a:pt x="3732" y="9240"/>
                    </a:lnTo>
                    <a:lnTo>
                      <a:pt x="3655" y="9326"/>
                    </a:lnTo>
                    <a:lnTo>
                      <a:pt x="3586" y="9326"/>
                    </a:lnTo>
                    <a:lnTo>
                      <a:pt x="3586" y="9378"/>
                    </a:lnTo>
                    <a:lnTo>
                      <a:pt x="3526" y="9438"/>
                    </a:lnTo>
                    <a:lnTo>
                      <a:pt x="3526" y="9042"/>
                    </a:lnTo>
                    <a:close/>
                    <a:moveTo>
                      <a:pt x="2119" y="9026"/>
                    </a:moveTo>
                    <a:lnTo>
                      <a:pt x="2119" y="9455"/>
                    </a:lnTo>
                    <a:lnTo>
                      <a:pt x="1896" y="9240"/>
                    </a:lnTo>
                    <a:lnTo>
                      <a:pt x="2119" y="9026"/>
                    </a:lnTo>
                    <a:close/>
                    <a:moveTo>
                      <a:pt x="2196" y="9026"/>
                    </a:moveTo>
                    <a:lnTo>
                      <a:pt x="2420" y="9240"/>
                    </a:lnTo>
                    <a:lnTo>
                      <a:pt x="2196" y="9455"/>
                    </a:lnTo>
                    <a:lnTo>
                      <a:pt x="2196" y="9026"/>
                    </a:lnTo>
                    <a:close/>
                    <a:moveTo>
                      <a:pt x="3423" y="9026"/>
                    </a:moveTo>
                    <a:lnTo>
                      <a:pt x="3423" y="9455"/>
                    </a:lnTo>
                    <a:lnTo>
                      <a:pt x="3200" y="9240"/>
                    </a:lnTo>
                    <a:lnTo>
                      <a:pt x="3423" y="9026"/>
                    </a:lnTo>
                    <a:close/>
                    <a:moveTo>
                      <a:pt x="10227" y="9026"/>
                    </a:moveTo>
                    <a:lnTo>
                      <a:pt x="10227" y="9455"/>
                    </a:lnTo>
                    <a:lnTo>
                      <a:pt x="10004" y="9240"/>
                    </a:lnTo>
                    <a:lnTo>
                      <a:pt x="10227" y="9026"/>
                    </a:lnTo>
                    <a:close/>
                    <a:moveTo>
                      <a:pt x="10304" y="9026"/>
                    </a:moveTo>
                    <a:lnTo>
                      <a:pt x="10527" y="9240"/>
                    </a:lnTo>
                    <a:lnTo>
                      <a:pt x="10304" y="9455"/>
                    </a:lnTo>
                    <a:lnTo>
                      <a:pt x="10304" y="9026"/>
                    </a:lnTo>
                    <a:close/>
                    <a:moveTo>
                      <a:pt x="11548" y="9026"/>
                    </a:moveTo>
                    <a:lnTo>
                      <a:pt x="11548" y="9455"/>
                    </a:lnTo>
                    <a:lnTo>
                      <a:pt x="11317" y="9240"/>
                    </a:lnTo>
                    <a:lnTo>
                      <a:pt x="11548" y="9026"/>
                    </a:lnTo>
                    <a:close/>
                    <a:moveTo>
                      <a:pt x="11617" y="9026"/>
                    </a:moveTo>
                    <a:lnTo>
                      <a:pt x="11840" y="9240"/>
                    </a:lnTo>
                    <a:lnTo>
                      <a:pt x="11617" y="9455"/>
                    </a:lnTo>
                    <a:lnTo>
                      <a:pt x="11617" y="9026"/>
                    </a:lnTo>
                    <a:close/>
                    <a:moveTo>
                      <a:pt x="9978" y="9335"/>
                    </a:moveTo>
                    <a:lnTo>
                      <a:pt x="10201" y="9558"/>
                    </a:lnTo>
                    <a:lnTo>
                      <a:pt x="10098" y="9661"/>
                    </a:lnTo>
                    <a:lnTo>
                      <a:pt x="9970" y="9661"/>
                    </a:lnTo>
                    <a:lnTo>
                      <a:pt x="9970" y="9592"/>
                    </a:lnTo>
                    <a:lnTo>
                      <a:pt x="9978" y="9592"/>
                    </a:lnTo>
                    <a:lnTo>
                      <a:pt x="9978" y="9335"/>
                    </a:lnTo>
                    <a:close/>
                    <a:moveTo>
                      <a:pt x="10544" y="9335"/>
                    </a:moveTo>
                    <a:lnTo>
                      <a:pt x="10544" y="9592"/>
                    </a:lnTo>
                    <a:lnTo>
                      <a:pt x="10544" y="9661"/>
                    </a:lnTo>
                    <a:lnTo>
                      <a:pt x="10459" y="9661"/>
                    </a:lnTo>
                    <a:lnTo>
                      <a:pt x="10459" y="9592"/>
                    </a:lnTo>
                    <a:lnTo>
                      <a:pt x="10364" y="9592"/>
                    </a:lnTo>
                    <a:lnTo>
                      <a:pt x="10364" y="9601"/>
                    </a:lnTo>
                    <a:lnTo>
                      <a:pt x="10321" y="9558"/>
                    </a:lnTo>
                    <a:lnTo>
                      <a:pt x="10544" y="9335"/>
                    </a:lnTo>
                    <a:close/>
                    <a:moveTo>
                      <a:pt x="3758" y="9464"/>
                    </a:moveTo>
                    <a:lnTo>
                      <a:pt x="3638" y="9472"/>
                    </a:lnTo>
                    <a:lnTo>
                      <a:pt x="3638" y="9669"/>
                    </a:lnTo>
                    <a:lnTo>
                      <a:pt x="3535" y="9558"/>
                    </a:lnTo>
                    <a:lnTo>
                      <a:pt x="3621" y="9472"/>
                    </a:lnTo>
                    <a:lnTo>
                      <a:pt x="3758" y="9464"/>
                    </a:lnTo>
                    <a:close/>
                    <a:moveTo>
                      <a:pt x="2437" y="9326"/>
                    </a:moveTo>
                    <a:lnTo>
                      <a:pt x="2437" y="9592"/>
                    </a:lnTo>
                    <a:lnTo>
                      <a:pt x="2437" y="9772"/>
                    </a:lnTo>
                    <a:lnTo>
                      <a:pt x="2214" y="9549"/>
                    </a:lnTo>
                    <a:lnTo>
                      <a:pt x="2437" y="9326"/>
                    </a:lnTo>
                    <a:close/>
                    <a:moveTo>
                      <a:pt x="11866" y="9326"/>
                    </a:moveTo>
                    <a:lnTo>
                      <a:pt x="11866" y="9592"/>
                    </a:lnTo>
                    <a:lnTo>
                      <a:pt x="11866" y="9772"/>
                    </a:lnTo>
                    <a:lnTo>
                      <a:pt x="11643" y="9549"/>
                    </a:lnTo>
                    <a:lnTo>
                      <a:pt x="11866" y="9326"/>
                    </a:lnTo>
                    <a:close/>
                    <a:moveTo>
                      <a:pt x="1870" y="9335"/>
                    </a:moveTo>
                    <a:lnTo>
                      <a:pt x="2094" y="9558"/>
                    </a:lnTo>
                    <a:lnTo>
                      <a:pt x="1870" y="9781"/>
                    </a:lnTo>
                    <a:lnTo>
                      <a:pt x="1870" y="9592"/>
                    </a:lnTo>
                    <a:lnTo>
                      <a:pt x="1870" y="9335"/>
                    </a:lnTo>
                    <a:close/>
                    <a:moveTo>
                      <a:pt x="3192" y="9335"/>
                    </a:moveTo>
                    <a:lnTo>
                      <a:pt x="3415" y="9558"/>
                    </a:lnTo>
                    <a:lnTo>
                      <a:pt x="3192" y="9781"/>
                    </a:lnTo>
                    <a:lnTo>
                      <a:pt x="3192" y="9592"/>
                    </a:lnTo>
                    <a:lnTo>
                      <a:pt x="3192" y="9335"/>
                    </a:lnTo>
                    <a:close/>
                    <a:moveTo>
                      <a:pt x="11299" y="9335"/>
                    </a:moveTo>
                    <a:lnTo>
                      <a:pt x="11523" y="9558"/>
                    </a:lnTo>
                    <a:lnTo>
                      <a:pt x="11299" y="9781"/>
                    </a:lnTo>
                    <a:lnTo>
                      <a:pt x="11299" y="9592"/>
                    </a:lnTo>
                    <a:lnTo>
                      <a:pt x="11299" y="9335"/>
                    </a:lnTo>
                    <a:close/>
                    <a:moveTo>
                      <a:pt x="3441" y="9661"/>
                    </a:moveTo>
                    <a:lnTo>
                      <a:pt x="3441" y="9944"/>
                    </a:lnTo>
                    <a:lnTo>
                      <a:pt x="3286" y="9944"/>
                    </a:lnTo>
                    <a:lnTo>
                      <a:pt x="3209" y="9875"/>
                    </a:lnTo>
                    <a:lnTo>
                      <a:pt x="3441" y="9661"/>
                    </a:lnTo>
                    <a:close/>
                    <a:moveTo>
                      <a:pt x="3509" y="9661"/>
                    </a:moveTo>
                    <a:lnTo>
                      <a:pt x="3638" y="9772"/>
                    </a:lnTo>
                    <a:lnTo>
                      <a:pt x="3638" y="9944"/>
                    </a:lnTo>
                    <a:lnTo>
                      <a:pt x="3509" y="9944"/>
                    </a:lnTo>
                    <a:lnTo>
                      <a:pt x="3509" y="9661"/>
                    </a:lnTo>
                    <a:close/>
                    <a:moveTo>
                      <a:pt x="189" y="9901"/>
                    </a:moveTo>
                    <a:lnTo>
                      <a:pt x="292" y="9978"/>
                    </a:lnTo>
                    <a:lnTo>
                      <a:pt x="146" y="9987"/>
                    </a:lnTo>
                    <a:lnTo>
                      <a:pt x="137" y="9978"/>
                    </a:lnTo>
                    <a:lnTo>
                      <a:pt x="189" y="9901"/>
                    </a:lnTo>
                    <a:close/>
                    <a:moveTo>
                      <a:pt x="13667" y="9901"/>
                    </a:moveTo>
                    <a:lnTo>
                      <a:pt x="13736" y="9978"/>
                    </a:lnTo>
                    <a:lnTo>
                      <a:pt x="13719" y="9987"/>
                    </a:lnTo>
                    <a:lnTo>
                      <a:pt x="13573" y="9978"/>
                    </a:lnTo>
                    <a:lnTo>
                      <a:pt x="13667" y="9901"/>
                    </a:lnTo>
                    <a:close/>
                    <a:moveTo>
                      <a:pt x="9850" y="9798"/>
                    </a:moveTo>
                    <a:lnTo>
                      <a:pt x="9850" y="9858"/>
                    </a:lnTo>
                    <a:lnTo>
                      <a:pt x="9910" y="9858"/>
                    </a:lnTo>
                    <a:lnTo>
                      <a:pt x="9910" y="10064"/>
                    </a:lnTo>
                    <a:lnTo>
                      <a:pt x="9867" y="10064"/>
                    </a:lnTo>
                    <a:lnTo>
                      <a:pt x="9867" y="9987"/>
                    </a:lnTo>
                    <a:lnTo>
                      <a:pt x="9807" y="9987"/>
                    </a:lnTo>
                    <a:lnTo>
                      <a:pt x="9807" y="9798"/>
                    </a:lnTo>
                    <a:close/>
                    <a:moveTo>
                      <a:pt x="9978" y="9961"/>
                    </a:moveTo>
                    <a:lnTo>
                      <a:pt x="10090" y="10064"/>
                    </a:lnTo>
                    <a:lnTo>
                      <a:pt x="9978" y="10064"/>
                    </a:lnTo>
                    <a:lnTo>
                      <a:pt x="9978" y="9961"/>
                    </a:lnTo>
                    <a:close/>
                    <a:moveTo>
                      <a:pt x="10218" y="9807"/>
                    </a:moveTo>
                    <a:lnTo>
                      <a:pt x="10218" y="10064"/>
                    </a:lnTo>
                    <a:lnTo>
                      <a:pt x="10201" y="10064"/>
                    </a:lnTo>
                    <a:lnTo>
                      <a:pt x="10004" y="9875"/>
                    </a:lnTo>
                    <a:lnTo>
                      <a:pt x="10064" y="9807"/>
                    </a:lnTo>
                    <a:close/>
                    <a:moveTo>
                      <a:pt x="10459" y="9807"/>
                    </a:moveTo>
                    <a:lnTo>
                      <a:pt x="10502" y="9850"/>
                    </a:lnTo>
                    <a:lnTo>
                      <a:pt x="10502" y="9884"/>
                    </a:lnTo>
                    <a:lnTo>
                      <a:pt x="10321" y="10064"/>
                    </a:lnTo>
                    <a:lnTo>
                      <a:pt x="10304" y="10064"/>
                    </a:lnTo>
                    <a:lnTo>
                      <a:pt x="10304" y="9807"/>
                    </a:lnTo>
                    <a:lnTo>
                      <a:pt x="10364" y="9807"/>
                    </a:lnTo>
                    <a:lnTo>
                      <a:pt x="10364" y="9875"/>
                    </a:lnTo>
                    <a:lnTo>
                      <a:pt x="10459" y="9875"/>
                    </a:lnTo>
                    <a:lnTo>
                      <a:pt x="10459" y="9807"/>
                    </a:lnTo>
                    <a:close/>
                    <a:moveTo>
                      <a:pt x="2119" y="9661"/>
                    </a:moveTo>
                    <a:lnTo>
                      <a:pt x="2119" y="10090"/>
                    </a:lnTo>
                    <a:lnTo>
                      <a:pt x="1896" y="9875"/>
                    </a:lnTo>
                    <a:lnTo>
                      <a:pt x="2119" y="9661"/>
                    </a:lnTo>
                    <a:close/>
                    <a:moveTo>
                      <a:pt x="2196" y="9661"/>
                    </a:moveTo>
                    <a:lnTo>
                      <a:pt x="2420" y="9875"/>
                    </a:lnTo>
                    <a:lnTo>
                      <a:pt x="2196" y="10090"/>
                    </a:lnTo>
                    <a:lnTo>
                      <a:pt x="2196" y="9661"/>
                    </a:lnTo>
                    <a:close/>
                    <a:moveTo>
                      <a:pt x="11548" y="9661"/>
                    </a:moveTo>
                    <a:lnTo>
                      <a:pt x="11548" y="10090"/>
                    </a:lnTo>
                    <a:lnTo>
                      <a:pt x="11317" y="9875"/>
                    </a:lnTo>
                    <a:lnTo>
                      <a:pt x="11548" y="9661"/>
                    </a:lnTo>
                    <a:close/>
                    <a:moveTo>
                      <a:pt x="11617" y="9661"/>
                    </a:moveTo>
                    <a:lnTo>
                      <a:pt x="11840" y="9875"/>
                    </a:lnTo>
                    <a:lnTo>
                      <a:pt x="11617" y="10090"/>
                    </a:lnTo>
                    <a:lnTo>
                      <a:pt x="11617" y="9661"/>
                    </a:lnTo>
                    <a:close/>
                    <a:moveTo>
                      <a:pt x="326" y="10004"/>
                    </a:moveTo>
                    <a:lnTo>
                      <a:pt x="335" y="10013"/>
                    </a:lnTo>
                    <a:lnTo>
                      <a:pt x="378" y="10184"/>
                    </a:lnTo>
                    <a:lnTo>
                      <a:pt x="163" y="10013"/>
                    </a:lnTo>
                    <a:lnTo>
                      <a:pt x="326" y="10004"/>
                    </a:lnTo>
                    <a:close/>
                    <a:moveTo>
                      <a:pt x="13530" y="10004"/>
                    </a:moveTo>
                    <a:lnTo>
                      <a:pt x="13693" y="10013"/>
                    </a:lnTo>
                    <a:lnTo>
                      <a:pt x="13479" y="10184"/>
                    </a:lnTo>
                    <a:lnTo>
                      <a:pt x="13522" y="10013"/>
                    </a:lnTo>
                    <a:lnTo>
                      <a:pt x="13530" y="10004"/>
                    </a:lnTo>
                    <a:close/>
                    <a:moveTo>
                      <a:pt x="369" y="10030"/>
                    </a:moveTo>
                    <a:lnTo>
                      <a:pt x="498" y="10133"/>
                    </a:lnTo>
                    <a:lnTo>
                      <a:pt x="420" y="10227"/>
                    </a:lnTo>
                    <a:lnTo>
                      <a:pt x="412" y="10219"/>
                    </a:lnTo>
                    <a:lnTo>
                      <a:pt x="369" y="10030"/>
                    </a:lnTo>
                    <a:close/>
                    <a:moveTo>
                      <a:pt x="13487" y="10030"/>
                    </a:moveTo>
                    <a:lnTo>
                      <a:pt x="13444" y="10219"/>
                    </a:lnTo>
                    <a:lnTo>
                      <a:pt x="13436" y="10227"/>
                    </a:lnTo>
                    <a:lnTo>
                      <a:pt x="13359" y="10133"/>
                    </a:lnTo>
                    <a:lnTo>
                      <a:pt x="13487" y="10030"/>
                    </a:lnTo>
                    <a:close/>
                    <a:moveTo>
                      <a:pt x="523" y="10141"/>
                    </a:moveTo>
                    <a:lnTo>
                      <a:pt x="669" y="10261"/>
                    </a:lnTo>
                    <a:lnTo>
                      <a:pt x="669" y="10261"/>
                    </a:lnTo>
                    <a:lnTo>
                      <a:pt x="455" y="10244"/>
                    </a:lnTo>
                    <a:lnTo>
                      <a:pt x="446" y="10236"/>
                    </a:lnTo>
                    <a:lnTo>
                      <a:pt x="523" y="10141"/>
                    </a:lnTo>
                    <a:close/>
                    <a:moveTo>
                      <a:pt x="13333" y="10141"/>
                    </a:moveTo>
                    <a:lnTo>
                      <a:pt x="13410" y="10236"/>
                    </a:lnTo>
                    <a:lnTo>
                      <a:pt x="13401" y="10244"/>
                    </a:lnTo>
                    <a:lnTo>
                      <a:pt x="13187" y="10261"/>
                    </a:lnTo>
                    <a:lnTo>
                      <a:pt x="13333" y="10141"/>
                    </a:lnTo>
                    <a:close/>
                    <a:moveTo>
                      <a:pt x="77" y="10021"/>
                    </a:moveTo>
                    <a:lnTo>
                      <a:pt x="378" y="10270"/>
                    </a:lnTo>
                    <a:lnTo>
                      <a:pt x="369" y="10279"/>
                    </a:lnTo>
                    <a:lnTo>
                      <a:pt x="69" y="10030"/>
                    </a:lnTo>
                    <a:lnTo>
                      <a:pt x="77" y="10021"/>
                    </a:lnTo>
                    <a:close/>
                    <a:moveTo>
                      <a:pt x="13779" y="10030"/>
                    </a:moveTo>
                    <a:lnTo>
                      <a:pt x="13470" y="10279"/>
                    </a:lnTo>
                    <a:lnTo>
                      <a:pt x="13462" y="10270"/>
                    </a:lnTo>
                    <a:lnTo>
                      <a:pt x="13779" y="10030"/>
                    </a:lnTo>
                    <a:close/>
                    <a:moveTo>
                      <a:pt x="1870" y="9961"/>
                    </a:moveTo>
                    <a:lnTo>
                      <a:pt x="2094" y="10184"/>
                    </a:lnTo>
                    <a:lnTo>
                      <a:pt x="1870" y="10407"/>
                    </a:lnTo>
                    <a:lnTo>
                      <a:pt x="1870" y="9961"/>
                    </a:lnTo>
                    <a:close/>
                    <a:moveTo>
                      <a:pt x="2437" y="9961"/>
                    </a:moveTo>
                    <a:lnTo>
                      <a:pt x="2437" y="10407"/>
                    </a:lnTo>
                    <a:lnTo>
                      <a:pt x="2214" y="10184"/>
                    </a:lnTo>
                    <a:lnTo>
                      <a:pt x="2437" y="9961"/>
                    </a:lnTo>
                    <a:close/>
                    <a:moveTo>
                      <a:pt x="11299" y="9961"/>
                    </a:moveTo>
                    <a:lnTo>
                      <a:pt x="11523" y="10184"/>
                    </a:lnTo>
                    <a:lnTo>
                      <a:pt x="11299" y="10407"/>
                    </a:lnTo>
                    <a:lnTo>
                      <a:pt x="11299" y="9961"/>
                    </a:lnTo>
                    <a:close/>
                    <a:moveTo>
                      <a:pt x="11866" y="9961"/>
                    </a:moveTo>
                    <a:lnTo>
                      <a:pt x="11866" y="10407"/>
                    </a:lnTo>
                    <a:lnTo>
                      <a:pt x="11643" y="10184"/>
                    </a:lnTo>
                    <a:lnTo>
                      <a:pt x="11866" y="9961"/>
                    </a:lnTo>
                    <a:close/>
                    <a:moveTo>
                      <a:pt x="489" y="10270"/>
                    </a:moveTo>
                    <a:lnTo>
                      <a:pt x="712" y="10279"/>
                    </a:lnTo>
                    <a:lnTo>
                      <a:pt x="738" y="10304"/>
                    </a:lnTo>
                    <a:lnTo>
                      <a:pt x="789" y="10519"/>
                    </a:lnTo>
                    <a:lnTo>
                      <a:pt x="489" y="10270"/>
                    </a:lnTo>
                    <a:close/>
                    <a:moveTo>
                      <a:pt x="13367" y="10270"/>
                    </a:moveTo>
                    <a:lnTo>
                      <a:pt x="13067" y="10519"/>
                    </a:lnTo>
                    <a:lnTo>
                      <a:pt x="13118" y="10304"/>
                    </a:lnTo>
                    <a:lnTo>
                      <a:pt x="13144" y="10279"/>
                    </a:lnTo>
                    <a:lnTo>
                      <a:pt x="13367" y="10270"/>
                    </a:lnTo>
                    <a:close/>
                    <a:moveTo>
                      <a:pt x="764" y="10330"/>
                    </a:moveTo>
                    <a:lnTo>
                      <a:pt x="918" y="10442"/>
                    </a:lnTo>
                    <a:lnTo>
                      <a:pt x="824" y="10545"/>
                    </a:lnTo>
                    <a:lnTo>
                      <a:pt x="764" y="10330"/>
                    </a:lnTo>
                    <a:close/>
                    <a:moveTo>
                      <a:pt x="13093" y="10330"/>
                    </a:moveTo>
                    <a:lnTo>
                      <a:pt x="13033" y="10545"/>
                    </a:lnTo>
                    <a:lnTo>
                      <a:pt x="12938" y="10442"/>
                    </a:lnTo>
                    <a:lnTo>
                      <a:pt x="13093" y="10330"/>
                    </a:lnTo>
                    <a:close/>
                    <a:moveTo>
                      <a:pt x="927" y="10450"/>
                    </a:moveTo>
                    <a:lnTo>
                      <a:pt x="1124" y="10587"/>
                    </a:lnTo>
                    <a:lnTo>
                      <a:pt x="841" y="10570"/>
                    </a:lnTo>
                    <a:lnTo>
                      <a:pt x="832" y="10562"/>
                    </a:lnTo>
                    <a:lnTo>
                      <a:pt x="927" y="10450"/>
                    </a:lnTo>
                    <a:close/>
                    <a:moveTo>
                      <a:pt x="12912" y="10450"/>
                    </a:moveTo>
                    <a:lnTo>
                      <a:pt x="13015" y="10562"/>
                    </a:lnTo>
                    <a:lnTo>
                      <a:pt x="13007" y="10570"/>
                    </a:lnTo>
                    <a:lnTo>
                      <a:pt x="12724" y="10587"/>
                    </a:lnTo>
                    <a:lnTo>
                      <a:pt x="12912" y="10450"/>
                    </a:lnTo>
                    <a:close/>
                    <a:moveTo>
                      <a:pt x="403" y="10287"/>
                    </a:moveTo>
                    <a:lnTo>
                      <a:pt x="789" y="10605"/>
                    </a:lnTo>
                    <a:lnTo>
                      <a:pt x="764" y="10613"/>
                    </a:lnTo>
                    <a:lnTo>
                      <a:pt x="395" y="10304"/>
                    </a:lnTo>
                    <a:lnTo>
                      <a:pt x="403" y="10287"/>
                    </a:lnTo>
                    <a:close/>
                    <a:moveTo>
                      <a:pt x="13453" y="10279"/>
                    </a:moveTo>
                    <a:lnTo>
                      <a:pt x="13462" y="10287"/>
                    </a:lnTo>
                    <a:lnTo>
                      <a:pt x="13093" y="10613"/>
                    </a:lnTo>
                    <a:lnTo>
                      <a:pt x="13067" y="10587"/>
                    </a:lnTo>
                    <a:lnTo>
                      <a:pt x="13453" y="10279"/>
                    </a:lnTo>
                    <a:close/>
                    <a:moveTo>
                      <a:pt x="2196" y="10279"/>
                    </a:moveTo>
                    <a:lnTo>
                      <a:pt x="2420" y="10493"/>
                    </a:lnTo>
                    <a:lnTo>
                      <a:pt x="2196" y="10708"/>
                    </a:lnTo>
                    <a:lnTo>
                      <a:pt x="2196" y="10279"/>
                    </a:lnTo>
                    <a:close/>
                    <a:moveTo>
                      <a:pt x="11617" y="10279"/>
                    </a:moveTo>
                    <a:lnTo>
                      <a:pt x="11840" y="10493"/>
                    </a:lnTo>
                    <a:lnTo>
                      <a:pt x="11617" y="10708"/>
                    </a:lnTo>
                    <a:lnTo>
                      <a:pt x="11617" y="10279"/>
                    </a:lnTo>
                    <a:close/>
                    <a:moveTo>
                      <a:pt x="2119" y="10287"/>
                    </a:moveTo>
                    <a:lnTo>
                      <a:pt x="2119" y="10716"/>
                    </a:lnTo>
                    <a:lnTo>
                      <a:pt x="1896" y="10502"/>
                    </a:lnTo>
                    <a:lnTo>
                      <a:pt x="2119" y="10287"/>
                    </a:lnTo>
                    <a:close/>
                    <a:moveTo>
                      <a:pt x="11548" y="10287"/>
                    </a:moveTo>
                    <a:lnTo>
                      <a:pt x="11548" y="10716"/>
                    </a:lnTo>
                    <a:lnTo>
                      <a:pt x="11317" y="10502"/>
                    </a:lnTo>
                    <a:lnTo>
                      <a:pt x="11548" y="10287"/>
                    </a:lnTo>
                    <a:close/>
                    <a:moveTo>
                      <a:pt x="884" y="10587"/>
                    </a:moveTo>
                    <a:lnTo>
                      <a:pt x="1167" y="10613"/>
                    </a:lnTo>
                    <a:lnTo>
                      <a:pt x="1184" y="10630"/>
                    </a:lnTo>
                    <a:lnTo>
                      <a:pt x="1253" y="10888"/>
                    </a:lnTo>
                    <a:lnTo>
                      <a:pt x="884" y="10587"/>
                    </a:lnTo>
                    <a:close/>
                    <a:moveTo>
                      <a:pt x="12973" y="10605"/>
                    </a:moveTo>
                    <a:lnTo>
                      <a:pt x="12604" y="10905"/>
                    </a:lnTo>
                    <a:lnTo>
                      <a:pt x="12672" y="10639"/>
                    </a:lnTo>
                    <a:lnTo>
                      <a:pt x="12689" y="10622"/>
                    </a:lnTo>
                    <a:lnTo>
                      <a:pt x="12973" y="10605"/>
                    </a:lnTo>
                    <a:close/>
                    <a:moveTo>
                      <a:pt x="1218" y="10665"/>
                    </a:moveTo>
                    <a:lnTo>
                      <a:pt x="1390" y="10793"/>
                    </a:lnTo>
                    <a:lnTo>
                      <a:pt x="1278" y="10922"/>
                    </a:lnTo>
                    <a:lnTo>
                      <a:pt x="1218" y="10665"/>
                    </a:lnTo>
                    <a:close/>
                    <a:moveTo>
                      <a:pt x="12629" y="10665"/>
                    </a:moveTo>
                    <a:lnTo>
                      <a:pt x="12561" y="10922"/>
                    </a:lnTo>
                    <a:lnTo>
                      <a:pt x="12458" y="10793"/>
                    </a:lnTo>
                    <a:lnTo>
                      <a:pt x="12629" y="10665"/>
                    </a:lnTo>
                    <a:close/>
                    <a:moveTo>
                      <a:pt x="1424" y="10802"/>
                    </a:moveTo>
                    <a:lnTo>
                      <a:pt x="1613" y="10948"/>
                    </a:lnTo>
                    <a:lnTo>
                      <a:pt x="1313" y="10931"/>
                    </a:lnTo>
                    <a:lnTo>
                      <a:pt x="1424" y="10802"/>
                    </a:lnTo>
                    <a:close/>
                    <a:moveTo>
                      <a:pt x="12432" y="10802"/>
                    </a:moveTo>
                    <a:lnTo>
                      <a:pt x="12544" y="10931"/>
                    </a:lnTo>
                    <a:lnTo>
                      <a:pt x="12243" y="10948"/>
                    </a:lnTo>
                    <a:lnTo>
                      <a:pt x="12432" y="10802"/>
                    </a:lnTo>
                    <a:close/>
                    <a:moveTo>
                      <a:pt x="807" y="10605"/>
                    </a:moveTo>
                    <a:lnTo>
                      <a:pt x="1253" y="10956"/>
                    </a:lnTo>
                    <a:lnTo>
                      <a:pt x="1227" y="10991"/>
                    </a:lnTo>
                    <a:lnTo>
                      <a:pt x="789" y="10622"/>
                    </a:lnTo>
                    <a:lnTo>
                      <a:pt x="807" y="10605"/>
                    </a:lnTo>
                    <a:close/>
                    <a:moveTo>
                      <a:pt x="13050" y="10605"/>
                    </a:moveTo>
                    <a:lnTo>
                      <a:pt x="13067" y="10622"/>
                    </a:lnTo>
                    <a:lnTo>
                      <a:pt x="12629" y="10991"/>
                    </a:lnTo>
                    <a:lnTo>
                      <a:pt x="12604" y="10956"/>
                    </a:lnTo>
                    <a:lnTo>
                      <a:pt x="13050" y="10605"/>
                    </a:lnTo>
                    <a:close/>
                    <a:moveTo>
                      <a:pt x="1870" y="10587"/>
                    </a:moveTo>
                    <a:lnTo>
                      <a:pt x="2094" y="10819"/>
                    </a:lnTo>
                    <a:lnTo>
                      <a:pt x="1870" y="11042"/>
                    </a:lnTo>
                    <a:lnTo>
                      <a:pt x="1870" y="10587"/>
                    </a:lnTo>
                    <a:close/>
                    <a:moveTo>
                      <a:pt x="2437" y="10587"/>
                    </a:moveTo>
                    <a:lnTo>
                      <a:pt x="2437" y="11042"/>
                    </a:lnTo>
                    <a:lnTo>
                      <a:pt x="2214" y="10819"/>
                    </a:lnTo>
                    <a:lnTo>
                      <a:pt x="2437" y="10587"/>
                    </a:lnTo>
                    <a:close/>
                    <a:moveTo>
                      <a:pt x="11299" y="10587"/>
                    </a:moveTo>
                    <a:lnTo>
                      <a:pt x="11523" y="10819"/>
                    </a:lnTo>
                    <a:lnTo>
                      <a:pt x="11299" y="11042"/>
                    </a:lnTo>
                    <a:lnTo>
                      <a:pt x="11299" y="10587"/>
                    </a:lnTo>
                    <a:close/>
                    <a:moveTo>
                      <a:pt x="11866" y="10587"/>
                    </a:moveTo>
                    <a:lnTo>
                      <a:pt x="11866" y="11042"/>
                    </a:lnTo>
                    <a:lnTo>
                      <a:pt x="11643" y="10819"/>
                    </a:lnTo>
                    <a:lnTo>
                      <a:pt x="11866" y="10587"/>
                    </a:lnTo>
                    <a:close/>
                    <a:moveTo>
                      <a:pt x="1870" y="11222"/>
                    </a:moveTo>
                    <a:lnTo>
                      <a:pt x="1879" y="11231"/>
                    </a:lnTo>
                    <a:lnTo>
                      <a:pt x="1870" y="11257"/>
                    </a:lnTo>
                    <a:lnTo>
                      <a:pt x="1870" y="11222"/>
                    </a:lnTo>
                    <a:close/>
                    <a:moveTo>
                      <a:pt x="2119" y="10922"/>
                    </a:moveTo>
                    <a:lnTo>
                      <a:pt x="2119" y="11257"/>
                    </a:lnTo>
                    <a:lnTo>
                      <a:pt x="1922" y="11119"/>
                    </a:lnTo>
                    <a:lnTo>
                      <a:pt x="2119" y="10922"/>
                    </a:lnTo>
                    <a:close/>
                    <a:moveTo>
                      <a:pt x="1321" y="10965"/>
                    </a:moveTo>
                    <a:lnTo>
                      <a:pt x="1639" y="10974"/>
                    </a:lnTo>
                    <a:lnTo>
                      <a:pt x="1682" y="10999"/>
                    </a:lnTo>
                    <a:lnTo>
                      <a:pt x="1742" y="11300"/>
                    </a:lnTo>
                    <a:lnTo>
                      <a:pt x="1742" y="11300"/>
                    </a:lnTo>
                    <a:lnTo>
                      <a:pt x="1321" y="10965"/>
                    </a:lnTo>
                    <a:close/>
                    <a:moveTo>
                      <a:pt x="12518" y="10965"/>
                    </a:moveTo>
                    <a:lnTo>
                      <a:pt x="12106" y="11300"/>
                    </a:lnTo>
                    <a:lnTo>
                      <a:pt x="12166" y="10999"/>
                    </a:lnTo>
                    <a:lnTo>
                      <a:pt x="12209" y="10974"/>
                    </a:lnTo>
                    <a:lnTo>
                      <a:pt x="12518" y="10965"/>
                    </a:lnTo>
                    <a:close/>
                    <a:moveTo>
                      <a:pt x="2196" y="10914"/>
                    </a:moveTo>
                    <a:lnTo>
                      <a:pt x="2420" y="11128"/>
                    </a:lnTo>
                    <a:lnTo>
                      <a:pt x="2214" y="11317"/>
                    </a:lnTo>
                    <a:lnTo>
                      <a:pt x="2196" y="11300"/>
                    </a:lnTo>
                    <a:lnTo>
                      <a:pt x="2196" y="10914"/>
                    </a:lnTo>
                    <a:close/>
                    <a:moveTo>
                      <a:pt x="1707" y="11034"/>
                    </a:moveTo>
                    <a:lnTo>
                      <a:pt x="1785" y="11085"/>
                    </a:lnTo>
                    <a:lnTo>
                      <a:pt x="1785" y="11334"/>
                    </a:lnTo>
                    <a:lnTo>
                      <a:pt x="1707" y="11034"/>
                    </a:lnTo>
                    <a:close/>
                    <a:moveTo>
                      <a:pt x="12132" y="11034"/>
                    </a:moveTo>
                    <a:lnTo>
                      <a:pt x="12072" y="11334"/>
                    </a:lnTo>
                    <a:lnTo>
                      <a:pt x="12046" y="11342"/>
                    </a:lnTo>
                    <a:lnTo>
                      <a:pt x="11943" y="11214"/>
                    </a:lnTo>
                    <a:lnTo>
                      <a:pt x="11943" y="11171"/>
                    </a:lnTo>
                    <a:lnTo>
                      <a:pt x="12132" y="11034"/>
                    </a:lnTo>
                    <a:close/>
                    <a:moveTo>
                      <a:pt x="1991" y="11222"/>
                    </a:moveTo>
                    <a:lnTo>
                      <a:pt x="2119" y="11334"/>
                    </a:lnTo>
                    <a:lnTo>
                      <a:pt x="2119" y="11351"/>
                    </a:lnTo>
                    <a:lnTo>
                      <a:pt x="1991" y="11222"/>
                    </a:lnTo>
                    <a:close/>
                    <a:moveTo>
                      <a:pt x="11548" y="10922"/>
                    </a:moveTo>
                    <a:lnTo>
                      <a:pt x="11548" y="11334"/>
                    </a:lnTo>
                    <a:lnTo>
                      <a:pt x="11548" y="11351"/>
                    </a:lnTo>
                    <a:lnTo>
                      <a:pt x="11317" y="11137"/>
                    </a:lnTo>
                    <a:lnTo>
                      <a:pt x="11548" y="10922"/>
                    </a:lnTo>
                    <a:close/>
                    <a:moveTo>
                      <a:pt x="11617" y="10922"/>
                    </a:moveTo>
                    <a:lnTo>
                      <a:pt x="11840" y="11137"/>
                    </a:lnTo>
                    <a:lnTo>
                      <a:pt x="11677" y="11308"/>
                    </a:lnTo>
                    <a:lnTo>
                      <a:pt x="11617" y="11351"/>
                    </a:lnTo>
                    <a:lnTo>
                      <a:pt x="11617" y="11334"/>
                    </a:lnTo>
                    <a:lnTo>
                      <a:pt x="11617" y="10922"/>
                    </a:lnTo>
                    <a:close/>
                    <a:moveTo>
                      <a:pt x="11943" y="11257"/>
                    </a:moveTo>
                    <a:lnTo>
                      <a:pt x="12029" y="11360"/>
                    </a:lnTo>
                    <a:lnTo>
                      <a:pt x="12020" y="11368"/>
                    </a:lnTo>
                    <a:lnTo>
                      <a:pt x="11943" y="11368"/>
                    </a:lnTo>
                    <a:lnTo>
                      <a:pt x="11943" y="11334"/>
                    </a:lnTo>
                    <a:lnTo>
                      <a:pt x="11943" y="11257"/>
                    </a:lnTo>
                    <a:close/>
                    <a:moveTo>
                      <a:pt x="1905" y="11265"/>
                    </a:moveTo>
                    <a:lnTo>
                      <a:pt x="2025" y="11385"/>
                    </a:lnTo>
                    <a:lnTo>
                      <a:pt x="1870" y="11368"/>
                    </a:lnTo>
                    <a:lnTo>
                      <a:pt x="1870" y="11334"/>
                    </a:lnTo>
                    <a:lnTo>
                      <a:pt x="1870" y="11308"/>
                    </a:lnTo>
                    <a:lnTo>
                      <a:pt x="1905" y="11265"/>
                    </a:lnTo>
                    <a:close/>
                    <a:moveTo>
                      <a:pt x="11857" y="11240"/>
                    </a:moveTo>
                    <a:lnTo>
                      <a:pt x="11857" y="11334"/>
                    </a:lnTo>
                    <a:lnTo>
                      <a:pt x="11866" y="11334"/>
                    </a:lnTo>
                    <a:lnTo>
                      <a:pt x="11866" y="11385"/>
                    </a:lnTo>
                    <a:lnTo>
                      <a:pt x="11703" y="11394"/>
                    </a:lnTo>
                    <a:lnTo>
                      <a:pt x="11857" y="11240"/>
                    </a:lnTo>
                    <a:close/>
                    <a:moveTo>
                      <a:pt x="1270" y="10974"/>
                    </a:moveTo>
                    <a:lnTo>
                      <a:pt x="1767" y="11377"/>
                    </a:lnTo>
                    <a:lnTo>
                      <a:pt x="1733" y="11403"/>
                    </a:lnTo>
                    <a:lnTo>
                      <a:pt x="1253" y="11008"/>
                    </a:lnTo>
                    <a:lnTo>
                      <a:pt x="1270" y="10974"/>
                    </a:lnTo>
                    <a:close/>
                    <a:moveTo>
                      <a:pt x="12569" y="10991"/>
                    </a:moveTo>
                    <a:lnTo>
                      <a:pt x="12595" y="11016"/>
                    </a:lnTo>
                    <a:lnTo>
                      <a:pt x="12115" y="11420"/>
                    </a:lnTo>
                    <a:lnTo>
                      <a:pt x="12080" y="11385"/>
                    </a:lnTo>
                    <a:lnTo>
                      <a:pt x="12569" y="10991"/>
                    </a:lnTo>
                    <a:close/>
                    <a:moveTo>
                      <a:pt x="11986" y="11394"/>
                    </a:moveTo>
                    <a:lnTo>
                      <a:pt x="11943" y="11428"/>
                    </a:lnTo>
                    <a:lnTo>
                      <a:pt x="11943" y="11394"/>
                    </a:lnTo>
                    <a:close/>
                    <a:moveTo>
                      <a:pt x="1785" y="11394"/>
                    </a:moveTo>
                    <a:lnTo>
                      <a:pt x="1785" y="11463"/>
                    </a:lnTo>
                    <a:lnTo>
                      <a:pt x="1750" y="11428"/>
                    </a:lnTo>
                    <a:lnTo>
                      <a:pt x="1785" y="11394"/>
                    </a:lnTo>
                    <a:close/>
                    <a:moveTo>
                      <a:pt x="2428" y="11222"/>
                    </a:moveTo>
                    <a:lnTo>
                      <a:pt x="2428" y="11334"/>
                    </a:lnTo>
                    <a:lnTo>
                      <a:pt x="2437" y="11334"/>
                    </a:lnTo>
                    <a:lnTo>
                      <a:pt x="2437" y="11488"/>
                    </a:lnTo>
                    <a:lnTo>
                      <a:pt x="2282" y="11377"/>
                    </a:lnTo>
                    <a:lnTo>
                      <a:pt x="2428" y="11222"/>
                    </a:lnTo>
                    <a:close/>
                    <a:moveTo>
                      <a:pt x="1870" y="11394"/>
                    </a:moveTo>
                    <a:lnTo>
                      <a:pt x="2051" y="11403"/>
                    </a:lnTo>
                    <a:lnTo>
                      <a:pt x="2094" y="11445"/>
                    </a:lnTo>
                    <a:lnTo>
                      <a:pt x="2025" y="11523"/>
                    </a:lnTo>
                    <a:lnTo>
                      <a:pt x="1870" y="11394"/>
                    </a:lnTo>
                    <a:close/>
                    <a:moveTo>
                      <a:pt x="2248" y="11420"/>
                    </a:moveTo>
                    <a:lnTo>
                      <a:pt x="2282" y="11437"/>
                    </a:lnTo>
                    <a:lnTo>
                      <a:pt x="2299" y="11531"/>
                    </a:lnTo>
                    <a:lnTo>
                      <a:pt x="2214" y="11445"/>
                    </a:lnTo>
                    <a:lnTo>
                      <a:pt x="2248" y="11420"/>
                    </a:lnTo>
                    <a:close/>
                    <a:moveTo>
                      <a:pt x="12054" y="11394"/>
                    </a:moveTo>
                    <a:lnTo>
                      <a:pt x="12089" y="11428"/>
                    </a:lnTo>
                    <a:lnTo>
                      <a:pt x="11943" y="11557"/>
                    </a:lnTo>
                    <a:lnTo>
                      <a:pt x="11943" y="11488"/>
                    </a:lnTo>
                    <a:lnTo>
                      <a:pt x="12054" y="11394"/>
                    </a:lnTo>
                    <a:close/>
                    <a:moveTo>
                      <a:pt x="2308" y="11463"/>
                    </a:moveTo>
                    <a:lnTo>
                      <a:pt x="2437" y="11557"/>
                    </a:lnTo>
                    <a:lnTo>
                      <a:pt x="2351" y="11557"/>
                    </a:lnTo>
                    <a:lnTo>
                      <a:pt x="2351" y="11566"/>
                    </a:lnTo>
                    <a:lnTo>
                      <a:pt x="2334" y="11566"/>
                    </a:lnTo>
                    <a:lnTo>
                      <a:pt x="2308" y="11463"/>
                    </a:lnTo>
                    <a:close/>
                    <a:moveTo>
                      <a:pt x="11299" y="11231"/>
                    </a:moveTo>
                    <a:lnTo>
                      <a:pt x="11505" y="11437"/>
                    </a:lnTo>
                    <a:lnTo>
                      <a:pt x="11334" y="11566"/>
                    </a:lnTo>
                    <a:lnTo>
                      <a:pt x="11299" y="11566"/>
                    </a:lnTo>
                    <a:lnTo>
                      <a:pt x="11299" y="11334"/>
                    </a:lnTo>
                    <a:lnTo>
                      <a:pt x="11299" y="11231"/>
                    </a:lnTo>
                    <a:close/>
                    <a:moveTo>
                      <a:pt x="11874" y="11394"/>
                    </a:moveTo>
                    <a:lnTo>
                      <a:pt x="11874" y="11488"/>
                    </a:lnTo>
                    <a:lnTo>
                      <a:pt x="11866" y="11488"/>
                    </a:lnTo>
                    <a:lnTo>
                      <a:pt x="11771" y="11574"/>
                    </a:lnTo>
                    <a:lnTo>
                      <a:pt x="11643" y="11445"/>
                    </a:lnTo>
                    <a:lnTo>
                      <a:pt x="11686" y="11403"/>
                    </a:lnTo>
                    <a:lnTo>
                      <a:pt x="11874" y="11394"/>
                    </a:lnTo>
                    <a:close/>
                    <a:moveTo>
                      <a:pt x="2119" y="11548"/>
                    </a:moveTo>
                    <a:lnTo>
                      <a:pt x="2119" y="11591"/>
                    </a:lnTo>
                    <a:lnTo>
                      <a:pt x="2094" y="11566"/>
                    </a:lnTo>
                    <a:lnTo>
                      <a:pt x="2119" y="11548"/>
                    </a:lnTo>
                    <a:close/>
                    <a:moveTo>
                      <a:pt x="1879" y="11478"/>
                    </a:moveTo>
                    <a:lnTo>
                      <a:pt x="1991" y="11566"/>
                    </a:lnTo>
                    <a:lnTo>
                      <a:pt x="1956" y="11600"/>
                    </a:lnTo>
                    <a:lnTo>
                      <a:pt x="1879" y="11531"/>
                    </a:lnTo>
                    <a:lnTo>
                      <a:pt x="1879" y="11478"/>
                    </a:lnTo>
                    <a:close/>
                    <a:moveTo>
                      <a:pt x="11874" y="11566"/>
                    </a:moveTo>
                    <a:lnTo>
                      <a:pt x="11874" y="11634"/>
                    </a:lnTo>
                    <a:lnTo>
                      <a:pt x="11866" y="11634"/>
                    </a:lnTo>
                    <a:lnTo>
                      <a:pt x="11849" y="11651"/>
                    </a:lnTo>
                    <a:lnTo>
                      <a:pt x="11814" y="11617"/>
                    </a:lnTo>
                    <a:lnTo>
                      <a:pt x="11874" y="11566"/>
                    </a:lnTo>
                    <a:close/>
                    <a:moveTo>
                      <a:pt x="1870" y="11600"/>
                    </a:moveTo>
                    <a:lnTo>
                      <a:pt x="1913" y="11634"/>
                    </a:lnTo>
                    <a:lnTo>
                      <a:pt x="1870" y="11677"/>
                    </a:lnTo>
                    <a:lnTo>
                      <a:pt x="1870" y="11600"/>
                    </a:lnTo>
                    <a:close/>
                    <a:moveTo>
                      <a:pt x="2196" y="11548"/>
                    </a:moveTo>
                    <a:lnTo>
                      <a:pt x="2325" y="11677"/>
                    </a:lnTo>
                    <a:lnTo>
                      <a:pt x="2214" y="11677"/>
                    </a:lnTo>
                    <a:lnTo>
                      <a:pt x="2179" y="11651"/>
                    </a:lnTo>
                    <a:lnTo>
                      <a:pt x="2179" y="11548"/>
                    </a:lnTo>
                    <a:close/>
                    <a:moveTo>
                      <a:pt x="11523" y="11566"/>
                    </a:moveTo>
                    <a:lnTo>
                      <a:pt x="11505" y="11677"/>
                    </a:lnTo>
                    <a:lnTo>
                      <a:pt x="11505" y="11591"/>
                    </a:lnTo>
                    <a:lnTo>
                      <a:pt x="11523" y="11566"/>
                    </a:lnTo>
                    <a:close/>
                    <a:moveTo>
                      <a:pt x="11617" y="11548"/>
                    </a:moveTo>
                    <a:lnTo>
                      <a:pt x="11694" y="11617"/>
                    </a:lnTo>
                    <a:lnTo>
                      <a:pt x="11617" y="11677"/>
                    </a:lnTo>
                    <a:lnTo>
                      <a:pt x="11608" y="11677"/>
                    </a:lnTo>
                    <a:lnTo>
                      <a:pt x="11608" y="11548"/>
                    </a:lnTo>
                    <a:close/>
                    <a:moveTo>
                      <a:pt x="11548" y="11600"/>
                    </a:moveTo>
                    <a:lnTo>
                      <a:pt x="11548" y="11686"/>
                    </a:lnTo>
                    <a:lnTo>
                      <a:pt x="11523" y="11686"/>
                    </a:lnTo>
                    <a:lnTo>
                      <a:pt x="11548" y="11600"/>
                    </a:lnTo>
                    <a:close/>
                    <a:moveTo>
                      <a:pt x="2051" y="11608"/>
                    </a:moveTo>
                    <a:lnTo>
                      <a:pt x="2119" y="11660"/>
                    </a:lnTo>
                    <a:lnTo>
                      <a:pt x="2119" y="11729"/>
                    </a:lnTo>
                    <a:lnTo>
                      <a:pt x="2025" y="11643"/>
                    </a:lnTo>
                    <a:lnTo>
                      <a:pt x="2051" y="11608"/>
                    </a:lnTo>
                    <a:close/>
                    <a:moveTo>
                      <a:pt x="11737" y="11660"/>
                    </a:moveTo>
                    <a:lnTo>
                      <a:pt x="11780" y="11694"/>
                    </a:lnTo>
                    <a:lnTo>
                      <a:pt x="11728" y="11737"/>
                    </a:lnTo>
                    <a:lnTo>
                      <a:pt x="11728" y="11686"/>
                    </a:lnTo>
                    <a:lnTo>
                      <a:pt x="11720" y="11686"/>
                    </a:lnTo>
                    <a:lnTo>
                      <a:pt x="11737" y="11660"/>
                    </a:lnTo>
                    <a:close/>
                    <a:moveTo>
                      <a:pt x="11814" y="11737"/>
                    </a:moveTo>
                    <a:lnTo>
                      <a:pt x="11849" y="11763"/>
                    </a:lnTo>
                    <a:lnTo>
                      <a:pt x="11737" y="11866"/>
                    </a:lnTo>
                    <a:lnTo>
                      <a:pt x="11737" y="11806"/>
                    </a:lnTo>
                    <a:lnTo>
                      <a:pt x="11814" y="11737"/>
                    </a:lnTo>
                    <a:close/>
                    <a:moveTo>
                      <a:pt x="1982" y="11694"/>
                    </a:moveTo>
                    <a:lnTo>
                      <a:pt x="2119" y="11814"/>
                    </a:lnTo>
                    <a:lnTo>
                      <a:pt x="2119" y="11986"/>
                    </a:lnTo>
                    <a:lnTo>
                      <a:pt x="1896" y="11771"/>
                    </a:lnTo>
                    <a:lnTo>
                      <a:pt x="1982" y="11694"/>
                    </a:lnTo>
                    <a:close/>
                    <a:moveTo>
                      <a:pt x="2239" y="11943"/>
                    </a:moveTo>
                    <a:lnTo>
                      <a:pt x="2196" y="11986"/>
                    </a:lnTo>
                    <a:lnTo>
                      <a:pt x="2196" y="11943"/>
                    </a:lnTo>
                    <a:close/>
                    <a:moveTo>
                      <a:pt x="11660" y="11943"/>
                    </a:moveTo>
                    <a:lnTo>
                      <a:pt x="11617" y="11986"/>
                    </a:lnTo>
                    <a:lnTo>
                      <a:pt x="11617" y="11943"/>
                    </a:lnTo>
                    <a:close/>
                    <a:moveTo>
                      <a:pt x="11488" y="12063"/>
                    </a:moveTo>
                    <a:lnTo>
                      <a:pt x="11523" y="12080"/>
                    </a:lnTo>
                    <a:lnTo>
                      <a:pt x="11488" y="12115"/>
                    </a:lnTo>
                    <a:lnTo>
                      <a:pt x="11488" y="12063"/>
                    </a:lnTo>
                    <a:close/>
                    <a:moveTo>
                      <a:pt x="2351" y="11943"/>
                    </a:moveTo>
                    <a:lnTo>
                      <a:pt x="2351" y="12020"/>
                    </a:lnTo>
                    <a:lnTo>
                      <a:pt x="2351" y="12158"/>
                    </a:lnTo>
                    <a:lnTo>
                      <a:pt x="2420" y="12158"/>
                    </a:lnTo>
                    <a:lnTo>
                      <a:pt x="2420" y="12286"/>
                    </a:lnTo>
                    <a:lnTo>
                      <a:pt x="2214" y="12080"/>
                    </a:lnTo>
                    <a:lnTo>
                      <a:pt x="2325" y="11977"/>
                    </a:lnTo>
                    <a:lnTo>
                      <a:pt x="2342" y="11952"/>
                    </a:lnTo>
                    <a:lnTo>
                      <a:pt x="2351" y="11943"/>
                    </a:lnTo>
                    <a:close/>
                    <a:moveTo>
                      <a:pt x="11445" y="12158"/>
                    </a:moveTo>
                    <a:lnTo>
                      <a:pt x="11299" y="12295"/>
                    </a:lnTo>
                    <a:lnTo>
                      <a:pt x="11299" y="12295"/>
                    </a:lnTo>
                    <a:lnTo>
                      <a:pt x="11437" y="12158"/>
                    </a:lnTo>
                    <a:close/>
                    <a:moveTo>
                      <a:pt x="11866" y="11857"/>
                    </a:moveTo>
                    <a:lnTo>
                      <a:pt x="11866" y="12123"/>
                    </a:lnTo>
                    <a:lnTo>
                      <a:pt x="11866" y="12303"/>
                    </a:lnTo>
                    <a:lnTo>
                      <a:pt x="11643" y="12080"/>
                    </a:lnTo>
                    <a:lnTo>
                      <a:pt x="11866" y="11857"/>
                    </a:lnTo>
                    <a:close/>
                    <a:moveTo>
                      <a:pt x="1870" y="11866"/>
                    </a:moveTo>
                    <a:lnTo>
                      <a:pt x="2094" y="12089"/>
                    </a:lnTo>
                    <a:lnTo>
                      <a:pt x="1870" y="12312"/>
                    </a:lnTo>
                    <a:lnTo>
                      <a:pt x="1870" y="12123"/>
                    </a:lnTo>
                    <a:lnTo>
                      <a:pt x="1870" y="11866"/>
                    </a:lnTo>
                    <a:close/>
                    <a:moveTo>
                      <a:pt x="10999" y="12158"/>
                    </a:moveTo>
                    <a:lnTo>
                      <a:pt x="10699" y="12458"/>
                    </a:lnTo>
                    <a:lnTo>
                      <a:pt x="10699" y="12158"/>
                    </a:lnTo>
                    <a:close/>
                    <a:moveTo>
                      <a:pt x="2205" y="12183"/>
                    </a:moveTo>
                    <a:lnTo>
                      <a:pt x="2420" y="12389"/>
                    </a:lnTo>
                    <a:lnTo>
                      <a:pt x="2299" y="12509"/>
                    </a:lnTo>
                    <a:lnTo>
                      <a:pt x="2205" y="12509"/>
                    </a:lnTo>
                    <a:lnTo>
                      <a:pt x="2205" y="12183"/>
                    </a:lnTo>
                    <a:close/>
                    <a:moveTo>
                      <a:pt x="11231" y="12158"/>
                    </a:moveTo>
                    <a:lnTo>
                      <a:pt x="11231" y="12218"/>
                    </a:lnTo>
                    <a:lnTo>
                      <a:pt x="11222" y="12218"/>
                    </a:lnTo>
                    <a:lnTo>
                      <a:pt x="10931" y="12509"/>
                    </a:lnTo>
                    <a:lnTo>
                      <a:pt x="10802" y="12509"/>
                    </a:lnTo>
                    <a:lnTo>
                      <a:pt x="11171" y="12158"/>
                    </a:lnTo>
                    <a:close/>
                    <a:moveTo>
                      <a:pt x="11626" y="12183"/>
                    </a:moveTo>
                    <a:lnTo>
                      <a:pt x="11840" y="12389"/>
                    </a:lnTo>
                    <a:lnTo>
                      <a:pt x="11728" y="12509"/>
                    </a:lnTo>
                    <a:lnTo>
                      <a:pt x="11626" y="12509"/>
                    </a:lnTo>
                    <a:lnTo>
                      <a:pt x="11626" y="12183"/>
                    </a:lnTo>
                    <a:close/>
                    <a:moveTo>
                      <a:pt x="1870" y="12492"/>
                    </a:moveTo>
                    <a:lnTo>
                      <a:pt x="1905" y="12518"/>
                    </a:lnTo>
                    <a:lnTo>
                      <a:pt x="1870" y="12518"/>
                    </a:lnTo>
                    <a:lnTo>
                      <a:pt x="1870" y="12492"/>
                    </a:lnTo>
                    <a:close/>
                    <a:moveTo>
                      <a:pt x="2128" y="12192"/>
                    </a:moveTo>
                    <a:lnTo>
                      <a:pt x="2128" y="12518"/>
                    </a:lnTo>
                    <a:lnTo>
                      <a:pt x="2025" y="12518"/>
                    </a:lnTo>
                    <a:lnTo>
                      <a:pt x="1905" y="12406"/>
                    </a:lnTo>
                    <a:lnTo>
                      <a:pt x="2128" y="12192"/>
                    </a:lnTo>
                    <a:close/>
                    <a:moveTo>
                      <a:pt x="11214" y="12381"/>
                    </a:moveTo>
                    <a:lnTo>
                      <a:pt x="11214" y="12518"/>
                    </a:lnTo>
                    <a:lnTo>
                      <a:pt x="11076" y="12518"/>
                    </a:lnTo>
                    <a:lnTo>
                      <a:pt x="11214" y="12381"/>
                    </a:lnTo>
                    <a:close/>
                    <a:moveTo>
                      <a:pt x="11299" y="12492"/>
                    </a:moveTo>
                    <a:lnTo>
                      <a:pt x="11334" y="12518"/>
                    </a:lnTo>
                    <a:lnTo>
                      <a:pt x="11299" y="12518"/>
                    </a:lnTo>
                    <a:lnTo>
                      <a:pt x="11299" y="12492"/>
                    </a:lnTo>
                    <a:close/>
                    <a:moveTo>
                      <a:pt x="11557" y="12192"/>
                    </a:moveTo>
                    <a:lnTo>
                      <a:pt x="11557" y="12518"/>
                    </a:lnTo>
                    <a:lnTo>
                      <a:pt x="11445" y="12518"/>
                    </a:lnTo>
                    <a:lnTo>
                      <a:pt x="11334" y="12406"/>
                    </a:lnTo>
                    <a:lnTo>
                      <a:pt x="11557" y="12192"/>
                    </a:lnTo>
                    <a:close/>
                    <a:moveTo>
                      <a:pt x="11866" y="12492"/>
                    </a:moveTo>
                    <a:lnTo>
                      <a:pt x="11866" y="12518"/>
                    </a:lnTo>
                    <a:lnTo>
                      <a:pt x="11831" y="12518"/>
                    </a:lnTo>
                    <a:lnTo>
                      <a:pt x="11866" y="12492"/>
                    </a:lnTo>
                    <a:close/>
                    <a:moveTo>
                      <a:pt x="5886" y="13693"/>
                    </a:moveTo>
                    <a:lnTo>
                      <a:pt x="5886" y="13788"/>
                    </a:lnTo>
                    <a:lnTo>
                      <a:pt x="5774" y="13788"/>
                    </a:lnTo>
                    <a:lnTo>
                      <a:pt x="5774" y="13693"/>
                    </a:lnTo>
                    <a:close/>
                    <a:moveTo>
                      <a:pt x="6186" y="13693"/>
                    </a:moveTo>
                    <a:lnTo>
                      <a:pt x="6186" y="13788"/>
                    </a:lnTo>
                    <a:lnTo>
                      <a:pt x="5997" y="13788"/>
                    </a:lnTo>
                    <a:lnTo>
                      <a:pt x="5997" y="13693"/>
                    </a:lnTo>
                    <a:close/>
                    <a:moveTo>
                      <a:pt x="2119" y="13693"/>
                    </a:moveTo>
                    <a:lnTo>
                      <a:pt x="2119" y="13873"/>
                    </a:lnTo>
                    <a:lnTo>
                      <a:pt x="1939" y="13693"/>
                    </a:lnTo>
                    <a:close/>
                    <a:moveTo>
                      <a:pt x="2377" y="13693"/>
                    </a:moveTo>
                    <a:lnTo>
                      <a:pt x="2196" y="13873"/>
                    </a:lnTo>
                    <a:lnTo>
                      <a:pt x="2196" y="13693"/>
                    </a:lnTo>
                    <a:close/>
                    <a:moveTo>
                      <a:pt x="3423" y="13693"/>
                    </a:moveTo>
                    <a:lnTo>
                      <a:pt x="3423" y="13873"/>
                    </a:lnTo>
                    <a:lnTo>
                      <a:pt x="3243" y="13693"/>
                    </a:lnTo>
                    <a:close/>
                    <a:moveTo>
                      <a:pt x="3698" y="13693"/>
                    </a:moveTo>
                    <a:lnTo>
                      <a:pt x="3509" y="13873"/>
                    </a:lnTo>
                    <a:lnTo>
                      <a:pt x="3509" y="13693"/>
                    </a:lnTo>
                    <a:close/>
                    <a:moveTo>
                      <a:pt x="10227" y="13693"/>
                    </a:moveTo>
                    <a:lnTo>
                      <a:pt x="10227" y="13873"/>
                    </a:lnTo>
                    <a:lnTo>
                      <a:pt x="10047" y="13693"/>
                    </a:lnTo>
                    <a:close/>
                    <a:moveTo>
                      <a:pt x="10484" y="13693"/>
                    </a:moveTo>
                    <a:lnTo>
                      <a:pt x="10304" y="13873"/>
                    </a:lnTo>
                    <a:lnTo>
                      <a:pt x="10304" y="13693"/>
                    </a:lnTo>
                    <a:close/>
                    <a:moveTo>
                      <a:pt x="11548" y="13693"/>
                    </a:moveTo>
                    <a:lnTo>
                      <a:pt x="11548" y="13873"/>
                    </a:lnTo>
                    <a:lnTo>
                      <a:pt x="11360" y="13693"/>
                    </a:lnTo>
                    <a:close/>
                    <a:moveTo>
                      <a:pt x="11797" y="13693"/>
                    </a:moveTo>
                    <a:lnTo>
                      <a:pt x="11617" y="13873"/>
                    </a:lnTo>
                    <a:lnTo>
                      <a:pt x="11617" y="13693"/>
                    </a:lnTo>
                    <a:close/>
                    <a:moveTo>
                      <a:pt x="5886" y="13839"/>
                    </a:moveTo>
                    <a:lnTo>
                      <a:pt x="5886" y="14037"/>
                    </a:lnTo>
                    <a:lnTo>
                      <a:pt x="5774" y="14037"/>
                    </a:lnTo>
                    <a:lnTo>
                      <a:pt x="5774" y="13839"/>
                    </a:lnTo>
                    <a:close/>
                    <a:moveTo>
                      <a:pt x="6186" y="13839"/>
                    </a:moveTo>
                    <a:lnTo>
                      <a:pt x="6186" y="14037"/>
                    </a:lnTo>
                    <a:lnTo>
                      <a:pt x="5997" y="14037"/>
                    </a:lnTo>
                    <a:lnTo>
                      <a:pt x="5997" y="13839"/>
                    </a:lnTo>
                    <a:close/>
                    <a:moveTo>
                      <a:pt x="2437" y="13745"/>
                    </a:moveTo>
                    <a:lnTo>
                      <a:pt x="2437" y="14191"/>
                    </a:lnTo>
                    <a:lnTo>
                      <a:pt x="2214" y="13968"/>
                    </a:lnTo>
                    <a:lnTo>
                      <a:pt x="2437" y="13745"/>
                    </a:lnTo>
                    <a:close/>
                    <a:moveTo>
                      <a:pt x="3758" y="13745"/>
                    </a:moveTo>
                    <a:lnTo>
                      <a:pt x="3758" y="14191"/>
                    </a:lnTo>
                    <a:lnTo>
                      <a:pt x="3535" y="13968"/>
                    </a:lnTo>
                    <a:lnTo>
                      <a:pt x="3758" y="13745"/>
                    </a:lnTo>
                    <a:close/>
                    <a:moveTo>
                      <a:pt x="10544" y="13745"/>
                    </a:moveTo>
                    <a:lnTo>
                      <a:pt x="10544" y="14191"/>
                    </a:lnTo>
                    <a:lnTo>
                      <a:pt x="10321" y="13968"/>
                    </a:lnTo>
                    <a:lnTo>
                      <a:pt x="10544" y="13745"/>
                    </a:lnTo>
                    <a:close/>
                    <a:moveTo>
                      <a:pt x="11866" y="13745"/>
                    </a:moveTo>
                    <a:lnTo>
                      <a:pt x="11866" y="14191"/>
                    </a:lnTo>
                    <a:lnTo>
                      <a:pt x="11643" y="13968"/>
                    </a:lnTo>
                    <a:lnTo>
                      <a:pt x="11866" y="13745"/>
                    </a:lnTo>
                    <a:close/>
                    <a:moveTo>
                      <a:pt x="1870" y="13753"/>
                    </a:moveTo>
                    <a:lnTo>
                      <a:pt x="2094" y="13976"/>
                    </a:lnTo>
                    <a:lnTo>
                      <a:pt x="1870" y="14208"/>
                    </a:lnTo>
                    <a:lnTo>
                      <a:pt x="1870" y="13753"/>
                    </a:lnTo>
                    <a:close/>
                    <a:moveTo>
                      <a:pt x="3192" y="13753"/>
                    </a:moveTo>
                    <a:lnTo>
                      <a:pt x="3415" y="13976"/>
                    </a:lnTo>
                    <a:lnTo>
                      <a:pt x="3192" y="14208"/>
                    </a:lnTo>
                    <a:lnTo>
                      <a:pt x="3192" y="13753"/>
                    </a:lnTo>
                    <a:close/>
                    <a:moveTo>
                      <a:pt x="9978" y="13753"/>
                    </a:moveTo>
                    <a:lnTo>
                      <a:pt x="10201" y="13976"/>
                    </a:lnTo>
                    <a:lnTo>
                      <a:pt x="9978" y="14208"/>
                    </a:lnTo>
                    <a:lnTo>
                      <a:pt x="9978" y="13753"/>
                    </a:lnTo>
                    <a:close/>
                    <a:moveTo>
                      <a:pt x="11299" y="13753"/>
                    </a:moveTo>
                    <a:lnTo>
                      <a:pt x="11523" y="13976"/>
                    </a:lnTo>
                    <a:lnTo>
                      <a:pt x="11299" y="14208"/>
                    </a:lnTo>
                    <a:lnTo>
                      <a:pt x="11299" y="13753"/>
                    </a:lnTo>
                    <a:close/>
                    <a:moveTo>
                      <a:pt x="5886" y="14088"/>
                    </a:moveTo>
                    <a:lnTo>
                      <a:pt x="5886" y="14277"/>
                    </a:lnTo>
                    <a:lnTo>
                      <a:pt x="5774" y="14277"/>
                    </a:lnTo>
                    <a:lnTo>
                      <a:pt x="5774" y="14088"/>
                    </a:lnTo>
                    <a:close/>
                    <a:moveTo>
                      <a:pt x="6186" y="14088"/>
                    </a:moveTo>
                    <a:lnTo>
                      <a:pt x="6186" y="14277"/>
                    </a:lnTo>
                    <a:lnTo>
                      <a:pt x="5997" y="14277"/>
                    </a:lnTo>
                    <a:lnTo>
                      <a:pt x="5997" y="14088"/>
                    </a:lnTo>
                    <a:close/>
                    <a:moveTo>
                      <a:pt x="2119" y="14079"/>
                    </a:moveTo>
                    <a:lnTo>
                      <a:pt x="2119" y="14508"/>
                    </a:lnTo>
                    <a:lnTo>
                      <a:pt x="1896" y="14294"/>
                    </a:lnTo>
                    <a:lnTo>
                      <a:pt x="2119" y="14079"/>
                    </a:lnTo>
                    <a:close/>
                    <a:moveTo>
                      <a:pt x="2196" y="14079"/>
                    </a:moveTo>
                    <a:lnTo>
                      <a:pt x="2420" y="14294"/>
                    </a:lnTo>
                    <a:lnTo>
                      <a:pt x="2196" y="14508"/>
                    </a:lnTo>
                    <a:lnTo>
                      <a:pt x="2196" y="14079"/>
                    </a:lnTo>
                    <a:close/>
                    <a:moveTo>
                      <a:pt x="3423" y="14079"/>
                    </a:moveTo>
                    <a:lnTo>
                      <a:pt x="3423" y="14508"/>
                    </a:lnTo>
                    <a:lnTo>
                      <a:pt x="3200" y="14294"/>
                    </a:lnTo>
                    <a:lnTo>
                      <a:pt x="3423" y="14079"/>
                    </a:lnTo>
                    <a:close/>
                    <a:moveTo>
                      <a:pt x="3509" y="14079"/>
                    </a:moveTo>
                    <a:lnTo>
                      <a:pt x="3732" y="14294"/>
                    </a:lnTo>
                    <a:lnTo>
                      <a:pt x="3509" y="14508"/>
                    </a:lnTo>
                    <a:lnTo>
                      <a:pt x="3509" y="14079"/>
                    </a:lnTo>
                    <a:close/>
                    <a:moveTo>
                      <a:pt x="10227" y="14079"/>
                    </a:moveTo>
                    <a:lnTo>
                      <a:pt x="10227" y="14508"/>
                    </a:lnTo>
                    <a:lnTo>
                      <a:pt x="10004" y="14294"/>
                    </a:lnTo>
                    <a:lnTo>
                      <a:pt x="10227" y="14079"/>
                    </a:lnTo>
                    <a:close/>
                    <a:moveTo>
                      <a:pt x="10304" y="14079"/>
                    </a:moveTo>
                    <a:lnTo>
                      <a:pt x="10527" y="14294"/>
                    </a:lnTo>
                    <a:lnTo>
                      <a:pt x="10304" y="14508"/>
                    </a:lnTo>
                    <a:lnTo>
                      <a:pt x="10304" y="14079"/>
                    </a:lnTo>
                    <a:close/>
                    <a:moveTo>
                      <a:pt x="11548" y="14079"/>
                    </a:moveTo>
                    <a:lnTo>
                      <a:pt x="11548" y="14508"/>
                    </a:lnTo>
                    <a:lnTo>
                      <a:pt x="11317" y="14294"/>
                    </a:lnTo>
                    <a:lnTo>
                      <a:pt x="11548" y="14079"/>
                    </a:lnTo>
                    <a:close/>
                    <a:moveTo>
                      <a:pt x="11617" y="14079"/>
                    </a:moveTo>
                    <a:lnTo>
                      <a:pt x="11840" y="14294"/>
                    </a:lnTo>
                    <a:lnTo>
                      <a:pt x="11617" y="14508"/>
                    </a:lnTo>
                    <a:lnTo>
                      <a:pt x="11617" y="14079"/>
                    </a:lnTo>
                    <a:close/>
                    <a:moveTo>
                      <a:pt x="5731" y="13693"/>
                    </a:moveTo>
                    <a:lnTo>
                      <a:pt x="5731" y="14517"/>
                    </a:lnTo>
                    <a:lnTo>
                      <a:pt x="5594" y="14517"/>
                    </a:lnTo>
                    <a:lnTo>
                      <a:pt x="5594" y="13693"/>
                    </a:lnTo>
                    <a:close/>
                    <a:moveTo>
                      <a:pt x="5886" y="14337"/>
                    </a:moveTo>
                    <a:lnTo>
                      <a:pt x="5886" y="14517"/>
                    </a:lnTo>
                    <a:lnTo>
                      <a:pt x="5774" y="14517"/>
                    </a:lnTo>
                    <a:lnTo>
                      <a:pt x="5774" y="14337"/>
                    </a:lnTo>
                    <a:close/>
                    <a:moveTo>
                      <a:pt x="6186" y="14337"/>
                    </a:moveTo>
                    <a:lnTo>
                      <a:pt x="6186" y="14517"/>
                    </a:lnTo>
                    <a:lnTo>
                      <a:pt x="5997" y="14517"/>
                    </a:lnTo>
                    <a:lnTo>
                      <a:pt x="5997" y="14337"/>
                    </a:lnTo>
                    <a:close/>
                    <a:moveTo>
                      <a:pt x="6289" y="13693"/>
                    </a:moveTo>
                    <a:lnTo>
                      <a:pt x="6289" y="14517"/>
                    </a:lnTo>
                    <a:lnTo>
                      <a:pt x="6229" y="14517"/>
                    </a:lnTo>
                    <a:lnTo>
                      <a:pt x="6229" y="13693"/>
                    </a:lnTo>
                    <a:close/>
                    <a:moveTo>
                      <a:pt x="6709" y="13693"/>
                    </a:moveTo>
                    <a:lnTo>
                      <a:pt x="6709" y="14517"/>
                    </a:lnTo>
                    <a:lnTo>
                      <a:pt x="6400" y="14517"/>
                    </a:lnTo>
                    <a:lnTo>
                      <a:pt x="6400" y="13693"/>
                    </a:lnTo>
                    <a:close/>
                    <a:moveTo>
                      <a:pt x="7233" y="13693"/>
                    </a:moveTo>
                    <a:lnTo>
                      <a:pt x="7233" y="14517"/>
                    </a:lnTo>
                    <a:lnTo>
                      <a:pt x="6924" y="14517"/>
                    </a:lnTo>
                    <a:lnTo>
                      <a:pt x="6924" y="13693"/>
                    </a:lnTo>
                    <a:close/>
                    <a:moveTo>
                      <a:pt x="7645" y="13693"/>
                    </a:moveTo>
                    <a:lnTo>
                      <a:pt x="7645" y="14517"/>
                    </a:lnTo>
                    <a:lnTo>
                      <a:pt x="7344" y="14517"/>
                    </a:lnTo>
                    <a:lnTo>
                      <a:pt x="7344" y="13693"/>
                    </a:lnTo>
                    <a:close/>
                    <a:moveTo>
                      <a:pt x="8048" y="13693"/>
                    </a:moveTo>
                    <a:lnTo>
                      <a:pt x="8048" y="14517"/>
                    </a:lnTo>
                    <a:lnTo>
                      <a:pt x="7748" y="14517"/>
                    </a:lnTo>
                    <a:lnTo>
                      <a:pt x="7748" y="13693"/>
                    </a:lnTo>
                    <a:close/>
                    <a:moveTo>
                      <a:pt x="5731" y="14620"/>
                    </a:moveTo>
                    <a:lnTo>
                      <a:pt x="5731" y="14723"/>
                    </a:lnTo>
                    <a:lnTo>
                      <a:pt x="5594" y="14723"/>
                    </a:lnTo>
                    <a:lnTo>
                      <a:pt x="5594" y="14620"/>
                    </a:lnTo>
                    <a:close/>
                    <a:moveTo>
                      <a:pt x="5886" y="14620"/>
                    </a:moveTo>
                    <a:lnTo>
                      <a:pt x="5886" y="14723"/>
                    </a:lnTo>
                    <a:lnTo>
                      <a:pt x="5774" y="14723"/>
                    </a:lnTo>
                    <a:lnTo>
                      <a:pt x="5774" y="14620"/>
                    </a:lnTo>
                    <a:close/>
                    <a:moveTo>
                      <a:pt x="6186" y="14620"/>
                    </a:moveTo>
                    <a:lnTo>
                      <a:pt x="6186" y="14723"/>
                    </a:lnTo>
                    <a:lnTo>
                      <a:pt x="5997" y="14723"/>
                    </a:lnTo>
                    <a:lnTo>
                      <a:pt x="5997" y="14620"/>
                    </a:lnTo>
                    <a:close/>
                    <a:moveTo>
                      <a:pt x="6289" y="14620"/>
                    </a:moveTo>
                    <a:lnTo>
                      <a:pt x="6289" y="14723"/>
                    </a:lnTo>
                    <a:lnTo>
                      <a:pt x="6229" y="14723"/>
                    </a:lnTo>
                    <a:lnTo>
                      <a:pt x="6229" y="14620"/>
                    </a:lnTo>
                    <a:close/>
                    <a:moveTo>
                      <a:pt x="6709" y="14620"/>
                    </a:moveTo>
                    <a:lnTo>
                      <a:pt x="6709" y="14723"/>
                    </a:lnTo>
                    <a:lnTo>
                      <a:pt x="6400" y="14723"/>
                    </a:lnTo>
                    <a:lnTo>
                      <a:pt x="6400" y="14620"/>
                    </a:lnTo>
                    <a:close/>
                    <a:moveTo>
                      <a:pt x="7233" y="14620"/>
                    </a:moveTo>
                    <a:lnTo>
                      <a:pt x="7233" y="14723"/>
                    </a:lnTo>
                    <a:lnTo>
                      <a:pt x="6924" y="14723"/>
                    </a:lnTo>
                    <a:lnTo>
                      <a:pt x="6924" y="14620"/>
                    </a:lnTo>
                    <a:close/>
                    <a:moveTo>
                      <a:pt x="7645" y="14620"/>
                    </a:moveTo>
                    <a:lnTo>
                      <a:pt x="7645" y="14723"/>
                    </a:lnTo>
                    <a:lnTo>
                      <a:pt x="7344" y="14723"/>
                    </a:lnTo>
                    <a:lnTo>
                      <a:pt x="7344" y="14620"/>
                    </a:lnTo>
                    <a:close/>
                    <a:moveTo>
                      <a:pt x="8048" y="14620"/>
                    </a:moveTo>
                    <a:lnTo>
                      <a:pt x="8048" y="14723"/>
                    </a:lnTo>
                    <a:lnTo>
                      <a:pt x="7748" y="14723"/>
                    </a:lnTo>
                    <a:lnTo>
                      <a:pt x="7748" y="14620"/>
                    </a:lnTo>
                    <a:close/>
                    <a:moveTo>
                      <a:pt x="2437" y="14380"/>
                    </a:moveTo>
                    <a:lnTo>
                      <a:pt x="2437" y="14826"/>
                    </a:lnTo>
                    <a:lnTo>
                      <a:pt x="2214" y="14603"/>
                    </a:lnTo>
                    <a:lnTo>
                      <a:pt x="2437" y="14380"/>
                    </a:lnTo>
                    <a:close/>
                    <a:moveTo>
                      <a:pt x="3758" y="14380"/>
                    </a:moveTo>
                    <a:lnTo>
                      <a:pt x="3758" y="14826"/>
                    </a:lnTo>
                    <a:lnTo>
                      <a:pt x="3535" y="14603"/>
                    </a:lnTo>
                    <a:lnTo>
                      <a:pt x="3758" y="14380"/>
                    </a:lnTo>
                    <a:close/>
                    <a:moveTo>
                      <a:pt x="10544" y="14380"/>
                    </a:moveTo>
                    <a:lnTo>
                      <a:pt x="10544" y="14826"/>
                    </a:lnTo>
                    <a:lnTo>
                      <a:pt x="10321" y="14603"/>
                    </a:lnTo>
                    <a:lnTo>
                      <a:pt x="10544" y="14380"/>
                    </a:lnTo>
                    <a:close/>
                    <a:moveTo>
                      <a:pt x="11866" y="14380"/>
                    </a:moveTo>
                    <a:lnTo>
                      <a:pt x="11866" y="14826"/>
                    </a:lnTo>
                    <a:lnTo>
                      <a:pt x="11643" y="14603"/>
                    </a:lnTo>
                    <a:lnTo>
                      <a:pt x="11866" y="14380"/>
                    </a:lnTo>
                    <a:close/>
                    <a:moveTo>
                      <a:pt x="1870" y="14388"/>
                    </a:moveTo>
                    <a:lnTo>
                      <a:pt x="2094" y="14611"/>
                    </a:lnTo>
                    <a:lnTo>
                      <a:pt x="1870" y="14834"/>
                    </a:lnTo>
                    <a:lnTo>
                      <a:pt x="1870" y="14388"/>
                    </a:lnTo>
                    <a:close/>
                    <a:moveTo>
                      <a:pt x="3192" y="14388"/>
                    </a:moveTo>
                    <a:lnTo>
                      <a:pt x="3415" y="14611"/>
                    </a:lnTo>
                    <a:lnTo>
                      <a:pt x="3192" y="14834"/>
                    </a:lnTo>
                    <a:lnTo>
                      <a:pt x="3192" y="14388"/>
                    </a:lnTo>
                    <a:close/>
                    <a:moveTo>
                      <a:pt x="9978" y="14388"/>
                    </a:moveTo>
                    <a:lnTo>
                      <a:pt x="10201" y="14611"/>
                    </a:lnTo>
                    <a:lnTo>
                      <a:pt x="9978" y="14834"/>
                    </a:lnTo>
                    <a:lnTo>
                      <a:pt x="9978" y="14388"/>
                    </a:lnTo>
                    <a:close/>
                    <a:moveTo>
                      <a:pt x="11299" y="14388"/>
                    </a:moveTo>
                    <a:lnTo>
                      <a:pt x="11523" y="14611"/>
                    </a:lnTo>
                    <a:lnTo>
                      <a:pt x="11299" y="14834"/>
                    </a:lnTo>
                    <a:lnTo>
                      <a:pt x="11299" y="14388"/>
                    </a:lnTo>
                    <a:close/>
                    <a:moveTo>
                      <a:pt x="5731" y="14826"/>
                    </a:moveTo>
                    <a:lnTo>
                      <a:pt x="5731" y="14997"/>
                    </a:lnTo>
                    <a:lnTo>
                      <a:pt x="5594" y="14997"/>
                    </a:lnTo>
                    <a:lnTo>
                      <a:pt x="5594" y="14826"/>
                    </a:lnTo>
                    <a:close/>
                    <a:moveTo>
                      <a:pt x="5886" y="14826"/>
                    </a:moveTo>
                    <a:lnTo>
                      <a:pt x="5886" y="14997"/>
                    </a:lnTo>
                    <a:lnTo>
                      <a:pt x="5774" y="14997"/>
                    </a:lnTo>
                    <a:lnTo>
                      <a:pt x="5774" y="14826"/>
                    </a:lnTo>
                    <a:close/>
                    <a:moveTo>
                      <a:pt x="6186" y="14826"/>
                    </a:moveTo>
                    <a:lnTo>
                      <a:pt x="6186" y="14997"/>
                    </a:lnTo>
                    <a:lnTo>
                      <a:pt x="5997" y="14997"/>
                    </a:lnTo>
                    <a:lnTo>
                      <a:pt x="5997" y="14826"/>
                    </a:lnTo>
                    <a:close/>
                    <a:moveTo>
                      <a:pt x="6289" y="14826"/>
                    </a:moveTo>
                    <a:lnTo>
                      <a:pt x="6289" y="14997"/>
                    </a:lnTo>
                    <a:lnTo>
                      <a:pt x="6229" y="14997"/>
                    </a:lnTo>
                    <a:lnTo>
                      <a:pt x="6229" y="14826"/>
                    </a:lnTo>
                    <a:close/>
                    <a:moveTo>
                      <a:pt x="6709" y="14826"/>
                    </a:moveTo>
                    <a:lnTo>
                      <a:pt x="6709" y="14997"/>
                    </a:lnTo>
                    <a:lnTo>
                      <a:pt x="6400" y="14997"/>
                    </a:lnTo>
                    <a:lnTo>
                      <a:pt x="6400" y="14826"/>
                    </a:lnTo>
                    <a:close/>
                    <a:moveTo>
                      <a:pt x="7233" y="14826"/>
                    </a:moveTo>
                    <a:lnTo>
                      <a:pt x="7233" y="14997"/>
                    </a:lnTo>
                    <a:lnTo>
                      <a:pt x="6924" y="14997"/>
                    </a:lnTo>
                    <a:lnTo>
                      <a:pt x="6924" y="14826"/>
                    </a:lnTo>
                    <a:close/>
                    <a:moveTo>
                      <a:pt x="7645" y="14826"/>
                    </a:moveTo>
                    <a:lnTo>
                      <a:pt x="7645" y="14997"/>
                    </a:lnTo>
                    <a:lnTo>
                      <a:pt x="7344" y="14997"/>
                    </a:lnTo>
                    <a:lnTo>
                      <a:pt x="7344" y="14826"/>
                    </a:lnTo>
                    <a:close/>
                    <a:moveTo>
                      <a:pt x="8048" y="14826"/>
                    </a:moveTo>
                    <a:lnTo>
                      <a:pt x="8048" y="14997"/>
                    </a:lnTo>
                    <a:lnTo>
                      <a:pt x="7748" y="14997"/>
                    </a:lnTo>
                    <a:lnTo>
                      <a:pt x="7748" y="14826"/>
                    </a:lnTo>
                    <a:close/>
                    <a:moveTo>
                      <a:pt x="2119" y="14706"/>
                    </a:moveTo>
                    <a:lnTo>
                      <a:pt x="2119" y="15118"/>
                    </a:lnTo>
                    <a:lnTo>
                      <a:pt x="2119" y="15135"/>
                    </a:lnTo>
                    <a:lnTo>
                      <a:pt x="1896" y="14920"/>
                    </a:lnTo>
                    <a:lnTo>
                      <a:pt x="2119" y="14706"/>
                    </a:lnTo>
                    <a:close/>
                    <a:moveTo>
                      <a:pt x="2196" y="14706"/>
                    </a:moveTo>
                    <a:lnTo>
                      <a:pt x="2420" y="14920"/>
                    </a:lnTo>
                    <a:lnTo>
                      <a:pt x="2196" y="15135"/>
                    </a:lnTo>
                    <a:lnTo>
                      <a:pt x="2196" y="15118"/>
                    </a:lnTo>
                    <a:lnTo>
                      <a:pt x="2196" y="14706"/>
                    </a:lnTo>
                    <a:close/>
                    <a:moveTo>
                      <a:pt x="3423" y="14706"/>
                    </a:moveTo>
                    <a:lnTo>
                      <a:pt x="3423" y="15118"/>
                    </a:lnTo>
                    <a:lnTo>
                      <a:pt x="3423" y="15135"/>
                    </a:lnTo>
                    <a:lnTo>
                      <a:pt x="3200" y="14920"/>
                    </a:lnTo>
                    <a:lnTo>
                      <a:pt x="3423" y="14706"/>
                    </a:lnTo>
                    <a:close/>
                    <a:moveTo>
                      <a:pt x="3509" y="14706"/>
                    </a:moveTo>
                    <a:lnTo>
                      <a:pt x="3732" y="14920"/>
                    </a:lnTo>
                    <a:lnTo>
                      <a:pt x="3509" y="15135"/>
                    </a:lnTo>
                    <a:lnTo>
                      <a:pt x="3509" y="15118"/>
                    </a:lnTo>
                    <a:lnTo>
                      <a:pt x="3509" y="14706"/>
                    </a:lnTo>
                    <a:close/>
                    <a:moveTo>
                      <a:pt x="10227" y="14706"/>
                    </a:moveTo>
                    <a:lnTo>
                      <a:pt x="10227" y="15118"/>
                    </a:lnTo>
                    <a:lnTo>
                      <a:pt x="10227" y="15135"/>
                    </a:lnTo>
                    <a:lnTo>
                      <a:pt x="10004" y="14920"/>
                    </a:lnTo>
                    <a:lnTo>
                      <a:pt x="10227" y="14706"/>
                    </a:lnTo>
                    <a:close/>
                    <a:moveTo>
                      <a:pt x="10304" y="14706"/>
                    </a:moveTo>
                    <a:lnTo>
                      <a:pt x="10527" y="14920"/>
                    </a:lnTo>
                    <a:lnTo>
                      <a:pt x="10304" y="15135"/>
                    </a:lnTo>
                    <a:lnTo>
                      <a:pt x="10304" y="15118"/>
                    </a:lnTo>
                    <a:lnTo>
                      <a:pt x="10304" y="14706"/>
                    </a:lnTo>
                    <a:close/>
                    <a:moveTo>
                      <a:pt x="11548" y="14706"/>
                    </a:moveTo>
                    <a:lnTo>
                      <a:pt x="11548" y="15118"/>
                    </a:lnTo>
                    <a:lnTo>
                      <a:pt x="11548" y="15135"/>
                    </a:lnTo>
                    <a:lnTo>
                      <a:pt x="11317" y="14920"/>
                    </a:lnTo>
                    <a:lnTo>
                      <a:pt x="11548" y="14706"/>
                    </a:lnTo>
                    <a:close/>
                    <a:moveTo>
                      <a:pt x="11617" y="14706"/>
                    </a:moveTo>
                    <a:lnTo>
                      <a:pt x="11840" y="14920"/>
                    </a:lnTo>
                    <a:lnTo>
                      <a:pt x="11617" y="15135"/>
                    </a:lnTo>
                    <a:lnTo>
                      <a:pt x="11617" y="15118"/>
                    </a:lnTo>
                    <a:lnTo>
                      <a:pt x="11617" y="14706"/>
                    </a:lnTo>
                    <a:close/>
                    <a:moveTo>
                      <a:pt x="2437" y="15006"/>
                    </a:moveTo>
                    <a:lnTo>
                      <a:pt x="2437" y="15118"/>
                    </a:lnTo>
                    <a:lnTo>
                      <a:pt x="2437" y="15461"/>
                    </a:lnTo>
                    <a:lnTo>
                      <a:pt x="2214" y="15238"/>
                    </a:lnTo>
                    <a:lnTo>
                      <a:pt x="2437" y="15006"/>
                    </a:lnTo>
                    <a:close/>
                    <a:moveTo>
                      <a:pt x="3758" y="15006"/>
                    </a:moveTo>
                    <a:lnTo>
                      <a:pt x="3758" y="15118"/>
                    </a:lnTo>
                    <a:lnTo>
                      <a:pt x="3758" y="15461"/>
                    </a:lnTo>
                    <a:lnTo>
                      <a:pt x="3535" y="15238"/>
                    </a:lnTo>
                    <a:lnTo>
                      <a:pt x="3758" y="15006"/>
                    </a:lnTo>
                    <a:close/>
                    <a:moveTo>
                      <a:pt x="10544" y="15006"/>
                    </a:moveTo>
                    <a:lnTo>
                      <a:pt x="10544" y="15118"/>
                    </a:lnTo>
                    <a:lnTo>
                      <a:pt x="10544" y="15461"/>
                    </a:lnTo>
                    <a:lnTo>
                      <a:pt x="10321" y="15238"/>
                    </a:lnTo>
                    <a:lnTo>
                      <a:pt x="10544" y="15006"/>
                    </a:lnTo>
                    <a:close/>
                    <a:moveTo>
                      <a:pt x="11866" y="15006"/>
                    </a:moveTo>
                    <a:lnTo>
                      <a:pt x="11866" y="15118"/>
                    </a:lnTo>
                    <a:lnTo>
                      <a:pt x="11866" y="15461"/>
                    </a:lnTo>
                    <a:lnTo>
                      <a:pt x="11643" y="15238"/>
                    </a:lnTo>
                    <a:lnTo>
                      <a:pt x="11866" y="15006"/>
                    </a:lnTo>
                    <a:close/>
                    <a:moveTo>
                      <a:pt x="1870" y="15023"/>
                    </a:moveTo>
                    <a:lnTo>
                      <a:pt x="2094" y="15246"/>
                    </a:lnTo>
                    <a:lnTo>
                      <a:pt x="1870" y="15469"/>
                    </a:lnTo>
                    <a:lnTo>
                      <a:pt x="1870" y="15118"/>
                    </a:lnTo>
                    <a:lnTo>
                      <a:pt x="1870" y="15023"/>
                    </a:lnTo>
                    <a:close/>
                    <a:moveTo>
                      <a:pt x="3192" y="15023"/>
                    </a:moveTo>
                    <a:lnTo>
                      <a:pt x="3415" y="15246"/>
                    </a:lnTo>
                    <a:lnTo>
                      <a:pt x="3192" y="15469"/>
                    </a:lnTo>
                    <a:lnTo>
                      <a:pt x="3192" y="15118"/>
                    </a:lnTo>
                    <a:lnTo>
                      <a:pt x="3192" y="15023"/>
                    </a:lnTo>
                    <a:close/>
                    <a:moveTo>
                      <a:pt x="9978" y="15023"/>
                    </a:moveTo>
                    <a:lnTo>
                      <a:pt x="10201" y="15246"/>
                    </a:lnTo>
                    <a:lnTo>
                      <a:pt x="9978" y="15469"/>
                    </a:lnTo>
                    <a:lnTo>
                      <a:pt x="9978" y="15118"/>
                    </a:lnTo>
                    <a:lnTo>
                      <a:pt x="9978" y="15023"/>
                    </a:lnTo>
                    <a:close/>
                    <a:moveTo>
                      <a:pt x="11299" y="15023"/>
                    </a:moveTo>
                    <a:lnTo>
                      <a:pt x="11523" y="15246"/>
                    </a:lnTo>
                    <a:lnTo>
                      <a:pt x="11299" y="15469"/>
                    </a:lnTo>
                    <a:lnTo>
                      <a:pt x="11299" y="15118"/>
                    </a:lnTo>
                    <a:lnTo>
                      <a:pt x="11299" y="15023"/>
                    </a:lnTo>
                    <a:close/>
                    <a:moveTo>
                      <a:pt x="2119" y="15341"/>
                    </a:moveTo>
                    <a:lnTo>
                      <a:pt x="2119" y="15770"/>
                    </a:lnTo>
                    <a:lnTo>
                      <a:pt x="1896" y="15555"/>
                    </a:lnTo>
                    <a:lnTo>
                      <a:pt x="2119" y="15341"/>
                    </a:lnTo>
                    <a:close/>
                    <a:moveTo>
                      <a:pt x="2196" y="15341"/>
                    </a:moveTo>
                    <a:lnTo>
                      <a:pt x="2420" y="15555"/>
                    </a:lnTo>
                    <a:lnTo>
                      <a:pt x="2196" y="15770"/>
                    </a:lnTo>
                    <a:lnTo>
                      <a:pt x="2196" y="15341"/>
                    </a:lnTo>
                    <a:close/>
                    <a:moveTo>
                      <a:pt x="3423" y="15341"/>
                    </a:moveTo>
                    <a:lnTo>
                      <a:pt x="3423" y="15770"/>
                    </a:lnTo>
                    <a:lnTo>
                      <a:pt x="3200" y="15555"/>
                    </a:lnTo>
                    <a:lnTo>
                      <a:pt x="3423" y="15341"/>
                    </a:lnTo>
                    <a:close/>
                    <a:moveTo>
                      <a:pt x="3509" y="15341"/>
                    </a:moveTo>
                    <a:lnTo>
                      <a:pt x="3732" y="15555"/>
                    </a:lnTo>
                    <a:lnTo>
                      <a:pt x="3509" y="15770"/>
                    </a:lnTo>
                    <a:lnTo>
                      <a:pt x="3509" y="15341"/>
                    </a:lnTo>
                    <a:close/>
                    <a:moveTo>
                      <a:pt x="10227" y="15341"/>
                    </a:moveTo>
                    <a:lnTo>
                      <a:pt x="10227" y="15770"/>
                    </a:lnTo>
                    <a:lnTo>
                      <a:pt x="10004" y="15555"/>
                    </a:lnTo>
                    <a:lnTo>
                      <a:pt x="10227" y="15341"/>
                    </a:lnTo>
                    <a:close/>
                    <a:moveTo>
                      <a:pt x="10304" y="15341"/>
                    </a:moveTo>
                    <a:lnTo>
                      <a:pt x="10527" y="15555"/>
                    </a:lnTo>
                    <a:lnTo>
                      <a:pt x="10304" y="15770"/>
                    </a:lnTo>
                    <a:lnTo>
                      <a:pt x="10304" y="15341"/>
                    </a:lnTo>
                    <a:close/>
                    <a:moveTo>
                      <a:pt x="11548" y="15341"/>
                    </a:moveTo>
                    <a:lnTo>
                      <a:pt x="11548" y="15770"/>
                    </a:lnTo>
                    <a:lnTo>
                      <a:pt x="11317" y="15555"/>
                    </a:lnTo>
                    <a:lnTo>
                      <a:pt x="11548" y="15341"/>
                    </a:lnTo>
                    <a:close/>
                    <a:moveTo>
                      <a:pt x="11617" y="15341"/>
                    </a:moveTo>
                    <a:lnTo>
                      <a:pt x="11840" y="15555"/>
                    </a:lnTo>
                    <a:lnTo>
                      <a:pt x="11617" y="15770"/>
                    </a:lnTo>
                    <a:lnTo>
                      <a:pt x="11617" y="15341"/>
                    </a:lnTo>
                    <a:close/>
                    <a:moveTo>
                      <a:pt x="2437" y="15641"/>
                    </a:moveTo>
                    <a:lnTo>
                      <a:pt x="2437" y="15907"/>
                    </a:lnTo>
                    <a:lnTo>
                      <a:pt x="2437" y="16096"/>
                    </a:lnTo>
                    <a:lnTo>
                      <a:pt x="2214" y="15864"/>
                    </a:lnTo>
                    <a:lnTo>
                      <a:pt x="2437" y="15641"/>
                    </a:lnTo>
                    <a:close/>
                    <a:moveTo>
                      <a:pt x="3758" y="15641"/>
                    </a:moveTo>
                    <a:lnTo>
                      <a:pt x="3758" y="15907"/>
                    </a:lnTo>
                    <a:lnTo>
                      <a:pt x="3758" y="16096"/>
                    </a:lnTo>
                    <a:lnTo>
                      <a:pt x="3535" y="15864"/>
                    </a:lnTo>
                    <a:lnTo>
                      <a:pt x="3758" y="15641"/>
                    </a:lnTo>
                    <a:close/>
                    <a:moveTo>
                      <a:pt x="10544" y="15641"/>
                    </a:moveTo>
                    <a:lnTo>
                      <a:pt x="10544" y="15907"/>
                    </a:lnTo>
                    <a:lnTo>
                      <a:pt x="10544" y="16096"/>
                    </a:lnTo>
                    <a:lnTo>
                      <a:pt x="10321" y="15864"/>
                    </a:lnTo>
                    <a:lnTo>
                      <a:pt x="10544" y="15641"/>
                    </a:lnTo>
                    <a:close/>
                    <a:moveTo>
                      <a:pt x="11866" y="15641"/>
                    </a:moveTo>
                    <a:lnTo>
                      <a:pt x="11866" y="15907"/>
                    </a:lnTo>
                    <a:lnTo>
                      <a:pt x="11866" y="16096"/>
                    </a:lnTo>
                    <a:lnTo>
                      <a:pt x="11643" y="15864"/>
                    </a:lnTo>
                    <a:lnTo>
                      <a:pt x="11866" y="15641"/>
                    </a:lnTo>
                    <a:close/>
                    <a:moveTo>
                      <a:pt x="1870" y="15649"/>
                    </a:moveTo>
                    <a:lnTo>
                      <a:pt x="2094" y="15873"/>
                    </a:lnTo>
                    <a:lnTo>
                      <a:pt x="1870" y="16104"/>
                    </a:lnTo>
                    <a:lnTo>
                      <a:pt x="1870" y="15907"/>
                    </a:lnTo>
                    <a:lnTo>
                      <a:pt x="1870" y="15649"/>
                    </a:lnTo>
                    <a:close/>
                    <a:moveTo>
                      <a:pt x="3192" y="15649"/>
                    </a:moveTo>
                    <a:lnTo>
                      <a:pt x="3415" y="15873"/>
                    </a:lnTo>
                    <a:lnTo>
                      <a:pt x="3192" y="16104"/>
                    </a:lnTo>
                    <a:lnTo>
                      <a:pt x="3192" y="15907"/>
                    </a:lnTo>
                    <a:lnTo>
                      <a:pt x="3192" y="15649"/>
                    </a:lnTo>
                    <a:close/>
                    <a:moveTo>
                      <a:pt x="9978" y="15649"/>
                    </a:moveTo>
                    <a:lnTo>
                      <a:pt x="10201" y="15873"/>
                    </a:lnTo>
                    <a:lnTo>
                      <a:pt x="9978" y="16104"/>
                    </a:lnTo>
                    <a:lnTo>
                      <a:pt x="9978" y="15907"/>
                    </a:lnTo>
                    <a:lnTo>
                      <a:pt x="9978" y="15649"/>
                    </a:lnTo>
                    <a:close/>
                    <a:moveTo>
                      <a:pt x="11299" y="15649"/>
                    </a:moveTo>
                    <a:lnTo>
                      <a:pt x="11523" y="15873"/>
                    </a:lnTo>
                    <a:lnTo>
                      <a:pt x="11299" y="16104"/>
                    </a:lnTo>
                    <a:lnTo>
                      <a:pt x="11299" y="15907"/>
                    </a:lnTo>
                    <a:lnTo>
                      <a:pt x="11299" y="15649"/>
                    </a:lnTo>
                    <a:close/>
                    <a:moveTo>
                      <a:pt x="2196" y="15967"/>
                    </a:moveTo>
                    <a:lnTo>
                      <a:pt x="2420" y="16181"/>
                    </a:lnTo>
                    <a:lnTo>
                      <a:pt x="2196" y="16396"/>
                    </a:lnTo>
                    <a:lnTo>
                      <a:pt x="2196" y="15967"/>
                    </a:lnTo>
                    <a:close/>
                    <a:moveTo>
                      <a:pt x="3509" y="15967"/>
                    </a:moveTo>
                    <a:lnTo>
                      <a:pt x="3732" y="16181"/>
                    </a:lnTo>
                    <a:lnTo>
                      <a:pt x="3509" y="16396"/>
                    </a:lnTo>
                    <a:lnTo>
                      <a:pt x="3509" y="15967"/>
                    </a:lnTo>
                    <a:close/>
                    <a:moveTo>
                      <a:pt x="10304" y="15967"/>
                    </a:moveTo>
                    <a:lnTo>
                      <a:pt x="10527" y="16181"/>
                    </a:lnTo>
                    <a:lnTo>
                      <a:pt x="10304" y="16396"/>
                    </a:lnTo>
                    <a:lnTo>
                      <a:pt x="10304" y="15967"/>
                    </a:lnTo>
                    <a:close/>
                    <a:moveTo>
                      <a:pt x="11617" y="15967"/>
                    </a:moveTo>
                    <a:lnTo>
                      <a:pt x="11840" y="16181"/>
                    </a:lnTo>
                    <a:lnTo>
                      <a:pt x="11617" y="16396"/>
                    </a:lnTo>
                    <a:lnTo>
                      <a:pt x="11617" y="15967"/>
                    </a:lnTo>
                    <a:close/>
                    <a:moveTo>
                      <a:pt x="2119" y="15976"/>
                    </a:moveTo>
                    <a:lnTo>
                      <a:pt x="2119" y="16404"/>
                    </a:lnTo>
                    <a:lnTo>
                      <a:pt x="1896" y="16190"/>
                    </a:lnTo>
                    <a:lnTo>
                      <a:pt x="2119" y="15976"/>
                    </a:lnTo>
                    <a:close/>
                    <a:moveTo>
                      <a:pt x="3423" y="15976"/>
                    </a:moveTo>
                    <a:lnTo>
                      <a:pt x="3423" y="16404"/>
                    </a:lnTo>
                    <a:lnTo>
                      <a:pt x="3200" y="16190"/>
                    </a:lnTo>
                    <a:lnTo>
                      <a:pt x="3423" y="15976"/>
                    </a:lnTo>
                    <a:close/>
                    <a:moveTo>
                      <a:pt x="10227" y="15976"/>
                    </a:moveTo>
                    <a:lnTo>
                      <a:pt x="10227" y="16404"/>
                    </a:lnTo>
                    <a:lnTo>
                      <a:pt x="10004" y="16190"/>
                    </a:lnTo>
                    <a:lnTo>
                      <a:pt x="10227" y="15976"/>
                    </a:lnTo>
                    <a:close/>
                    <a:moveTo>
                      <a:pt x="11548" y="15976"/>
                    </a:moveTo>
                    <a:lnTo>
                      <a:pt x="11548" y="16404"/>
                    </a:lnTo>
                    <a:lnTo>
                      <a:pt x="11317" y="16190"/>
                    </a:lnTo>
                    <a:lnTo>
                      <a:pt x="11548" y="15976"/>
                    </a:lnTo>
                    <a:close/>
                    <a:moveTo>
                      <a:pt x="1870" y="16276"/>
                    </a:moveTo>
                    <a:lnTo>
                      <a:pt x="2094" y="16499"/>
                    </a:lnTo>
                    <a:lnTo>
                      <a:pt x="1870" y="16722"/>
                    </a:lnTo>
                    <a:lnTo>
                      <a:pt x="1870" y="16276"/>
                    </a:lnTo>
                    <a:close/>
                    <a:moveTo>
                      <a:pt x="2437" y="16276"/>
                    </a:moveTo>
                    <a:lnTo>
                      <a:pt x="2437" y="16722"/>
                    </a:lnTo>
                    <a:lnTo>
                      <a:pt x="2214" y="16499"/>
                    </a:lnTo>
                    <a:lnTo>
                      <a:pt x="2437" y="16276"/>
                    </a:lnTo>
                    <a:close/>
                    <a:moveTo>
                      <a:pt x="3192" y="16276"/>
                    </a:moveTo>
                    <a:lnTo>
                      <a:pt x="3415" y="16499"/>
                    </a:lnTo>
                    <a:lnTo>
                      <a:pt x="3192" y="16722"/>
                    </a:lnTo>
                    <a:lnTo>
                      <a:pt x="3192" y="16276"/>
                    </a:lnTo>
                    <a:close/>
                    <a:moveTo>
                      <a:pt x="3758" y="16276"/>
                    </a:moveTo>
                    <a:lnTo>
                      <a:pt x="3758" y="16722"/>
                    </a:lnTo>
                    <a:lnTo>
                      <a:pt x="3535" y="16499"/>
                    </a:lnTo>
                    <a:lnTo>
                      <a:pt x="3758" y="16276"/>
                    </a:lnTo>
                    <a:close/>
                    <a:moveTo>
                      <a:pt x="9978" y="16276"/>
                    </a:moveTo>
                    <a:lnTo>
                      <a:pt x="10201" y="16499"/>
                    </a:lnTo>
                    <a:lnTo>
                      <a:pt x="9978" y="16722"/>
                    </a:lnTo>
                    <a:lnTo>
                      <a:pt x="9978" y="16276"/>
                    </a:lnTo>
                    <a:close/>
                    <a:moveTo>
                      <a:pt x="10544" y="16276"/>
                    </a:moveTo>
                    <a:lnTo>
                      <a:pt x="10544" y="16722"/>
                    </a:lnTo>
                    <a:lnTo>
                      <a:pt x="10321" y="16499"/>
                    </a:lnTo>
                    <a:lnTo>
                      <a:pt x="10544" y="16276"/>
                    </a:lnTo>
                    <a:close/>
                    <a:moveTo>
                      <a:pt x="11299" y="16276"/>
                    </a:moveTo>
                    <a:lnTo>
                      <a:pt x="11523" y="16499"/>
                    </a:lnTo>
                    <a:lnTo>
                      <a:pt x="11299" y="16722"/>
                    </a:lnTo>
                    <a:lnTo>
                      <a:pt x="11299" y="16276"/>
                    </a:lnTo>
                    <a:close/>
                    <a:moveTo>
                      <a:pt x="11866" y="16276"/>
                    </a:moveTo>
                    <a:lnTo>
                      <a:pt x="11866" y="16722"/>
                    </a:lnTo>
                    <a:lnTo>
                      <a:pt x="11643" y="16499"/>
                    </a:lnTo>
                    <a:lnTo>
                      <a:pt x="11866" y="16276"/>
                    </a:lnTo>
                    <a:close/>
                    <a:moveTo>
                      <a:pt x="2196" y="16593"/>
                    </a:moveTo>
                    <a:lnTo>
                      <a:pt x="2420" y="16808"/>
                    </a:lnTo>
                    <a:lnTo>
                      <a:pt x="2196" y="17022"/>
                    </a:lnTo>
                    <a:lnTo>
                      <a:pt x="2196" y="16593"/>
                    </a:lnTo>
                    <a:close/>
                    <a:moveTo>
                      <a:pt x="3509" y="16593"/>
                    </a:moveTo>
                    <a:lnTo>
                      <a:pt x="3732" y="16808"/>
                    </a:lnTo>
                    <a:lnTo>
                      <a:pt x="3509" y="17022"/>
                    </a:lnTo>
                    <a:lnTo>
                      <a:pt x="3509" y="16593"/>
                    </a:lnTo>
                    <a:close/>
                    <a:moveTo>
                      <a:pt x="10304" y="16593"/>
                    </a:moveTo>
                    <a:lnTo>
                      <a:pt x="10527" y="16808"/>
                    </a:lnTo>
                    <a:lnTo>
                      <a:pt x="10304" y="17022"/>
                    </a:lnTo>
                    <a:lnTo>
                      <a:pt x="10304" y="16593"/>
                    </a:lnTo>
                    <a:close/>
                    <a:moveTo>
                      <a:pt x="11617" y="16593"/>
                    </a:moveTo>
                    <a:lnTo>
                      <a:pt x="11840" y="16808"/>
                    </a:lnTo>
                    <a:lnTo>
                      <a:pt x="11617" y="17022"/>
                    </a:lnTo>
                    <a:lnTo>
                      <a:pt x="11617" y="16593"/>
                    </a:lnTo>
                    <a:close/>
                    <a:moveTo>
                      <a:pt x="2119" y="16610"/>
                    </a:moveTo>
                    <a:lnTo>
                      <a:pt x="2119" y="17039"/>
                    </a:lnTo>
                    <a:lnTo>
                      <a:pt x="1896" y="16825"/>
                    </a:lnTo>
                    <a:lnTo>
                      <a:pt x="2119" y="16610"/>
                    </a:lnTo>
                    <a:close/>
                    <a:moveTo>
                      <a:pt x="3423" y="16610"/>
                    </a:moveTo>
                    <a:lnTo>
                      <a:pt x="3423" y="17039"/>
                    </a:lnTo>
                    <a:lnTo>
                      <a:pt x="3200" y="16825"/>
                    </a:lnTo>
                    <a:lnTo>
                      <a:pt x="3423" y="16610"/>
                    </a:lnTo>
                    <a:close/>
                    <a:moveTo>
                      <a:pt x="10227" y="16610"/>
                    </a:moveTo>
                    <a:lnTo>
                      <a:pt x="10227" y="17039"/>
                    </a:lnTo>
                    <a:lnTo>
                      <a:pt x="10004" y="16825"/>
                    </a:lnTo>
                    <a:lnTo>
                      <a:pt x="10227" y="16610"/>
                    </a:lnTo>
                    <a:close/>
                    <a:moveTo>
                      <a:pt x="11548" y="16610"/>
                    </a:moveTo>
                    <a:lnTo>
                      <a:pt x="11548" y="17039"/>
                    </a:lnTo>
                    <a:lnTo>
                      <a:pt x="11317" y="16825"/>
                    </a:lnTo>
                    <a:lnTo>
                      <a:pt x="11548" y="16610"/>
                    </a:lnTo>
                    <a:close/>
                    <a:moveTo>
                      <a:pt x="1870" y="16911"/>
                    </a:moveTo>
                    <a:lnTo>
                      <a:pt x="2094" y="17134"/>
                    </a:lnTo>
                    <a:lnTo>
                      <a:pt x="1870" y="17357"/>
                    </a:lnTo>
                    <a:lnTo>
                      <a:pt x="1870" y="16911"/>
                    </a:lnTo>
                    <a:close/>
                    <a:moveTo>
                      <a:pt x="2437" y="16911"/>
                    </a:moveTo>
                    <a:lnTo>
                      <a:pt x="2437" y="17357"/>
                    </a:lnTo>
                    <a:lnTo>
                      <a:pt x="2214" y="17134"/>
                    </a:lnTo>
                    <a:lnTo>
                      <a:pt x="2437" y="16911"/>
                    </a:lnTo>
                    <a:close/>
                    <a:moveTo>
                      <a:pt x="3192" y="16911"/>
                    </a:moveTo>
                    <a:lnTo>
                      <a:pt x="3415" y="17134"/>
                    </a:lnTo>
                    <a:lnTo>
                      <a:pt x="3192" y="17357"/>
                    </a:lnTo>
                    <a:lnTo>
                      <a:pt x="3192" y="16911"/>
                    </a:lnTo>
                    <a:close/>
                    <a:moveTo>
                      <a:pt x="3758" y="16911"/>
                    </a:moveTo>
                    <a:lnTo>
                      <a:pt x="3758" y="17357"/>
                    </a:lnTo>
                    <a:lnTo>
                      <a:pt x="3535" y="17134"/>
                    </a:lnTo>
                    <a:lnTo>
                      <a:pt x="3758" y="16911"/>
                    </a:lnTo>
                    <a:close/>
                    <a:moveTo>
                      <a:pt x="9978" y="16911"/>
                    </a:moveTo>
                    <a:lnTo>
                      <a:pt x="10201" y="17134"/>
                    </a:lnTo>
                    <a:lnTo>
                      <a:pt x="9978" y="17357"/>
                    </a:lnTo>
                    <a:lnTo>
                      <a:pt x="9978" y="16911"/>
                    </a:lnTo>
                    <a:close/>
                    <a:moveTo>
                      <a:pt x="10544" y="16911"/>
                    </a:moveTo>
                    <a:lnTo>
                      <a:pt x="10544" y="17357"/>
                    </a:lnTo>
                    <a:lnTo>
                      <a:pt x="10321" y="17134"/>
                    </a:lnTo>
                    <a:lnTo>
                      <a:pt x="10544" y="16911"/>
                    </a:lnTo>
                    <a:close/>
                    <a:moveTo>
                      <a:pt x="11299" y="16911"/>
                    </a:moveTo>
                    <a:lnTo>
                      <a:pt x="11523" y="17134"/>
                    </a:lnTo>
                    <a:lnTo>
                      <a:pt x="11299" y="17357"/>
                    </a:lnTo>
                    <a:lnTo>
                      <a:pt x="11299" y="16911"/>
                    </a:lnTo>
                    <a:close/>
                    <a:moveTo>
                      <a:pt x="11866" y="16911"/>
                    </a:moveTo>
                    <a:lnTo>
                      <a:pt x="11866" y="17357"/>
                    </a:lnTo>
                    <a:lnTo>
                      <a:pt x="11643" y="17134"/>
                    </a:lnTo>
                    <a:lnTo>
                      <a:pt x="11866" y="16911"/>
                    </a:lnTo>
                    <a:close/>
                    <a:moveTo>
                      <a:pt x="2119" y="17228"/>
                    </a:moveTo>
                    <a:lnTo>
                      <a:pt x="2119" y="17640"/>
                    </a:lnTo>
                    <a:lnTo>
                      <a:pt x="2119" y="17657"/>
                    </a:lnTo>
                    <a:lnTo>
                      <a:pt x="1896" y="17443"/>
                    </a:lnTo>
                    <a:lnTo>
                      <a:pt x="2119" y="17228"/>
                    </a:lnTo>
                    <a:close/>
                    <a:moveTo>
                      <a:pt x="2196" y="17228"/>
                    </a:moveTo>
                    <a:lnTo>
                      <a:pt x="2420" y="17443"/>
                    </a:lnTo>
                    <a:lnTo>
                      <a:pt x="2196" y="17657"/>
                    </a:lnTo>
                    <a:lnTo>
                      <a:pt x="2196" y="17640"/>
                    </a:lnTo>
                    <a:lnTo>
                      <a:pt x="2196" y="17228"/>
                    </a:lnTo>
                    <a:close/>
                    <a:moveTo>
                      <a:pt x="3423" y="17228"/>
                    </a:moveTo>
                    <a:lnTo>
                      <a:pt x="3423" y="17640"/>
                    </a:lnTo>
                    <a:lnTo>
                      <a:pt x="3423" y="17657"/>
                    </a:lnTo>
                    <a:lnTo>
                      <a:pt x="3200" y="17443"/>
                    </a:lnTo>
                    <a:lnTo>
                      <a:pt x="3423" y="17228"/>
                    </a:lnTo>
                    <a:close/>
                    <a:moveTo>
                      <a:pt x="3509" y="17228"/>
                    </a:moveTo>
                    <a:lnTo>
                      <a:pt x="3732" y="17443"/>
                    </a:lnTo>
                    <a:lnTo>
                      <a:pt x="3509" y="17657"/>
                    </a:lnTo>
                    <a:lnTo>
                      <a:pt x="3509" y="17640"/>
                    </a:lnTo>
                    <a:lnTo>
                      <a:pt x="3509" y="17228"/>
                    </a:lnTo>
                    <a:close/>
                    <a:moveTo>
                      <a:pt x="10227" y="17228"/>
                    </a:moveTo>
                    <a:lnTo>
                      <a:pt x="10227" y="17640"/>
                    </a:lnTo>
                    <a:lnTo>
                      <a:pt x="10227" y="17657"/>
                    </a:lnTo>
                    <a:lnTo>
                      <a:pt x="10004" y="17443"/>
                    </a:lnTo>
                    <a:lnTo>
                      <a:pt x="10227" y="17228"/>
                    </a:lnTo>
                    <a:close/>
                    <a:moveTo>
                      <a:pt x="10304" y="17228"/>
                    </a:moveTo>
                    <a:lnTo>
                      <a:pt x="10527" y="17443"/>
                    </a:lnTo>
                    <a:lnTo>
                      <a:pt x="10304" y="17657"/>
                    </a:lnTo>
                    <a:lnTo>
                      <a:pt x="10304" y="17640"/>
                    </a:lnTo>
                    <a:lnTo>
                      <a:pt x="10304" y="17228"/>
                    </a:lnTo>
                    <a:close/>
                    <a:moveTo>
                      <a:pt x="11548" y="17228"/>
                    </a:moveTo>
                    <a:lnTo>
                      <a:pt x="11548" y="17640"/>
                    </a:lnTo>
                    <a:lnTo>
                      <a:pt x="11548" y="17657"/>
                    </a:lnTo>
                    <a:lnTo>
                      <a:pt x="11317" y="17443"/>
                    </a:lnTo>
                    <a:lnTo>
                      <a:pt x="11548" y="17228"/>
                    </a:lnTo>
                    <a:close/>
                    <a:moveTo>
                      <a:pt x="11617" y="17228"/>
                    </a:moveTo>
                    <a:lnTo>
                      <a:pt x="11840" y="17443"/>
                    </a:lnTo>
                    <a:lnTo>
                      <a:pt x="11617" y="17657"/>
                    </a:lnTo>
                    <a:lnTo>
                      <a:pt x="11617" y="17640"/>
                    </a:lnTo>
                    <a:lnTo>
                      <a:pt x="11617" y="17228"/>
                    </a:lnTo>
                    <a:close/>
                    <a:moveTo>
                      <a:pt x="2437" y="17528"/>
                    </a:moveTo>
                    <a:lnTo>
                      <a:pt x="2437" y="17640"/>
                    </a:lnTo>
                    <a:lnTo>
                      <a:pt x="2437" y="17983"/>
                    </a:lnTo>
                    <a:lnTo>
                      <a:pt x="2214" y="17752"/>
                    </a:lnTo>
                    <a:lnTo>
                      <a:pt x="2437" y="17528"/>
                    </a:lnTo>
                    <a:close/>
                    <a:moveTo>
                      <a:pt x="3758" y="17528"/>
                    </a:moveTo>
                    <a:lnTo>
                      <a:pt x="3758" y="17640"/>
                    </a:lnTo>
                    <a:lnTo>
                      <a:pt x="3758" y="17983"/>
                    </a:lnTo>
                    <a:lnTo>
                      <a:pt x="3535" y="17752"/>
                    </a:lnTo>
                    <a:lnTo>
                      <a:pt x="3758" y="17528"/>
                    </a:lnTo>
                    <a:close/>
                    <a:moveTo>
                      <a:pt x="10544" y="17528"/>
                    </a:moveTo>
                    <a:lnTo>
                      <a:pt x="10544" y="17640"/>
                    </a:lnTo>
                    <a:lnTo>
                      <a:pt x="10544" y="17983"/>
                    </a:lnTo>
                    <a:lnTo>
                      <a:pt x="10321" y="17752"/>
                    </a:lnTo>
                    <a:lnTo>
                      <a:pt x="10544" y="17528"/>
                    </a:lnTo>
                    <a:close/>
                    <a:moveTo>
                      <a:pt x="11866" y="17528"/>
                    </a:moveTo>
                    <a:lnTo>
                      <a:pt x="11866" y="17640"/>
                    </a:lnTo>
                    <a:lnTo>
                      <a:pt x="11866" y="17983"/>
                    </a:lnTo>
                    <a:lnTo>
                      <a:pt x="11643" y="17752"/>
                    </a:lnTo>
                    <a:lnTo>
                      <a:pt x="11866" y="17528"/>
                    </a:lnTo>
                    <a:close/>
                    <a:moveTo>
                      <a:pt x="1870" y="17537"/>
                    </a:moveTo>
                    <a:lnTo>
                      <a:pt x="2094" y="17769"/>
                    </a:lnTo>
                    <a:lnTo>
                      <a:pt x="1870" y="17992"/>
                    </a:lnTo>
                    <a:lnTo>
                      <a:pt x="1870" y="17640"/>
                    </a:lnTo>
                    <a:lnTo>
                      <a:pt x="1870" y="17537"/>
                    </a:lnTo>
                    <a:close/>
                    <a:moveTo>
                      <a:pt x="3192" y="17537"/>
                    </a:moveTo>
                    <a:lnTo>
                      <a:pt x="3415" y="17769"/>
                    </a:lnTo>
                    <a:lnTo>
                      <a:pt x="3192" y="17992"/>
                    </a:lnTo>
                    <a:lnTo>
                      <a:pt x="3192" y="17640"/>
                    </a:lnTo>
                    <a:lnTo>
                      <a:pt x="3192" y="17537"/>
                    </a:lnTo>
                    <a:close/>
                    <a:moveTo>
                      <a:pt x="9978" y="17537"/>
                    </a:moveTo>
                    <a:lnTo>
                      <a:pt x="10201" y="17769"/>
                    </a:lnTo>
                    <a:lnTo>
                      <a:pt x="9978" y="17992"/>
                    </a:lnTo>
                    <a:lnTo>
                      <a:pt x="9978" y="17640"/>
                    </a:lnTo>
                    <a:lnTo>
                      <a:pt x="9978" y="17537"/>
                    </a:lnTo>
                    <a:close/>
                    <a:moveTo>
                      <a:pt x="11299" y="17537"/>
                    </a:moveTo>
                    <a:lnTo>
                      <a:pt x="11523" y="17769"/>
                    </a:lnTo>
                    <a:lnTo>
                      <a:pt x="11299" y="17992"/>
                    </a:lnTo>
                    <a:lnTo>
                      <a:pt x="11299" y="17640"/>
                    </a:lnTo>
                    <a:lnTo>
                      <a:pt x="11299" y="17537"/>
                    </a:lnTo>
                    <a:close/>
                    <a:moveTo>
                      <a:pt x="2119" y="17863"/>
                    </a:moveTo>
                    <a:lnTo>
                      <a:pt x="2119" y="18292"/>
                    </a:lnTo>
                    <a:lnTo>
                      <a:pt x="1896" y="18078"/>
                    </a:lnTo>
                    <a:lnTo>
                      <a:pt x="2119" y="17863"/>
                    </a:lnTo>
                    <a:close/>
                    <a:moveTo>
                      <a:pt x="2196" y="17863"/>
                    </a:moveTo>
                    <a:lnTo>
                      <a:pt x="2420" y="18078"/>
                    </a:lnTo>
                    <a:lnTo>
                      <a:pt x="2196" y="18292"/>
                    </a:lnTo>
                    <a:lnTo>
                      <a:pt x="2196" y="17863"/>
                    </a:lnTo>
                    <a:close/>
                    <a:moveTo>
                      <a:pt x="3423" y="17863"/>
                    </a:moveTo>
                    <a:lnTo>
                      <a:pt x="3423" y="18292"/>
                    </a:lnTo>
                    <a:lnTo>
                      <a:pt x="3200" y="18078"/>
                    </a:lnTo>
                    <a:lnTo>
                      <a:pt x="3423" y="17863"/>
                    </a:lnTo>
                    <a:close/>
                    <a:moveTo>
                      <a:pt x="3509" y="17863"/>
                    </a:moveTo>
                    <a:lnTo>
                      <a:pt x="3732" y="18078"/>
                    </a:lnTo>
                    <a:lnTo>
                      <a:pt x="3509" y="18292"/>
                    </a:lnTo>
                    <a:lnTo>
                      <a:pt x="3509" y="17863"/>
                    </a:lnTo>
                    <a:close/>
                    <a:moveTo>
                      <a:pt x="10227" y="17863"/>
                    </a:moveTo>
                    <a:lnTo>
                      <a:pt x="10227" y="18292"/>
                    </a:lnTo>
                    <a:lnTo>
                      <a:pt x="10004" y="18078"/>
                    </a:lnTo>
                    <a:lnTo>
                      <a:pt x="10227" y="17863"/>
                    </a:lnTo>
                    <a:close/>
                    <a:moveTo>
                      <a:pt x="10304" y="17863"/>
                    </a:moveTo>
                    <a:lnTo>
                      <a:pt x="10527" y="18078"/>
                    </a:lnTo>
                    <a:lnTo>
                      <a:pt x="10304" y="18292"/>
                    </a:lnTo>
                    <a:lnTo>
                      <a:pt x="10304" y="17863"/>
                    </a:lnTo>
                    <a:close/>
                    <a:moveTo>
                      <a:pt x="11548" y="17863"/>
                    </a:moveTo>
                    <a:lnTo>
                      <a:pt x="11548" y="18292"/>
                    </a:lnTo>
                    <a:lnTo>
                      <a:pt x="11317" y="18078"/>
                    </a:lnTo>
                    <a:lnTo>
                      <a:pt x="11548" y="17863"/>
                    </a:lnTo>
                    <a:close/>
                    <a:moveTo>
                      <a:pt x="11617" y="17863"/>
                    </a:moveTo>
                    <a:lnTo>
                      <a:pt x="11840" y="18078"/>
                    </a:lnTo>
                    <a:lnTo>
                      <a:pt x="11617" y="18292"/>
                    </a:lnTo>
                    <a:lnTo>
                      <a:pt x="11617" y="17863"/>
                    </a:lnTo>
                    <a:close/>
                    <a:moveTo>
                      <a:pt x="2437" y="18163"/>
                    </a:moveTo>
                    <a:lnTo>
                      <a:pt x="2437" y="18429"/>
                    </a:lnTo>
                    <a:lnTo>
                      <a:pt x="2437" y="18609"/>
                    </a:lnTo>
                    <a:lnTo>
                      <a:pt x="2214" y="18386"/>
                    </a:lnTo>
                    <a:lnTo>
                      <a:pt x="2437" y="18163"/>
                    </a:lnTo>
                    <a:close/>
                    <a:moveTo>
                      <a:pt x="3758" y="18163"/>
                    </a:moveTo>
                    <a:lnTo>
                      <a:pt x="3758" y="18429"/>
                    </a:lnTo>
                    <a:lnTo>
                      <a:pt x="3758" y="18609"/>
                    </a:lnTo>
                    <a:lnTo>
                      <a:pt x="3535" y="18386"/>
                    </a:lnTo>
                    <a:lnTo>
                      <a:pt x="3758" y="18163"/>
                    </a:lnTo>
                    <a:close/>
                    <a:moveTo>
                      <a:pt x="10544" y="18163"/>
                    </a:moveTo>
                    <a:lnTo>
                      <a:pt x="10544" y="18429"/>
                    </a:lnTo>
                    <a:lnTo>
                      <a:pt x="10544" y="18609"/>
                    </a:lnTo>
                    <a:lnTo>
                      <a:pt x="10321" y="18386"/>
                    </a:lnTo>
                    <a:lnTo>
                      <a:pt x="10544" y="18163"/>
                    </a:lnTo>
                    <a:close/>
                    <a:moveTo>
                      <a:pt x="11866" y="18163"/>
                    </a:moveTo>
                    <a:lnTo>
                      <a:pt x="11866" y="18429"/>
                    </a:lnTo>
                    <a:lnTo>
                      <a:pt x="11866" y="18609"/>
                    </a:lnTo>
                    <a:lnTo>
                      <a:pt x="11643" y="18386"/>
                    </a:lnTo>
                    <a:lnTo>
                      <a:pt x="11866" y="18163"/>
                    </a:lnTo>
                    <a:close/>
                    <a:moveTo>
                      <a:pt x="1870" y="18172"/>
                    </a:moveTo>
                    <a:lnTo>
                      <a:pt x="2094" y="18395"/>
                    </a:lnTo>
                    <a:lnTo>
                      <a:pt x="1870" y="18618"/>
                    </a:lnTo>
                    <a:lnTo>
                      <a:pt x="1870" y="18429"/>
                    </a:lnTo>
                    <a:lnTo>
                      <a:pt x="1870" y="18172"/>
                    </a:lnTo>
                    <a:close/>
                    <a:moveTo>
                      <a:pt x="3192" y="18172"/>
                    </a:moveTo>
                    <a:lnTo>
                      <a:pt x="3415" y="18395"/>
                    </a:lnTo>
                    <a:lnTo>
                      <a:pt x="3192" y="18618"/>
                    </a:lnTo>
                    <a:lnTo>
                      <a:pt x="3192" y="18429"/>
                    </a:lnTo>
                    <a:lnTo>
                      <a:pt x="3192" y="18172"/>
                    </a:lnTo>
                    <a:close/>
                    <a:moveTo>
                      <a:pt x="9978" y="18172"/>
                    </a:moveTo>
                    <a:lnTo>
                      <a:pt x="10201" y="18395"/>
                    </a:lnTo>
                    <a:lnTo>
                      <a:pt x="9978" y="18618"/>
                    </a:lnTo>
                    <a:lnTo>
                      <a:pt x="9978" y="18429"/>
                    </a:lnTo>
                    <a:lnTo>
                      <a:pt x="9978" y="18172"/>
                    </a:lnTo>
                    <a:close/>
                    <a:moveTo>
                      <a:pt x="11299" y="18172"/>
                    </a:moveTo>
                    <a:lnTo>
                      <a:pt x="11523" y="18395"/>
                    </a:lnTo>
                    <a:lnTo>
                      <a:pt x="11299" y="18618"/>
                    </a:lnTo>
                    <a:lnTo>
                      <a:pt x="11299" y="18429"/>
                    </a:lnTo>
                    <a:lnTo>
                      <a:pt x="11299" y="18172"/>
                    </a:lnTo>
                    <a:close/>
                    <a:moveTo>
                      <a:pt x="2119" y="18498"/>
                    </a:moveTo>
                    <a:lnTo>
                      <a:pt x="2119" y="18927"/>
                    </a:lnTo>
                    <a:lnTo>
                      <a:pt x="1896" y="18712"/>
                    </a:lnTo>
                    <a:lnTo>
                      <a:pt x="2119" y="18498"/>
                    </a:lnTo>
                    <a:close/>
                    <a:moveTo>
                      <a:pt x="2196" y="18498"/>
                    </a:moveTo>
                    <a:lnTo>
                      <a:pt x="2420" y="18712"/>
                    </a:lnTo>
                    <a:lnTo>
                      <a:pt x="2196" y="18927"/>
                    </a:lnTo>
                    <a:lnTo>
                      <a:pt x="2196" y="18498"/>
                    </a:lnTo>
                    <a:close/>
                    <a:moveTo>
                      <a:pt x="3423" y="18498"/>
                    </a:moveTo>
                    <a:lnTo>
                      <a:pt x="3423" y="18927"/>
                    </a:lnTo>
                    <a:lnTo>
                      <a:pt x="3200" y="18712"/>
                    </a:lnTo>
                    <a:lnTo>
                      <a:pt x="3423" y="18498"/>
                    </a:lnTo>
                    <a:close/>
                    <a:moveTo>
                      <a:pt x="3509" y="18498"/>
                    </a:moveTo>
                    <a:lnTo>
                      <a:pt x="3732" y="18712"/>
                    </a:lnTo>
                    <a:lnTo>
                      <a:pt x="3509" y="18927"/>
                    </a:lnTo>
                    <a:lnTo>
                      <a:pt x="3509" y="18498"/>
                    </a:lnTo>
                    <a:close/>
                    <a:moveTo>
                      <a:pt x="10227" y="18498"/>
                    </a:moveTo>
                    <a:lnTo>
                      <a:pt x="10227" y="18927"/>
                    </a:lnTo>
                    <a:lnTo>
                      <a:pt x="10004" y="18712"/>
                    </a:lnTo>
                    <a:lnTo>
                      <a:pt x="10227" y="18498"/>
                    </a:lnTo>
                    <a:close/>
                    <a:moveTo>
                      <a:pt x="10304" y="18498"/>
                    </a:moveTo>
                    <a:lnTo>
                      <a:pt x="10527" y="18712"/>
                    </a:lnTo>
                    <a:lnTo>
                      <a:pt x="10304" y="18927"/>
                    </a:lnTo>
                    <a:lnTo>
                      <a:pt x="10304" y="18498"/>
                    </a:lnTo>
                    <a:close/>
                    <a:moveTo>
                      <a:pt x="11548" y="18498"/>
                    </a:moveTo>
                    <a:lnTo>
                      <a:pt x="11548" y="18927"/>
                    </a:lnTo>
                    <a:lnTo>
                      <a:pt x="11317" y="18712"/>
                    </a:lnTo>
                    <a:lnTo>
                      <a:pt x="11548" y="18498"/>
                    </a:lnTo>
                    <a:close/>
                    <a:moveTo>
                      <a:pt x="11617" y="18498"/>
                    </a:moveTo>
                    <a:lnTo>
                      <a:pt x="11840" y="18712"/>
                    </a:lnTo>
                    <a:lnTo>
                      <a:pt x="11617" y="18927"/>
                    </a:lnTo>
                    <a:lnTo>
                      <a:pt x="11617" y="18498"/>
                    </a:lnTo>
                    <a:close/>
                    <a:moveTo>
                      <a:pt x="1870" y="18807"/>
                    </a:moveTo>
                    <a:lnTo>
                      <a:pt x="2094" y="19030"/>
                    </a:lnTo>
                    <a:lnTo>
                      <a:pt x="1870" y="19253"/>
                    </a:lnTo>
                    <a:lnTo>
                      <a:pt x="1870" y="18807"/>
                    </a:lnTo>
                    <a:close/>
                    <a:moveTo>
                      <a:pt x="2437" y="18807"/>
                    </a:moveTo>
                    <a:lnTo>
                      <a:pt x="2437" y="19253"/>
                    </a:lnTo>
                    <a:lnTo>
                      <a:pt x="2214" y="19030"/>
                    </a:lnTo>
                    <a:lnTo>
                      <a:pt x="2437" y="18807"/>
                    </a:lnTo>
                    <a:close/>
                    <a:moveTo>
                      <a:pt x="3192" y="18807"/>
                    </a:moveTo>
                    <a:lnTo>
                      <a:pt x="3415" y="19030"/>
                    </a:lnTo>
                    <a:lnTo>
                      <a:pt x="3192" y="19253"/>
                    </a:lnTo>
                    <a:lnTo>
                      <a:pt x="3192" y="18807"/>
                    </a:lnTo>
                    <a:close/>
                    <a:moveTo>
                      <a:pt x="3758" y="18807"/>
                    </a:moveTo>
                    <a:lnTo>
                      <a:pt x="3758" y="19253"/>
                    </a:lnTo>
                    <a:lnTo>
                      <a:pt x="3535" y="19030"/>
                    </a:lnTo>
                    <a:lnTo>
                      <a:pt x="3758" y="18807"/>
                    </a:lnTo>
                    <a:close/>
                    <a:moveTo>
                      <a:pt x="9978" y="18807"/>
                    </a:moveTo>
                    <a:lnTo>
                      <a:pt x="10201" y="19030"/>
                    </a:lnTo>
                    <a:lnTo>
                      <a:pt x="9978" y="19253"/>
                    </a:lnTo>
                    <a:lnTo>
                      <a:pt x="9978" y="18807"/>
                    </a:lnTo>
                    <a:close/>
                    <a:moveTo>
                      <a:pt x="10544" y="18807"/>
                    </a:moveTo>
                    <a:lnTo>
                      <a:pt x="10544" y="19253"/>
                    </a:lnTo>
                    <a:lnTo>
                      <a:pt x="10321" y="19030"/>
                    </a:lnTo>
                    <a:lnTo>
                      <a:pt x="10544" y="18807"/>
                    </a:lnTo>
                    <a:close/>
                    <a:moveTo>
                      <a:pt x="11299" y="18807"/>
                    </a:moveTo>
                    <a:lnTo>
                      <a:pt x="11523" y="19030"/>
                    </a:lnTo>
                    <a:lnTo>
                      <a:pt x="11299" y="19253"/>
                    </a:lnTo>
                    <a:lnTo>
                      <a:pt x="11299" y="18807"/>
                    </a:lnTo>
                    <a:close/>
                    <a:moveTo>
                      <a:pt x="11866" y="18807"/>
                    </a:moveTo>
                    <a:lnTo>
                      <a:pt x="11866" y="19253"/>
                    </a:lnTo>
                    <a:lnTo>
                      <a:pt x="11643" y="19030"/>
                    </a:lnTo>
                    <a:lnTo>
                      <a:pt x="11866" y="18807"/>
                    </a:lnTo>
                    <a:close/>
                    <a:moveTo>
                      <a:pt x="2119" y="19124"/>
                    </a:moveTo>
                    <a:lnTo>
                      <a:pt x="2119" y="19553"/>
                    </a:lnTo>
                    <a:lnTo>
                      <a:pt x="1896" y="19339"/>
                    </a:lnTo>
                    <a:lnTo>
                      <a:pt x="2119" y="19124"/>
                    </a:lnTo>
                    <a:close/>
                    <a:moveTo>
                      <a:pt x="2196" y="19124"/>
                    </a:moveTo>
                    <a:lnTo>
                      <a:pt x="2420" y="19339"/>
                    </a:lnTo>
                    <a:lnTo>
                      <a:pt x="2196" y="19553"/>
                    </a:lnTo>
                    <a:lnTo>
                      <a:pt x="2196" y="19124"/>
                    </a:lnTo>
                    <a:close/>
                    <a:moveTo>
                      <a:pt x="3423" y="19124"/>
                    </a:moveTo>
                    <a:lnTo>
                      <a:pt x="3423" y="19553"/>
                    </a:lnTo>
                    <a:lnTo>
                      <a:pt x="3200" y="19339"/>
                    </a:lnTo>
                    <a:lnTo>
                      <a:pt x="3423" y="19124"/>
                    </a:lnTo>
                    <a:close/>
                    <a:moveTo>
                      <a:pt x="3509" y="19124"/>
                    </a:moveTo>
                    <a:lnTo>
                      <a:pt x="3732" y="19339"/>
                    </a:lnTo>
                    <a:lnTo>
                      <a:pt x="3509" y="19553"/>
                    </a:lnTo>
                    <a:lnTo>
                      <a:pt x="3509" y="19124"/>
                    </a:lnTo>
                    <a:close/>
                    <a:moveTo>
                      <a:pt x="10227" y="19124"/>
                    </a:moveTo>
                    <a:lnTo>
                      <a:pt x="10227" y="19553"/>
                    </a:lnTo>
                    <a:lnTo>
                      <a:pt x="10004" y="19339"/>
                    </a:lnTo>
                    <a:lnTo>
                      <a:pt x="10227" y="19124"/>
                    </a:lnTo>
                    <a:close/>
                    <a:moveTo>
                      <a:pt x="10304" y="19124"/>
                    </a:moveTo>
                    <a:lnTo>
                      <a:pt x="10527" y="19339"/>
                    </a:lnTo>
                    <a:lnTo>
                      <a:pt x="10304" y="19553"/>
                    </a:lnTo>
                    <a:lnTo>
                      <a:pt x="10304" y="19124"/>
                    </a:lnTo>
                    <a:close/>
                    <a:moveTo>
                      <a:pt x="11548" y="19124"/>
                    </a:moveTo>
                    <a:lnTo>
                      <a:pt x="11548" y="19553"/>
                    </a:lnTo>
                    <a:lnTo>
                      <a:pt x="11317" y="19339"/>
                    </a:lnTo>
                    <a:lnTo>
                      <a:pt x="11548" y="19124"/>
                    </a:lnTo>
                    <a:close/>
                    <a:moveTo>
                      <a:pt x="11617" y="19124"/>
                    </a:moveTo>
                    <a:lnTo>
                      <a:pt x="11840" y="19339"/>
                    </a:lnTo>
                    <a:lnTo>
                      <a:pt x="11617" y="19553"/>
                    </a:lnTo>
                    <a:lnTo>
                      <a:pt x="11617" y="19124"/>
                    </a:lnTo>
                    <a:close/>
                    <a:moveTo>
                      <a:pt x="1870" y="19442"/>
                    </a:moveTo>
                    <a:lnTo>
                      <a:pt x="2051" y="19622"/>
                    </a:lnTo>
                    <a:lnTo>
                      <a:pt x="1870" y="19622"/>
                    </a:lnTo>
                    <a:lnTo>
                      <a:pt x="1870" y="19442"/>
                    </a:lnTo>
                    <a:close/>
                    <a:moveTo>
                      <a:pt x="2437" y="19442"/>
                    </a:moveTo>
                    <a:lnTo>
                      <a:pt x="2437" y="19622"/>
                    </a:lnTo>
                    <a:lnTo>
                      <a:pt x="2257" y="19622"/>
                    </a:lnTo>
                    <a:lnTo>
                      <a:pt x="2437" y="19442"/>
                    </a:lnTo>
                    <a:close/>
                    <a:moveTo>
                      <a:pt x="3192" y="19442"/>
                    </a:moveTo>
                    <a:lnTo>
                      <a:pt x="3372" y="19622"/>
                    </a:lnTo>
                    <a:lnTo>
                      <a:pt x="3192" y="19622"/>
                    </a:lnTo>
                    <a:lnTo>
                      <a:pt x="3192" y="19442"/>
                    </a:lnTo>
                    <a:close/>
                    <a:moveTo>
                      <a:pt x="3749" y="19442"/>
                    </a:moveTo>
                    <a:lnTo>
                      <a:pt x="3749" y="19622"/>
                    </a:lnTo>
                    <a:lnTo>
                      <a:pt x="3569" y="19622"/>
                    </a:lnTo>
                    <a:lnTo>
                      <a:pt x="3749" y="19442"/>
                    </a:lnTo>
                    <a:close/>
                    <a:moveTo>
                      <a:pt x="9978" y="19442"/>
                    </a:moveTo>
                    <a:lnTo>
                      <a:pt x="10158" y="19622"/>
                    </a:lnTo>
                    <a:lnTo>
                      <a:pt x="9978" y="19622"/>
                    </a:lnTo>
                    <a:lnTo>
                      <a:pt x="9978" y="19442"/>
                    </a:lnTo>
                    <a:close/>
                    <a:moveTo>
                      <a:pt x="10544" y="19442"/>
                    </a:moveTo>
                    <a:lnTo>
                      <a:pt x="10544" y="19622"/>
                    </a:lnTo>
                    <a:lnTo>
                      <a:pt x="10364" y="19622"/>
                    </a:lnTo>
                    <a:lnTo>
                      <a:pt x="10544" y="19442"/>
                    </a:lnTo>
                    <a:close/>
                    <a:moveTo>
                      <a:pt x="11299" y="19442"/>
                    </a:moveTo>
                    <a:lnTo>
                      <a:pt x="11480" y="19622"/>
                    </a:lnTo>
                    <a:lnTo>
                      <a:pt x="11299" y="19622"/>
                    </a:lnTo>
                    <a:lnTo>
                      <a:pt x="11299" y="19442"/>
                    </a:lnTo>
                    <a:close/>
                    <a:moveTo>
                      <a:pt x="11866" y="19442"/>
                    </a:moveTo>
                    <a:lnTo>
                      <a:pt x="11866" y="19622"/>
                    </a:lnTo>
                    <a:lnTo>
                      <a:pt x="11686" y="19622"/>
                    </a:lnTo>
                    <a:lnTo>
                      <a:pt x="11866" y="19442"/>
                    </a:lnTo>
                    <a:close/>
                    <a:moveTo>
                      <a:pt x="9892" y="0"/>
                    </a:moveTo>
                    <a:lnTo>
                      <a:pt x="9892" y="2463"/>
                    </a:lnTo>
                    <a:lnTo>
                      <a:pt x="9892" y="3252"/>
                    </a:lnTo>
                    <a:lnTo>
                      <a:pt x="9892" y="4985"/>
                    </a:lnTo>
                    <a:lnTo>
                      <a:pt x="9892" y="5774"/>
                    </a:lnTo>
                    <a:lnTo>
                      <a:pt x="9892" y="6246"/>
                    </a:lnTo>
                    <a:lnTo>
                      <a:pt x="9892" y="7001"/>
                    </a:lnTo>
                    <a:lnTo>
                      <a:pt x="9892" y="8769"/>
                    </a:lnTo>
                    <a:lnTo>
                      <a:pt x="9892" y="9558"/>
                    </a:lnTo>
                    <a:lnTo>
                      <a:pt x="9832" y="9558"/>
                    </a:lnTo>
                    <a:lnTo>
                      <a:pt x="9832" y="9627"/>
                    </a:lnTo>
                    <a:lnTo>
                      <a:pt x="9712" y="9627"/>
                    </a:lnTo>
                    <a:cubicBezTo>
                      <a:pt x="9669" y="9627"/>
                      <a:pt x="9635" y="9661"/>
                      <a:pt x="9635" y="9704"/>
                    </a:cubicBezTo>
                    <a:lnTo>
                      <a:pt x="9635" y="9970"/>
                    </a:lnTo>
                    <a:lnTo>
                      <a:pt x="9575" y="9970"/>
                    </a:lnTo>
                    <a:lnTo>
                      <a:pt x="9575" y="10047"/>
                    </a:lnTo>
                    <a:lnTo>
                      <a:pt x="9506" y="10047"/>
                    </a:lnTo>
                    <a:lnTo>
                      <a:pt x="9506" y="9412"/>
                    </a:lnTo>
                    <a:lnTo>
                      <a:pt x="9506" y="9326"/>
                    </a:lnTo>
                    <a:lnTo>
                      <a:pt x="9506" y="9232"/>
                    </a:lnTo>
                    <a:lnTo>
                      <a:pt x="9506" y="9146"/>
                    </a:lnTo>
                    <a:lnTo>
                      <a:pt x="9506" y="9043"/>
                    </a:lnTo>
                    <a:lnTo>
                      <a:pt x="9506" y="8957"/>
                    </a:lnTo>
                    <a:lnTo>
                      <a:pt x="9506" y="8331"/>
                    </a:lnTo>
                    <a:lnTo>
                      <a:pt x="9506" y="8314"/>
                    </a:lnTo>
                    <a:lnTo>
                      <a:pt x="9506" y="8245"/>
                    </a:lnTo>
                    <a:lnTo>
                      <a:pt x="9292" y="8245"/>
                    </a:lnTo>
                    <a:lnTo>
                      <a:pt x="9292" y="8314"/>
                    </a:lnTo>
                    <a:lnTo>
                      <a:pt x="9292" y="8331"/>
                    </a:lnTo>
                    <a:lnTo>
                      <a:pt x="9292" y="8957"/>
                    </a:lnTo>
                    <a:lnTo>
                      <a:pt x="9292" y="9043"/>
                    </a:lnTo>
                    <a:lnTo>
                      <a:pt x="9292" y="9146"/>
                    </a:lnTo>
                    <a:lnTo>
                      <a:pt x="9292" y="9232"/>
                    </a:lnTo>
                    <a:lnTo>
                      <a:pt x="9292" y="9326"/>
                    </a:lnTo>
                    <a:lnTo>
                      <a:pt x="9292" y="9412"/>
                    </a:lnTo>
                    <a:lnTo>
                      <a:pt x="9292" y="10047"/>
                    </a:lnTo>
                    <a:lnTo>
                      <a:pt x="9103" y="10047"/>
                    </a:lnTo>
                    <a:lnTo>
                      <a:pt x="9103" y="9412"/>
                    </a:lnTo>
                    <a:lnTo>
                      <a:pt x="9103" y="9326"/>
                    </a:lnTo>
                    <a:lnTo>
                      <a:pt x="9103" y="9232"/>
                    </a:lnTo>
                    <a:lnTo>
                      <a:pt x="9103" y="9146"/>
                    </a:lnTo>
                    <a:lnTo>
                      <a:pt x="9103" y="9043"/>
                    </a:lnTo>
                    <a:lnTo>
                      <a:pt x="9103" y="8957"/>
                    </a:lnTo>
                    <a:lnTo>
                      <a:pt x="9103" y="8331"/>
                    </a:lnTo>
                    <a:lnTo>
                      <a:pt x="9103" y="8314"/>
                    </a:lnTo>
                    <a:lnTo>
                      <a:pt x="9103" y="8245"/>
                    </a:lnTo>
                    <a:lnTo>
                      <a:pt x="8889" y="8245"/>
                    </a:lnTo>
                    <a:lnTo>
                      <a:pt x="8889" y="8314"/>
                    </a:lnTo>
                    <a:lnTo>
                      <a:pt x="8889" y="8331"/>
                    </a:lnTo>
                    <a:lnTo>
                      <a:pt x="8889" y="8957"/>
                    </a:lnTo>
                    <a:lnTo>
                      <a:pt x="8889" y="9043"/>
                    </a:lnTo>
                    <a:lnTo>
                      <a:pt x="8889" y="9146"/>
                    </a:lnTo>
                    <a:lnTo>
                      <a:pt x="8889" y="9232"/>
                    </a:lnTo>
                    <a:lnTo>
                      <a:pt x="8889" y="9326"/>
                    </a:lnTo>
                    <a:lnTo>
                      <a:pt x="8889" y="9412"/>
                    </a:lnTo>
                    <a:lnTo>
                      <a:pt x="8889" y="10047"/>
                    </a:lnTo>
                    <a:lnTo>
                      <a:pt x="8717" y="10047"/>
                    </a:lnTo>
                    <a:lnTo>
                      <a:pt x="8717" y="9412"/>
                    </a:lnTo>
                    <a:lnTo>
                      <a:pt x="8717" y="9326"/>
                    </a:lnTo>
                    <a:lnTo>
                      <a:pt x="8717" y="9232"/>
                    </a:lnTo>
                    <a:lnTo>
                      <a:pt x="8717" y="9146"/>
                    </a:lnTo>
                    <a:lnTo>
                      <a:pt x="8717" y="9043"/>
                    </a:lnTo>
                    <a:lnTo>
                      <a:pt x="8717" y="8957"/>
                    </a:lnTo>
                    <a:lnTo>
                      <a:pt x="8717" y="8331"/>
                    </a:lnTo>
                    <a:lnTo>
                      <a:pt x="8717" y="8314"/>
                    </a:lnTo>
                    <a:lnTo>
                      <a:pt x="8717" y="8245"/>
                    </a:lnTo>
                    <a:lnTo>
                      <a:pt x="8503" y="8245"/>
                    </a:lnTo>
                    <a:lnTo>
                      <a:pt x="8503" y="8314"/>
                    </a:lnTo>
                    <a:lnTo>
                      <a:pt x="8503" y="8331"/>
                    </a:lnTo>
                    <a:lnTo>
                      <a:pt x="8503" y="8957"/>
                    </a:lnTo>
                    <a:lnTo>
                      <a:pt x="8503" y="9043"/>
                    </a:lnTo>
                    <a:lnTo>
                      <a:pt x="8503" y="9146"/>
                    </a:lnTo>
                    <a:lnTo>
                      <a:pt x="8503" y="9232"/>
                    </a:lnTo>
                    <a:lnTo>
                      <a:pt x="8503" y="9326"/>
                    </a:lnTo>
                    <a:lnTo>
                      <a:pt x="8503" y="9412"/>
                    </a:lnTo>
                    <a:lnTo>
                      <a:pt x="8503" y="10047"/>
                    </a:lnTo>
                    <a:lnTo>
                      <a:pt x="8314" y="10047"/>
                    </a:lnTo>
                    <a:lnTo>
                      <a:pt x="8314" y="9412"/>
                    </a:lnTo>
                    <a:lnTo>
                      <a:pt x="8314" y="9326"/>
                    </a:lnTo>
                    <a:lnTo>
                      <a:pt x="8314" y="9232"/>
                    </a:lnTo>
                    <a:lnTo>
                      <a:pt x="8314" y="9146"/>
                    </a:lnTo>
                    <a:lnTo>
                      <a:pt x="8314" y="9043"/>
                    </a:lnTo>
                    <a:lnTo>
                      <a:pt x="8314" y="8957"/>
                    </a:lnTo>
                    <a:lnTo>
                      <a:pt x="8314" y="8331"/>
                    </a:lnTo>
                    <a:lnTo>
                      <a:pt x="8314" y="8314"/>
                    </a:lnTo>
                    <a:lnTo>
                      <a:pt x="8314" y="8245"/>
                    </a:lnTo>
                    <a:lnTo>
                      <a:pt x="8099" y="8245"/>
                    </a:lnTo>
                    <a:lnTo>
                      <a:pt x="8099" y="8314"/>
                    </a:lnTo>
                    <a:lnTo>
                      <a:pt x="8099" y="8331"/>
                    </a:lnTo>
                    <a:lnTo>
                      <a:pt x="8099" y="8957"/>
                    </a:lnTo>
                    <a:lnTo>
                      <a:pt x="8099" y="9043"/>
                    </a:lnTo>
                    <a:lnTo>
                      <a:pt x="8099" y="9146"/>
                    </a:lnTo>
                    <a:lnTo>
                      <a:pt x="8099" y="9232"/>
                    </a:lnTo>
                    <a:lnTo>
                      <a:pt x="8099" y="9326"/>
                    </a:lnTo>
                    <a:lnTo>
                      <a:pt x="8099" y="9412"/>
                    </a:lnTo>
                    <a:lnTo>
                      <a:pt x="8099" y="10047"/>
                    </a:lnTo>
                    <a:lnTo>
                      <a:pt x="7859" y="10047"/>
                    </a:lnTo>
                    <a:lnTo>
                      <a:pt x="7859" y="9215"/>
                    </a:lnTo>
                    <a:lnTo>
                      <a:pt x="7748" y="8949"/>
                    </a:lnTo>
                    <a:lnTo>
                      <a:pt x="7542" y="8949"/>
                    </a:lnTo>
                    <a:lnTo>
                      <a:pt x="7542" y="8691"/>
                    </a:lnTo>
                    <a:lnTo>
                      <a:pt x="7473" y="8691"/>
                    </a:lnTo>
                    <a:lnTo>
                      <a:pt x="7404" y="6924"/>
                    </a:lnTo>
                    <a:lnTo>
                      <a:pt x="7653" y="6924"/>
                    </a:lnTo>
                    <a:lnTo>
                      <a:pt x="7653" y="6246"/>
                    </a:lnTo>
                    <a:lnTo>
                      <a:pt x="7370" y="6246"/>
                    </a:lnTo>
                    <a:lnTo>
                      <a:pt x="7361" y="6075"/>
                    </a:lnTo>
                    <a:lnTo>
                      <a:pt x="7645" y="6075"/>
                    </a:lnTo>
                    <a:lnTo>
                      <a:pt x="7645" y="5740"/>
                    </a:lnTo>
                    <a:lnTo>
                      <a:pt x="7353" y="5740"/>
                    </a:lnTo>
                    <a:lnTo>
                      <a:pt x="7224" y="2377"/>
                    </a:lnTo>
                    <a:lnTo>
                      <a:pt x="7181" y="1304"/>
                    </a:lnTo>
                    <a:lnTo>
                      <a:pt x="6495" y="1304"/>
                    </a:lnTo>
                    <a:lnTo>
                      <a:pt x="6452" y="2377"/>
                    </a:lnTo>
                    <a:lnTo>
                      <a:pt x="6323" y="5740"/>
                    </a:lnTo>
                    <a:lnTo>
                      <a:pt x="6126" y="5740"/>
                    </a:lnTo>
                    <a:lnTo>
                      <a:pt x="6126" y="6075"/>
                    </a:lnTo>
                    <a:lnTo>
                      <a:pt x="6306" y="6075"/>
                    </a:lnTo>
                    <a:lnTo>
                      <a:pt x="6298" y="6246"/>
                    </a:lnTo>
                    <a:lnTo>
                      <a:pt x="6126" y="6246"/>
                    </a:lnTo>
                    <a:lnTo>
                      <a:pt x="6126" y="6924"/>
                    </a:lnTo>
                    <a:lnTo>
                      <a:pt x="6280" y="6924"/>
                    </a:lnTo>
                    <a:lnTo>
                      <a:pt x="6212" y="8691"/>
                    </a:lnTo>
                    <a:lnTo>
                      <a:pt x="6126" y="8691"/>
                    </a:lnTo>
                    <a:lnTo>
                      <a:pt x="6126" y="8949"/>
                    </a:lnTo>
                    <a:lnTo>
                      <a:pt x="5937" y="8949"/>
                    </a:lnTo>
                    <a:lnTo>
                      <a:pt x="5860" y="9146"/>
                    </a:lnTo>
                    <a:lnTo>
                      <a:pt x="5654" y="9155"/>
                    </a:lnTo>
                    <a:lnTo>
                      <a:pt x="5654" y="8863"/>
                    </a:lnTo>
                    <a:lnTo>
                      <a:pt x="5654" y="8846"/>
                    </a:lnTo>
                    <a:lnTo>
                      <a:pt x="5654" y="8786"/>
                    </a:lnTo>
                    <a:lnTo>
                      <a:pt x="5654" y="8769"/>
                    </a:lnTo>
                    <a:lnTo>
                      <a:pt x="5654" y="8056"/>
                    </a:lnTo>
                    <a:lnTo>
                      <a:pt x="5654" y="8039"/>
                    </a:lnTo>
                    <a:lnTo>
                      <a:pt x="5654" y="7988"/>
                    </a:lnTo>
                    <a:lnTo>
                      <a:pt x="5654" y="7962"/>
                    </a:lnTo>
                    <a:lnTo>
                      <a:pt x="5654" y="7885"/>
                    </a:lnTo>
                    <a:cubicBezTo>
                      <a:pt x="5654" y="7782"/>
                      <a:pt x="5568" y="7696"/>
                      <a:pt x="5465" y="7696"/>
                    </a:cubicBezTo>
                    <a:lnTo>
                      <a:pt x="5414" y="7696"/>
                    </a:lnTo>
                    <a:lnTo>
                      <a:pt x="5414" y="7627"/>
                    </a:lnTo>
                    <a:cubicBezTo>
                      <a:pt x="5414" y="7619"/>
                      <a:pt x="5397" y="7610"/>
                      <a:pt x="5388" y="7610"/>
                    </a:cubicBezTo>
                    <a:lnTo>
                      <a:pt x="5259" y="7610"/>
                    </a:lnTo>
                    <a:cubicBezTo>
                      <a:pt x="5251" y="7610"/>
                      <a:pt x="5242" y="7619"/>
                      <a:pt x="5242" y="7627"/>
                    </a:cubicBezTo>
                    <a:lnTo>
                      <a:pt x="5242" y="7696"/>
                    </a:lnTo>
                    <a:lnTo>
                      <a:pt x="5182" y="7696"/>
                    </a:lnTo>
                    <a:cubicBezTo>
                      <a:pt x="5079" y="7696"/>
                      <a:pt x="4993" y="7782"/>
                      <a:pt x="4993" y="7885"/>
                    </a:cubicBezTo>
                    <a:lnTo>
                      <a:pt x="4993" y="8228"/>
                    </a:lnTo>
                    <a:lnTo>
                      <a:pt x="4856" y="8228"/>
                    </a:lnTo>
                    <a:cubicBezTo>
                      <a:pt x="4822" y="8228"/>
                      <a:pt x="4796" y="8254"/>
                      <a:pt x="4796" y="8280"/>
                    </a:cubicBezTo>
                    <a:lnTo>
                      <a:pt x="4796" y="9240"/>
                    </a:lnTo>
                    <a:lnTo>
                      <a:pt x="4607" y="9249"/>
                    </a:lnTo>
                    <a:lnTo>
                      <a:pt x="4607" y="8897"/>
                    </a:lnTo>
                    <a:lnTo>
                      <a:pt x="4607" y="8872"/>
                    </a:lnTo>
                    <a:lnTo>
                      <a:pt x="4607" y="8820"/>
                    </a:lnTo>
                    <a:lnTo>
                      <a:pt x="4607" y="8794"/>
                    </a:lnTo>
                    <a:lnTo>
                      <a:pt x="4607" y="8091"/>
                    </a:lnTo>
                    <a:lnTo>
                      <a:pt x="4607" y="8065"/>
                    </a:lnTo>
                    <a:lnTo>
                      <a:pt x="4607" y="8014"/>
                    </a:lnTo>
                    <a:lnTo>
                      <a:pt x="4607" y="7996"/>
                    </a:lnTo>
                    <a:lnTo>
                      <a:pt x="4607" y="7919"/>
                    </a:lnTo>
                    <a:cubicBezTo>
                      <a:pt x="4607" y="7808"/>
                      <a:pt x="4522" y="7722"/>
                      <a:pt x="4410" y="7722"/>
                    </a:cubicBezTo>
                    <a:lnTo>
                      <a:pt x="4359" y="7722"/>
                    </a:lnTo>
                    <a:lnTo>
                      <a:pt x="4359" y="7662"/>
                    </a:lnTo>
                    <a:cubicBezTo>
                      <a:pt x="4359" y="7653"/>
                      <a:pt x="4350" y="7636"/>
                      <a:pt x="4341" y="7636"/>
                    </a:cubicBezTo>
                    <a:lnTo>
                      <a:pt x="4213" y="7636"/>
                    </a:lnTo>
                    <a:cubicBezTo>
                      <a:pt x="4196" y="7636"/>
                      <a:pt x="4187" y="7653"/>
                      <a:pt x="4187" y="7662"/>
                    </a:cubicBezTo>
                    <a:lnTo>
                      <a:pt x="4187" y="7722"/>
                    </a:lnTo>
                    <a:lnTo>
                      <a:pt x="4135" y="7722"/>
                    </a:lnTo>
                    <a:cubicBezTo>
                      <a:pt x="4024" y="7722"/>
                      <a:pt x="3938" y="7808"/>
                      <a:pt x="3938" y="7919"/>
                    </a:cubicBezTo>
                    <a:lnTo>
                      <a:pt x="3938" y="7996"/>
                    </a:lnTo>
                    <a:lnTo>
                      <a:pt x="3938" y="8014"/>
                    </a:lnTo>
                    <a:lnTo>
                      <a:pt x="3938" y="8065"/>
                    </a:lnTo>
                    <a:lnTo>
                      <a:pt x="3938" y="8091"/>
                    </a:lnTo>
                    <a:lnTo>
                      <a:pt x="3938" y="8297"/>
                    </a:lnTo>
                    <a:lnTo>
                      <a:pt x="3844" y="8297"/>
                    </a:lnTo>
                    <a:lnTo>
                      <a:pt x="3844" y="7027"/>
                    </a:lnTo>
                    <a:lnTo>
                      <a:pt x="3844" y="6280"/>
                    </a:lnTo>
                    <a:lnTo>
                      <a:pt x="3844" y="5809"/>
                    </a:lnTo>
                    <a:lnTo>
                      <a:pt x="3844" y="5011"/>
                    </a:lnTo>
                    <a:lnTo>
                      <a:pt x="3844" y="3286"/>
                    </a:lnTo>
                    <a:lnTo>
                      <a:pt x="3844" y="2488"/>
                    </a:lnTo>
                    <a:lnTo>
                      <a:pt x="3844" y="34"/>
                    </a:lnTo>
                    <a:lnTo>
                      <a:pt x="3114" y="34"/>
                    </a:lnTo>
                    <a:lnTo>
                      <a:pt x="3114" y="2488"/>
                    </a:lnTo>
                    <a:lnTo>
                      <a:pt x="3114" y="3286"/>
                    </a:lnTo>
                    <a:lnTo>
                      <a:pt x="3114" y="5011"/>
                    </a:lnTo>
                    <a:lnTo>
                      <a:pt x="3114" y="5809"/>
                    </a:lnTo>
                    <a:lnTo>
                      <a:pt x="3114" y="6280"/>
                    </a:lnTo>
                    <a:lnTo>
                      <a:pt x="3114" y="7027"/>
                    </a:lnTo>
                    <a:lnTo>
                      <a:pt x="3114" y="8803"/>
                    </a:lnTo>
                    <a:lnTo>
                      <a:pt x="3114" y="9592"/>
                    </a:lnTo>
                    <a:lnTo>
                      <a:pt x="3114" y="9944"/>
                    </a:lnTo>
                    <a:lnTo>
                      <a:pt x="2909" y="9944"/>
                    </a:lnTo>
                    <a:lnTo>
                      <a:pt x="2909" y="11531"/>
                    </a:lnTo>
                    <a:lnTo>
                      <a:pt x="2574" y="11557"/>
                    </a:lnTo>
                    <a:lnTo>
                      <a:pt x="2531" y="11557"/>
                    </a:lnTo>
                    <a:lnTo>
                      <a:pt x="2522" y="11548"/>
                    </a:lnTo>
                    <a:lnTo>
                      <a:pt x="2522" y="11317"/>
                    </a:lnTo>
                    <a:lnTo>
                      <a:pt x="2522" y="9592"/>
                    </a:lnTo>
                    <a:lnTo>
                      <a:pt x="2522" y="8803"/>
                    </a:lnTo>
                    <a:lnTo>
                      <a:pt x="2522" y="7027"/>
                    </a:lnTo>
                    <a:lnTo>
                      <a:pt x="2522" y="6280"/>
                    </a:lnTo>
                    <a:lnTo>
                      <a:pt x="2522" y="5809"/>
                    </a:lnTo>
                    <a:lnTo>
                      <a:pt x="2522" y="5011"/>
                    </a:lnTo>
                    <a:lnTo>
                      <a:pt x="2522" y="3286"/>
                    </a:lnTo>
                    <a:lnTo>
                      <a:pt x="2522" y="2497"/>
                    </a:lnTo>
                    <a:lnTo>
                      <a:pt x="2522" y="34"/>
                    </a:lnTo>
                    <a:lnTo>
                      <a:pt x="1793" y="34"/>
                    </a:lnTo>
                    <a:lnTo>
                      <a:pt x="1793" y="2497"/>
                    </a:lnTo>
                    <a:lnTo>
                      <a:pt x="1793" y="3286"/>
                    </a:lnTo>
                    <a:lnTo>
                      <a:pt x="1793" y="5011"/>
                    </a:lnTo>
                    <a:lnTo>
                      <a:pt x="1793" y="5809"/>
                    </a:lnTo>
                    <a:lnTo>
                      <a:pt x="1793" y="6280"/>
                    </a:lnTo>
                    <a:lnTo>
                      <a:pt x="1793" y="7027"/>
                    </a:lnTo>
                    <a:lnTo>
                      <a:pt x="1793" y="8803"/>
                    </a:lnTo>
                    <a:lnTo>
                      <a:pt x="1793" y="9592"/>
                    </a:lnTo>
                    <a:lnTo>
                      <a:pt x="1793" y="11008"/>
                    </a:lnTo>
                    <a:lnTo>
                      <a:pt x="172" y="9815"/>
                    </a:lnTo>
                    <a:lnTo>
                      <a:pt x="0" y="10030"/>
                    </a:lnTo>
                    <a:lnTo>
                      <a:pt x="1793" y="11523"/>
                    </a:lnTo>
                    <a:lnTo>
                      <a:pt x="1793" y="12115"/>
                    </a:lnTo>
                    <a:lnTo>
                      <a:pt x="1793" y="12509"/>
                    </a:lnTo>
                    <a:lnTo>
                      <a:pt x="1090" y="12509"/>
                    </a:lnTo>
                    <a:cubicBezTo>
                      <a:pt x="1055" y="12509"/>
                      <a:pt x="1030" y="12535"/>
                      <a:pt x="1030" y="12561"/>
                    </a:cubicBezTo>
                    <a:lnTo>
                      <a:pt x="1030" y="13633"/>
                    </a:lnTo>
                    <a:cubicBezTo>
                      <a:pt x="1030" y="13668"/>
                      <a:pt x="1055" y="13693"/>
                      <a:pt x="1090" y="13693"/>
                    </a:cubicBezTo>
                    <a:lnTo>
                      <a:pt x="1793" y="13693"/>
                    </a:lnTo>
                    <a:lnTo>
                      <a:pt x="1793" y="15118"/>
                    </a:lnTo>
                    <a:lnTo>
                      <a:pt x="1793" y="15907"/>
                    </a:lnTo>
                    <a:lnTo>
                      <a:pt x="1793" y="17640"/>
                    </a:lnTo>
                    <a:lnTo>
                      <a:pt x="1793" y="18429"/>
                    </a:lnTo>
                    <a:lnTo>
                      <a:pt x="1793" y="19699"/>
                    </a:lnTo>
                    <a:lnTo>
                      <a:pt x="2522" y="19699"/>
                    </a:lnTo>
                    <a:lnTo>
                      <a:pt x="2522" y="18429"/>
                    </a:lnTo>
                    <a:lnTo>
                      <a:pt x="2522" y="17640"/>
                    </a:lnTo>
                    <a:lnTo>
                      <a:pt x="2522" y="15907"/>
                    </a:lnTo>
                    <a:lnTo>
                      <a:pt x="2522" y="15118"/>
                    </a:lnTo>
                    <a:lnTo>
                      <a:pt x="2522" y="13693"/>
                    </a:lnTo>
                    <a:lnTo>
                      <a:pt x="3114" y="13693"/>
                    </a:lnTo>
                    <a:lnTo>
                      <a:pt x="3114" y="15118"/>
                    </a:lnTo>
                    <a:lnTo>
                      <a:pt x="3114" y="15907"/>
                    </a:lnTo>
                    <a:lnTo>
                      <a:pt x="3114" y="17640"/>
                    </a:lnTo>
                    <a:lnTo>
                      <a:pt x="3114" y="18429"/>
                    </a:lnTo>
                    <a:lnTo>
                      <a:pt x="3114" y="19699"/>
                    </a:lnTo>
                    <a:lnTo>
                      <a:pt x="3844" y="19699"/>
                    </a:lnTo>
                    <a:lnTo>
                      <a:pt x="3844" y="18429"/>
                    </a:lnTo>
                    <a:lnTo>
                      <a:pt x="3844" y="17640"/>
                    </a:lnTo>
                    <a:lnTo>
                      <a:pt x="3844" y="15907"/>
                    </a:lnTo>
                    <a:lnTo>
                      <a:pt x="3844" y="15118"/>
                    </a:lnTo>
                    <a:lnTo>
                      <a:pt x="3844" y="13693"/>
                    </a:lnTo>
                    <a:lnTo>
                      <a:pt x="5482" y="13693"/>
                    </a:lnTo>
                    <a:lnTo>
                      <a:pt x="5482" y="15049"/>
                    </a:lnTo>
                    <a:lnTo>
                      <a:pt x="5482" y="15246"/>
                    </a:lnTo>
                    <a:lnTo>
                      <a:pt x="5482" y="15435"/>
                    </a:lnTo>
                    <a:cubicBezTo>
                      <a:pt x="5482" y="15469"/>
                      <a:pt x="5508" y="15495"/>
                      <a:pt x="5534" y="15495"/>
                    </a:cubicBezTo>
                    <a:lnTo>
                      <a:pt x="6718" y="15495"/>
                    </a:lnTo>
                    <a:lnTo>
                      <a:pt x="6718" y="19656"/>
                    </a:lnTo>
                    <a:lnTo>
                      <a:pt x="6932" y="19656"/>
                    </a:lnTo>
                    <a:lnTo>
                      <a:pt x="6932" y="15495"/>
                    </a:lnTo>
                    <a:lnTo>
                      <a:pt x="8108" y="15495"/>
                    </a:lnTo>
                    <a:cubicBezTo>
                      <a:pt x="8142" y="15495"/>
                      <a:pt x="8168" y="15469"/>
                      <a:pt x="8168" y="15435"/>
                    </a:cubicBezTo>
                    <a:lnTo>
                      <a:pt x="8168" y="15246"/>
                    </a:lnTo>
                    <a:lnTo>
                      <a:pt x="8168" y="15066"/>
                    </a:lnTo>
                    <a:lnTo>
                      <a:pt x="8168" y="13702"/>
                    </a:lnTo>
                    <a:lnTo>
                      <a:pt x="9901" y="13702"/>
                    </a:lnTo>
                    <a:lnTo>
                      <a:pt x="9901" y="15126"/>
                    </a:lnTo>
                    <a:lnTo>
                      <a:pt x="9901" y="15924"/>
                    </a:lnTo>
                    <a:lnTo>
                      <a:pt x="9901" y="17649"/>
                    </a:lnTo>
                    <a:lnTo>
                      <a:pt x="9901" y="18438"/>
                    </a:lnTo>
                    <a:lnTo>
                      <a:pt x="9901" y="19708"/>
                    </a:lnTo>
                    <a:lnTo>
                      <a:pt x="10630" y="19708"/>
                    </a:lnTo>
                    <a:lnTo>
                      <a:pt x="10630" y="18438"/>
                    </a:lnTo>
                    <a:lnTo>
                      <a:pt x="10630" y="17649"/>
                    </a:lnTo>
                    <a:lnTo>
                      <a:pt x="10630" y="15924"/>
                    </a:lnTo>
                    <a:lnTo>
                      <a:pt x="10630" y="15126"/>
                    </a:lnTo>
                    <a:lnTo>
                      <a:pt x="10630" y="13702"/>
                    </a:lnTo>
                    <a:lnTo>
                      <a:pt x="11222" y="13702"/>
                    </a:lnTo>
                    <a:lnTo>
                      <a:pt x="11222" y="15126"/>
                    </a:lnTo>
                    <a:lnTo>
                      <a:pt x="11222" y="15924"/>
                    </a:lnTo>
                    <a:lnTo>
                      <a:pt x="11222" y="17649"/>
                    </a:lnTo>
                    <a:lnTo>
                      <a:pt x="11222" y="18438"/>
                    </a:lnTo>
                    <a:lnTo>
                      <a:pt x="11222" y="19708"/>
                    </a:lnTo>
                    <a:lnTo>
                      <a:pt x="11952" y="19708"/>
                    </a:lnTo>
                    <a:lnTo>
                      <a:pt x="11952" y="18438"/>
                    </a:lnTo>
                    <a:lnTo>
                      <a:pt x="11952" y="17649"/>
                    </a:lnTo>
                    <a:lnTo>
                      <a:pt x="11952" y="15924"/>
                    </a:lnTo>
                    <a:lnTo>
                      <a:pt x="11952" y="15126"/>
                    </a:lnTo>
                    <a:lnTo>
                      <a:pt x="11952" y="13702"/>
                    </a:lnTo>
                    <a:lnTo>
                      <a:pt x="12561" y="13702"/>
                    </a:lnTo>
                    <a:cubicBezTo>
                      <a:pt x="12595" y="13702"/>
                      <a:pt x="12612" y="13676"/>
                      <a:pt x="12612" y="13650"/>
                    </a:cubicBezTo>
                    <a:lnTo>
                      <a:pt x="12612" y="12578"/>
                    </a:lnTo>
                    <a:cubicBezTo>
                      <a:pt x="12612" y="12544"/>
                      <a:pt x="12595" y="12518"/>
                      <a:pt x="12561" y="12518"/>
                    </a:cubicBezTo>
                    <a:lnTo>
                      <a:pt x="11952" y="12518"/>
                    </a:lnTo>
                    <a:lnTo>
                      <a:pt x="11952" y="12123"/>
                    </a:lnTo>
                    <a:lnTo>
                      <a:pt x="11952" y="11634"/>
                    </a:lnTo>
                    <a:lnTo>
                      <a:pt x="11943" y="11634"/>
                    </a:lnTo>
                    <a:lnTo>
                      <a:pt x="13848" y="10030"/>
                    </a:lnTo>
                    <a:lnTo>
                      <a:pt x="13676" y="9815"/>
                    </a:lnTo>
                    <a:lnTo>
                      <a:pt x="11943" y="11094"/>
                    </a:lnTo>
                    <a:lnTo>
                      <a:pt x="11943" y="9584"/>
                    </a:lnTo>
                    <a:lnTo>
                      <a:pt x="11943" y="8786"/>
                    </a:lnTo>
                    <a:lnTo>
                      <a:pt x="11943" y="7018"/>
                    </a:lnTo>
                    <a:lnTo>
                      <a:pt x="11943" y="6272"/>
                    </a:lnTo>
                    <a:lnTo>
                      <a:pt x="11943" y="5800"/>
                    </a:lnTo>
                    <a:lnTo>
                      <a:pt x="11943" y="5002"/>
                    </a:lnTo>
                    <a:lnTo>
                      <a:pt x="11943" y="3278"/>
                    </a:lnTo>
                    <a:lnTo>
                      <a:pt x="11943" y="2480"/>
                    </a:lnTo>
                    <a:lnTo>
                      <a:pt x="11943" y="26"/>
                    </a:lnTo>
                    <a:lnTo>
                      <a:pt x="11214" y="26"/>
                    </a:lnTo>
                    <a:lnTo>
                      <a:pt x="11214" y="2480"/>
                    </a:lnTo>
                    <a:lnTo>
                      <a:pt x="11214" y="3278"/>
                    </a:lnTo>
                    <a:lnTo>
                      <a:pt x="11214" y="5002"/>
                    </a:lnTo>
                    <a:lnTo>
                      <a:pt x="11214" y="5800"/>
                    </a:lnTo>
                    <a:lnTo>
                      <a:pt x="11214" y="6272"/>
                    </a:lnTo>
                    <a:lnTo>
                      <a:pt x="11214" y="7018"/>
                    </a:lnTo>
                    <a:lnTo>
                      <a:pt x="11214" y="8786"/>
                    </a:lnTo>
                    <a:lnTo>
                      <a:pt x="11214" y="9584"/>
                    </a:lnTo>
                    <a:lnTo>
                      <a:pt x="11214" y="11308"/>
                    </a:lnTo>
                    <a:lnTo>
                      <a:pt x="11214" y="11531"/>
                    </a:lnTo>
                    <a:lnTo>
                      <a:pt x="10879" y="11531"/>
                    </a:lnTo>
                    <a:lnTo>
                      <a:pt x="10879" y="11995"/>
                    </a:lnTo>
                    <a:lnTo>
                      <a:pt x="10699" y="11995"/>
                    </a:lnTo>
                    <a:lnTo>
                      <a:pt x="10699" y="11557"/>
                    </a:lnTo>
                    <a:lnTo>
                      <a:pt x="10699" y="10219"/>
                    </a:lnTo>
                    <a:lnTo>
                      <a:pt x="10845" y="10219"/>
                    </a:lnTo>
                    <a:lnTo>
                      <a:pt x="10845" y="10047"/>
                    </a:lnTo>
                    <a:lnTo>
                      <a:pt x="10716" y="10047"/>
                    </a:lnTo>
                    <a:lnTo>
                      <a:pt x="10716" y="9970"/>
                    </a:lnTo>
                    <a:lnTo>
                      <a:pt x="10656" y="9970"/>
                    </a:lnTo>
                    <a:lnTo>
                      <a:pt x="10656" y="9704"/>
                    </a:lnTo>
                    <a:cubicBezTo>
                      <a:pt x="10656" y="9678"/>
                      <a:pt x="10647" y="9661"/>
                      <a:pt x="10622" y="9635"/>
                    </a:cubicBezTo>
                    <a:lnTo>
                      <a:pt x="10622" y="9558"/>
                    </a:lnTo>
                    <a:lnTo>
                      <a:pt x="10622" y="8769"/>
                    </a:lnTo>
                    <a:lnTo>
                      <a:pt x="10622" y="7001"/>
                    </a:lnTo>
                    <a:lnTo>
                      <a:pt x="10622" y="6246"/>
                    </a:lnTo>
                    <a:lnTo>
                      <a:pt x="10622" y="5774"/>
                    </a:lnTo>
                    <a:lnTo>
                      <a:pt x="10622" y="4985"/>
                    </a:lnTo>
                    <a:lnTo>
                      <a:pt x="10622" y="3252"/>
                    </a:lnTo>
                    <a:lnTo>
                      <a:pt x="10622" y="2463"/>
                    </a:lnTo>
                    <a:lnTo>
                      <a:pt x="106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8307763" y="3362325"/>
                <a:ext cx="767700" cy="10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9"/>
            <p:cNvSpPr/>
            <p:nvPr/>
          </p:nvSpPr>
          <p:spPr>
            <a:xfrm>
              <a:off x="7897594" y="4124325"/>
              <a:ext cx="738716" cy="670812"/>
            </a:xfrm>
            <a:custGeom>
              <a:avLst/>
              <a:gdLst/>
              <a:ahLst/>
              <a:cxnLst/>
              <a:rect l="l" t="t" r="r" b="b"/>
              <a:pathLst>
                <a:path w="11575" h="10511" extrusionOk="0">
                  <a:moveTo>
                    <a:pt x="8580" y="4042"/>
                  </a:moveTo>
                  <a:cubicBezTo>
                    <a:pt x="8572" y="4067"/>
                    <a:pt x="8572" y="4110"/>
                    <a:pt x="8572" y="4145"/>
                  </a:cubicBezTo>
                  <a:lnTo>
                    <a:pt x="8572" y="4179"/>
                  </a:lnTo>
                  <a:lnTo>
                    <a:pt x="7971" y="4179"/>
                  </a:lnTo>
                  <a:lnTo>
                    <a:pt x="7971" y="4145"/>
                  </a:lnTo>
                  <a:cubicBezTo>
                    <a:pt x="7971" y="4102"/>
                    <a:pt x="7971" y="4067"/>
                    <a:pt x="7962" y="4042"/>
                  </a:cubicBezTo>
                  <a:close/>
                  <a:moveTo>
                    <a:pt x="8572" y="4273"/>
                  </a:moveTo>
                  <a:lnTo>
                    <a:pt x="8572" y="5294"/>
                  </a:lnTo>
                  <a:lnTo>
                    <a:pt x="7971" y="5294"/>
                  </a:lnTo>
                  <a:lnTo>
                    <a:pt x="7971" y="4273"/>
                  </a:lnTo>
                  <a:close/>
                  <a:moveTo>
                    <a:pt x="8572" y="5380"/>
                  </a:moveTo>
                  <a:lnTo>
                    <a:pt x="8572" y="5526"/>
                  </a:lnTo>
                  <a:lnTo>
                    <a:pt x="7971" y="5526"/>
                  </a:lnTo>
                  <a:lnTo>
                    <a:pt x="7971" y="5380"/>
                  </a:lnTo>
                  <a:close/>
                  <a:moveTo>
                    <a:pt x="8563" y="5603"/>
                  </a:moveTo>
                  <a:lnTo>
                    <a:pt x="8563" y="6633"/>
                  </a:lnTo>
                  <a:lnTo>
                    <a:pt x="7980" y="6633"/>
                  </a:lnTo>
                  <a:lnTo>
                    <a:pt x="7962" y="6495"/>
                  </a:lnTo>
                  <a:lnTo>
                    <a:pt x="7962" y="5603"/>
                  </a:lnTo>
                  <a:close/>
                  <a:moveTo>
                    <a:pt x="8572" y="6718"/>
                  </a:moveTo>
                  <a:lnTo>
                    <a:pt x="8572" y="6873"/>
                  </a:lnTo>
                  <a:lnTo>
                    <a:pt x="8014" y="6873"/>
                  </a:lnTo>
                  <a:lnTo>
                    <a:pt x="7997" y="6718"/>
                  </a:lnTo>
                  <a:close/>
                  <a:moveTo>
                    <a:pt x="8572" y="6959"/>
                  </a:moveTo>
                  <a:lnTo>
                    <a:pt x="8572" y="7971"/>
                  </a:lnTo>
                  <a:lnTo>
                    <a:pt x="8168" y="7971"/>
                  </a:lnTo>
                  <a:lnTo>
                    <a:pt x="8125" y="7697"/>
                  </a:lnTo>
                  <a:lnTo>
                    <a:pt x="8100" y="7534"/>
                  </a:lnTo>
                  <a:lnTo>
                    <a:pt x="8220" y="7534"/>
                  </a:lnTo>
                  <a:lnTo>
                    <a:pt x="8220" y="7362"/>
                  </a:lnTo>
                  <a:lnTo>
                    <a:pt x="8220" y="7285"/>
                  </a:lnTo>
                  <a:lnTo>
                    <a:pt x="8065" y="7285"/>
                  </a:lnTo>
                  <a:lnTo>
                    <a:pt x="8022" y="6959"/>
                  </a:lnTo>
                  <a:close/>
                  <a:moveTo>
                    <a:pt x="8537" y="8057"/>
                  </a:moveTo>
                  <a:lnTo>
                    <a:pt x="8537" y="8211"/>
                  </a:lnTo>
                  <a:lnTo>
                    <a:pt x="8211" y="8211"/>
                  </a:lnTo>
                  <a:lnTo>
                    <a:pt x="8185" y="8057"/>
                  </a:lnTo>
                  <a:close/>
                  <a:moveTo>
                    <a:pt x="8426" y="8297"/>
                  </a:moveTo>
                  <a:lnTo>
                    <a:pt x="8426" y="8383"/>
                  </a:lnTo>
                  <a:lnTo>
                    <a:pt x="8554" y="8383"/>
                  </a:lnTo>
                  <a:lnTo>
                    <a:pt x="8554" y="8632"/>
                  </a:lnTo>
                  <a:lnTo>
                    <a:pt x="8537" y="8632"/>
                  </a:lnTo>
                  <a:lnTo>
                    <a:pt x="8537" y="8898"/>
                  </a:lnTo>
                  <a:lnTo>
                    <a:pt x="8537" y="9078"/>
                  </a:lnTo>
                  <a:lnTo>
                    <a:pt x="8323" y="9078"/>
                  </a:lnTo>
                  <a:lnTo>
                    <a:pt x="8220" y="8297"/>
                  </a:lnTo>
                  <a:close/>
                  <a:moveTo>
                    <a:pt x="8554" y="9121"/>
                  </a:moveTo>
                  <a:lnTo>
                    <a:pt x="8554" y="9155"/>
                  </a:lnTo>
                  <a:lnTo>
                    <a:pt x="8340" y="9155"/>
                  </a:lnTo>
                  <a:lnTo>
                    <a:pt x="8340" y="9121"/>
                  </a:lnTo>
                  <a:close/>
                  <a:moveTo>
                    <a:pt x="8537" y="9172"/>
                  </a:moveTo>
                  <a:lnTo>
                    <a:pt x="8537" y="9215"/>
                  </a:lnTo>
                  <a:lnTo>
                    <a:pt x="8486" y="9215"/>
                  </a:lnTo>
                  <a:lnTo>
                    <a:pt x="8486" y="9172"/>
                  </a:lnTo>
                  <a:close/>
                  <a:moveTo>
                    <a:pt x="8537" y="10056"/>
                  </a:moveTo>
                  <a:lnTo>
                    <a:pt x="8537" y="10356"/>
                  </a:lnTo>
                  <a:lnTo>
                    <a:pt x="8494" y="10356"/>
                  </a:lnTo>
                  <a:lnTo>
                    <a:pt x="8451" y="10056"/>
                  </a:lnTo>
                  <a:close/>
                  <a:moveTo>
                    <a:pt x="2729" y="1"/>
                  </a:moveTo>
                  <a:lnTo>
                    <a:pt x="2712" y="713"/>
                  </a:lnTo>
                  <a:lnTo>
                    <a:pt x="2703" y="1313"/>
                  </a:lnTo>
                  <a:lnTo>
                    <a:pt x="2703" y="1373"/>
                  </a:lnTo>
                  <a:lnTo>
                    <a:pt x="2694" y="2231"/>
                  </a:lnTo>
                  <a:lnTo>
                    <a:pt x="2686" y="2677"/>
                  </a:lnTo>
                  <a:lnTo>
                    <a:pt x="1073" y="2677"/>
                  </a:lnTo>
                  <a:lnTo>
                    <a:pt x="953" y="3578"/>
                  </a:lnTo>
                  <a:lnTo>
                    <a:pt x="824" y="3578"/>
                  </a:lnTo>
                  <a:lnTo>
                    <a:pt x="824" y="3647"/>
                  </a:lnTo>
                  <a:lnTo>
                    <a:pt x="824" y="3819"/>
                  </a:lnTo>
                  <a:lnTo>
                    <a:pt x="927" y="3819"/>
                  </a:lnTo>
                  <a:lnTo>
                    <a:pt x="901" y="3982"/>
                  </a:lnTo>
                  <a:lnTo>
                    <a:pt x="695" y="5440"/>
                  </a:lnTo>
                  <a:lnTo>
                    <a:pt x="567" y="5440"/>
                  </a:lnTo>
                  <a:lnTo>
                    <a:pt x="567" y="5517"/>
                  </a:lnTo>
                  <a:lnTo>
                    <a:pt x="567" y="5689"/>
                  </a:lnTo>
                  <a:lnTo>
                    <a:pt x="670" y="5689"/>
                  </a:lnTo>
                  <a:lnTo>
                    <a:pt x="644" y="5852"/>
                  </a:lnTo>
                  <a:lnTo>
                    <a:pt x="438" y="7310"/>
                  </a:lnTo>
                  <a:lnTo>
                    <a:pt x="292" y="7310"/>
                  </a:lnTo>
                  <a:lnTo>
                    <a:pt x="292" y="7379"/>
                  </a:lnTo>
                  <a:lnTo>
                    <a:pt x="292" y="7551"/>
                  </a:lnTo>
                  <a:lnTo>
                    <a:pt x="412" y="7551"/>
                  </a:lnTo>
                  <a:lnTo>
                    <a:pt x="387" y="7714"/>
                  </a:lnTo>
                  <a:lnTo>
                    <a:pt x="181" y="9172"/>
                  </a:lnTo>
                  <a:lnTo>
                    <a:pt x="35" y="9172"/>
                  </a:lnTo>
                  <a:lnTo>
                    <a:pt x="35" y="9249"/>
                  </a:lnTo>
                  <a:lnTo>
                    <a:pt x="35" y="9421"/>
                  </a:lnTo>
                  <a:lnTo>
                    <a:pt x="155" y="9421"/>
                  </a:lnTo>
                  <a:lnTo>
                    <a:pt x="129" y="9584"/>
                  </a:lnTo>
                  <a:lnTo>
                    <a:pt x="0" y="10511"/>
                  </a:lnTo>
                  <a:lnTo>
                    <a:pt x="11446" y="10511"/>
                  </a:lnTo>
                  <a:lnTo>
                    <a:pt x="11446" y="8915"/>
                  </a:lnTo>
                  <a:lnTo>
                    <a:pt x="11446" y="8649"/>
                  </a:lnTo>
                  <a:lnTo>
                    <a:pt x="11446" y="8400"/>
                  </a:lnTo>
                  <a:lnTo>
                    <a:pt x="11574" y="8400"/>
                  </a:lnTo>
                  <a:lnTo>
                    <a:pt x="11574" y="8271"/>
                  </a:lnTo>
                  <a:lnTo>
                    <a:pt x="11411" y="8271"/>
                  </a:lnTo>
                  <a:lnTo>
                    <a:pt x="11411" y="8246"/>
                  </a:lnTo>
                  <a:lnTo>
                    <a:pt x="11411" y="7971"/>
                  </a:lnTo>
                  <a:lnTo>
                    <a:pt x="10159" y="7971"/>
                  </a:lnTo>
                  <a:cubicBezTo>
                    <a:pt x="10150" y="7971"/>
                    <a:pt x="10150" y="7962"/>
                    <a:pt x="10142" y="7962"/>
                  </a:cubicBezTo>
                  <a:lnTo>
                    <a:pt x="10099" y="7962"/>
                  </a:lnTo>
                  <a:lnTo>
                    <a:pt x="10099" y="6942"/>
                  </a:lnTo>
                  <a:cubicBezTo>
                    <a:pt x="10116" y="6942"/>
                    <a:pt x="10142" y="6924"/>
                    <a:pt x="10142" y="6899"/>
                  </a:cubicBezTo>
                  <a:cubicBezTo>
                    <a:pt x="10142" y="6890"/>
                    <a:pt x="10124" y="6873"/>
                    <a:pt x="10116" y="6873"/>
                  </a:cubicBezTo>
                  <a:lnTo>
                    <a:pt x="10116" y="6718"/>
                  </a:lnTo>
                  <a:lnTo>
                    <a:pt x="10142" y="6718"/>
                  </a:lnTo>
                  <a:cubicBezTo>
                    <a:pt x="10159" y="6718"/>
                    <a:pt x="10185" y="6701"/>
                    <a:pt x="10185" y="6676"/>
                  </a:cubicBezTo>
                  <a:cubicBezTo>
                    <a:pt x="10185" y="6650"/>
                    <a:pt x="10159" y="6633"/>
                    <a:pt x="10142" y="6633"/>
                  </a:cubicBezTo>
                  <a:lnTo>
                    <a:pt x="10099" y="6633"/>
                  </a:lnTo>
                  <a:lnTo>
                    <a:pt x="10099" y="5612"/>
                  </a:lnTo>
                  <a:cubicBezTo>
                    <a:pt x="10116" y="5612"/>
                    <a:pt x="10142" y="5595"/>
                    <a:pt x="10142" y="5569"/>
                  </a:cubicBezTo>
                  <a:cubicBezTo>
                    <a:pt x="10142" y="5560"/>
                    <a:pt x="10124" y="5534"/>
                    <a:pt x="10116" y="5534"/>
                  </a:cubicBezTo>
                  <a:lnTo>
                    <a:pt x="10116" y="5389"/>
                  </a:lnTo>
                  <a:lnTo>
                    <a:pt x="10142" y="5389"/>
                  </a:lnTo>
                  <a:cubicBezTo>
                    <a:pt x="10159" y="5389"/>
                    <a:pt x="10185" y="5363"/>
                    <a:pt x="10185" y="5346"/>
                  </a:cubicBezTo>
                  <a:cubicBezTo>
                    <a:pt x="10185" y="5320"/>
                    <a:pt x="10159" y="5303"/>
                    <a:pt x="10142" y="5303"/>
                  </a:cubicBezTo>
                  <a:lnTo>
                    <a:pt x="10099" y="5303"/>
                  </a:lnTo>
                  <a:lnTo>
                    <a:pt x="10099" y="4282"/>
                  </a:lnTo>
                  <a:cubicBezTo>
                    <a:pt x="10116" y="4282"/>
                    <a:pt x="10142" y="4265"/>
                    <a:pt x="10142" y="4239"/>
                  </a:cubicBezTo>
                  <a:cubicBezTo>
                    <a:pt x="10142" y="4230"/>
                    <a:pt x="10124" y="4205"/>
                    <a:pt x="10116" y="4205"/>
                  </a:cubicBezTo>
                  <a:lnTo>
                    <a:pt x="10116" y="4059"/>
                  </a:lnTo>
                  <a:lnTo>
                    <a:pt x="10142" y="4059"/>
                  </a:lnTo>
                  <a:cubicBezTo>
                    <a:pt x="10159" y="4059"/>
                    <a:pt x="10185" y="4033"/>
                    <a:pt x="10185" y="4016"/>
                  </a:cubicBezTo>
                  <a:cubicBezTo>
                    <a:pt x="10185" y="3990"/>
                    <a:pt x="10159" y="3973"/>
                    <a:pt x="10142" y="3973"/>
                  </a:cubicBezTo>
                  <a:lnTo>
                    <a:pt x="10064" y="3973"/>
                  </a:lnTo>
                  <a:cubicBezTo>
                    <a:pt x="9979" y="3664"/>
                    <a:pt x="9687" y="3424"/>
                    <a:pt x="9344" y="3424"/>
                  </a:cubicBezTo>
                  <a:lnTo>
                    <a:pt x="9335" y="3424"/>
                  </a:lnTo>
                  <a:cubicBezTo>
                    <a:pt x="8992" y="3424"/>
                    <a:pt x="8700" y="3664"/>
                    <a:pt x="8614" y="3973"/>
                  </a:cubicBezTo>
                  <a:lnTo>
                    <a:pt x="7945" y="3973"/>
                  </a:lnTo>
                  <a:cubicBezTo>
                    <a:pt x="7902" y="3819"/>
                    <a:pt x="7817" y="3690"/>
                    <a:pt x="7714" y="3595"/>
                  </a:cubicBezTo>
                  <a:lnTo>
                    <a:pt x="7714" y="3578"/>
                  </a:lnTo>
                  <a:lnTo>
                    <a:pt x="7679" y="3578"/>
                  </a:lnTo>
                  <a:cubicBezTo>
                    <a:pt x="7645" y="3544"/>
                    <a:pt x="7602" y="3518"/>
                    <a:pt x="7559" y="3501"/>
                  </a:cubicBezTo>
                  <a:lnTo>
                    <a:pt x="7448" y="2677"/>
                  </a:lnTo>
                  <a:lnTo>
                    <a:pt x="3561" y="2677"/>
                  </a:lnTo>
                  <a:lnTo>
                    <a:pt x="3552" y="2231"/>
                  </a:lnTo>
                  <a:lnTo>
                    <a:pt x="3544" y="1373"/>
                  </a:lnTo>
                  <a:lnTo>
                    <a:pt x="3544" y="1313"/>
                  </a:lnTo>
                  <a:lnTo>
                    <a:pt x="3527" y="713"/>
                  </a:lnTo>
                  <a:lnTo>
                    <a:pt x="35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1" name="Google Shape;171;p19"/>
          <p:cNvSpPr txBox="1">
            <a:spLocks noGrp="1"/>
          </p:cNvSpPr>
          <p:nvPr>
            <p:ph type="subTitle" idx="1"/>
          </p:nvPr>
        </p:nvSpPr>
        <p:spPr>
          <a:xfrm>
            <a:off x="1551774" y="1739375"/>
            <a:ext cx="28437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2" name="Google Shape;172;p19"/>
          <p:cNvSpPr txBox="1">
            <a:spLocks noGrp="1"/>
          </p:cNvSpPr>
          <p:nvPr>
            <p:ph type="subTitle" idx="2"/>
          </p:nvPr>
        </p:nvSpPr>
        <p:spPr>
          <a:xfrm>
            <a:off x="5204612" y="1739375"/>
            <a:ext cx="28437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3" name="Google Shape;173;p19"/>
          <p:cNvSpPr txBox="1">
            <a:spLocks noGrp="1"/>
          </p:cNvSpPr>
          <p:nvPr>
            <p:ph type="subTitle" idx="3"/>
          </p:nvPr>
        </p:nvSpPr>
        <p:spPr>
          <a:xfrm>
            <a:off x="1549524" y="3323750"/>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4" name="Google Shape;174;p19"/>
          <p:cNvSpPr txBox="1">
            <a:spLocks noGrp="1"/>
          </p:cNvSpPr>
          <p:nvPr>
            <p:ph type="subTitle" idx="4"/>
          </p:nvPr>
        </p:nvSpPr>
        <p:spPr>
          <a:xfrm>
            <a:off x="5204612" y="3323750"/>
            <a:ext cx="28437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19"/>
          <p:cNvSpPr txBox="1">
            <a:spLocks noGrp="1"/>
          </p:cNvSpPr>
          <p:nvPr>
            <p:ph type="subTitle" idx="5"/>
          </p:nvPr>
        </p:nvSpPr>
        <p:spPr>
          <a:xfrm>
            <a:off x="1551774" y="1455550"/>
            <a:ext cx="2843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76" name="Google Shape;176;p19"/>
          <p:cNvSpPr txBox="1">
            <a:spLocks noGrp="1"/>
          </p:cNvSpPr>
          <p:nvPr>
            <p:ph type="subTitle" idx="6"/>
          </p:nvPr>
        </p:nvSpPr>
        <p:spPr>
          <a:xfrm>
            <a:off x="1549524" y="304000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77" name="Google Shape;177;p19"/>
          <p:cNvSpPr txBox="1">
            <a:spLocks noGrp="1"/>
          </p:cNvSpPr>
          <p:nvPr>
            <p:ph type="subTitle" idx="7"/>
          </p:nvPr>
        </p:nvSpPr>
        <p:spPr>
          <a:xfrm>
            <a:off x="5204612" y="1455550"/>
            <a:ext cx="2843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78" name="Google Shape;178;p19"/>
          <p:cNvSpPr txBox="1">
            <a:spLocks noGrp="1"/>
          </p:cNvSpPr>
          <p:nvPr>
            <p:ph type="subTitle" idx="8"/>
          </p:nvPr>
        </p:nvSpPr>
        <p:spPr>
          <a:xfrm>
            <a:off x="5204612" y="3040000"/>
            <a:ext cx="2843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79" name="Google Shape;179;p19"/>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0"/>
        <p:cNvGrpSpPr/>
        <p:nvPr/>
      </p:nvGrpSpPr>
      <p:grpSpPr>
        <a:xfrm>
          <a:off x="0" y="0"/>
          <a:ext cx="0" cy="0"/>
          <a:chOff x="0" y="0"/>
          <a:chExt cx="0" cy="0"/>
        </a:xfrm>
      </p:grpSpPr>
      <p:grpSp>
        <p:nvGrpSpPr>
          <p:cNvPr id="181" name="Google Shape;181;p20"/>
          <p:cNvGrpSpPr/>
          <p:nvPr/>
        </p:nvGrpSpPr>
        <p:grpSpPr>
          <a:xfrm>
            <a:off x="-50" y="3071300"/>
            <a:ext cx="9144000" cy="2072225"/>
            <a:chOff x="-50" y="3071300"/>
            <a:chExt cx="9144000" cy="2072225"/>
          </a:xfrm>
        </p:grpSpPr>
        <p:sp>
          <p:nvSpPr>
            <p:cNvPr id="182" name="Google Shape;182;p20"/>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62825" y="3071300"/>
              <a:ext cx="271603" cy="1580287"/>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flipH="1">
              <a:off x="117187" y="3394027"/>
              <a:ext cx="219409" cy="1276594"/>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flipH="1">
              <a:off x="8198176" y="4378723"/>
              <a:ext cx="848880" cy="263403"/>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20"/>
          <p:cNvSpPr txBox="1">
            <a:spLocks noGrp="1"/>
          </p:cNvSpPr>
          <p:nvPr>
            <p:ph type="subTitle" idx="1"/>
          </p:nvPr>
        </p:nvSpPr>
        <p:spPr>
          <a:xfrm>
            <a:off x="717805" y="1737382"/>
            <a:ext cx="2414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8" name="Google Shape;188;p20"/>
          <p:cNvSpPr txBox="1">
            <a:spLocks noGrp="1"/>
          </p:cNvSpPr>
          <p:nvPr>
            <p:ph type="subTitle" idx="2"/>
          </p:nvPr>
        </p:nvSpPr>
        <p:spPr>
          <a:xfrm>
            <a:off x="3363818" y="1737360"/>
            <a:ext cx="24165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89" name="Google Shape;189;p20"/>
          <p:cNvSpPr txBox="1">
            <a:spLocks noGrp="1"/>
          </p:cNvSpPr>
          <p:nvPr>
            <p:ph type="subTitle" idx="3"/>
          </p:nvPr>
        </p:nvSpPr>
        <p:spPr>
          <a:xfrm>
            <a:off x="717805" y="3319276"/>
            <a:ext cx="2414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0" name="Google Shape;190;p20"/>
          <p:cNvSpPr txBox="1">
            <a:spLocks noGrp="1"/>
          </p:cNvSpPr>
          <p:nvPr>
            <p:ph type="subTitle" idx="4"/>
          </p:nvPr>
        </p:nvSpPr>
        <p:spPr>
          <a:xfrm>
            <a:off x="3366000" y="3319272"/>
            <a:ext cx="24165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1" name="Google Shape;191;p20"/>
          <p:cNvSpPr txBox="1">
            <a:spLocks noGrp="1"/>
          </p:cNvSpPr>
          <p:nvPr>
            <p:ph type="subTitle" idx="5"/>
          </p:nvPr>
        </p:nvSpPr>
        <p:spPr>
          <a:xfrm>
            <a:off x="6016595" y="1737360"/>
            <a:ext cx="24096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2" name="Google Shape;192;p20"/>
          <p:cNvSpPr txBox="1">
            <a:spLocks noGrp="1"/>
          </p:cNvSpPr>
          <p:nvPr>
            <p:ph type="subTitle" idx="6"/>
          </p:nvPr>
        </p:nvSpPr>
        <p:spPr>
          <a:xfrm>
            <a:off x="6016595" y="3319272"/>
            <a:ext cx="24096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3" name="Google Shape;193;p20"/>
          <p:cNvSpPr txBox="1">
            <a:spLocks noGrp="1"/>
          </p:cNvSpPr>
          <p:nvPr>
            <p:ph type="subTitle" idx="7"/>
          </p:nvPr>
        </p:nvSpPr>
        <p:spPr>
          <a:xfrm>
            <a:off x="717805" y="1453896"/>
            <a:ext cx="24141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4" name="Google Shape;194;p20"/>
          <p:cNvSpPr txBox="1">
            <a:spLocks noGrp="1"/>
          </p:cNvSpPr>
          <p:nvPr>
            <p:ph type="subTitle" idx="8"/>
          </p:nvPr>
        </p:nvSpPr>
        <p:spPr>
          <a:xfrm>
            <a:off x="3366007" y="1453896"/>
            <a:ext cx="2416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5" name="Google Shape;195;p20"/>
          <p:cNvSpPr txBox="1">
            <a:spLocks noGrp="1"/>
          </p:cNvSpPr>
          <p:nvPr>
            <p:ph type="subTitle" idx="9"/>
          </p:nvPr>
        </p:nvSpPr>
        <p:spPr>
          <a:xfrm>
            <a:off x="6016595" y="1453896"/>
            <a:ext cx="24096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6" name="Google Shape;196;p20"/>
          <p:cNvSpPr txBox="1">
            <a:spLocks noGrp="1"/>
          </p:cNvSpPr>
          <p:nvPr>
            <p:ph type="subTitle" idx="13"/>
          </p:nvPr>
        </p:nvSpPr>
        <p:spPr>
          <a:xfrm>
            <a:off x="717805" y="3035808"/>
            <a:ext cx="24141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7" name="Google Shape;197;p20"/>
          <p:cNvSpPr txBox="1">
            <a:spLocks noGrp="1"/>
          </p:cNvSpPr>
          <p:nvPr>
            <p:ph type="subTitle" idx="14"/>
          </p:nvPr>
        </p:nvSpPr>
        <p:spPr>
          <a:xfrm>
            <a:off x="3366007" y="3035808"/>
            <a:ext cx="24165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8" name="Google Shape;198;p20"/>
          <p:cNvSpPr txBox="1">
            <a:spLocks noGrp="1"/>
          </p:cNvSpPr>
          <p:nvPr>
            <p:ph type="subTitle" idx="15"/>
          </p:nvPr>
        </p:nvSpPr>
        <p:spPr>
          <a:xfrm>
            <a:off x="6016595" y="3035808"/>
            <a:ext cx="24096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99" name="Google Shape;199;p20"/>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9"/>
        <p:cNvGrpSpPr/>
        <p:nvPr/>
      </p:nvGrpSpPr>
      <p:grpSpPr>
        <a:xfrm>
          <a:off x="0" y="0"/>
          <a:ext cx="0" cy="0"/>
          <a:chOff x="0" y="0"/>
          <a:chExt cx="0" cy="0"/>
        </a:xfrm>
      </p:grpSpPr>
      <p:grpSp>
        <p:nvGrpSpPr>
          <p:cNvPr id="210" name="Google Shape;210;p22"/>
          <p:cNvGrpSpPr/>
          <p:nvPr/>
        </p:nvGrpSpPr>
        <p:grpSpPr>
          <a:xfrm>
            <a:off x="-50" y="4372513"/>
            <a:ext cx="9144000" cy="771013"/>
            <a:chOff x="-50" y="4372513"/>
            <a:chExt cx="9144000" cy="771013"/>
          </a:xfrm>
        </p:grpSpPr>
        <p:sp>
          <p:nvSpPr>
            <p:cNvPr id="211" name="Google Shape;211;p22"/>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250325" y="4375139"/>
              <a:ext cx="837485" cy="259886"/>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1524489" y="4372513"/>
              <a:ext cx="535493" cy="265149"/>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7457073" y="4376919"/>
              <a:ext cx="877952" cy="256331"/>
            </a:xfrm>
            <a:custGeom>
              <a:avLst/>
              <a:gdLst/>
              <a:ahLst/>
              <a:cxnLst/>
              <a:rect l="l" t="t" r="r" b="b"/>
              <a:pathLst>
                <a:path w="12844" h="3750" extrusionOk="0">
                  <a:moveTo>
                    <a:pt x="9249" y="1382"/>
                  </a:moveTo>
                  <a:lnTo>
                    <a:pt x="9249" y="1442"/>
                  </a:lnTo>
                  <a:lnTo>
                    <a:pt x="9189" y="1442"/>
                  </a:lnTo>
                  <a:lnTo>
                    <a:pt x="9155" y="1382"/>
                  </a:lnTo>
                  <a:close/>
                  <a:moveTo>
                    <a:pt x="9361" y="1382"/>
                  </a:moveTo>
                  <a:lnTo>
                    <a:pt x="9361" y="1442"/>
                  </a:lnTo>
                  <a:lnTo>
                    <a:pt x="9275" y="1442"/>
                  </a:lnTo>
                  <a:lnTo>
                    <a:pt x="9275" y="1382"/>
                  </a:lnTo>
                  <a:close/>
                  <a:moveTo>
                    <a:pt x="9575" y="1382"/>
                  </a:moveTo>
                  <a:lnTo>
                    <a:pt x="9575" y="1442"/>
                  </a:lnTo>
                  <a:lnTo>
                    <a:pt x="9507" y="1442"/>
                  </a:lnTo>
                  <a:lnTo>
                    <a:pt x="9507" y="1382"/>
                  </a:lnTo>
                  <a:close/>
                  <a:moveTo>
                    <a:pt x="9893" y="1382"/>
                  </a:moveTo>
                  <a:lnTo>
                    <a:pt x="9893" y="1442"/>
                  </a:lnTo>
                  <a:lnTo>
                    <a:pt x="9592" y="1442"/>
                  </a:lnTo>
                  <a:lnTo>
                    <a:pt x="9592" y="1382"/>
                  </a:lnTo>
                  <a:close/>
                  <a:moveTo>
                    <a:pt x="9996" y="1382"/>
                  </a:moveTo>
                  <a:lnTo>
                    <a:pt x="9996" y="1442"/>
                  </a:lnTo>
                  <a:lnTo>
                    <a:pt x="9918" y="1442"/>
                  </a:lnTo>
                  <a:lnTo>
                    <a:pt x="9918" y="1382"/>
                  </a:lnTo>
                  <a:close/>
                  <a:moveTo>
                    <a:pt x="10862" y="1382"/>
                  </a:moveTo>
                  <a:lnTo>
                    <a:pt x="10862" y="1442"/>
                  </a:lnTo>
                  <a:lnTo>
                    <a:pt x="10854" y="1442"/>
                  </a:lnTo>
                  <a:lnTo>
                    <a:pt x="10836" y="1382"/>
                  </a:lnTo>
                  <a:close/>
                  <a:moveTo>
                    <a:pt x="11180" y="1382"/>
                  </a:moveTo>
                  <a:lnTo>
                    <a:pt x="11180" y="1442"/>
                  </a:lnTo>
                  <a:lnTo>
                    <a:pt x="10879" y="1442"/>
                  </a:lnTo>
                  <a:lnTo>
                    <a:pt x="10879" y="1382"/>
                  </a:lnTo>
                  <a:close/>
                  <a:moveTo>
                    <a:pt x="11300" y="1382"/>
                  </a:moveTo>
                  <a:lnTo>
                    <a:pt x="11300" y="1442"/>
                  </a:lnTo>
                  <a:lnTo>
                    <a:pt x="11205" y="1442"/>
                  </a:lnTo>
                  <a:lnTo>
                    <a:pt x="11205" y="1382"/>
                  </a:lnTo>
                  <a:close/>
                  <a:moveTo>
                    <a:pt x="10862" y="1451"/>
                  </a:moveTo>
                  <a:lnTo>
                    <a:pt x="10862" y="1493"/>
                  </a:lnTo>
                  <a:lnTo>
                    <a:pt x="10854" y="1451"/>
                  </a:lnTo>
                  <a:close/>
                  <a:moveTo>
                    <a:pt x="9249" y="1451"/>
                  </a:moveTo>
                  <a:lnTo>
                    <a:pt x="9249" y="1502"/>
                  </a:lnTo>
                  <a:lnTo>
                    <a:pt x="9215" y="1502"/>
                  </a:lnTo>
                  <a:lnTo>
                    <a:pt x="9189" y="1451"/>
                  </a:lnTo>
                  <a:close/>
                  <a:moveTo>
                    <a:pt x="9361" y="1451"/>
                  </a:moveTo>
                  <a:lnTo>
                    <a:pt x="9361" y="1502"/>
                  </a:lnTo>
                  <a:lnTo>
                    <a:pt x="9275" y="1502"/>
                  </a:lnTo>
                  <a:lnTo>
                    <a:pt x="9275" y="1451"/>
                  </a:lnTo>
                  <a:close/>
                  <a:moveTo>
                    <a:pt x="9584" y="1451"/>
                  </a:moveTo>
                  <a:lnTo>
                    <a:pt x="9584" y="1502"/>
                  </a:lnTo>
                  <a:lnTo>
                    <a:pt x="9524" y="1502"/>
                  </a:lnTo>
                  <a:lnTo>
                    <a:pt x="9524" y="1451"/>
                  </a:lnTo>
                  <a:close/>
                  <a:moveTo>
                    <a:pt x="9893" y="1451"/>
                  </a:moveTo>
                  <a:lnTo>
                    <a:pt x="9893" y="1502"/>
                  </a:lnTo>
                  <a:lnTo>
                    <a:pt x="9592" y="1502"/>
                  </a:lnTo>
                  <a:lnTo>
                    <a:pt x="9592" y="1451"/>
                  </a:lnTo>
                  <a:close/>
                  <a:moveTo>
                    <a:pt x="9996" y="1451"/>
                  </a:moveTo>
                  <a:lnTo>
                    <a:pt x="9996" y="1502"/>
                  </a:lnTo>
                  <a:lnTo>
                    <a:pt x="9918" y="1502"/>
                  </a:lnTo>
                  <a:lnTo>
                    <a:pt x="9918" y="1451"/>
                  </a:lnTo>
                  <a:close/>
                  <a:moveTo>
                    <a:pt x="11180" y="1451"/>
                  </a:moveTo>
                  <a:lnTo>
                    <a:pt x="11180" y="1502"/>
                  </a:lnTo>
                  <a:lnTo>
                    <a:pt x="10879" y="1502"/>
                  </a:lnTo>
                  <a:lnTo>
                    <a:pt x="10879" y="1451"/>
                  </a:lnTo>
                  <a:close/>
                  <a:moveTo>
                    <a:pt x="11300" y="1451"/>
                  </a:moveTo>
                  <a:lnTo>
                    <a:pt x="11300" y="1502"/>
                  </a:lnTo>
                  <a:lnTo>
                    <a:pt x="11205" y="1502"/>
                  </a:lnTo>
                  <a:lnTo>
                    <a:pt x="11205" y="1451"/>
                  </a:lnTo>
                  <a:close/>
                  <a:moveTo>
                    <a:pt x="11180" y="1511"/>
                  </a:moveTo>
                  <a:lnTo>
                    <a:pt x="11180" y="1545"/>
                  </a:lnTo>
                  <a:lnTo>
                    <a:pt x="10879" y="1545"/>
                  </a:lnTo>
                  <a:lnTo>
                    <a:pt x="10879" y="1511"/>
                  </a:lnTo>
                  <a:close/>
                  <a:moveTo>
                    <a:pt x="11300" y="1511"/>
                  </a:moveTo>
                  <a:lnTo>
                    <a:pt x="11300" y="1545"/>
                  </a:lnTo>
                  <a:lnTo>
                    <a:pt x="11205" y="1545"/>
                  </a:lnTo>
                  <a:lnTo>
                    <a:pt x="11205" y="1511"/>
                  </a:lnTo>
                  <a:close/>
                  <a:moveTo>
                    <a:pt x="9249" y="1511"/>
                  </a:moveTo>
                  <a:lnTo>
                    <a:pt x="9249" y="1553"/>
                  </a:lnTo>
                  <a:lnTo>
                    <a:pt x="9232" y="1511"/>
                  </a:lnTo>
                  <a:close/>
                  <a:moveTo>
                    <a:pt x="9361" y="1511"/>
                  </a:moveTo>
                  <a:lnTo>
                    <a:pt x="9361" y="1553"/>
                  </a:lnTo>
                  <a:lnTo>
                    <a:pt x="9275" y="1553"/>
                  </a:lnTo>
                  <a:lnTo>
                    <a:pt x="9275" y="1511"/>
                  </a:lnTo>
                  <a:close/>
                  <a:moveTo>
                    <a:pt x="9575" y="1511"/>
                  </a:moveTo>
                  <a:lnTo>
                    <a:pt x="9575" y="1553"/>
                  </a:lnTo>
                  <a:lnTo>
                    <a:pt x="9524" y="1553"/>
                  </a:lnTo>
                  <a:lnTo>
                    <a:pt x="9524" y="1511"/>
                  </a:lnTo>
                  <a:close/>
                  <a:moveTo>
                    <a:pt x="9893" y="1511"/>
                  </a:moveTo>
                  <a:lnTo>
                    <a:pt x="9893" y="1553"/>
                  </a:lnTo>
                  <a:lnTo>
                    <a:pt x="9592" y="1553"/>
                  </a:lnTo>
                  <a:lnTo>
                    <a:pt x="9592" y="1511"/>
                  </a:lnTo>
                  <a:close/>
                  <a:moveTo>
                    <a:pt x="9996" y="1511"/>
                  </a:moveTo>
                  <a:lnTo>
                    <a:pt x="9996" y="1545"/>
                  </a:lnTo>
                  <a:lnTo>
                    <a:pt x="10219" y="1553"/>
                  </a:lnTo>
                  <a:lnTo>
                    <a:pt x="9918" y="1553"/>
                  </a:lnTo>
                  <a:lnTo>
                    <a:pt x="9918" y="1511"/>
                  </a:lnTo>
                  <a:close/>
                  <a:moveTo>
                    <a:pt x="3261" y="2274"/>
                  </a:moveTo>
                  <a:lnTo>
                    <a:pt x="3261" y="2403"/>
                  </a:lnTo>
                  <a:lnTo>
                    <a:pt x="2969" y="2403"/>
                  </a:lnTo>
                  <a:cubicBezTo>
                    <a:pt x="2883" y="2360"/>
                    <a:pt x="2797" y="2317"/>
                    <a:pt x="2720" y="2274"/>
                  </a:cubicBezTo>
                  <a:close/>
                  <a:moveTo>
                    <a:pt x="4050" y="2274"/>
                  </a:moveTo>
                  <a:lnTo>
                    <a:pt x="4050" y="2403"/>
                  </a:lnTo>
                  <a:lnTo>
                    <a:pt x="3355" y="2403"/>
                  </a:lnTo>
                  <a:lnTo>
                    <a:pt x="3355" y="2274"/>
                  </a:lnTo>
                  <a:close/>
                  <a:moveTo>
                    <a:pt x="4856" y="2274"/>
                  </a:moveTo>
                  <a:lnTo>
                    <a:pt x="4856" y="2403"/>
                  </a:lnTo>
                  <a:lnTo>
                    <a:pt x="4161" y="2403"/>
                  </a:lnTo>
                  <a:lnTo>
                    <a:pt x="4161" y="2274"/>
                  </a:lnTo>
                  <a:close/>
                  <a:moveTo>
                    <a:pt x="5637" y="2274"/>
                  </a:moveTo>
                  <a:lnTo>
                    <a:pt x="5637" y="2403"/>
                  </a:lnTo>
                  <a:lnTo>
                    <a:pt x="4959" y="2403"/>
                  </a:lnTo>
                  <a:lnTo>
                    <a:pt x="4959" y="2274"/>
                  </a:lnTo>
                  <a:close/>
                  <a:moveTo>
                    <a:pt x="6401" y="2274"/>
                  </a:moveTo>
                  <a:lnTo>
                    <a:pt x="6401" y="2403"/>
                  </a:lnTo>
                  <a:lnTo>
                    <a:pt x="5731" y="2403"/>
                  </a:lnTo>
                  <a:lnTo>
                    <a:pt x="5731" y="2274"/>
                  </a:lnTo>
                  <a:close/>
                  <a:moveTo>
                    <a:pt x="7181" y="2274"/>
                  </a:moveTo>
                  <a:lnTo>
                    <a:pt x="7181" y="2403"/>
                  </a:lnTo>
                  <a:lnTo>
                    <a:pt x="6504" y="2403"/>
                  </a:lnTo>
                  <a:lnTo>
                    <a:pt x="6504" y="2274"/>
                  </a:lnTo>
                  <a:close/>
                  <a:moveTo>
                    <a:pt x="8082" y="2274"/>
                  </a:moveTo>
                  <a:lnTo>
                    <a:pt x="7851" y="2403"/>
                  </a:lnTo>
                  <a:lnTo>
                    <a:pt x="7276" y="2403"/>
                  </a:lnTo>
                  <a:lnTo>
                    <a:pt x="7276" y="2274"/>
                  </a:lnTo>
                  <a:close/>
                  <a:moveTo>
                    <a:pt x="12106" y="3081"/>
                  </a:moveTo>
                  <a:lnTo>
                    <a:pt x="12106" y="3124"/>
                  </a:lnTo>
                  <a:lnTo>
                    <a:pt x="11969" y="3124"/>
                  </a:lnTo>
                  <a:lnTo>
                    <a:pt x="11969" y="3604"/>
                  </a:lnTo>
                  <a:lnTo>
                    <a:pt x="12106" y="3604"/>
                  </a:lnTo>
                  <a:lnTo>
                    <a:pt x="12106" y="3673"/>
                  </a:lnTo>
                  <a:lnTo>
                    <a:pt x="11926" y="3673"/>
                  </a:lnTo>
                  <a:cubicBezTo>
                    <a:pt x="11866" y="3673"/>
                    <a:pt x="11823" y="3621"/>
                    <a:pt x="11823" y="3570"/>
                  </a:cubicBezTo>
                  <a:lnTo>
                    <a:pt x="11823" y="3192"/>
                  </a:lnTo>
                  <a:lnTo>
                    <a:pt x="11823" y="3184"/>
                  </a:lnTo>
                  <a:cubicBezTo>
                    <a:pt x="11832" y="3141"/>
                    <a:pt x="11874" y="3098"/>
                    <a:pt x="11926" y="3098"/>
                  </a:cubicBezTo>
                  <a:cubicBezTo>
                    <a:pt x="11986" y="3098"/>
                    <a:pt x="12038" y="3089"/>
                    <a:pt x="12106" y="3081"/>
                  </a:cubicBezTo>
                  <a:close/>
                  <a:moveTo>
                    <a:pt x="9395" y="1"/>
                  </a:moveTo>
                  <a:lnTo>
                    <a:pt x="9361" y="1287"/>
                  </a:lnTo>
                  <a:lnTo>
                    <a:pt x="9361" y="1373"/>
                  </a:lnTo>
                  <a:lnTo>
                    <a:pt x="9138" y="1373"/>
                  </a:lnTo>
                  <a:lnTo>
                    <a:pt x="8846" y="841"/>
                  </a:lnTo>
                  <a:lnTo>
                    <a:pt x="8168" y="841"/>
                  </a:lnTo>
                  <a:lnTo>
                    <a:pt x="8168" y="1957"/>
                  </a:lnTo>
                  <a:lnTo>
                    <a:pt x="8168" y="2128"/>
                  </a:lnTo>
                  <a:lnTo>
                    <a:pt x="8168" y="2223"/>
                  </a:lnTo>
                  <a:lnTo>
                    <a:pt x="8151" y="2231"/>
                  </a:lnTo>
                  <a:lnTo>
                    <a:pt x="2643" y="2231"/>
                  </a:lnTo>
                  <a:cubicBezTo>
                    <a:pt x="2531" y="2154"/>
                    <a:pt x="2420" y="2068"/>
                    <a:pt x="2317" y="1974"/>
                  </a:cubicBezTo>
                  <a:lnTo>
                    <a:pt x="2300" y="1965"/>
                  </a:lnTo>
                  <a:cubicBezTo>
                    <a:pt x="2128" y="1802"/>
                    <a:pt x="1905" y="1716"/>
                    <a:pt x="1682" y="1716"/>
                  </a:cubicBezTo>
                  <a:lnTo>
                    <a:pt x="0" y="1716"/>
                  </a:lnTo>
                  <a:lnTo>
                    <a:pt x="9" y="1742"/>
                  </a:lnTo>
                  <a:cubicBezTo>
                    <a:pt x="241" y="2051"/>
                    <a:pt x="446" y="2360"/>
                    <a:pt x="567" y="2652"/>
                  </a:cubicBezTo>
                  <a:lnTo>
                    <a:pt x="567" y="2660"/>
                  </a:lnTo>
                  <a:cubicBezTo>
                    <a:pt x="601" y="2840"/>
                    <a:pt x="669" y="3003"/>
                    <a:pt x="772" y="3158"/>
                  </a:cubicBezTo>
                  <a:cubicBezTo>
                    <a:pt x="1013" y="3518"/>
                    <a:pt x="1433" y="3750"/>
                    <a:pt x="1896" y="3750"/>
                  </a:cubicBezTo>
                  <a:lnTo>
                    <a:pt x="12166" y="3750"/>
                  </a:lnTo>
                  <a:lnTo>
                    <a:pt x="12166" y="3673"/>
                  </a:lnTo>
                  <a:lnTo>
                    <a:pt x="12166" y="3647"/>
                  </a:lnTo>
                  <a:lnTo>
                    <a:pt x="12166" y="3587"/>
                  </a:lnTo>
                  <a:lnTo>
                    <a:pt x="12312" y="3587"/>
                  </a:lnTo>
                  <a:lnTo>
                    <a:pt x="12312" y="3098"/>
                  </a:lnTo>
                  <a:lnTo>
                    <a:pt x="12166" y="3098"/>
                  </a:lnTo>
                  <a:lnTo>
                    <a:pt x="12166" y="3003"/>
                  </a:lnTo>
                  <a:cubicBezTo>
                    <a:pt x="12535" y="2849"/>
                    <a:pt x="12835" y="2411"/>
                    <a:pt x="12844" y="2008"/>
                  </a:cubicBezTo>
                  <a:lnTo>
                    <a:pt x="12844" y="1982"/>
                  </a:lnTo>
                  <a:lnTo>
                    <a:pt x="11626" y="2008"/>
                  </a:lnTo>
                  <a:lnTo>
                    <a:pt x="11600" y="2068"/>
                  </a:lnTo>
                  <a:lnTo>
                    <a:pt x="11548" y="1974"/>
                  </a:lnTo>
                  <a:lnTo>
                    <a:pt x="11909" y="1974"/>
                  </a:lnTo>
                  <a:lnTo>
                    <a:pt x="11909" y="1922"/>
                  </a:lnTo>
                  <a:lnTo>
                    <a:pt x="11480" y="1854"/>
                  </a:lnTo>
                  <a:lnTo>
                    <a:pt x="11334" y="1571"/>
                  </a:lnTo>
                  <a:lnTo>
                    <a:pt x="11325" y="1571"/>
                  </a:lnTo>
                  <a:lnTo>
                    <a:pt x="11325" y="1382"/>
                  </a:lnTo>
                  <a:cubicBezTo>
                    <a:pt x="11325" y="1373"/>
                    <a:pt x="11308" y="1373"/>
                    <a:pt x="11308" y="1373"/>
                  </a:cubicBezTo>
                  <a:lnTo>
                    <a:pt x="10828" y="1373"/>
                  </a:lnTo>
                  <a:lnTo>
                    <a:pt x="10725" y="867"/>
                  </a:lnTo>
                  <a:lnTo>
                    <a:pt x="10699" y="781"/>
                  </a:lnTo>
                  <a:lnTo>
                    <a:pt x="10656" y="601"/>
                  </a:lnTo>
                  <a:lnTo>
                    <a:pt x="9978" y="601"/>
                  </a:lnTo>
                  <a:lnTo>
                    <a:pt x="9978" y="781"/>
                  </a:lnTo>
                  <a:lnTo>
                    <a:pt x="9978" y="867"/>
                  </a:lnTo>
                  <a:lnTo>
                    <a:pt x="9978" y="1373"/>
                  </a:lnTo>
                  <a:lnTo>
                    <a:pt x="9498" y="1373"/>
                  </a:lnTo>
                  <a:lnTo>
                    <a:pt x="9498" y="1287"/>
                  </a:lnTo>
                  <a:lnTo>
                    <a:pt x="9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2"/>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50" y="3531050"/>
            <a:ext cx="9144000" cy="1612475"/>
            <a:chOff x="-50" y="3531050"/>
            <a:chExt cx="9144000" cy="1612475"/>
          </a:xfrm>
        </p:grpSpPr>
        <p:sp>
          <p:nvSpPr>
            <p:cNvPr id="18" name="Google Shape;18;p3"/>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78576" y="4378723"/>
              <a:ext cx="848880" cy="263403"/>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879750" y="3531050"/>
              <a:ext cx="1217078" cy="1111087"/>
            </a:xfrm>
            <a:custGeom>
              <a:avLst/>
              <a:gdLst/>
              <a:ahLst/>
              <a:cxnLst/>
              <a:rect l="l" t="t" r="r" b="b"/>
              <a:pathLst>
                <a:path w="11035" h="10074" extrusionOk="0">
                  <a:moveTo>
                    <a:pt x="1048" y="1425"/>
                  </a:moveTo>
                  <a:lnTo>
                    <a:pt x="1648" y="1965"/>
                  </a:lnTo>
                  <a:cubicBezTo>
                    <a:pt x="1648" y="1965"/>
                    <a:pt x="1502" y="2360"/>
                    <a:pt x="1151" y="2463"/>
                  </a:cubicBezTo>
                  <a:cubicBezTo>
                    <a:pt x="1071" y="2487"/>
                    <a:pt x="997" y="2497"/>
                    <a:pt x="929" y="2497"/>
                  </a:cubicBezTo>
                  <a:cubicBezTo>
                    <a:pt x="629" y="2497"/>
                    <a:pt x="447" y="2309"/>
                    <a:pt x="447" y="2309"/>
                  </a:cubicBezTo>
                  <a:cubicBezTo>
                    <a:pt x="447" y="1923"/>
                    <a:pt x="567" y="1536"/>
                    <a:pt x="567" y="1536"/>
                  </a:cubicBezTo>
                  <a:lnTo>
                    <a:pt x="1048" y="1425"/>
                  </a:lnTo>
                  <a:close/>
                  <a:moveTo>
                    <a:pt x="5380" y="2961"/>
                  </a:moveTo>
                  <a:lnTo>
                    <a:pt x="5397" y="3072"/>
                  </a:lnTo>
                  <a:lnTo>
                    <a:pt x="4685" y="3072"/>
                  </a:lnTo>
                  <a:lnTo>
                    <a:pt x="4694" y="2961"/>
                  </a:lnTo>
                  <a:close/>
                  <a:moveTo>
                    <a:pt x="5277" y="3278"/>
                  </a:moveTo>
                  <a:lnTo>
                    <a:pt x="5277" y="3441"/>
                  </a:lnTo>
                  <a:lnTo>
                    <a:pt x="4797" y="3441"/>
                  </a:lnTo>
                  <a:lnTo>
                    <a:pt x="4797" y="3278"/>
                  </a:lnTo>
                  <a:close/>
                  <a:moveTo>
                    <a:pt x="5423" y="3270"/>
                  </a:moveTo>
                  <a:lnTo>
                    <a:pt x="5466" y="3621"/>
                  </a:lnTo>
                  <a:lnTo>
                    <a:pt x="5329" y="3707"/>
                  </a:lnTo>
                  <a:lnTo>
                    <a:pt x="5329" y="3270"/>
                  </a:lnTo>
                  <a:close/>
                  <a:moveTo>
                    <a:pt x="5277" y="3484"/>
                  </a:moveTo>
                  <a:lnTo>
                    <a:pt x="5277" y="3741"/>
                  </a:lnTo>
                  <a:lnTo>
                    <a:pt x="4943" y="3930"/>
                  </a:lnTo>
                  <a:lnTo>
                    <a:pt x="4797" y="3930"/>
                  </a:lnTo>
                  <a:lnTo>
                    <a:pt x="4797" y="3484"/>
                  </a:lnTo>
                  <a:close/>
                  <a:moveTo>
                    <a:pt x="4848" y="3999"/>
                  </a:moveTo>
                  <a:lnTo>
                    <a:pt x="4797" y="4033"/>
                  </a:lnTo>
                  <a:lnTo>
                    <a:pt x="4797" y="3999"/>
                  </a:lnTo>
                  <a:close/>
                  <a:moveTo>
                    <a:pt x="4737" y="3278"/>
                  </a:moveTo>
                  <a:lnTo>
                    <a:pt x="4737" y="4067"/>
                  </a:lnTo>
                  <a:lnTo>
                    <a:pt x="4548" y="4170"/>
                  </a:lnTo>
                  <a:lnTo>
                    <a:pt x="4668" y="3278"/>
                  </a:lnTo>
                  <a:close/>
                  <a:moveTo>
                    <a:pt x="578" y="2959"/>
                  </a:moveTo>
                  <a:cubicBezTo>
                    <a:pt x="893" y="2959"/>
                    <a:pt x="1176" y="3038"/>
                    <a:pt x="1176" y="3038"/>
                  </a:cubicBezTo>
                  <a:cubicBezTo>
                    <a:pt x="1314" y="3124"/>
                    <a:pt x="1374" y="3312"/>
                    <a:pt x="1374" y="3312"/>
                  </a:cubicBezTo>
                  <a:cubicBezTo>
                    <a:pt x="1374" y="3312"/>
                    <a:pt x="1468" y="3493"/>
                    <a:pt x="1425" y="3656"/>
                  </a:cubicBezTo>
                  <a:cubicBezTo>
                    <a:pt x="1425" y="3656"/>
                    <a:pt x="1202" y="4025"/>
                    <a:pt x="902" y="4239"/>
                  </a:cubicBezTo>
                  <a:cubicBezTo>
                    <a:pt x="902" y="4239"/>
                    <a:pt x="619" y="3922"/>
                    <a:pt x="516" y="3664"/>
                  </a:cubicBezTo>
                  <a:cubicBezTo>
                    <a:pt x="404" y="3407"/>
                    <a:pt x="396" y="2969"/>
                    <a:pt x="396" y="2969"/>
                  </a:cubicBezTo>
                  <a:cubicBezTo>
                    <a:pt x="456" y="2962"/>
                    <a:pt x="518" y="2959"/>
                    <a:pt x="578" y="2959"/>
                  </a:cubicBezTo>
                  <a:close/>
                  <a:moveTo>
                    <a:pt x="5277" y="3990"/>
                  </a:moveTo>
                  <a:lnTo>
                    <a:pt x="5277" y="4436"/>
                  </a:lnTo>
                  <a:lnTo>
                    <a:pt x="4797" y="4436"/>
                  </a:lnTo>
                  <a:lnTo>
                    <a:pt x="4797" y="4256"/>
                  </a:lnTo>
                  <a:lnTo>
                    <a:pt x="5243" y="3990"/>
                  </a:lnTo>
                  <a:close/>
                  <a:moveTo>
                    <a:pt x="4737" y="4299"/>
                  </a:moveTo>
                  <a:lnTo>
                    <a:pt x="4737" y="4574"/>
                  </a:lnTo>
                  <a:lnTo>
                    <a:pt x="4505" y="4574"/>
                  </a:lnTo>
                  <a:lnTo>
                    <a:pt x="4522" y="4419"/>
                  </a:lnTo>
                  <a:lnTo>
                    <a:pt x="4522" y="4428"/>
                  </a:lnTo>
                  <a:lnTo>
                    <a:pt x="4737" y="4299"/>
                  </a:lnTo>
                  <a:close/>
                  <a:moveTo>
                    <a:pt x="5277" y="4505"/>
                  </a:moveTo>
                  <a:lnTo>
                    <a:pt x="5277" y="4574"/>
                  </a:lnTo>
                  <a:lnTo>
                    <a:pt x="4797" y="4574"/>
                  </a:lnTo>
                  <a:lnTo>
                    <a:pt x="4797" y="4505"/>
                  </a:lnTo>
                  <a:close/>
                  <a:moveTo>
                    <a:pt x="5500" y="3844"/>
                  </a:moveTo>
                  <a:lnTo>
                    <a:pt x="5595" y="4574"/>
                  </a:lnTo>
                  <a:lnTo>
                    <a:pt x="5329" y="4574"/>
                  </a:lnTo>
                  <a:lnTo>
                    <a:pt x="5329" y="3947"/>
                  </a:lnTo>
                  <a:lnTo>
                    <a:pt x="5500" y="3844"/>
                  </a:lnTo>
                  <a:close/>
                  <a:moveTo>
                    <a:pt x="5277" y="4780"/>
                  </a:moveTo>
                  <a:lnTo>
                    <a:pt x="5277" y="4943"/>
                  </a:lnTo>
                  <a:lnTo>
                    <a:pt x="4797" y="4943"/>
                  </a:lnTo>
                  <a:lnTo>
                    <a:pt x="4797" y="4780"/>
                  </a:lnTo>
                  <a:close/>
                  <a:moveTo>
                    <a:pt x="4737" y="4780"/>
                  </a:moveTo>
                  <a:lnTo>
                    <a:pt x="4737" y="5028"/>
                  </a:lnTo>
                  <a:lnTo>
                    <a:pt x="4462" y="4865"/>
                  </a:lnTo>
                  <a:lnTo>
                    <a:pt x="4471" y="4780"/>
                  </a:lnTo>
                  <a:close/>
                  <a:moveTo>
                    <a:pt x="5277" y="4994"/>
                  </a:moveTo>
                  <a:lnTo>
                    <a:pt x="5277" y="5337"/>
                  </a:lnTo>
                  <a:lnTo>
                    <a:pt x="4797" y="5063"/>
                  </a:lnTo>
                  <a:lnTo>
                    <a:pt x="4797" y="4994"/>
                  </a:lnTo>
                  <a:close/>
                  <a:moveTo>
                    <a:pt x="2101" y="4217"/>
                  </a:moveTo>
                  <a:cubicBezTo>
                    <a:pt x="2300" y="4217"/>
                    <a:pt x="2455" y="4282"/>
                    <a:pt x="2455" y="4282"/>
                  </a:cubicBezTo>
                  <a:lnTo>
                    <a:pt x="2438" y="5080"/>
                  </a:lnTo>
                  <a:lnTo>
                    <a:pt x="2026" y="5363"/>
                  </a:lnTo>
                  <a:cubicBezTo>
                    <a:pt x="2026" y="5363"/>
                    <a:pt x="1665" y="5191"/>
                    <a:pt x="1382" y="4934"/>
                  </a:cubicBezTo>
                  <a:cubicBezTo>
                    <a:pt x="1382" y="4934"/>
                    <a:pt x="1348" y="4531"/>
                    <a:pt x="1734" y="4308"/>
                  </a:cubicBezTo>
                  <a:cubicBezTo>
                    <a:pt x="1857" y="4238"/>
                    <a:pt x="1986" y="4217"/>
                    <a:pt x="2101" y="4217"/>
                  </a:cubicBezTo>
                  <a:close/>
                  <a:moveTo>
                    <a:pt x="4797" y="5294"/>
                  </a:moveTo>
                  <a:lnTo>
                    <a:pt x="5054" y="5449"/>
                  </a:lnTo>
                  <a:lnTo>
                    <a:pt x="4797" y="5449"/>
                  </a:lnTo>
                  <a:lnTo>
                    <a:pt x="4797" y="5294"/>
                  </a:lnTo>
                  <a:close/>
                  <a:moveTo>
                    <a:pt x="5621" y="4771"/>
                  </a:moveTo>
                  <a:lnTo>
                    <a:pt x="5724" y="5595"/>
                  </a:lnTo>
                  <a:lnTo>
                    <a:pt x="5724" y="5595"/>
                  </a:lnTo>
                  <a:lnTo>
                    <a:pt x="5329" y="5372"/>
                  </a:lnTo>
                  <a:lnTo>
                    <a:pt x="5329" y="4771"/>
                  </a:lnTo>
                  <a:close/>
                  <a:moveTo>
                    <a:pt x="5140" y="5492"/>
                  </a:moveTo>
                  <a:lnTo>
                    <a:pt x="5269" y="5569"/>
                  </a:lnTo>
                  <a:lnTo>
                    <a:pt x="5269" y="5938"/>
                  </a:lnTo>
                  <a:lnTo>
                    <a:pt x="4797" y="5938"/>
                  </a:lnTo>
                  <a:lnTo>
                    <a:pt x="4797" y="5492"/>
                  </a:lnTo>
                  <a:close/>
                  <a:moveTo>
                    <a:pt x="7379" y="1331"/>
                  </a:moveTo>
                  <a:cubicBezTo>
                    <a:pt x="7414" y="1373"/>
                    <a:pt x="7602" y="1665"/>
                    <a:pt x="7868" y="1820"/>
                  </a:cubicBezTo>
                  <a:lnTo>
                    <a:pt x="7774" y="2317"/>
                  </a:lnTo>
                  <a:cubicBezTo>
                    <a:pt x="7774" y="2334"/>
                    <a:pt x="7783" y="2360"/>
                    <a:pt x="7808" y="2360"/>
                  </a:cubicBezTo>
                  <a:lnTo>
                    <a:pt x="8057" y="2403"/>
                  </a:lnTo>
                  <a:lnTo>
                    <a:pt x="7568" y="4514"/>
                  </a:lnTo>
                  <a:cubicBezTo>
                    <a:pt x="7414" y="4599"/>
                    <a:pt x="7285" y="4694"/>
                    <a:pt x="7199" y="4771"/>
                  </a:cubicBezTo>
                  <a:lnTo>
                    <a:pt x="7302" y="4883"/>
                  </a:lnTo>
                  <a:lnTo>
                    <a:pt x="7216" y="4968"/>
                  </a:lnTo>
                  <a:lnTo>
                    <a:pt x="7113" y="4848"/>
                  </a:lnTo>
                  <a:lnTo>
                    <a:pt x="7010" y="4943"/>
                  </a:lnTo>
                  <a:lnTo>
                    <a:pt x="6856" y="4771"/>
                  </a:lnTo>
                  <a:lnTo>
                    <a:pt x="6727" y="4900"/>
                  </a:lnTo>
                  <a:lnTo>
                    <a:pt x="6865" y="5054"/>
                  </a:lnTo>
                  <a:lnTo>
                    <a:pt x="6487" y="5414"/>
                  </a:lnTo>
                  <a:lnTo>
                    <a:pt x="6350" y="5269"/>
                  </a:lnTo>
                  <a:lnTo>
                    <a:pt x="6221" y="5397"/>
                  </a:lnTo>
                  <a:lnTo>
                    <a:pt x="6384" y="5569"/>
                  </a:lnTo>
                  <a:cubicBezTo>
                    <a:pt x="6384" y="5569"/>
                    <a:pt x="6341" y="5595"/>
                    <a:pt x="6273" y="5663"/>
                  </a:cubicBezTo>
                  <a:lnTo>
                    <a:pt x="6384" y="5783"/>
                  </a:lnTo>
                  <a:lnTo>
                    <a:pt x="6298" y="5869"/>
                  </a:lnTo>
                  <a:lnTo>
                    <a:pt x="6187" y="5758"/>
                  </a:lnTo>
                  <a:cubicBezTo>
                    <a:pt x="6135" y="5826"/>
                    <a:pt x="6067" y="5912"/>
                    <a:pt x="5998" y="6006"/>
                  </a:cubicBezTo>
                  <a:lnTo>
                    <a:pt x="5612" y="2978"/>
                  </a:lnTo>
                  <a:lnTo>
                    <a:pt x="5698" y="2978"/>
                  </a:lnTo>
                  <a:cubicBezTo>
                    <a:pt x="5715" y="2978"/>
                    <a:pt x="5741" y="2961"/>
                    <a:pt x="5741" y="2935"/>
                  </a:cubicBezTo>
                  <a:lnTo>
                    <a:pt x="5741" y="2866"/>
                  </a:lnTo>
                  <a:cubicBezTo>
                    <a:pt x="5741" y="2841"/>
                    <a:pt x="5715" y="2823"/>
                    <a:pt x="5698" y="2823"/>
                  </a:cubicBezTo>
                  <a:lnTo>
                    <a:pt x="5552" y="2823"/>
                  </a:lnTo>
                  <a:lnTo>
                    <a:pt x="5552" y="2720"/>
                  </a:lnTo>
                  <a:cubicBezTo>
                    <a:pt x="5552" y="2703"/>
                    <a:pt x="5535" y="2678"/>
                    <a:pt x="5509" y="2678"/>
                  </a:cubicBezTo>
                  <a:lnTo>
                    <a:pt x="5226" y="2678"/>
                  </a:lnTo>
                  <a:cubicBezTo>
                    <a:pt x="5243" y="2635"/>
                    <a:pt x="5269" y="2592"/>
                    <a:pt x="5269" y="2540"/>
                  </a:cubicBezTo>
                  <a:cubicBezTo>
                    <a:pt x="5269" y="2446"/>
                    <a:pt x="5209" y="2369"/>
                    <a:pt x="5149" y="2326"/>
                  </a:cubicBezTo>
                  <a:lnTo>
                    <a:pt x="5363" y="2249"/>
                  </a:lnTo>
                  <a:cubicBezTo>
                    <a:pt x="5397" y="2214"/>
                    <a:pt x="5406" y="2197"/>
                    <a:pt x="5406" y="2180"/>
                  </a:cubicBezTo>
                  <a:lnTo>
                    <a:pt x="5380" y="2111"/>
                  </a:lnTo>
                  <a:cubicBezTo>
                    <a:pt x="5380" y="2103"/>
                    <a:pt x="5363" y="2094"/>
                    <a:pt x="5355" y="2094"/>
                  </a:cubicBezTo>
                  <a:lnTo>
                    <a:pt x="7379" y="1331"/>
                  </a:lnTo>
                  <a:close/>
                  <a:moveTo>
                    <a:pt x="5329" y="5612"/>
                  </a:moveTo>
                  <a:lnTo>
                    <a:pt x="5758" y="5852"/>
                  </a:lnTo>
                  <a:lnTo>
                    <a:pt x="5784" y="6058"/>
                  </a:lnTo>
                  <a:lnTo>
                    <a:pt x="5329" y="6058"/>
                  </a:lnTo>
                  <a:lnTo>
                    <a:pt x="5329" y="5612"/>
                  </a:lnTo>
                  <a:close/>
                  <a:moveTo>
                    <a:pt x="4437" y="5080"/>
                  </a:moveTo>
                  <a:lnTo>
                    <a:pt x="4737" y="5269"/>
                  </a:lnTo>
                  <a:lnTo>
                    <a:pt x="4737" y="6066"/>
                  </a:lnTo>
                  <a:lnTo>
                    <a:pt x="4308" y="6066"/>
                  </a:lnTo>
                  <a:lnTo>
                    <a:pt x="4437" y="5080"/>
                  </a:lnTo>
                  <a:close/>
                  <a:moveTo>
                    <a:pt x="5277" y="6006"/>
                  </a:moveTo>
                  <a:lnTo>
                    <a:pt x="5277" y="6066"/>
                  </a:lnTo>
                  <a:lnTo>
                    <a:pt x="4797" y="6066"/>
                  </a:lnTo>
                  <a:lnTo>
                    <a:pt x="4797" y="6006"/>
                  </a:lnTo>
                  <a:close/>
                  <a:moveTo>
                    <a:pt x="5277" y="6272"/>
                  </a:moveTo>
                  <a:lnTo>
                    <a:pt x="5277" y="6444"/>
                  </a:lnTo>
                  <a:lnTo>
                    <a:pt x="4797" y="6444"/>
                  </a:lnTo>
                  <a:lnTo>
                    <a:pt x="4797" y="6272"/>
                  </a:lnTo>
                  <a:close/>
                  <a:moveTo>
                    <a:pt x="5741" y="6272"/>
                  </a:moveTo>
                  <a:lnTo>
                    <a:pt x="5329" y="6513"/>
                  </a:lnTo>
                  <a:lnTo>
                    <a:pt x="5329" y="6272"/>
                  </a:lnTo>
                  <a:close/>
                  <a:moveTo>
                    <a:pt x="5277" y="6504"/>
                  </a:moveTo>
                  <a:lnTo>
                    <a:pt x="5277" y="6538"/>
                  </a:lnTo>
                  <a:lnTo>
                    <a:pt x="4797" y="6822"/>
                  </a:lnTo>
                  <a:lnTo>
                    <a:pt x="4797" y="6504"/>
                  </a:lnTo>
                  <a:close/>
                  <a:moveTo>
                    <a:pt x="9648" y="6429"/>
                  </a:moveTo>
                  <a:cubicBezTo>
                    <a:pt x="9690" y="6429"/>
                    <a:pt x="9731" y="6434"/>
                    <a:pt x="9773" y="6444"/>
                  </a:cubicBezTo>
                  <a:lnTo>
                    <a:pt x="9619" y="6873"/>
                  </a:lnTo>
                  <a:lnTo>
                    <a:pt x="9353" y="6521"/>
                  </a:lnTo>
                  <a:cubicBezTo>
                    <a:pt x="9445" y="6460"/>
                    <a:pt x="9545" y="6429"/>
                    <a:pt x="9648" y="6429"/>
                  </a:cubicBezTo>
                  <a:close/>
                  <a:moveTo>
                    <a:pt x="9910" y="6487"/>
                  </a:moveTo>
                  <a:cubicBezTo>
                    <a:pt x="10048" y="6556"/>
                    <a:pt x="10142" y="6667"/>
                    <a:pt x="10202" y="6796"/>
                  </a:cubicBezTo>
                  <a:lnTo>
                    <a:pt x="9773" y="6907"/>
                  </a:lnTo>
                  <a:lnTo>
                    <a:pt x="9910" y="6487"/>
                  </a:lnTo>
                  <a:close/>
                  <a:moveTo>
                    <a:pt x="5277" y="6779"/>
                  </a:moveTo>
                  <a:lnTo>
                    <a:pt x="5277" y="6950"/>
                  </a:lnTo>
                  <a:lnTo>
                    <a:pt x="4977" y="6950"/>
                  </a:lnTo>
                  <a:lnTo>
                    <a:pt x="5277" y="6779"/>
                  </a:lnTo>
                  <a:close/>
                  <a:moveTo>
                    <a:pt x="9250" y="6633"/>
                  </a:moveTo>
                  <a:lnTo>
                    <a:pt x="9516" y="6959"/>
                  </a:lnTo>
                  <a:cubicBezTo>
                    <a:pt x="9516" y="6959"/>
                    <a:pt x="9516" y="6967"/>
                    <a:pt x="9499" y="6967"/>
                  </a:cubicBezTo>
                  <a:lnTo>
                    <a:pt x="9499" y="6976"/>
                  </a:lnTo>
                  <a:lnTo>
                    <a:pt x="9267" y="7045"/>
                  </a:lnTo>
                  <a:lnTo>
                    <a:pt x="9267" y="6736"/>
                  </a:lnTo>
                  <a:cubicBezTo>
                    <a:pt x="9267" y="6701"/>
                    <a:pt x="9250" y="6667"/>
                    <a:pt x="9250" y="6633"/>
                  </a:cubicBezTo>
                  <a:close/>
                  <a:moveTo>
                    <a:pt x="4737" y="6272"/>
                  </a:moveTo>
                  <a:lnTo>
                    <a:pt x="4737" y="6856"/>
                  </a:lnTo>
                  <a:lnTo>
                    <a:pt x="4171" y="7182"/>
                  </a:lnTo>
                  <a:lnTo>
                    <a:pt x="4291" y="6272"/>
                  </a:lnTo>
                  <a:close/>
                  <a:moveTo>
                    <a:pt x="10219" y="6942"/>
                  </a:moveTo>
                  <a:cubicBezTo>
                    <a:pt x="10245" y="7027"/>
                    <a:pt x="10228" y="7113"/>
                    <a:pt x="10202" y="7199"/>
                  </a:cubicBezTo>
                  <a:cubicBezTo>
                    <a:pt x="10168" y="7285"/>
                    <a:pt x="10116" y="7362"/>
                    <a:pt x="10048" y="7422"/>
                  </a:cubicBezTo>
                  <a:lnTo>
                    <a:pt x="9782" y="7079"/>
                  </a:lnTo>
                  <a:lnTo>
                    <a:pt x="9782" y="7070"/>
                  </a:lnTo>
                  <a:lnTo>
                    <a:pt x="9782" y="7053"/>
                  </a:lnTo>
                  <a:lnTo>
                    <a:pt x="10219" y="6942"/>
                  </a:lnTo>
                  <a:close/>
                  <a:moveTo>
                    <a:pt x="5277" y="7010"/>
                  </a:moveTo>
                  <a:lnTo>
                    <a:pt x="5277" y="7456"/>
                  </a:lnTo>
                  <a:lnTo>
                    <a:pt x="4797" y="7456"/>
                  </a:lnTo>
                  <a:lnTo>
                    <a:pt x="4797" y="7053"/>
                  </a:lnTo>
                  <a:lnTo>
                    <a:pt x="4883" y="7010"/>
                  </a:lnTo>
                  <a:close/>
                  <a:moveTo>
                    <a:pt x="9541" y="7122"/>
                  </a:moveTo>
                  <a:lnTo>
                    <a:pt x="9404" y="7516"/>
                  </a:lnTo>
                  <a:cubicBezTo>
                    <a:pt x="9353" y="7499"/>
                    <a:pt x="9310" y="7465"/>
                    <a:pt x="9275" y="7431"/>
                  </a:cubicBezTo>
                  <a:lnTo>
                    <a:pt x="9275" y="7182"/>
                  </a:lnTo>
                  <a:lnTo>
                    <a:pt x="9541" y="7122"/>
                  </a:lnTo>
                  <a:close/>
                  <a:moveTo>
                    <a:pt x="9670" y="7173"/>
                  </a:moveTo>
                  <a:lnTo>
                    <a:pt x="9928" y="7516"/>
                  </a:lnTo>
                  <a:cubicBezTo>
                    <a:pt x="9853" y="7554"/>
                    <a:pt x="9752" y="7582"/>
                    <a:pt x="9650" y="7582"/>
                  </a:cubicBezTo>
                  <a:cubicBezTo>
                    <a:pt x="9611" y="7582"/>
                    <a:pt x="9571" y="7578"/>
                    <a:pt x="9533" y="7568"/>
                  </a:cubicBezTo>
                  <a:lnTo>
                    <a:pt x="9670" y="7173"/>
                  </a:lnTo>
                  <a:close/>
                  <a:moveTo>
                    <a:pt x="4737" y="7079"/>
                  </a:moveTo>
                  <a:lnTo>
                    <a:pt x="4737" y="7697"/>
                  </a:lnTo>
                  <a:lnTo>
                    <a:pt x="4111" y="7697"/>
                  </a:lnTo>
                  <a:lnTo>
                    <a:pt x="4136" y="7431"/>
                  </a:lnTo>
                  <a:lnTo>
                    <a:pt x="4737" y="7079"/>
                  </a:lnTo>
                  <a:close/>
                  <a:moveTo>
                    <a:pt x="5277" y="7508"/>
                  </a:moveTo>
                  <a:lnTo>
                    <a:pt x="5277" y="7697"/>
                  </a:lnTo>
                  <a:lnTo>
                    <a:pt x="4797" y="7697"/>
                  </a:lnTo>
                  <a:lnTo>
                    <a:pt x="4797" y="7508"/>
                  </a:lnTo>
                  <a:close/>
                  <a:moveTo>
                    <a:pt x="5741" y="6495"/>
                  </a:moveTo>
                  <a:cubicBezTo>
                    <a:pt x="5698" y="6650"/>
                    <a:pt x="5681" y="6770"/>
                    <a:pt x="5681" y="6770"/>
                  </a:cubicBezTo>
                  <a:lnTo>
                    <a:pt x="5912" y="7002"/>
                  </a:lnTo>
                  <a:lnTo>
                    <a:pt x="5998" y="7697"/>
                  </a:lnTo>
                  <a:lnTo>
                    <a:pt x="5329" y="7697"/>
                  </a:lnTo>
                  <a:lnTo>
                    <a:pt x="5329" y="6736"/>
                  </a:lnTo>
                  <a:lnTo>
                    <a:pt x="5741" y="6495"/>
                  </a:lnTo>
                  <a:close/>
                  <a:moveTo>
                    <a:pt x="6753" y="6169"/>
                  </a:moveTo>
                  <a:lnTo>
                    <a:pt x="6873" y="6281"/>
                  </a:lnTo>
                  <a:lnTo>
                    <a:pt x="6968" y="6187"/>
                  </a:lnTo>
                  <a:lnTo>
                    <a:pt x="7765" y="7010"/>
                  </a:lnTo>
                  <a:lnTo>
                    <a:pt x="7765" y="7697"/>
                  </a:lnTo>
                  <a:lnTo>
                    <a:pt x="6213" y="7697"/>
                  </a:lnTo>
                  <a:lnTo>
                    <a:pt x="6127" y="7002"/>
                  </a:lnTo>
                  <a:lnTo>
                    <a:pt x="6787" y="6367"/>
                  </a:lnTo>
                  <a:lnTo>
                    <a:pt x="6667" y="6255"/>
                  </a:lnTo>
                  <a:lnTo>
                    <a:pt x="6753" y="6169"/>
                  </a:lnTo>
                  <a:close/>
                  <a:moveTo>
                    <a:pt x="9275" y="7611"/>
                  </a:moveTo>
                  <a:cubicBezTo>
                    <a:pt x="9318" y="7645"/>
                    <a:pt x="9370" y="7671"/>
                    <a:pt x="9430" y="7688"/>
                  </a:cubicBezTo>
                  <a:cubicBezTo>
                    <a:pt x="9447" y="7697"/>
                    <a:pt x="9464" y="7697"/>
                    <a:pt x="9490" y="7714"/>
                  </a:cubicBezTo>
                  <a:lnTo>
                    <a:pt x="9275" y="7714"/>
                  </a:lnTo>
                  <a:lnTo>
                    <a:pt x="9275" y="7697"/>
                  </a:lnTo>
                  <a:lnTo>
                    <a:pt x="9275" y="7611"/>
                  </a:lnTo>
                  <a:close/>
                  <a:moveTo>
                    <a:pt x="507" y="8357"/>
                  </a:moveTo>
                  <a:cubicBezTo>
                    <a:pt x="507" y="8427"/>
                    <a:pt x="505" y="8488"/>
                    <a:pt x="473" y="8512"/>
                  </a:cubicBezTo>
                  <a:cubicBezTo>
                    <a:pt x="464" y="8520"/>
                    <a:pt x="438" y="8537"/>
                    <a:pt x="421" y="8537"/>
                  </a:cubicBezTo>
                  <a:lnTo>
                    <a:pt x="421" y="8486"/>
                  </a:lnTo>
                  <a:cubicBezTo>
                    <a:pt x="421" y="8469"/>
                    <a:pt x="404" y="8452"/>
                    <a:pt x="387" y="8452"/>
                  </a:cubicBezTo>
                  <a:cubicBezTo>
                    <a:pt x="378" y="8452"/>
                    <a:pt x="353" y="8460"/>
                    <a:pt x="353" y="8486"/>
                  </a:cubicBezTo>
                  <a:lnTo>
                    <a:pt x="353" y="8537"/>
                  </a:lnTo>
                  <a:cubicBezTo>
                    <a:pt x="275" y="8529"/>
                    <a:pt x="267" y="8460"/>
                    <a:pt x="267" y="8357"/>
                  </a:cubicBezTo>
                  <a:close/>
                  <a:moveTo>
                    <a:pt x="430" y="8700"/>
                  </a:moveTo>
                  <a:cubicBezTo>
                    <a:pt x="438" y="8700"/>
                    <a:pt x="464" y="8709"/>
                    <a:pt x="473" y="8718"/>
                  </a:cubicBezTo>
                  <a:cubicBezTo>
                    <a:pt x="490" y="8743"/>
                    <a:pt x="507" y="8795"/>
                    <a:pt x="507" y="8846"/>
                  </a:cubicBezTo>
                  <a:lnTo>
                    <a:pt x="275" y="8846"/>
                  </a:lnTo>
                  <a:cubicBezTo>
                    <a:pt x="275" y="8761"/>
                    <a:pt x="293" y="8709"/>
                    <a:pt x="361" y="8700"/>
                  </a:cubicBezTo>
                  <a:lnTo>
                    <a:pt x="361" y="8718"/>
                  </a:lnTo>
                  <a:cubicBezTo>
                    <a:pt x="361" y="8726"/>
                    <a:pt x="378" y="8752"/>
                    <a:pt x="396" y="8752"/>
                  </a:cubicBezTo>
                  <a:cubicBezTo>
                    <a:pt x="404" y="8752"/>
                    <a:pt x="430" y="8743"/>
                    <a:pt x="430" y="8718"/>
                  </a:cubicBezTo>
                  <a:lnTo>
                    <a:pt x="430" y="8700"/>
                  </a:lnTo>
                  <a:close/>
                  <a:moveTo>
                    <a:pt x="8641" y="1"/>
                  </a:moveTo>
                  <a:lnTo>
                    <a:pt x="2420" y="2360"/>
                  </a:lnTo>
                  <a:lnTo>
                    <a:pt x="790" y="970"/>
                  </a:lnTo>
                  <a:cubicBezTo>
                    <a:pt x="790" y="970"/>
                    <a:pt x="735" y="930"/>
                    <a:pt x="666" y="930"/>
                  </a:cubicBezTo>
                  <a:cubicBezTo>
                    <a:pt x="611" y="930"/>
                    <a:pt x="548" y="956"/>
                    <a:pt x="499" y="1047"/>
                  </a:cubicBezTo>
                  <a:cubicBezTo>
                    <a:pt x="387" y="1262"/>
                    <a:pt x="1" y="2720"/>
                    <a:pt x="327" y="3716"/>
                  </a:cubicBezTo>
                  <a:lnTo>
                    <a:pt x="327" y="7782"/>
                  </a:lnTo>
                  <a:lnTo>
                    <a:pt x="112" y="7782"/>
                  </a:lnTo>
                  <a:cubicBezTo>
                    <a:pt x="52" y="7782"/>
                    <a:pt x="9" y="7842"/>
                    <a:pt x="9" y="7894"/>
                  </a:cubicBezTo>
                  <a:cubicBezTo>
                    <a:pt x="9" y="7937"/>
                    <a:pt x="44" y="7980"/>
                    <a:pt x="70" y="7988"/>
                  </a:cubicBezTo>
                  <a:lnTo>
                    <a:pt x="70" y="8117"/>
                  </a:lnTo>
                  <a:cubicBezTo>
                    <a:pt x="35" y="8151"/>
                    <a:pt x="1" y="8194"/>
                    <a:pt x="1" y="8237"/>
                  </a:cubicBezTo>
                  <a:cubicBezTo>
                    <a:pt x="1" y="8297"/>
                    <a:pt x="52" y="8340"/>
                    <a:pt x="104" y="8340"/>
                  </a:cubicBezTo>
                  <a:lnTo>
                    <a:pt x="215" y="8340"/>
                  </a:lnTo>
                  <a:cubicBezTo>
                    <a:pt x="215" y="8443"/>
                    <a:pt x="215" y="8555"/>
                    <a:pt x="353" y="8580"/>
                  </a:cubicBezTo>
                  <a:lnTo>
                    <a:pt x="353" y="8632"/>
                  </a:lnTo>
                  <a:cubicBezTo>
                    <a:pt x="224" y="8658"/>
                    <a:pt x="215" y="8752"/>
                    <a:pt x="215" y="8838"/>
                  </a:cubicBezTo>
                  <a:lnTo>
                    <a:pt x="121" y="8838"/>
                  </a:lnTo>
                  <a:cubicBezTo>
                    <a:pt x="52" y="8838"/>
                    <a:pt x="9" y="8889"/>
                    <a:pt x="9" y="8941"/>
                  </a:cubicBezTo>
                  <a:cubicBezTo>
                    <a:pt x="9" y="8984"/>
                    <a:pt x="44" y="9026"/>
                    <a:pt x="78" y="9044"/>
                  </a:cubicBezTo>
                  <a:lnTo>
                    <a:pt x="78" y="9799"/>
                  </a:lnTo>
                  <a:cubicBezTo>
                    <a:pt x="35" y="9824"/>
                    <a:pt x="9" y="9859"/>
                    <a:pt x="9" y="9902"/>
                  </a:cubicBezTo>
                  <a:cubicBezTo>
                    <a:pt x="9" y="9962"/>
                    <a:pt x="61" y="10005"/>
                    <a:pt x="121" y="10005"/>
                  </a:cubicBezTo>
                  <a:lnTo>
                    <a:pt x="653" y="10005"/>
                  </a:lnTo>
                  <a:cubicBezTo>
                    <a:pt x="722" y="10005"/>
                    <a:pt x="764" y="9953"/>
                    <a:pt x="764" y="9902"/>
                  </a:cubicBezTo>
                  <a:cubicBezTo>
                    <a:pt x="764" y="9859"/>
                    <a:pt x="730" y="9816"/>
                    <a:pt x="687" y="9790"/>
                  </a:cubicBezTo>
                  <a:lnTo>
                    <a:pt x="687" y="9026"/>
                  </a:lnTo>
                  <a:cubicBezTo>
                    <a:pt x="730" y="9018"/>
                    <a:pt x="764" y="8975"/>
                    <a:pt x="764" y="8924"/>
                  </a:cubicBezTo>
                  <a:cubicBezTo>
                    <a:pt x="764" y="8855"/>
                    <a:pt x="704" y="8812"/>
                    <a:pt x="653" y="8812"/>
                  </a:cubicBezTo>
                  <a:lnTo>
                    <a:pt x="559" y="8812"/>
                  </a:lnTo>
                  <a:cubicBezTo>
                    <a:pt x="559" y="8752"/>
                    <a:pt x="559" y="8683"/>
                    <a:pt x="516" y="8640"/>
                  </a:cubicBezTo>
                  <a:cubicBezTo>
                    <a:pt x="490" y="8623"/>
                    <a:pt x="464" y="8615"/>
                    <a:pt x="421" y="8615"/>
                  </a:cubicBezTo>
                  <a:lnTo>
                    <a:pt x="421" y="8572"/>
                  </a:lnTo>
                  <a:cubicBezTo>
                    <a:pt x="464" y="8572"/>
                    <a:pt x="490" y="8555"/>
                    <a:pt x="516" y="8529"/>
                  </a:cubicBezTo>
                  <a:cubicBezTo>
                    <a:pt x="559" y="8486"/>
                    <a:pt x="559" y="8400"/>
                    <a:pt x="559" y="8323"/>
                  </a:cubicBezTo>
                  <a:lnTo>
                    <a:pt x="559" y="8314"/>
                  </a:lnTo>
                  <a:lnTo>
                    <a:pt x="644" y="8314"/>
                  </a:lnTo>
                  <a:cubicBezTo>
                    <a:pt x="704" y="8314"/>
                    <a:pt x="747" y="8254"/>
                    <a:pt x="747" y="8203"/>
                  </a:cubicBezTo>
                  <a:cubicBezTo>
                    <a:pt x="747" y="8160"/>
                    <a:pt x="722" y="8117"/>
                    <a:pt x="670" y="8100"/>
                  </a:cubicBezTo>
                  <a:lnTo>
                    <a:pt x="670" y="7980"/>
                  </a:lnTo>
                  <a:cubicBezTo>
                    <a:pt x="713" y="7971"/>
                    <a:pt x="747" y="7928"/>
                    <a:pt x="747" y="7868"/>
                  </a:cubicBezTo>
                  <a:cubicBezTo>
                    <a:pt x="747" y="7808"/>
                    <a:pt x="696" y="7765"/>
                    <a:pt x="644" y="7765"/>
                  </a:cubicBezTo>
                  <a:lnTo>
                    <a:pt x="438" y="7765"/>
                  </a:lnTo>
                  <a:lnTo>
                    <a:pt x="438" y="3964"/>
                  </a:lnTo>
                  <a:cubicBezTo>
                    <a:pt x="996" y="5106"/>
                    <a:pt x="2369" y="5801"/>
                    <a:pt x="2369" y="5801"/>
                  </a:cubicBezTo>
                  <a:cubicBezTo>
                    <a:pt x="2369" y="5801"/>
                    <a:pt x="2399" y="5815"/>
                    <a:pt x="2437" y="5815"/>
                  </a:cubicBezTo>
                  <a:cubicBezTo>
                    <a:pt x="2492" y="5815"/>
                    <a:pt x="2563" y="5785"/>
                    <a:pt x="2583" y="5638"/>
                  </a:cubicBezTo>
                  <a:lnTo>
                    <a:pt x="2703" y="3055"/>
                  </a:lnTo>
                  <a:lnTo>
                    <a:pt x="4479" y="2377"/>
                  </a:lnTo>
                  <a:lnTo>
                    <a:pt x="4479" y="2403"/>
                  </a:lnTo>
                  <a:lnTo>
                    <a:pt x="4505" y="2463"/>
                  </a:lnTo>
                  <a:cubicBezTo>
                    <a:pt x="4512" y="2482"/>
                    <a:pt x="4528" y="2492"/>
                    <a:pt x="4543" y="2492"/>
                  </a:cubicBezTo>
                  <a:cubicBezTo>
                    <a:pt x="4548" y="2492"/>
                    <a:pt x="4552" y="2491"/>
                    <a:pt x="4557" y="2489"/>
                  </a:cubicBezTo>
                  <a:lnTo>
                    <a:pt x="4797" y="2403"/>
                  </a:lnTo>
                  <a:lnTo>
                    <a:pt x="4797" y="2403"/>
                  </a:lnTo>
                  <a:cubicBezTo>
                    <a:pt x="4780" y="2420"/>
                    <a:pt x="4780" y="2454"/>
                    <a:pt x="4780" y="2489"/>
                  </a:cubicBezTo>
                  <a:cubicBezTo>
                    <a:pt x="4780" y="2540"/>
                    <a:pt x="4797" y="2583"/>
                    <a:pt x="4823" y="2626"/>
                  </a:cubicBezTo>
                  <a:lnTo>
                    <a:pt x="4522" y="2626"/>
                  </a:lnTo>
                  <a:cubicBezTo>
                    <a:pt x="4505" y="2626"/>
                    <a:pt x="4479" y="2652"/>
                    <a:pt x="4479" y="2669"/>
                  </a:cubicBezTo>
                  <a:lnTo>
                    <a:pt x="4479" y="2763"/>
                  </a:lnTo>
                  <a:lnTo>
                    <a:pt x="4351" y="2763"/>
                  </a:lnTo>
                  <a:cubicBezTo>
                    <a:pt x="4334" y="2763"/>
                    <a:pt x="4308" y="2789"/>
                    <a:pt x="4308" y="2806"/>
                  </a:cubicBezTo>
                  <a:lnTo>
                    <a:pt x="4308" y="2883"/>
                  </a:lnTo>
                  <a:cubicBezTo>
                    <a:pt x="4308" y="2909"/>
                    <a:pt x="4334" y="2926"/>
                    <a:pt x="4351" y="2926"/>
                  </a:cubicBezTo>
                  <a:lnTo>
                    <a:pt x="4479" y="2926"/>
                  </a:lnTo>
                  <a:lnTo>
                    <a:pt x="3879" y="7671"/>
                  </a:lnTo>
                  <a:lnTo>
                    <a:pt x="2935" y="7671"/>
                  </a:lnTo>
                  <a:cubicBezTo>
                    <a:pt x="2918" y="7671"/>
                    <a:pt x="2909" y="7688"/>
                    <a:pt x="2909" y="7714"/>
                  </a:cubicBezTo>
                  <a:lnTo>
                    <a:pt x="2909" y="8203"/>
                  </a:lnTo>
                  <a:cubicBezTo>
                    <a:pt x="2909" y="8229"/>
                    <a:pt x="2918" y="8246"/>
                    <a:pt x="2935" y="8246"/>
                  </a:cubicBezTo>
                  <a:lnTo>
                    <a:pt x="3261" y="8246"/>
                  </a:lnTo>
                  <a:lnTo>
                    <a:pt x="3261" y="10047"/>
                  </a:lnTo>
                  <a:lnTo>
                    <a:pt x="3682" y="10047"/>
                  </a:lnTo>
                  <a:lnTo>
                    <a:pt x="3682" y="8271"/>
                  </a:lnTo>
                  <a:lnTo>
                    <a:pt x="6727" y="8271"/>
                  </a:lnTo>
                  <a:lnTo>
                    <a:pt x="6727" y="10073"/>
                  </a:lnTo>
                  <a:lnTo>
                    <a:pt x="7139" y="10073"/>
                  </a:lnTo>
                  <a:lnTo>
                    <a:pt x="7139" y="8271"/>
                  </a:lnTo>
                  <a:lnTo>
                    <a:pt x="10185" y="8271"/>
                  </a:lnTo>
                  <a:lnTo>
                    <a:pt x="10185" y="10073"/>
                  </a:lnTo>
                  <a:lnTo>
                    <a:pt x="10605" y="10073"/>
                  </a:lnTo>
                  <a:lnTo>
                    <a:pt x="10605" y="8271"/>
                  </a:lnTo>
                  <a:lnTo>
                    <a:pt x="11000" y="8271"/>
                  </a:lnTo>
                  <a:cubicBezTo>
                    <a:pt x="11026" y="8271"/>
                    <a:pt x="11034" y="8246"/>
                    <a:pt x="11034" y="8220"/>
                  </a:cubicBezTo>
                  <a:lnTo>
                    <a:pt x="11034" y="7731"/>
                  </a:lnTo>
                  <a:cubicBezTo>
                    <a:pt x="11034" y="7714"/>
                    <a:pt x="11026" y="7688"/>
                    <a:pt x="11000" y="7688"/>
                  </a:cubicBezTo>
                  <a:lnTo>
                    <a:pt x="9833" y="7688"/>
                  </a:lnTo>
                  <a:cubicBezTo>
                    <a:pt x="10056" y="7637"/>
                    <a:pt x="10262" y="7465"/>
                    <a:pt x="10348" y="7225"/>
                  </a:cubicBezTo>
                  <a:cubicBezTo>
                    <a:pt x="10477" y="6856"/>
                    <a:pt x="10271" y="6444"/>
                    <a:pt x="9910" y="6315"/>
                  </a:cubicBezTo>
                  <a:cubicBezTo>
                    <a:pt x="9831" y="6289"/>
                    <a:pt x="9751" y="6276"/>
                    <a:pt x="9673" y="6276"/>
                  </a:cubicBezTo>
                  <a:cubicBezTo>
                    <a:pt x="9496" y="6276"/>
                    <a:pt x="9329" y="6340"/>
                    <a:pt x="9198" y="6453"/>
                  </a:cubicBezTo>
                  <a:cubicBezTo>
                    <a:pt x="9130" y="6367"/>
                    <a:pt x="9018" y="6315"/>
                    <a:pt x="8898" y="6315"/>
                  </a:cubicBezTo>
                  <a:lnTo>
                    <a:pt x="8332" y="6315"/>
                  </a:lnTo>
                  <a:lnTo>
                    <a:pt x="7613" y="5567"/>
                  </a:lnTo>
                  <a:lnTo>
                    <a:pt x="7613" y="5567"/>
                  </a:lnTo>
                  <a:lnTo>
                    <a:pt x="7714" y="5466"/>
                  </a:lnTo>
                  <a:lnTo>
                    <a:pt x="7594" y="5354"/>
                  </a:lnTo>
                  <a:lnTo>
                    <a:pt x="7680" y="5269"/>
                  </a:lnTo>
                  <a:lnTo>
                    <a:pt x="7791" y="5380"/>
                  </a:lnTo>
                  <a:lnTo>
                    <a:pt x="8581" y="4634"/>
                  </a:lnTo>
                  <a:lnTo>
                    <a:pt x="8246" y="4291"/>
                  </a:lnTo>
                  <a:cubicBezTo>
                    <a:pt x="8246" y="4291"/>
                    <a:pt x="8023" y="4299"/>
                    <a:pt x="7748" y="4402"/>
                  </a:cubicBezTo>
                  <a:lnTo>
                    <a:pt x="8203" y="2412"/>
                  </a:lnTo>
                  <a:lnTo>
                    <a:pt x="8452" y="2463"/>
                  </a:lnTo>
                  <a:cubicBezTo>
                    <a:pt x="8469" y="2463"/>
                    <a:pt x="8495" y="2454"/>
                    <a:pt x="8495" y="2429"/>
                  </a:cubicBezTo>
                  <a:lnTo>
                    <a:pt x="8606" y="1837"/>
                  </a:lnTo>
                  <a:cubicBezTo>
                    <a:pt x="8606" y="1811"/>
                    <a:pt x="8598" y="1785"/>
                    <a:pt x="8581" y="1785"/>
                  </a:cubicBezTo>
                  <a:lnTo>
                    <a:pt x="8520" y="1777"/>
                  </a:lnTo>
                  <a:cubicBezTo>
                    <a:pt x="8838" y="1511"/>
                    <a:pt x="8812" y="876"/>
                    <a:pt x="8804" y="764"/>
                  </a:cubicBezTo>
                  <a:lnTo>
                    <a:pt x="8907" y="713"/>
                  </a:lnTo>
                  <a:lnTo>
                    <a:pt x="8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4523875" y="2321050"/>
            <a:ext cx="3046800" cy="1515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523875" y="1307150"/>
            <a:ext cx="1332600" cy="10821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6"/>
        <p:cNvGrpSpPr/>
        <p:nvPr/>
      </p:nvGrpSpPr>
      <p:grpSpPr>
        <a:xfrm>
          <a:off x="0" y="0"/>
          <a:ext cx="0" cy="0"/>
          <a:chOff x="0" y="0"/>
          <a:chExt cx="0" cy="0"/>
        </a:xfrm>
      </p:grpSpPr>
      <p:grpSp>
        <p:nvGrpSpPr>
          <p:cNvPr id="217" name="Google Shape;217;p23"/>
          <p:cNvGrpSpPr/>
          <p:nvPr/>
        </p:nvGrpSpPr>
        <p:grpSpPr>
          <a:xfrm>
            <a:off x="-50" y="2129854"/>
            <a:ext cx="9144000" cy="3013671"/>
            <a:chOff x="-50" y="2129854"/>
            <a:chExt cx="9144000" cy="3013671"/>
          </a:xfrm>
        </p:grpSpPr>
        <p:sp>
          <p:nvSpPr>
            <p:cNvPr id="218" name="Google Shape;218;p23"/>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8063375" y="2569782"/>
              <a:ext cx="367402" cy="2137695"/>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8389900" y="3057100"/>
              <a:ext cx="283647" cy="1650368"/>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8622850" y="2129854"/>
              <a:ext cx="443028" cy="2577613"/>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197110" y="4269424"/>
              <a:ext cx="1201064" cy="372729"/>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3"/>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2254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43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348300" y="3173722"/>
            <a:ext cx="10285633" cy="1969803"/>
            <a:chOff x="-348300" y="3173722"/>
            <a:chExt cx="10285633" cy="1969803"/>
          </a:xfrm>
        </p:grpSpPr>
        <p:sp>
          <p:nvSpPr>
            <p:cNvPr id="26" name="Google Shape;26;p4"/>
            <p:cNvSpPr/>
            <p:nvPr/>
          </p:nvSpPr>
          <p:spPr>
            <a:xfrm>
              <a:off x="-348300" y="3880083"/>
              <a:ext cx="1539028" cy="762049"/>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7" name="Google Shape;27;p4"/>
            <p:cNvGrpSpPr/>
            <p:nvPr/>
          </p:nvGrpSpPr>
          <p:grpSpPr>
            <a:xfrm>
              <a:off x="8539799" y="3173722"/>
              <a:ext cx="1397534" cy="1468405"/>
              <a:chOff x="2590175" y="2948425"/>
              <a:chExt cx="309100" cy="324775"/>
            </a:xfrm>
          </p:grpSpPr>
          <p:sp>
            <p:nvSpPr>
              <p:cNvPr id="28" name="Google Shape;28;p4"/>
              <p:cNvSpPr/>
              <p:nvPr/>
            </p:nvSpPr>
            <p:spPr>
              <a:xfrm>
                <a:off x="2590175" y="3122825"/>
                <a:ext cx="21475" cy="150150"/>
              </a:xfrm>
              <a:custGeom>
                <a:avLst/>
                <a:gdLst/>
                <a:ahLst/>
                <a:cxnLst/>
                <a:rect l="l" t="t" r="r" b="b"/>
                <a:pathLst>
                  <a:path w="859" h="6006" extrusionOk="0">
                    <a:moveTo>
                      <a:pt x="1" y="0"/>
                    </a:moveTo>
                    <a:lnTo>
                      <a:pt x="1" y="729"/>
                    </a:lnTo>
                    <a:lnTo>
                      <a:pt x="1" y="2634"/>
                    </a:lnTo>
                    <a:lnTo>
                      <a:pt x="1" y="3363"/>
                    </a:lnTo>
                    <a:lnTo>
                      <a:pt x="1" y="5277"/>
                    </a:lnTo>
                    <a:lnTo>
                      <a:pt x="1" y="5740"/>
                    </a:lnTo>
                    <a:lnTo>
                      <a:pt x="1" y="6006"/>
                    </a:lnTo>
                    <a:lnTo>
                      <a:pt x="859" y="6006"/>
                    </a:lnTo>
                    <a:lnTo>
                      <a:pt x="859" y="5766"/>
                    </a:lnTo>
                    <a:lnTo>
                      <a:pt x="859" y="5277"/>
                    </a:lnTo>
                    <a:lnTo>
                      <a:pt x="859" y="3363"/>
                    </a:lnTo>
                    <a:lnTo>
                      <a:pt x="859" y="2634"/>
                    </a:lnTo>
                    <a:lnTo>
                      <a:pt x="859" y="729"/>
                    </a:lnTo>
                    <a:lnTo>
                      <a:pt x="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21500" y="2948425"/>
                <a:ext cx="277775" cy="324775"/>
              </a:xfrm>
              <a:custGeom>
                <a:avLst/>
                <a:gdLst/>
                <a:ahLst/>
                <a:cxnLst/>
                <a:rect l="l" t="t" r="r" b="b"/>
                <a:pathLst>
                  <a:path w="11111" h="12991" extrusionOk="0">
                    <a:moveTo>
                      <a:pt x="1073" y="292"/>
                    </a:moveTo>
                    <a:lnTo>
                      <a:pt x="1073" y="593"/>
                    </a:lnTo>
                    <a:lnTo>
                      <a:pt x="953" y="593"/>
                    </a:lnTo>
                    <a:lnTo>
                      <a:pt x="953" y="292"/>
                    </a:lnTo>
                    <a:close/>
                    <a:moveTo>
                      <a:pt x="1236" y="292"/>
                    </a:moveTo>
                    <a:lnTo>
                      <a:pt x="1236" y="593"/>
                    </a:lnTo>
                    <a:lnTo>
                      <a:pt x="1116" y="593"/>
                    </a:lnTo>
                    <a:lnTo>
                      <a:pt x="1116" y="292"/>
                    </a:lnTo>
                    <a:close/>
                    <a:moveTo>
                      <a:pt x="2025" y="292"/>
                    </a:moveTo>
                    <a:lnTo>
                      <a:pt x="2025" y="593"/>
                    </a:lnTo>
                    <a:lnTo>
                      <a:pt x="1905" y="593"/>
                    </a:lnTo>
                    <a:lnTo>
                      <a:pt x="1905" y="292"/>
                    </a:lnTo>
                    <a:close/>
                    <a:moveTo>
                      <a:pt x="2188" y="292"/>
                    </a:moveTo>
                    <a:lnTo>
                      <a:pt x="2188" y="593"/>
                    </a:lnTo>
                    <a:lnTo>
                      <a:pt x="2068" y="593"/>
                    </a:lnTo>
                    <a:lnTo>
                      <a:pt x="2068" y="292"/>
                    </a:lnTo>
                    <a:close/>
                    <a:moveTo>
                      <a:pt x="8159" y="292"/>
                    </a:moveTo>
                    <a:lnTo>
                      <a:pt x="8159" y="593"/>
                    </a:lnTo>
                    <a:lnTo>
                      <a:pt x="8039" y="593"/>
                    </a:lnTo>
                    <a:lnTo>
                      <a:pt x="8039" y="292"/>
                    </a:lnTo>
                    <a:close/>
                    <a:moveTo>
                      <a:pt x="8314" y="292"/>
                    </a:moveTo>
                    <a:lnTo>
                      <a:pt x="8314" y="593"/>
                    </a:lnTo>
                    <a:lnTo>
                      <a:pt x="8194" y="593"/>
                    </a:lnTo>
                    <a:lnTo>
                      <a:pt x="8194" y="292"/>
                    </a:lnTo>
                    <a:close/>
                    <a:moveTo>
                      <a:pt x="9112" y="292"/>
                    </a:moveTo>
                    <a:lnTo>
                      <a:pt x="9112" y="593"/>
                    </a:lnTo>
                    <a:lnTo>
                      <a:pt x="8992" y="593"/>
                    </a:lnTo>
                    <a:lnTo>
                      <a:pt x="8992" y="292"/>
                    </a:lnTo>
                    <a:close/>
                    <a:moveTo>
                      <a:pt x="9275" y="292"/>
                    </a:moveTo>
                    <a:lnTo>
                      <a:pt x="9275" y="593"/>
                    </a:lnTo>
                    <a:lnTo>
                      <a:pt x="9155" y="593"/>
                    </a:lnTo>
                    <a:lnTo>
                      <a:pt x="9155" y="292"/>
                    </a:lnTo>
                    <a:close/>
                    <a:moveTo>
                      <a:pt x="1991" y="756"/>
                    </a:moveTo>
                    <a:lnTo>
                      <a:pt x="1862" y="936"/>
                    </a:lnTo>
                    <a:lnTo>
                      <a:pt x="1862" y="756"/>
                    </a:lnTo>
                    <a:close/>
                    <a:moveTo>
                      <a:pt x="9086" y="756"/>
                    </a:moveTo>
                    <a:lnTo>
                      <a:pt x="8957" y="936"/>
                    </a:lnTo>
                    <a:lnTo>
                      <a:pt x="8957" y="756"/>
                    </a:lnTo>
                    <a:close/>
                    <a:moveTo>
                      <a:pt x="1253" y="747"/>
                    </a:moveTo>
                    <a:lnTo>
                      <a:pt x="1261" y="773"/>
                    </a:lnTo>
                    <a:lnTo>
                      <a:pt x="1261" y="945"/>
                    </a:lnTo>
                    <a:lnTo>
                      <a:pt x="1124" y="747"/>
                    </a:lnTo>
                    <a:close/>
                    <a:moveTo>
                      <a:pt x="8340" y="747"/>
                    </a:moveTo>
                    <a:lnTo>
                      <a:pt x="8348" y="773"/>
                    </a:lnTo>
                    <a:lnTo>
                      <a:pt x="8348" y="945"/>
                    </a:lnTo>
                    <a:lnTo>
                      <a:pt x="8211" y="747"/>
                    </a:lnTo>
                    <a:close/>
                    <a:moveTo>
                      <a:pt x="2122" y="756"/>
                    </a:moveTo>
                    <a:lnTo>
                      <a:pt x="1862" y="1037"/>
                    </a:lnTo>
                    <a:lnTo>
                      <a:pt x="1862" y="1037"/>
                    </a:lnTo>
                    <a:lnTo>
                      <a:pt x="1862" y="1048"/>
                    </a:lnTo>
                    <a:lnTo>
                      <a:pt x="2128" y="756"/>
                    </a:lnTo>
                    <a:close/>
                    <a:moveTo>
                      <a:pt x="9223" y="756"/>
                    </a:moveTo>
                    <a:lnTo>
                      <a:pt x="8957" y="1048"/>
                    </a:lnTo>
                    <a:lnTo>
                      <a:pt x="8957" y="987"/>
                    </a:lnTo>
                    <a:lnTo>
                      <a:pt x="9112" y="756"/>
                    </a:lnTo>
                    <a:close/>
                    <a:moveTo>
                      <a:pt x="1179" y="971"/>
                    </a:moveTo>
                    <a:lnTo>
                      <a:pt x="1253" y="1055"/>
                    </a:lnTo>
                    <a:lnTo>
                      <a:pt x="1253" y="1055"/>
                    </a:lnTo>
                    <a:lnTo>
                      <a:pt x="1253" y="1039"/>
                    </a:lnTo>
                    <a:lnTo>
                      <a:pt x="1244" y="1039"/>
                    </a:lnTo>
                    <a:lnTo>
                      <a:pt x="1179" y="971"/>
                    </a:lnTo>
                    <a:close/>
                    <a:moveTo>
                      <a:pt x="8185" y="756"/>
                    </a:moveTo>
                    <a:lnTo>
                      <a:pt x="8357" y="1013"/>
                    </a:lnTo>
                    <a:lnTo>
                      <a:pt x="8357" y="1065"/>
                    </a:lnTo>
                    <a:lnTo>
                      <a:pt x="8074" y="756"/>
                    </a:lnTo>
                    <a:close/>
                    <a:moveTo>
                      <a:pt x="1073" y="2738"/>
                    </a:moveTo>
                    <a:lnTo>
                      <a:pt x="1073" y="3038"/>
                    </a:lnTo>
                    <a:lnTo>
                      <a:pt x="953" y="3038"/>
                    </a:lnTo>
                    <a:lnTo>
                      <a:pt x="953" y="2738"/>
                    </a:lnTo>
                    <a:close/>
                    <a:moveTo>
                      <a:pt x="1236" y="2738"/>
                    </a:moveTo>
                    <a:lnTo>
                      <a:pt x="1236" y="3038"/>
                    </a:lnTo>
                    <a:lnTo>
                      <a:pt x="1116" y="3038"/>
                    </a:lnTo>
                    <a:lnTo>
                      <a:pt x="1116" y="2738"/>
                    </a:lnTo>
                    <a:close/>
                    <a:moveTo>
                      <a:pt x="2025" y="2738"/>
                    </a:moveTo>
                    <a:lnTo>
                      <a:pt x="2025" y="3038"/>
                    </a:lnTo>
                    <a:lnTo>
                      <a:pt x="1905" y="3038"/>
                    </a:lnTo>
                    <a:lnTo>
                      <a:pt x="1905" y="2738"/>
                    </a:lnTo>
                    <a:close/>
                    <a:moveTo>
                      <a:pt x="2188" y="2738"/>
                    </a:moveTo>
                    <a:lnTo>
                      <a:pt x="2188" y="3038"/>
                    </a:lnTo>
                    <a:lnTo>
                      <a:pt x="2068" y="3038"/>
                    </a:lnTo>
                    <a:lnTo>
                      <a:pt x="2068" y="2738"/>
                    </a:lnTo>
                    <a:close/>
                    <a:moveTo>
                      <a:pt x="8159" y="2738"/>
                    </a:moveTo>
                    <a:lnTo>
                      <a:pt x="8159" y="3038"/>
                    </a:lnTo>
                    <a:lnTo>
                      <a:pt x="8039" y="3038"/>
                    </a:lnTo>
                    <a:lnTo>
                      <a:pt x="8039" y="2738"/>
                    </a:lnTo>
                    <a:close/>
                    <a:moveTo>
                      <a:pt x="8314" y="2738"/>
                    </a:moveTo>
                    <a:lnTo>
                      <a:pt x="8314" y="3038"/>
                    </a:lnTo>
                    <a:lnTo>
                      <a:pt x="8194" y="3038"/>
                    </a:lnTo>
                    <a:lnTo>
                      <a:pt x="8194" y="2738"/>
                    </a:lnTo>
                    <a:close/>
                    <a:moveTo>
                      <a:pt x="9112" y="2738"/>
                    </a:moveTo>
                    <a:lnTo>
                      <a:pt x="9112" y="3038"/>
                    </a:lnTo>
                    <a:lnTo>
                      <a:pt x="8992" y="3038"/>
                    </a:lnTo>
                    <a:lnTo>
                      <a:pt x="8992" y="2738"/>
                    </a:lnTo>
                    <a:close/>
                    <a:moveTo>
                      <a:pt x="9275" y="2738"/>
                    </a:moveTo>
                    <a:lnTo>
                      <a:pt x="9275" y="3038"/>
                    </a:lnTo>
                    <a:lnTo>
                      <a:pt x="9155" y="3038"/>
                    </a:lnTo>
                    <a:lnTo>
                      <a:pt x="9155" y="2738"/>
                    </a:lnTo>
                    <a:close/>
                    <a:moveTo>
                      <a:pt x="1991" y="3201"/>
                    </a:moveTo>
                    <a:lnTo>
                      <a:pt x="1862" y="3381"/>
                    </a:lnTo>
                    <a:lnTo>
                      <a:pt x="1862" y="3201"/>
                    </a:lnTo>
                    <a:close/>
                    <a:moveTo>
                      <a:pt x="9086" y="3201"/>
                    </a:moveTo>
                    <a:lnTo>
                      <a:pt x="8957" y="3381"/>
                    </a:lnTo>
                    <a:lnTo>
                      <a:pt x="8957" y="3201"/>
                    </a:lnTo>
                    <a:close/>
                    <a:moveTo>
                      <a:pt x="1253" y="3184"/>
                    </a:moveTo>
                    <a:lnTo>
                      <a:pt x="1261" y="3218"/>
                    </a:lnTo>
                    <a:lnTo>
                      <a:pt x="1261" y="3390"/>
                    </a:lnTo>
                    <a:lnTo>
                      <a:pt x="1124" y="3184"/>
                    </a:lnTo>
                    <a:close/>
                    <a:moveTo>
                      <a:pt x="8340" y="3184"/>
                    </a:moveTo>
                    <a:lnTo>
                      <a:pt x="8348" y="3218"/>
                    </a:lnTo>
                    <a:lnTo>
                      <a:pt x="8348" y="3390"/>
                    </a:lnTo>
                    <a:lnTo>
                      <a:pt x="8211" y="3184"/>
                    </a:lnTo>
                    <a:close/>
                    <a:moveTo>
                      <a:pt x="2113" y="3201"/>
                    </a:moveTo>
                    <a:lnTo>
                      <a:pt x="1862" y="3466"/>
                    </a:lnTo>
                    <a:lnTo>
                      <a:pt x="1862" y="3466"/>
                    </a:lnTo>
                    <a:lnTo>
                      <a:pt x="1862" y="3493"/>
                    </a:lnTo>
                    <a:lnTo>
                      <a:pt x="2128" y="3201"/>
                    </a:lnTo>
                    <a:close/>
                    <a:moveTo>
                      <a:pt x="9223" y="3201"/>
                    </a:moveTo>
                    <a:lnTo>
                      <a:pt x="8957" y="3493"/>
                    </a:lnTo>
                    <a:lnTo>
                      <a:pt x="8957" y="3433"/>
                    </a:lnTo>
                    <a:lnTo>
                      <a:pt x="9112" y="3201"/>
                    </a:lnTo>
                    <a:close/>
                    <a:moveTo>
                      <a:pt x="987" y="3201"/>
                    </a:moveTo>
                    <a:lnTo>
                      <a:pt x="1253" y="3500"/>
                    </a:lnTo>
                    <a:lnTo>
                      <a:pt x="1253" y="3500"/>
                    </a:lnTo>
                    <a:lnTo>
                      <a:pt x="1253" y="3467"/>
                    </a:lnTo>
                    <a:lnTo>
                      <a:pt x="1244" y="3467"/>
                    </a:lnTo>
                    <a:lnTo>
                      <a:pt x="992" y="3201"/>
                    </a:lnTo>
                    <a:close/>
                    <a:moveTo>
                      <a:pt x="8185" y="3201"/>
                    </a:moveTo>
                    <a:lnTo>
                      <a:pt x="8357" y="3458"/>
                    </a:lnTo>
                    <a:lnTo>
                      <a:pt x="8357" y="3510"/>
                    </a:lnTo>
                    <a:lnTo>
                      <a:pt x="8074" y="3201"/>
                    </a:lnTo>
                    <a:close/>
                    <a:moveTo>
                      <a:pt x="1073" y="5183"/>
                    </a:moveTo>
                    <a:lnTo>
                      <a:pt x="1073" y="5483"/>
                    </a:lnTo>
                    <a:lnTo>
                      <a:pt x="953" y="5483"/>
                    </a:lnTo>
                    <a:lnTo>
                      <a:pt x="953" y="5183"/>
                    </a:lnTo>
                    <a:close/>
                    <a:moveTo>
                      <a:pt x="1219" y="5183"/>
                    </a:moveTo>
                    <a:lnTo>
                      <a:pt x="1219" y="5483"/>
                    </a:lnTo>
                    <a:lnTo>
                      <a:pt x="1107" y="5483"/>
                    </a:lnTo>
                    <a:lnTo>
                      <a:pt x="1107" y="5183"/>
                    </a:lnTo>
                    <a:close/>
                    <a:moveTo>
                      <a:pt x="2025" y="5183"/>
                    </a:moveTo>
                    <a:lnTo>
                      <a:pt x="2025" y="5483"/>
                    </a:lnTo>
                    <a:lnTo>
                      <a:pt x="1905" y="5483"/>
                    </a:lnTo>
                    <a:lnTo>
                      <a:pt x="1905" y="5183"/>
                    </a:lnTo>
                    <a:close/>
                    <a:moveTo>
                      <a:pt x="2179" y="5183"/>
                    </a:moveTo>
                    <a:lnTo>
                      <a:pt x="2179" y="5483"/>
                    </a:lnTo>
                    <a:lnTo>
                      <a:pt x="2059" y="5483"/>
                    </a:lnTo>
                    <a:lnTo>
                      <a:pt x="2059" y="5183"/>
                    </a:lnTo>
                    <a:close/>
                    <a:moveTo>
                      <a:pt x="8151" y="5183"/>
                    </a:moveTo>
                    <a:lnTo>
                      <a:pt x="8151" y="5483"/>
                    </a:lnTo>
                    <a:lnTo>
                      <a:pt x="8031" y="5483"/>
                    </a:lnTo>
                    <a:lnTo>
                      <a:pt x="8031" y="5183"/>
                    </a:lnTo>
                    <a:close/>
                    <a:moveTo>
                      <a:pt x="8314" y="5183"/>
                    </a:moveTo>
                    <a:lnTo>
                      <a:pt x="8314" y="5483"/>
                    </a:lnTo>
                    <a:lnTo>
                      <a:pt x="8194" y="5483"/>
                    </a:lnTo>
                    <a:lnTo>
                      <a:pt x="8194" y="5183"/>
                    </a:lnTo>
                    <a:close/>
                    <a:moveTo>
                      <a:pt x="9103" y="5183"/>
                    </a:moveTo>
                    <a:lnTo>
                      <a:pt x="9103" y="5483"/>
                    </a:lnTo>
                    <a:lnTo>
                      <a:pt x="8983" y="5483"/>
                    </a:lnTo>
                    <a:lnTo>
                      <a:pt x="8983" y="5183"/>
                    </a:lnTo>
                    <a:close/>
                    <a:moveTo>
                      <a:pt x="9266" y="5183"/>
                    </a:moveTo>
                    <a:lnTo>
                      <a:pt x="9266" y="5483"/>
                    </a:lnTo>
                    <a:lnTo>
                      <a:pt x="9146" y="5483"/>
                    </a:lnTo>
                    <a:lnTo>
                      <a:pt x="9146" y="5183"/>
                    </a:lnTo>
                    <a:close/>
                    <a:moveTo>
                      <a:pt x="1982" y="5646"/>
                    </a:moveTo>
                    <a:lnTo>
                      <a:pt x="1862" y="5818"/>
                    </a:lnTo>
                    <a:lnTo>
                      <a:pt x="1862" y="5646"/>
                    </a:lnTo>
                    <a:close/>
                    <a:moveTo>
                      <a:pt x="9069" y="5646"/>
                    </a:moveTo>
                    <a:lnTo>
                      <a:pt x="8957" y="5818"/>
                    </a:lnTo>
                    <a:lnTo>
                      <a:pt x="8957" y="5646"/>
                    </a:lnTo>
                    <a:close/>
                    <a:moveTo>
                      <a:pt x="1253" y="5646"/>
                    </a:moveTo>
                    <a:lnTo>
                      <a:pt x="1261" y="5681"/>
                    </a:lnTo>
                    <a:lnTo>
                      <a:pt x="1261" y="5844"/>
                    </a:lnTo>
                    <a:lnTo>
                      <a:pt x="1124" y="5646"/>
                    </a:lnTo>
                    <a:close/>
                    <a:moveTo>
                      <a:pt x="8340" y="5646"/>
                    </a:moveTo>
                    <a:lnTo>
                      <a:pt x="8348" y="5681"/>
                    </a:lnTo>
                    <a:lnTo>
                      <a:pt x="8348" y="5844"/>
                    </a:lnTo>
                    <a:lnTo>
                      <a:pt x="8211" y="5646"/>
                    </a:lnTo>
                    <a:close/>
                    <a:moveTo>
                      <a:pt x="2106" y="5638"/>
                    </a:moveTo>
                    <a:lnTo>
                      <a:pt x="1862" y="5903"/>
                    </a:lnTo>
                    <a:lnTo>
                      <a:pt x="1862" y="5921"/>
                    </a:lnTo>
                    <a:lnTo>
                      <a:pt x="2128" y="5638"/>
                    </a:lnTo>
                    <a:close/>
                    <a:moveTo>
                      <a:pt x="9223" y="5638"/>
                    </a:moveTo>
                    <a:lnTo>
                      <a:pt x="8957" y="5921"/>
                    </a:lnTo>
                    <a:lnTo>
                      <a:pt x="8957" y="5878"/>
                    </a:lnTo>
                    <a:lnTo>
                      <a:pt x="8957" y="5869"/>
                    </a:lnTo>
                    <a:lnTo>
                      <a:pt x="9112" y="5638"/>
                    </a:lnTo>
                    <a:close/>
                    <a:moveTo>
                      <a:pt x="987" y="5646"/>
                    </a:moveTo>
                    <a:lnTo>
                      <a:pt x="1239" y="5922"/>
                    </a:lnTo>
                    <a:lnTo>
                      <a:pt x="1244" y="5886"/>
                    </a:lnTo>
                    <a:lnTo>
                      <a:pt x="1227" y="5886"/>
                    </a:lnTo>
                    <a:lnTo>
                      <a:pt x="1000" y="5646"/>
                    </a:lnTo>
                    <a:close/>
                    <a:moveTo>
                      <a:pt x="8147" y="5736"/>
                    </a:moveTo>
                    <a:lnTo>
                      <a:pt x="8329" y="5935"/>
                    </a:lnTo>
                    <a:lnTo>
                      <a:pt x="8331" y="5921"/>
                    </a:lnTo>
                    <a:lnTo>
                      <a:pt x="8322" y="5921"/>
                    </a:lnTo>
                    <a:lnTo>
                      <a:pt x="8147" y="5736"/>
                    </a:lnTo>
                    <a:close/>
                    <a:moveTo>
                      <a:pt x="764" y="8409"/>
                    </a:moveTo>
                    <a:lnTo>
                      <a:pt x="764" y="8709"/>
                    </a:lnTo>
                    <a:lnTo>
                      <a:pt x="644" y="8709"/>
                    </a:lnTo>
                    <a:lnTo>
                      <a:pt x="644" y="8409"/>
                    </a:lnTo>
                    <a:close/>
                    <a:moveTo>
                      <a:pt x="901" y="8409"/>
                    </a:moveTo>
                    <a:lnTo>
                      <a:pt x="858" y="8709"/>
                    </a:lnTo>
                    <a:lnTo>
                      <a:pt x="790" y="8709"/>
                    </a:lnTo>
                    <a:lnTo>
                      <a:pt x="790" y="8409"/>
                    </a:lnTo>
                    <a:close/>
                    <a:moveTo>
                      <a:pt x="9421" y="8426"/>
                    </a:moveTo>
                    <a:lnTo>
                      <a:pt x="9421" y="8726"/>
                    </a:lnTo>
                    <a:lnTo>
                      <a:pt x="9361" y="8726"/>
                    </a:lnTo>
                    <a:lnTo>
                      <a:pt x="9352" y="8692"/>
                    </a:lnTo>
                    <a:lnTo>
                      <a:pt x="9352" y="8572"/>
                    </a:lnTo>
                    <a:lnTo>
                      <a:pt x="9343" y="8572"/>
                    </a:lnTo>
                    <a:lnTo>
                      <a:pt x="9318" y="8426"/>
                    </a:lnTo>
                    <a:close/>
                    <a:moveTo>
                      <a:pt x="9584" y="8426"/>
                    </a:moveTo>
                    <a:lnTo>
                      <a:pt x="9584" y="8726"/>
                    </a:lnTo>
                    <a:lnTo>
                      <a:pt x="9472" y="8726"/>
                    </a:lnTo>
                    <a:lnTo>
                      <a:pt x="9472" y="8426"/>
                    </a:lnTo>
                    <a:close/>
                    <a:moveTo>
                      <a:pt x="5551" y="7722"/>
                    </a:moveTo>
                    <a:lnTo>
                      <a:pt x="5551" y="8658"/>
                    </a:lnTo>
                    <a:cubicBezTo>
                      <a:pt x="5483" y="8683"/>
                      <a:pt x="5405" y="8709"/>
                      <a:pt x="5328" y="8743"/>
                    </a:cubicBezTo>
                    <a:lnTo>
                      <a:pt x="5328" y="8237"/>
                    </a:lnTo>
                    <a:cubicBezTo>
                      <a:pt x="5328" y="8040"/>
                      <a:pt x="5414" y="7851"/>
                      <a:pt x="5551" y="7722"/>
                    </a:cubicBezTo>
                    <a:close/>
                    <a:moveTo>
                      <a:pt x="850" y="8872"/>
                    </a:moveTo>
                    <a:lnTo>
                      <a:pt x="824" y="9009"/>
                    </a:lnTo>
                    <a:lnTo>
                      <a:pt x="747" y="8872"/>
                    </a:lnTo>
                    <a:close/>
                    <a:moveTo>
                      <a:pt x="9489" y="8872"/>
                    </a:moveTo>
                    <a:lnTo>
                      <a:pt x="9403" y="9027"/>
                    </a:lnTo>
                    <a:lnTo>
                      <a:pt x="9386" y="8872"/>
                    </a:lnTo>
                    <a:close/>
                    <a:moveTo>
                      <a:pt x="618" y="8872"/>
                    </a:moveTo>
                    <a:lnTo>
                      <a:pt x="786" y="9141"/>
                    </a:lnTo>
                    <a:lnTo>
                      <a:pt x="786" y="9141"/>
                    </a:lnTo>
                    <a:lnTo>
                      <a:pt x="790" y="9104"/>
                    </a:lnTo>
                    <a:lnTo>
                      <a:pt x="643" y="8872"/>
                    </a:lnTo>
                    <a:close/>
                    <a:moveTo>
                      <a:pt x="9601" y="8872"/>
                    </a:moveTo>
                    <a:lnTo>
                      <a:pt x="9412" y="9164"/>
                    </a:lnTo>
                    <a:lnTo>
                      <a:pt x="9403" y="9078"/>
                    </a:lnTo>
                    <a:lnTo>
                      <a:pt x="9524" y="8872"/>
                    </a:lnTo>
                    <a:close/>
                    <a:moveTo>
                      <a:pt x="5551" y="9121"/>
                    </a:moveTo>
                    <a:lnTo>
                      <a:pt x="5551" y="9344"/>
                    </a:lnTo>
                    <a:lnTo>
                      <a:pt x="5328" y="9344"/>
                    </a:lnTo>
                    <a:lnTo>
                      <a:pt x="5328" y="9250"/>
                    </a:lnTo>
                    <a:cubicBezTo>
                      <a:pt x="5405" y="9190"/>
                      <a:pt x="5483" y="9147"/>
                      <a:pt x="5551" y="9121"/>
                    </a:cubicBezTo>
                    <a:close/>
                    <a:moveTo>
                      <a:pt x="5157" y="9516"/>
                    </a:moveTo>
                    <a:lnTo>
                      <a:pt x="5157" y="10760"/>
                    </a:lnTo>
                    <a:lnTo>
                      <a:pt x="4865" y="10760"/>
                    </a:lnTo>
                    <a:lnTo>
                      <a:pt x="4865" y="10236"/>
                    </a:lnTo>
                    <a:cubicBezTo>
                      <a:pt x="4865" y="9919"/>
                      <a:pt x="4942" y="9687"/>
                      <a:pt x="5062" y="9516"/>
                    </a:cubicBezTo>
                    <a:close/>
                    <a:moveTo>
                      <a:pt x="5551" y="9516"/>
                    </a:moveTo>
                    <a:lnTo>
                      <a:pt x="5551" y="10760"/>
                    </a:lnTo>
                    <a:lnTo>
                      <a:pt x="5328" y="10760"/>
                    </a:lnTo>
                    <a:lnTo>
                      <a:pt x="5328" y="9516"/>
                    </a:lnTo>
                    <a:close/>
                    <a:moveTo>
                      <a:pt x="738" y="9550"/>
                    </a:moveTo>
                    <a:lnTo>
                      <a:pt x="549" y="10957"/>
                    </a:lnTo>
                    <a:lnTo>
                      <a:pt x="215" y="10957"/>
                    </a:lnTo>
                    <a:lnTo>
                      <a:pt x="215" y="10339"/>
                    </a:lnTo>
                    <a:lnTo>
                      <a:pt x="215" y="10331"/>
                    </a:lnTo>
                    <a:cubicBezTo>
                      <a:pt x="206" y="10331"/>
                      <a:pt x="163" y="9988"/>
                      <a:pt x="378" y="9756"/>
                    </a:cubicBezTo>
                    <a:cubicBezTo>
                      <a:pt x="464" y="9653"/>
                      <a:pt x="592" y="9593"/>
                      <a:pt x="738" y="9550"/>
                    </a:cubicBezTo>
                    <a:close/>
                    <a:moveTo>
                      <a:pt x="9832" y="8143"/>
                    </a:moveTo>
                    <a:lnTo>
                      <a:pt x="9832" y="9610"/>
                    </a:lnTo>
                    <a:lnTo>
                      <a:pt x="9832" y="10339"/>
                    </a:lnTo>
                    <a:lnTo>
                      <a:pt x="9832" y="10957"/>
                    </a:lnTo>
                    <a:lnTo>
                      <a:pt x="9687" y="10957"/>
                    </a:lnTo>
                    <a:lnTo>
                      <a:pt x="9438" y="9215"/>
                    </a:lnTo>
                    <a:lnTo>
                      <a:pt x="9446" y="9215"/>
                    </a:lnTo>
                    <a:lnTo>
                      <a:pt x="9652" y="8881"/>
                    </a:lnTo>
                    <a:cubicBezTo>
                      <a:pt x="9695" y="8881"/>
                      <a:pt x="9730" y="8855"/>
                      <a:pt x="9730" y="8812"/>
                    </a:cubicBezTo>
                    <a:cubicBezTo>
                      <a:pt x="9730" y="8761"/>
                      <a:pt x="9695" y="8735"/>
                      <a:pt x="9652" y="8735"/>
                    </a:cubicBezTo>
                    <a:lnTo>
                      <a:pt x="9644" y="8735"/>
                    </a:lnTo>
                    <a:lnTo>
                      <a:pt x="9644" y="8435"/>
                    </a:lnTo>
                    <a:lnTo>
                      <a:pt x="9695" y="8435"/>
                    </a:lnTo>
                    <a:cubicBezTo>
                      <a:pt x="9712" y="8435"/>
                      <a:pt x="9730" y="8426"/>
                      <a:pt x="9730" y="8400"/>
                    </a:cubicBezTo>
                    <a:cubicBezTo>
                      <a:pt x="9730" y="8383"/>
                      <a:pt x="9712" y="8366"/>
                      <a:pt x="9695" y="8366"/>
                    </a:cubicBezTo>
                    <a:lnTo>
                      <a:pt x="9318" y="8366"/>
                    </a:lnTo>
                    <a:lnTo>
                      <a:pt x="9283" y="8143"/>
                    </a:lnTo>
                    <a:close/>
                    <a:moveTo>
                      <a:pt x="9815" y="11017"/>
                    </a:moveTo>
                    <a:lnTo>
                      <a:pt x="9815" y="11300"/>
                    </a:lnTo>
                    <a:lnTo>
                      <a:pt x="9738" y="11300"/>
                    </a:lnTo>
                    <a:lnTo>
                      <a:pt x="9695" y="11026"/>
                    </a:lnTo>
                    <a:lnTo>
                      <a:pt x="9815" y="11017"/>
                    </a:lnTo>
                    <a:close/>
                    <a:moveTo>
                      <a:pt x="215" y="11026"/>
                    </a:moveTo>
                    <a:lnTo>
                      <a:pt x="215" y="11309"/>
                    </a:lnTo>
                    <a:lnTo>
                      <a:pt x="198" y="11026"/>
                    </a:lnTo>
                    <a:close/>
                    <a:moveTo>
                      <a:pt x="378" y="11026"/>
                    </a:moveTo>
                    <a:lnTo>
                      <a:pt x="378" y="11309"/>
                    </a:lnTo>
                    <a:lnTo>
                      <a:pt x="258" y="11309"/>
                    </a:lnTo>
                    <a:lnTo>
                      <a:pt x="258" y="11026"/>
                    </a:lnTo>
                    <a:close/>
                    <a:moveTo>
                      <a:pt x="524" y="11026"/>
                    </a:moveTo>
                    <a:lnTo>
                      <a:pt x="524" y="11051"/>
                    </a:lnTo>
                    <a:lnTo>
                      <a:pt x="489" y="11309"/>
                    </a:lnTo>
                    <a:lnTo>
                      <a:pt x="403" y="11309"/>
                    </a:lnTo>
                    <a:lnTo>
                      <a:pt x="403" y="11026"/>
                    </a:lnTo>
                    <a:close/>
                    <a:moveTo>
                      <a:pt x="472" y="11472"/>
                    </a:moveTo>
                    <a:lnTo>
                      <a:pt x="464" y="11549"/>
                    </a:lnTo>
                    <a:lnTo>
                      <a:pt x="403" y="11472"/>
                    </a:lnTo>
                    <a:close/>
                    <a:moveTo>
                      <a:pt x="9824" y="11455"/>
                    </a:moveTo>
                    <a:lnTo>
                      <a:pt x="9772" y="11558"/>
                    </a:lnTo>
                    <a:lnTo>
                      <a:pt x="9747" y="11455"/>
                    </a:lnTo>
                    <a:close/>
                    <a:moveTo>
                      <a:pt x="361" y="11455"/>
                    </a:moveTo>
                    <a:lnTo>
                      <a:pt x="438" y="11601"/>
                    </a:lnTo>
                    <a:lnTo>
                      <a:pt x="438" y="11695"/>
                    </a:lnTo>
                    <a:lnTo>
                      <a:pt x="292" y="11455"/>
                    </a:lnTo>
                    <a:close/>
                    <a:moveTo>
                      <a:pt x="9841" y="11498"/>
                    </a:moveTo>
                    <a:lnTo>
                      <a:pt x="9841" y="11626"/>
                    </a:lnTo>
                    <a:lnTo>
                      <a:pt x="9832" y="11626"/>
                    </a:lnTo>
                    <a:lnTo>
                      <a:pt x="9790" y="11703"/>
                    </a:lnTo>
                    <a:lnTo>
                      <a:pt x="9781" y="11609"/>
                    </a:lnTo>
                    <a:lnTo>
                      <a:pt x="9841" y="11498"/>
                    </a:lnTo>
                    <a:close/>
                    <a:moveTo>
                      <a:pt x="9832" y="11695"/>
                    </a:moveTo>
                    <a:lnTo>
                      <a:pt x="9832" y="12038"/>
                    </a:lnTo>
                    <a:lnTo>
                      <a:pt x="9790" y="11755"/>
                    </a:lnTo>
                    <a:lnTo>
                      <a:pt x="9832" y="11695"/>
                    </a:lnTo>
                    <a:close/>
                    <a:moveTo>
                      <a:pt x="1545" y="1"/>
                    </a:moveTo>
                    <a:cubicBezTo>
                      <a:pt x="1433" y="1"/>
                      <a:pt x="1339" y="44"/>
                      <a:pt x="1287" y="95"/>
                    </a:cubicBezTo>
                    <a:cubicBezTo>
                      <a:pt x="1270" y="112"/>
                      <a:pt x="1261" y="121"/>
                      <a:pt x="1261" y="129"/>
                    </a:cubicBezTo>
                    <a:lnTo>
                      <a:pt x="1261" y="138"/>
                    </a:lnTo>
                    <a:cubicBezTo>
                      <a:pt x="1261" y="155"/>
                      <a:pt x="1253" y="172"/>
                      <a:pt x="1253" y="181"/>
                    </a:cubicBezTo>
                    <a:lnTo>
                      <a:pt x="867" y="181"/>
                    </a:lnTo>
                    <a:cubicBezTo>
                      <a:pt x="841" y="181"/>
                      <a:pt x="832" y="198"/>
                      <a:pt x="832" y="215"/>
                    </a:cubicBezTo>
                    <a:cubicBezTo>
                      <a:pt x="832" y="241"/>
                      <a:pt x="841" y="250"/>
                      <a:pt x="867" y="250"/>
                    </a:cubicBezTo>
                    <a:lnTo>
                      <a:pt x="901" y="250"/>
                    </a:lnTo>
                    <a:lnTo>
                      <a:pt x="901" y="550"/>
                    </a:lnTo>
                    <a:cubicBezTo>
                      <a:pt x="875" y="550"/>
                      <a:pt x="858" y="558"/>
                      <a:pt x="841" y="584"/>
                    </a:cubicBezTo>
                    <a:lnTo>
                      <a:pt x="841" y="593"/>
                    </a:lnTo>
                    <a:lnTo>
                      <a:pt x="841" y="601"/>
                    </a:lnTo>
                    <a:cubicBezTo>
                      <a:pt x="841" y="610"/>
                      <a:pt x="832" y="627"/>
                      <a:pt x="832" y="636"/>
                    </a:cubicBezTo>
                    <a:cubicBezTo>
                      <a:pt x="832" y="679"/>
                      <a:pt x="867" y="713"/>
                      <a:pt x="910" y="713"/>
                    </a:cubicBezTo>
                    <a:lnTo>
                      <a:pt x="927" y="713"/>
                    </a:lnTo>
                    <a:lnTo>
                      <a:pt x="1179" y="971"/>
                    </a:lnTo>
                    <a:lnTo>
                      <a:pt x="987" y="756"/>
                    </a:lnTo>
                    <a:lnTo>
                      <a:pt x="1090" y="756"/>
                    </a:lnTo>
                    <a:lnTo>
                      <a:pt x="1261" y="1013"/>
                    </a:lnTo>
                    <a:lnTo>
                      <a:pt x="1261" y="1065"/>
                    </a:lnTo>
                    <a:lnTo>
                      <a:pt x="1253" y="1055"/>
                    </a:lnTo>
                    <a:lnTo>
                      <a:pt x="1253" y="1055"/>
                    </a:lnTo>
                    <a:lnTo>
                      <a:pt x="1253" y="2609"/>
                    </a:lnTo>
                    <a:lnTo>
                      <a:pt x="867" y="2609"/>
                    </a:lnTo>
                    <a:cubicBezTo>
                      <a:pt x="841" y="2609"/>
                      <a:pt x="832" y="2618"/>
                      <a:pt x="832" y="2643"/>
                    </a:cubicBezTo>
                    <a:cubicBezTo>
                      <a:pt x="832" y="2660"/>
                      <a:pt x="841" y="2669"/>
                      <a:pt x="867" y="2669"/>
                    </a:cubicBezTo>
                    <a:lnTo>
                      <a:pt x="901" y="2669"/>
                    </a:lnTo>
                    <a:lnTo>
                      <a:pt x="901" y="2969"/>
                    </a:lnTo>
                    <a:cubicBezTo>
                      <a:pt x="875" y="2969"/>
                      <a:pt x="858" y="2987"/>
                      <a:pt x="841" y="3004"/>
                    </a:cubicBezTo>
                    <a:lnTo>
                      <a:pt x="841" y="3012"/>
                    </a:lnTo>
                    <a:lnTo>
                      <a:pt x="841" y="3029"/>
                    </a:lnTo>
                    <a:cubicBezTo>
                      <a:pt x="841" y="3038"/>
                      <a:pt x="832" y="3047"/>
                      <a:pt x="832" y="3055"/>
                    </a:cubicBezTo>
                    <a:cubicBezTo>
                      <a:pt x="832" y="3098"/>
                      <a:pt x="867" y="3132"/>
                      <a:pt x="910" y="3132"/>
                    </a:cubicBezTo>
                    <a:lnTo>
                      <a:pt x="927" y="3132"/>
                    </a:lnTo>
                    <a:lnTo>
                      <a:pt x="992" y="3201"/>
                    </a:lnTo>
                    <a:lnTo>
                      <a:pt x="1090" y="3201"/>
                    </a:lnTo>
                    <a:lnTo>
                      <a:pt x="1261" y="3458"/>
                    </a:lnTo>
                    <a:lnTo>
                      <a:pt x="1261" y="3510"/>
                    </a:lnTo>
                    <a:lnTo>
                      <a:pt x="1253" y="3500"/>
                    </a:lnTo>
                    <a:lnTo>
                      <a:pt x="1253" y="3500"/>
                    </a:lnTo>
                    <a:lnTo>
                      <a:pt x="1253" y="5046"/>
                    </a:lnTo>
                    <a:lnTo>
                      <a:pt x="858" y="5046"/>
                    </a:lnTo>
                    <a:cubicBezTo>
                      <a:pt x="832" y="5046"/>
                      <a:pt x="824" y="5054"/>
                      <a:pt x="824" y="5071"/>
                    </a:cubicBezTo>
                    <a:cubicBezTo>
                      <a:pt x="824" y="5097"/>
                      <a:pt x="841" y="5106"/>
                      <a:pt x="858" y="5106"/>
                    </a:cubicBezTo>
                    <a:lnTo>
                      <a:pt x="884" y="5106"/>
                    </a:lnTo>
                    <a:lnTo>
                      <a:pt x="884" y="5406"/>
                    </a:lnTo>
                    <a:cubicBezTo>
                      <a:pt x="867" y="5406"/>
                      <a:pt x="841" y="5415"/>
                      <a:pt x="832" y="5440"/>
                    </a:cubicBezTo>
                    <a:lnTo>
                      <a:pt x="832" y="5449"/>
                    </a:lnTo>
                    <a:lnTo>
                      <a:pt x="832" y="5457"/>
                    </a:lnTo>
                    <a:cubicBezTo>
                      <a:pt x="832" y="5475"/>
                      <a:pt x="824" y="5483"/>
                      <a:pt x="824" y="5483"/>
                    </a:cubicBezTo>
                    <a:cubicBezTo>
                      <a:pt x="824" y="5526"/>
                      <a:pt x="858" y="5560"/>
                      <a:pt x="901" y="5560"/>
                    </a:cubicBezTo>
                    <a:lnTo>
                      <a:pt x="918" y="5560"/>
                    </a:lnTo>
                    <a:lnTo>
                      <a:pt x="1000" y="5646"/>
                    </a:lnTo>
                    <a:lnTo>
                      <a:pt x="1090" y="5646"/>
                    </a:lnTo>
                    <a:lnTo>
                      <a:pt x="1279" y="5904"/>
                    </a:lnTo>
                    <a:lnTo>
                      <a:pt x="1261" y="5947"/>
                    </a:lnTo>
                    <a:lnTo>
                      <a:pt x="1239" y="5922"/>
                    </a:lnTo>
                    <a:lnTo>
                      <a:pt x="901" y="8263"/>
                    </a:lnTo>
                    <a:lnTo>
                      <a:pt x="549" y="8263"/>
                    </a:lnTo>
                    <a:cubicBezTo>
                      <a:pt x="524" y="8263"/>
                      <a:pt x="515" y="8272"/>
                      <a:pt x="515" y="8289"/>
                    </a:cubicBezTo>
                    <a:cubicBezTo>
                      <a:pt x="515" y="8314"/>
                      <a:pt x="524" y="8323"/>
                      <a:pt x="549" y="8323"/>
                    </a:cubicBezTo>
                    <a:lnTo>
                      <a:pt x="601" y="8323"/>
                    </a:lnTo>
                    <a:lnTo>
                      <a:pt x="601" y="8623"/>
                    </a:lnTo>
                    <a:lnTo>
                      <a:pt x="592" y="8623"/>
                    </a:lnTo>
                    <a:cubicBezTo>
                      <a:pt x="558" y="8623"/>
                      <a:pt x="532" y="8649"/>
                      <a:pt x="524" y="8666"/>
                    </a:cubicBezTo>
                    <a:cubicBezTo>
                      <a:pt x="515" y="8675"/>
                      <a:pt x="515" y="8692"/>
                      <a:pt x="515" y="8701"/>
                    </a:cubicBezTo>
                    <a:cubicBezTo>
                      <a:pt x="515" y="8743"/>
                      <a:pt x="541" y="8778"/>
                      <a:pt x="584" y="8778"/>
                    </a:cubicBezTo>
                    <a:lnTo>
                      <a:pt x="643" y="8872"/>
                    </a:lnTo>
                    <a:lnTo>
                      <a:pt x="695" y="8872"/>
                    </a:lnTo>
                    <a:lnTo>
                      <a:pt x="807" y="9061"/>
                    </a:lnTo>
                    <a:lnTo>
                      <a:pt x="790" y="9147"/>
                    </a:lnTo>
                    <a:lnTo>
                      <a:pt x="786" y="9141"/>
                    </a:lnTo>
                    <a:lnTo>
                      <a:pt x="786" y="9141"/>
                    </a:lnTo>
                    <a:lnTo>
                      <a:pt x="772" y="9275"/>
                    </a:lnTo>
                    <a:cubicBezTo>
                      <a:pt x="558" y="9318"/>
                      <a:pt x="386" y="9404"/>
                      <a:pt x="258" y="9550"/>
                    </a:cubicBezTo>
                    <a:cubicBezTo>
                      <a:pt x="0" y="9825"/>
                      <a:pt x="26" y="10202"/>
                      <a:pt x="43" y="10253"/>
                    </a:cubicBezTo>
                    <a:lnTo>
                      <a:pt x="43" y="12982"/>
                    </a:lnTo>
                    <a:lnTo>
                      <a:pt x="206" y="12982"/>
                    </a:lnTo>
                    <a:lnTo>
                      <a:pt x="206" y="11455"/>
                    </a:lnTo>
                    <a:lnTo>
                      <a:pt x="249" y="11455"/>
                    </a:lnTo>
                    <a:lnTo>
                      <a:pt x="421" y="11746"/>
                    </a:lnTo>
                    <a:lnTo>
                      <a:pt x="232" y="12990"/>
                    </a:lnTo>
                    <a:lnTo>
                      <a:pt x="4856" y="12990"/>
                    </a:lnTo>
                    <a:lnTo>
                      <a:pt x="4856" y="11214"/>
                    </a:lnTo>
                    <a:lnTo>
                      <a:pt x="5148" y="11214"/>
                    </a:lnTo>
                    <a:lnTo>
                      <a:pt x="5148" y="12990"/>
                    </a:lnTo>
                    <a:lnTo>
                      <a:pt x="5311" y="12990"/>
                    </a:lnTo>
                    <a:lnTo>
                      <a:pt x="5311" y="11214"/>
                    </a:lnTo>
                    <a:lnTo>
                      <a:pt x="5534" y="11214"/>
                    </a:lnTo>
                    <a:lnTo>
                      <a:pt x="5534" y="12990"/>
                    </a:lnTo>
                    <a:lnTo>
                      <a:pt x="10656" y="12990"/>
                    </a:lnTo>
                    <a:lnTo>
                      <a:pt x="10656" y="12261"/>
                    </a:lnTo>
                    <a:lnTo>
                      <a:pt x="10656" y="10356"/>
                    </a:lnTo>
                    <a:lnTo>
                      <a:pt x="10656" y="9627"/>
                    </a:lnTo>
                    <a:lnTo>
                      <a:pt x="10656" y="8263"/>
                    </a:lnTo>
                    <a:cubicBezTo>
                      <a:pt x="10828" y="8392"/>
                      <a:pt x="10948" y="8598"/>
                      <a:pt x="10948" y="8821"/>
                    </a:cubicBezTo>
                    <a:lnTo>
                      <a:pt x="10948" y="12990"/>
                    </a:lnTo>
                    <a:lnTo>
                      <a:pt x="11111" y="12990"/>
                    </a:lnTo>
                    <a:lnTo>
                      <a:pt x="11111" y="8821"/>
                    </a:lnTo>
                    <a:cubicBezTo>
                      <a:pt x="11111" y="8486"/>
                      <a:pt x="10931" y="8212"/>
                      <a:pt x="10656" y="8057"/>
                    </a:cubicBezTo>
                    <a:lnTo>
                      <a:pt x="10656" y="7705"/>
                    </a:lnTo>
                    <a:lnTo>
                      <a:pt x="10656" y="6976"/>
                    </a:lnTo>
                    <a:lnTo>
                      <a:pt x="10656" y="5063"/>
                    </a:lnTo>
                    <a:lnTo>
                      <a:pt x="10656" y="4334"/>
                    </a:lnTo>
                    <a:lnTo>
                      <a:pt x="9832" y="4334"/>
                    </a:lnTo>
                    <a:lnTo>
                      <a:pt x="9832" y="5063"/>
                    </a:lnTo>
                    <a:lnTo>
                      <a:pt x="9832" y="6976"/>
                    </a:lnTo>
                    <a:lnTo>
                      <a:pt x="9832" y="7705"/>
                    </a:lnTo>
                    <a:lnTo>
                      <a:pt x="9832" y="7954"/>
                    </a:lnTo>
                    <a:lnTo>
                      <a:pt x="9240" y="7954"/>
                    </a:lnTo>
                    <a:lnTo>
                      <a:pt x="8957" y="5955"/>
                    </a:lnTo>
                    <a:lnTo>
                      <a:pt x="9249" y="5638"/>
                    </a:lnTo>
                    <a:lnTo>
                      <a:pt x="9283" y="5638"/>
                    </a:lnTo>
                    <a:cubicBezTo>
                      <a:pt x="9326" y="5638"/>
                      <a:pt x="9361" y="5603"/>
                      <a:pt x="9361" y="5560"/>
                    </a:cubicBezTo>
                    <a:cubicBezTo>
                      <a:pt x="9361" y="5552"/>
                      <a:pt x="9361" y="5535"/>
                      <a:pt x="9352" y="5526"/>
                    </a:cubicBezTo>
                    <a:lnTo>
                      <a:pt x="9352" y="5518"/>
                    </a:lnTo>
                    <a:cubicBezTo>
                      <a:pt x="9352" y="5509"/>
                      <a:pt x="9335" y="5509"/>
                      <a:pt x="9326" y="5492"/>
                    </a:cubicBezTo>
                    <a:cubicBezTo>
                      <a:pt x="9318" y="5492"/>
                      <a:pt x="9318" y="5483"/>
                      <a:pt x="9309" y="5483"/>
                    </a:cubicBezTo>
                    <a:lnTo>
                      <a:pt x="9309" y="5174"/>
                    </a:lnTo>
                    <a:lnTo>
                      <a:pt x="9326" y="5174"/>
                    </a:lnTo>
                    <a:cubicBezTo>
                      <a:pt x="9352" y="5174"/>
                      <a:pt x="9361" y="5166"/>
                      <a:pt x="9361" y="5140"/>
                    </a:cubicBezTo>
                    <a:cubicBezTo>
                      <a:pt x="9361" y="5123"/>
                      <a:pt x="9352" y="5106"/>
                      <a:pt x="9326" y="5106"/>
                    </a:cubicBezTo>
                    <a:lnTo>
                      <a:pt x="8940" y="5106"/>
                    </a:lnTo>
                    <a:lnTo>
                      <a:pt x="8940" y="3536"/>
                    </a:lnTo>
                    <a:lnTo>
                      <a:pt x="9249" y="3201"/>
                    </a:lnTo>
                    <a:lnTo>
                      <a:pt x="9283" y="3201"/>
                    </a:lnTo>
                    <a:cubicBezTo>
                      <a:pt x="9326" y="3201"/>
                      <a:pt x="9361" y="3167"/>
                      <a:pt x="9361" y="3124"/>
                    </a:cubicBezTo>
                    <a:cubicBezTo>
                      <a:pt x="9361" y="3115"/>
                      <a:pt x="9361" y="3107"/>
                      <a:pt x="9352" y="3089"/>
                    </a:cubicBezTo>
                    <a:lnTo>
                      <a:pt x="9352" y="3081"/>
                    </a:lnTo>
                    <a:cubicBezTo>
                      <a:pt x="9352" y="3072"/>
                      <a:pt x="9335" y="3072"/>
                      <a:pt x="9326" y="3064"/>
                    </a:cubicBezTo>
                    <a:cubicBezTo>
                      <a:pt x="9318" y="3064"/>
                      <a:pt x="9318" y="3047"/>
                      <a:pt x="9309" y="3047"/>
                    </a:cubicBezTo>
                    <a:lnTo>
                      <a:pt x="9309" y="2738"/>
                    </a:lnTo>
                    <a:lnTo>
                      <a:pt x="9326" y="2738"/>
                    </a:lnTo>
                    <a:cubicBezTo>
                      <a:pt x="9352" y="2738"/>
                      <a:pt x="9361" y="2729"/>
                      <a:pt x="9361" y="2703"/>
                    </a:cubicBezTo>
                    <a:cubicBezTo>
                      <a:pt x="9361" y="2686"/>
                      <a:pt x="9352" y="2678"/>
                      <a:pt x="9326" y="2678"/>
                    </a:cubicBezTo>
                    <a:lnTo>
                      <a:pt x="8940" y="2678"/>
                    </a:lnTo>
                    <a:lnTo>
                      <a:pt x="8940" y="1099"/>
                    </a:lnTo>
                    <a:lnTo>
                      <a:pt x="9249" y="764"/>
                    </a:lnTo>
                    <a:lnTo>
                      <a:pt x="9283" y="764"/>
                    </a:lnTo>
                    <a:cubicBezTo>
                      <a:pt x="9326" y="764"/>
                      <a:pt x="9361" y="730"/>
                      <a:pt x="9361" y="687"/>
                    </a:cubicBezTo>
                    <a:cubicBezTo>
                      <a:pt x="9361" y="679"/>
                      <a:pt x="9361" y="670"/>
                      <a:pt x="9352" y="661"/>
                    </a:cubicBezTo>
                    <a:lnTo>
                      <a:pt x="9352" y="644"/>
                    </a:lnTo>
                    <a:cubicBezTo>
                      <a:pt x="9352" y="636"/>
                      <a:pt x="9335" y="636"/>
                      <a:pt x="9326" y="627"/>
                    </a:cubicBezTo>
                    <a:cubicBezTo>
                      <a:pt x="9318" y="627"/>
                      <a:pt x="9318" y="619"/>
                      <a:pt x="9309" y="619"/>
                    </a:cubicBezTo>
                    <a:lnTo>
                      <a:pt x="9309" y="301"/>
                    </a:lnTo>
                    <a:lnTo>
                      <a:pt x="9326" y="301"/>
                    </a:lnTo>
                    <a:cubicBezTo>
                      <a:pt x="9352" y="301"/>
                      <a:pt x="9361" y="284"/>
                      <a:pt x="9361" y="275"/>
                    </a:cubicBezTo>
                    <a:cubicBezTo>
                      <a:pt x="9361" y="250"/>
                      <a:pt x="9352" y="241"/>
                      <a:pt x="9326" y="241"/>
                    </a:cubicBezTo>
                    <a:lnTo>
                      <a:pt x="8940" y="241"/>
                    </a:lnTo>
                    <a:cubicBezTo>
                      <a:pt x="8940" y="232"/>
                      <a:pt x="8940" y="215"/>
                      <a:pt x="8932" y="207"/>
                    </a:cubicBezTo>
                    <a:lnTo>
                      <a:pt x="8932" y="198"/>
                    </a:lnTo>
                    <a:lnTo>
                      <a:pt x="8932" y="190"/>
                    </a:lnTo>
                    <a:cubicBezTo>
                      <a:pt x="8932" y="172"/>
                      <a:pt x="8932" y="172"/>
                      <a:pt x="8923" y="164"/>
                    </a:cubicBezTo>
                    <a:lnTo>
                      <a:pt x="8906" y="155"/>
                    </a:lnTo>
                    <a:cubicBezTo>
                      <a:pt x="8906" y="155"/>
                      <a:pt x="8906" y="147"/>
                      <a:pt x="8897" y="147"/>
                    </a:cubicBezTo>
                    <a:lnTo>
                      <a:pt x="8889" y="129"/>
                    </a:lnTo>
                    <a:lnTo>
                      <a:pt x="8880" y="121"/>
                    </a:lnTo>
                    <a:cubicBezTo>
                      <a:pt x="8880" y="121"/>
                      <a:pt x="8863" y="121"/>
                      <a:pt x="8863" y="112"/>
                    </a:cubicBezTo>
                    <a:lnTo>
                      <a:pt x="8854" y="104"/>
                    </a:lnTo>
                    <a:cubicBezTo>
                      <a:pt x="8846" y="87"/>
                      <a:pt x="8820" y="78"/>
                      <a:pt x="8811" y="78"/>
                    </a:cubicBezTo>
                    <a:cubicBezTo>
                      <a:pt x="8760" y="61"/>
                      <a:pt x="8709" y="44"/>
                      <a:pt x="8640" y="44"/>
                    </a:cubicBezTo>
                    <a:cubicBezTo>
                      <a:pt x="8537" y="44"/>
                      <a:pt x="8434" y="87"/>
                      <a:pt x="8383" y="147"/>
                    </a:cubicBezTo>
                    <a:lnTo>
                      <a:pt x="8383" y="155"/>
                    </a:lnTo>
                    <a:cubicBezTo>
                      <a:pt x="8374" y="164"/>
                      <a:pt x="8365" y="172"/>
                      <a:pt x="8365" y="190"/>
                    </a:cubicBezTo>
                    <a:lnTo>
                      <a:pt x="8365" y="198"/>
                    </a:lnTo>
                    <a:cubicBezTo>
                      <a:pt x="8365" y="207"/>
                      <a:pt x="8348" y="232"/>
                      <a:pt x="8348" y="241"/>
                    </a:cubicBezTo>
                    <a:lnTo>
                      <a:pt x="7962" y="241"/>
                    </a:lnTo>
                    <a:cubicBezTo>
                      <a:pt x="7945" y="241"/>
                      <a:pt x="7936" y="250"/>
                      <a:pt x="7936" y="275"/>
                    </a:cubicBezTo>
                    <a:cubicBezTo>
                      <a:pt x="7936" y="292"/>
                      <a:pt x="7954" y="301"/>
                      <a:pt x="7962" y="301"/>
                    </a:cubicBezTo>
                    <a:lnTo>
                      <a:pt x="7996" y="301"/>
                    </a:lnTo>
                    <a:lnTo>
                      <a:pt x="7996" y="601"/>
                    </a:lnTo>
                    <a:cubicBezTo>
                      <a:pt x="7979" y="601"/>
                      <a:pt x="7954" y="619"/>
                      <a:pt x="7945" y="636"/>
                    </a:cubicBezTo>
                    <a:lnTo>
                      <a:pt x="7945" y="644"/>
                    </a:lnTo>
                    <a:lnTo>
                      <a:pt x="7945" y="661"/>
                    </a:lnTo>
                    <a:cubicBezTo>
                      <a:pt x="7945" y="670"/>
                      <a:pt x="7936" y="679"/>
                      <a:pt x="7936" y="679"/>
                    </a:cubicBezTo>
                    <a:cubicBezTo>
                      <a:pt x="7936" y="721"/>
                      <a:pt x="7962" y="756"/>
                      <a:pt x="8005" y="756"/>
                    </a:cubicBezTo>
                    <a:lnTo>
                      <a:pt x="8031" y="756"/>
                    </a:lnTo>
                    <a:lnTo>
                      <a:pt x="8340" y="1090"/>
                    </a:lnTo>
                    <a:lnTo>
                      <a:pt x="8348" y="1090"/>
                    </a:lnTo>
                    <a:lnTo>
                      <a:pt x="8348" y="2652"/>
                    </a:lnTo>
                    <a:lnTo>
                      <a:pt x="7954" y="2652"/>
                    </a:lnTo>
                    <a:cubicBezTo>
                      <a:pt x="7936" y="2652"/>
                      <a:pt x="7919" y="2660"/>
                      <a:pt x="7919" y="2686"/>
                    </a:cubicBezTo>
                    <a:cubicBezTo>
                      <a:pt x="7919" y="2703"/>
                      <a:pt x="7945" y="2721"/>
                      <a:pt x="7954" y="2721"/>
                    </a:cubicBezTo>
                    <a:lnTo>
                      <a:pt x="7988" y="2721"/>
                    </a:lnTo>
                    <a:lnTo>
                      <a:pt x="7988" y="3021"/>
                    </a:lnTo>
                    <a:cubicBezTo>
                      <a:pt x="7962" y="3021"/>
                      <a:pt x="7945" y="3029"/>
                      <a:pt x="7936" y="3047"/>
                    </a:cubicBezTo>
                    <a:lnTo>
                      <a:pt x="7936" y="3064"/>
                    </a:lnTo>
                    <a:lnTo>
                      <a:pt x="7936" y="3072"/>
                    </a:lnTo>
                    <a:cubicBezTo>
                      <a:pt x="7936" y="3081"/>
                      <a:pt x="7919" y="3089"/>
                      <a:pt x="7919" y="3089"/>
                    </a:cubicBezTo>
                    <a:cubicBezTo>
                      <a:pt x="7919" y="3132"/>
                      <a:pt x="7954" y="3167"/>
                      <a:pt x="7996" y="3167"/>
                    </a:cubicBezTo>
                    <a:lnTo>
                      <a:pt x="8022" y="3167"/>
                    </a:lnTo>
                    <a:lnTo>
                      <a:pt x="8331" y="3501"/>
                    </a:lnTo>
                    <a:lnTo>
                      <a:pt x="8340" y="3501"/>
                    </a:lnTo>
                    <a:lnTo>
                      <a:pt x="8340" y="5080"/>
                    </a:lnTo>
                    <a:lnTo>
                      <a:pt x="7945" y="5080"/>
                    </a:lnTo>
                    <a:cubicBezTo>
                      <a:pt x="7919" y="5080"/>
                      <a:pt x="7911" y="5089"/>
                      <a:pt x="7911" y="5106"/>
                    </a:cubicBezTo>
                    <a:cubicBezTo>
                      <a:pt x="7911" y="5131"/>
                      <a:pt x="7919" y="5140"/>
                      <a:pt x="7945" y="5140"/>
                    </a:cubicBezTo>
                    <a:lnTo>
                      <a:pt x="7979" y="5140"/>
                    </a:lnTo>
                    <a:lnTo>
                      <a:pt x="7979" y="5440"/>
                    </a:lnTo>
                    <a:cubicBezTo>
                      <a:pt x="7954" y="5440"/>
                      <a:pt x="7936" y="5449"/>
                      <a:pt x="7919" y="5475"/>
                    </a:cubicBezTo>
                    <a:lnTo>
                      <a:pt x="7919" y="5483"/>
                    </a:lnTo>
                    <a:lnTo>
                      <a:pt x="7919" y="5492"/>
                    </a:lnTo>
                    <a:cubicBezTo>
                      <a:pt x="7919" y="5500"/>
                      <a:pt x="7911" y="5518"/>
                      <a:pt x="7911" y="5518"/>
                    </a:cubicBezTo>
                    <a:cubicBezTo>
                      <a:pt x="7911" y="5560"/>
                      <a:pt x="7945" y="5586"/>
                      <a:pt x="7988" y="5586"/>
                    </a:cubicBezTo>
                    <a:lnTo>
                      <a:pt x="8005" y="5586"/>
                    </a:lnTo>
                    <a:lnTo>
                      <a:pt x="8147" y="5736"/>
                    </a:lnTo>
                    <a:lnTo>
                      <a:pt x="8065" y="5646"/>
                    </a:lnTo>
                    <a:lnTo>
                      <a:pt x="8168" y="5646"/>
                    </a:lnTo>
                    <a:lnTo>
                      <a:pt x="8357" y="5904"/>
                    </a:lnTo>
                    <a:lnTo>
                      <a:pt x="8340" y="5947"/>
                    </a:lnTo>
                    <a:lnTo>
                      <a:pt x="8329" y="5935"/>
                    </a:lnTo>
                    <a:lnTo>
                      <a:pt x="8280" y="6273"/>
                    </a:lnTo>
                    <a:lnTo>
                      <a:pt x="5457" y="6273"/>
                    </a:lnTo>
                    <a:cubicBezTo>
                      <a:pt x="5337" y="6273"/>
                      <a:pt x="5242" y="6375"/>
                      <a:pt x="5242" y="6487"/>
                    </a:cubicBezTo>
                    <a:lnTo>
                      <a:pt x="5242" y="6504"/>
                    </a:lnTo>
                    <a:lnTo>
                      <a:pt x="5242" y="6599"/>
                    </a:lnTo>
                    <a:cubicBezTo>
                      <a:pt x="5242" y="6719"/>
                      <a:pt x="5337" y="6813"/>
                      <a:pt x="5457" y="6813"/>
                    </a:cubicBezTo>
                    <a:lnTo>
                      <a:pt x="5551" y="6813"/>
                    </a:lnTo>
                    <a:lnTo>
                      <a:pt x="5551" y="7448"/>
                    </a:lnTo>
                    <a:cubicBezTo>
                      <a:pt x="5320" y="7594"/>
                      <a:pt x="5157" y="7860"/>
                      <a:pt x="5157" y="8160"/>
                    </a:cubicBezTo>
                    <a:lnTo>
                      <a:pt x="5157" y="8761"/>
                    </a:lnTo>
                    <a:cubicBezTo>
                      <a:pt x="5036" y="8838"/>
                      <a:pt x="4934" y="8924"/>
                      <a:pt x="4831" y="9035"/>
                    </a:cubicBezTo>
                    <a:lnTo>
                      <a:pt x="4831" y="8289"/>
                    </a:lnTo>
                    <a:lnTo>
                      <a:pt x="4865" y="8289"/>
                    </a:lnTo>
                    <a:cubicBezTo>
                      <a:pt x="4985" y="8289"/>
                      <a:pt x="5079" y="8194"/>
                      <a:pt x="5079" y="8074"/>
                    </a:cubicBezTo>
                    <a:lnTo>
                      <a:pt x="5079" y="7971"/>
                    </a:lnTo>
                    <a:cubicBezTo>
                      <a:pt x="5079" y="7851"/>
                      <a:pt x="4985" y="7757"/>
                      <a:pt x="4865" y="7757"/>
                    </a:cubicBezTo>
                    <a:lnTo>
                      <a:pt x="4007" y="7757"/>
                    </a:lnTo>
                    <a:lnTo>
                      <a:pt x="4007" y="7645"/>
                    </a:lnTo>
                    <a:lnTo>
                      <a:pt x="4007" y="6916"/>
                    </a:lnTo>
                    <a:lnTo>
                      <a:pt x="4007" y="5011"/>
                    </a:lnTo>
                    <a:lnTo>
                      <a:pt x="4007" y="4282"/>
                    </a:lnTo>
                    <a:lnTo>
                      <a:pt x="3149" y="4282"/>
                    </a:lnTo>
                    <a:lnTo>
                      <a:pt x="3149" y="5011"/>
                    </a:lnTo>
                    <a:lnTo>
                      <a:pt x="3149" y="6916"/>
                    </a:lnTo>
                    <a:lnTo>
                      <a:pt x="3149" y="7645"/>
                    </a:lnTo>
                    <a:lnTo>
                      <a:pt x="3149" y="7757"/>
                    </a:lnTo>
                    <a:lnTo>
                      <a:pt x="2119" y="7757"/>
                    </a:lnTo>
                    <a:lnTo>
                      <a:pt x="1853" y="5912"/>
                    </a:lnTo>
                    <a:lnTo>
                      <a:pt x="1862" y="5903"/>
                    </a:lnTo>
                    <a:lnTo>
                      <a:pt x="1862" y="5878"/>
                    </a:lnTo>
                    <a:lnTo>
                      <a:pt x="1862" y="5869"/>
                    </a:lnTo>
                    <a:lnTo>
                      <a:pt x="2025" y="5638"/>
                    </a:lnTo>
                    <a:lnTo>
                      <a:pt x="2106" y="5638"/>
                    </a:lnTo>
                    <a:lnTo>
                      <a:pt x="2154" y="5586"/>
                    </a:lnTo>
                    <a:lnTo>
                      <a:pt x="2188" y="5586"/>
                    </a:lnTo>
                    <a:cubicBezTo>
                      <a:pt x="2231" y="5586"/>
                      <a:pt x="2257" y="5560"/>
                      <a:pt x="2257" y="5518"/>
                    </a:cubicBezTo>
                    <a:cubicBezTo>
                      <a:pt x="2257" y="5500"/>
                      <a:pt x="2257" y="5492"/>
                      <a:pt x="2248" y="5483"/>
                    </a:cubicBezTo>
                    <a:lnTo>
                      <a:pt x="2248" y="5475"/>
                    </a:lnTo>
                    <a:cubicBezTo>
                      <a:pt x="2248" y="5457"/>
                      <a:pt x="2239" y="5457"/>
                      <a:pt x="2231" y="5449"/>
                    </a:cubicBezTo>
                    <a:cubicBezTo>
                      <a:pt x="2214" y="5449"/>
                      <a:pt x="2214" y="5440"/>
                      <a:pt x="2205" y="5440"/>
                    </a:cubicBezTo>
                    <a:lnTo>
                      <a:pt x="2205" y="5131"/>
                    </a:lnTo>
                    <a:lnTo>
                      <a:pt x="2231" y="5131"/>
                    </a:lnTo>
                    <a:cubicBezTo>
                      <a:pt x="2248" y="5131"/>
                      <a:pt x="2257" y="5114"/>
                      <a:pt x="2257" y="5097"/>
                    </a:cubicBezTo>
                    <a:cubicBezTo>
                      <a:pt x="2257" y="5071"/>
                      <a:pt x="2248" y="5063"/>
                      <a:pt x="2231" y="5063"/>
                    </a:cubicBezTo>
                    <a:lnTo>
                      <a:pt x="1845" y="5063"/>
                    </a:lnTo>
                    <a:lnTo>
                      <a:pt x="1845" y="3484"/>
                    </a:lnTo>
                    <a:lnTo>
                      <a:pt x="1862" y="3466"/>
                    </a:lnTo>
                    <a:lnTo>
                      <a:pt x="1862" y="3466"/>
                    </a:lnTo>
                    <a:lnTo>
                      <a:pt x="1862" y="3433"/>
                    </a:lnTo>
                    <a:lnTo>
                      <a:pt x="2025" y="3201"/>
                    </a:lnTo>
                    <a:lnTo>
                      <a:pt x="2113" y="3201"/>
                    </a:lnTo>
                    <a:lnTo>
                      <a:pt x="2154" y="3158"/>
                    </a:lnTo>
                    <a:lnTo>
                      <a:pt x="2188" y="3158"/>
                    </a:lnTo>
                    <a:cubicBezTo>
                      <a:pt x="2231" y="3158"/>
                      <a:pt x="2257" y="3124"/>
                      <a:pt x="2257" y="3081"/>
                    </a:cubicBezTo>
                    <a:cubicBezTo>
                      <a:pt x="2257" y="3072"/>
                      <a:pt x="2257" y="3055"/>
                      <a:pt x="2248" y="3047"/>
                    </a:cubicBezTo>
                    <a:lnTo>
                      <a:pt x="2248" y="3038"/>
                    </a:lnTo>
                    <a:cubicBezTo>
                      <a:pt x="2248" y="3029"/>
                      <a:pt x="2239" y="3029"/>
                      <a:pt x="2231" y="3012"/>
                    </a:cubicBezTo>
                    <a:cubicBezTo>
                      <a:pt x="2214" y="3012"/>
                      <a:pt x="2214" y="3004"/>
                      <a:pt x="2205" y="3004"/>
                    </a:cubicBezTo>
                    <a:lnTo>
                      <a:pt x="2205" y="2695"/>
                    </a:lnTo>
                    <a:lnTo>
                      <a:pt x="2231" y="2695"/>
                    </a:lnTo>
                    <a:cubicBezTo>
                      <a:pt x="2248" y="2695"/>
                      <a:pt x="2257" y="2686"/>
                      <a:pt x="2257" y="2660"/>
                    </a:cubicBezTo>
                    <a:cubicBezTo>
                      <a:pt x="2257" y="2643"/>
                      <a:pt x="2248" y="2626"/>
                      <a:pt x="2231" y="2626"/>
                    </a:cubicBezTo>
                    <a:lnTo>
                      <a:pt x="1845" y="2626"/>
                    </a:lnTo>
                    <a:lnTo>
                      <a:pt x="1845" y="1056"/>
                    </a:lnTo>
                    <a:lnTo>
                      <a:pt x="1862" y="1037"/>
                    </a:lnTo>
                    <a:lnTo>
                      <a:pt x="1862" y="1037"/>
                    </a:lnTo>
                    <a:lnTo>
                      <a:pt x="1862" y="987"/>
                    </a:lnTo>
                    <a:lnTo>
                      <a:pt x="2025" y="756"/>
                    </a:lnTo>
                    <a:lnTo>
                      <a:pt x="2122" y="756"/>
                    </a:lnTo>
                    <a:lnTo>
                      <a:pt x="2154" y="721"/>
                    </a:lnTo>
                    <a:lnTo>
                      <a:pt x="2188" y="721"/>
                    </a:lnTo>
                    <a:cubicBezTo>
                      <a:pt x="2231" y="721"/>
                      <a:pt x="2257" y="687"/>
                      <a:pt x="2257" y="644"/>
                    </a:cubicBezTo>
                    <a:cubicBezTo>
                      <a:pt x="2257" y="636"/>
                      <a:pt x="2257" y="627"/>
                      <a:pt x="2248" y="610"/>
                    </a:cubicBezTo>
                    <a:lnTo>
                      <a:pt x="2248" y="601"/>
                    </a:lnTo>
                    <a:cubicBezTo>
                      <a:pt x="2248" y="593"/>
                      <a:pt x="2239" y="593"/>
                      <a:pt x="2231" y="584"/>
                    </a:cubicBezTo>
                    <a:cubicBezTo>
                      <a:pt x="2214" y="584"/>
                      <a:pt x="2214" y="567"/>
                      <a:pt x="2205" y="567"/>
                    </a:cubicBezTo>
                    <a:lnTo>
                      <a:pt x="2205" y="258"/>
                    </a:lnTo>
                    <a:lnTo>
                      <a:pt x="2231" y="258"/>
                    </a:lnTo>
                    <a:cubicBezTo>
                      <a:pt x="2248" y="258"/>
                      <a:pt x="2257" y="241"/>
                      <a:pt x="2257" y="224"/>
                    </a:cubicBezTo>
                    <a:cubicBezTo>
                      <a:pt x="2257" y="207"/>
                      <a:pt x="2248" y="198"/>
                      <a:pt x="2231" y="198"/>
                    </a:cubicBezTo>
                    <a:lnTo>
                      <a:pt x="1845" y="198"/>
                    </a:lnTo>
                    <a:cubicBezTo>
                      <a:pt x="1845" y="181"/>
                      <a:pt x="1845" y="172"/>
                      <a:pt x="1828" y="164"/>
                    </a:cubicBezTo>
                    <a:lnTo>
                      <a:pt x="1828" y="155"/>
                    </a:lnTo>
                    <a:lnTo>
                      <a:pt x="1828" y="138"/>
                    </a:lnTo>
                    <a:cubicBezTo>
                      <a:pt x="1828" y="129"/>
                      <a:pt x="1828" y="129"/>
                      <a:pt x="1819" y="121"/>
                    </a:cubicBezTo>
                    <a:cubicBezTo>
                      <a:pt x="1819" y="121"/>
                      <a:pt x="1819" y="112"/>
                      <a:pt x="1811" y="112"/>
                    </a:cubicBezTo>
                    <a:cubicBezTo>
                      <a:pt x="1811" y="112"/>
                      <a:pt x="1811" y="95"/>
                      <a:pt x="1802" y="95"/>
                    </a:cubicBezTo>
                    <a:lnTo>
                      <a:pt x="1785" y="87"/>
                    </a:lnTo>
                    <a:lnTo>
                      <a:pt x="1776" y="78"/>
                    </a:lnTo>
                    <a:cubicBezTo>
                      <a:pt x="1776" y="78"/>
                      <a:pt x="1768" y="78"/>
                      <a:pt x="1768" y="69"/>
                    </a:cubicBezTo>
                    <a:lnTo>
                      <a:pt x="1759" y="52"/>
                    </a:lnTo>
                    <a:cubicBezTo>
                      <a:pt x="1742" y="44"/>
                      <a:pt x="1725" y="35"/>
                      <a:pt x="1716" y="35"/>
                    </a:cubicBezTo>
                    <a:cubicBezTo>
                      <a:pt x="1656" y="9"/>
                      <a:pt x="1605" y="1"/>
                      <a:pt x="1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173757"/>
            <a:ext cx="7704000" cy="336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33" name="Google Shape;33;p4"/>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grpSp>
        <p:nvGrpSpPr>
          <p:cNvPr id="35" name="Google Shape;35;p5"/>
          <p:cNvGrpSpPr/>
          <p:nvPr/>
        </p:nvGrpSpPr>
        <p:grpSpPr>
          <a:xfrm>
            <a:off x="-50" y="2752723"/>
            <a:ext cx="9229776" cy="2390802"/>
            <a:chOff x="-50" y="2752723"/>
            <a:chExt cx="9229776" cy="2390802"/>
          </a:xfrm>
        </p:grpSpPr>
        <p:sp>
          <p:nvSpPr>
            <p:cNvPr id="36" name="Google Shape;36;p5"/>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2725" y="4250103"/>
              <a:ext cx="791724" cy="392021"/>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8010849" y="3209925"/>
              <a:ext cx="1218877" cy="1425113"/>
            </a:xfrm>
            <a:custGeom>
              <a:avLst/>
              <a:gdLst/>
              <a:ahLst/>
              <a:cxnLst/>
              <a:rect l="l" t="t" r="r" b="b"/>
              <a:pathLst>
                <a:path w="11111" h="12991" extrusionOk="0">
                  <a:moveTo>
                    <a:pt x="1073" y="292"/>
                  </a:moveTo>
                  <a:lnTo>
                    <a:pt x="1073" y="593"/>
                  </a:lnTo>
                  <a:lnTo>
                    <a:pt x="953" y="593"/>
                  </a:lnTo>
                  <a:lnTo>
                    <a:pt x="953" y="292"/>
                  </a:lnTo>
                  <a:close/>
                  <a:moveTo>
                    <a:pt x="1236" y="292"/>
                  </a:moveTo>
                  <a:lnTo>
                    <a:pt x="1236" y="593"/>
                  </a:lnTo>
                  <a:lnTo>
                    <a:pt x="1116" y="593"/>
                  </a:lnTo>
                  <a:lnTo>
                    <a:pt x="1116" y="292"/>
                  </a:lnTo>
                  <a:close/>
                  <a:moveTo>
                    <a:pt x="2025" y="292"/>
                  </a:moveTo>
                  <a:lnTo>
                    <a:pt x="2025" y="593"/>
                  </a:lnTo>
                  <a:lnTo>
                    <a:pt x="1905" y="593"/>
                  </a:lnTo>
                  <a:lnTo>
                    <a:pt x="1905" y="292"/>
                  </a:lnTo>
                  <a:close/>
                  <a:moveTo>
                    <a:pt x="2188" y="292"/>
                  </a:moveTo>
                  <a:lnTo>
                    <a:pt x="2188" y="593"/>
                  </a:lnTo>
                  <a:lnTo>
                    <a:pt x="2068" y="593"/>
                  </a:lnTo>
                  <a:lnTo>
                    <a:pt x="2068" y="292"/>
                  </a:lnTo>
                  <a:close/>
                  <a:moveTo>
                    <a:pt x="8159" y="292"/>
                  </a:moveTo>
                  <a:lnTo>
                    <a:pt x="8159" y="593"/>
                  </a:lnTo>
                  <a:lnTo>
                    <a:pt x="8039" y="593"/>
                  </a:lnTo>
                  <a:lnTo>
                    <a:pt x="8039" y="292"/>
                  </a:lnTo>
                  <a:close/>
                  <a:moveTo>
                    <a:pt x="8314" y="292"/>
                  </a:moveTo>
                  <a:lnTo>
                    <a:pt x="8314" y="593"/>
                  </a:lnTo>
                  <a:lnTo>
                    <a:pt x="8194" y="593"/>
                  </a:lnTo>
                  <a:lnTo>
                    <a:pt x="8194" y="292"/>
                  </a:lnTo>
                  <a:close/>
                  <a:moveTo>
                    <a:pt x="9112" y="292"/>
                  </a:moveTo>
                  <a:lnTo>
                    <a:pt x="9112" y="593"/>
                  </a:lnTo>
                  <a:lnTo>
                    <a:pt x="8992" y="593"/>
                  </a:lnTo>
                  <a:lnTo>
                    <a:pt x="8992" y="292"/>
                  </a:lnTo>
                  <a:close/>
                  <a:moveTo>
                    <a:pt x="9275" y="292"/>
                  </a:moveTo>
                  <a:lnTo>
                    <a:pt x="9275" y="593"/>
                  </a:lnTo>
                  <a:lnTo>
                    <a:pt x="9155" y="593"/>
                  </a:lnTo>
                  <a:lnTo>
                    <a:pt x="9155" y="292"/>
                  </a:lnTo>
                  <a:close/>
                  <a:moveTo>
                    <a:pt x="1991" y="756"/>
                  </a:moveTo>
                  <a:lnTo>
                    <a:pt x="1862" y="936"/>
                  </a:lnTo>
                  <a:lnTo>
                    <a:pt x="1862" y="756"/>
                  </a:lnTo>
                  <a:close/>
                  <a:moveTo>
                    <a:pt x="9086" y="756"/>
                  </a:moveTo>
                  <a:lnTo>
                    <a:pt x="8957" y="936"/>
                  </a:lnTo>
                  <a:lnTo>
                    <a:pt x="8957" y="756"/>
                  </a:lnTo>
                  <a:close/>
                  <a:moveTo>
                    <a:pt x="1253" y="747"/>
                  </a:moveTo>
                  <a:lnTo>
                    <a:pt x="1261" y="773"/>
                  </a:lnTo>
                  <a:lnTo>
                    <a:pt x="1261" y="945"/>
                  </a:lnTo>
                  <a:lnTo>
                    <a:pt x="1124" y="747"/>
                  </a:lnTo>
                  <a:close/>
                  <a:moveTo>
                    <a:pt x="8340" y="747"/>
                  </a:moveTo>
                  <a:lnTo>
                    <a:pt x="8348" y="773"/>
                  </a:lnTo>
                  <a:lnTo>
                    <a:pt x="8348" y="945"/>
                  </a:lnTo>
                  <a:lnTo>
                    <a:pt x="8211" y="747"/>
                  </a:lnTo>
                  <a:close/>
                  <a:moveTo>
                    <a:pt x="2122" y="756"/>
                  </a:moveTo>
                  <a:lnTo>
                    <a:pt x="1862" y="1037"/>
                  </a:lnTo>
                  <a:lnTo>
                    <a:pt x="1862" y="1037"/>
                  </a:lnTo>
                  <a:lnTo>
                    <a:pt x="1862" y="1048"/>
                  </a:lnTo>
                  <a:lnTo>
                    <a:pt x="2128" y="756"/>
                  </a:lnTo>
                  <a:close/>
                  <a:moveTo>
                    <a:pt x="9223" y="756"/>
                  </a:moveTo>
                  <a:lnTo>
                    <a:pt x="8957" y="1048"/>
                  </a:lnTo>
                  <a:lnTo>
                    <a:pt x="8957" y="987"/>
                  </a:lnTo>
                  <a:lnTo>
                    <a:pt x="9112" y="756"/>
                  </a:lnTo>
                  <a:close/>
                  <a:moveTo>
                    <a:pt x="1179" y="971"/>
                  </a:moveTo>
                  <a:lnTo>
                    <a:pt x="1253" y="1055"/>
                  </a:lnTo>
                  <a:lnTo>
                    <a:pt x="1253" y="1055"/>
                  </a:lnTo>
                  <a:lnTo>
                    <a:pt x="1253" y="1039"/>
                  </a:lnTo>
                  <a:lnTo>
                    <a:pt x="1244" y="1039"/>
                  </a:lnTo>
                  <a:lnTo>
                    <a:pt x="1179" y="971"/>
                  </a:lnTo>
                  <a:close/>
                  <a:moveTo>
                    <a:pt x="8185" y="756"/>
                  </a:moveTo>
                  <a:lnTo>
                    <a:pt x="8357" y="1013"/>
                  </a:lnTo>
                  <a:lnTo>
                    <a:pt x="8357" y="1065"/>
                  </a:lnTo>
                  <a:lnTo>
                    <a:pt x="8074" y="756"/>
                  </a:lnTo>
                  <a:close/>
                  <a:moveTo>
                    <a:pt x="1073" y="2738"/>
                  </a:moveTo>
                  <a:lnTo>
                    <a:pt x="1073" y="3038"/>
                  </a:lnTo>
                  <a:lnTo>
                    <a:pt x="953" y="3038"/>
                  </a:lnTo>
                  <a:lnTo>
                    <a:pt x="953" y="2738"/>
                  </a:lnTo>
                  <a:close/>
                  <a:moveTo>
                    <a:pt x="1236" y="2738"/>
                  </a:moveTo>
                  <a:lnTo>
                    <a:pt x="1236" y="3038"/>
                  </a:lnTo>
                  <a:lnTo>
                    <a:pt x="1116" y="3038"/>
                  </a:lnTo>
                  <a:lnTo>
                    <a:pt x="1116" y="2738"/>
                  </a:lnTo>
                  <a:close/>
                  <a:moveTo>
                    <a:pt x="2025" y="2738"/>
                  </a:moveTo>
                  <a:lnTo>
                    <a:pt x="2025" y="3038"/>
                  </a:lnTo>
                  <a:lnTo>
                    <a:pt x="1905" y="3038"/>
                  </a:lnTo>
                  <a:lnTo>
                    <a:pt x="1905" y="2738"/>
                  </a:lnTo>
                  <a:close/>
                  <a:moveTo>
                    <a:pt x="2188" y="2738"/>
                  </a:moveTo>
                  <a:lnTo>
                    <a:pt x="2188" y="3038"/>
                  </a:lnTo>
                  <a:lnTo>
                    <a:pt x="2068" y="3038"/>
                  </a:lnTo>
                  <a:lnTo>
                    <a:pt x="2068" y="2738"/>
                  </a:lnTo>
                  <a:close/>
                  <a:moveTo>
                    <a:pt x="8159" y="2738"/>
                  </a:moveTo>
                  <a:lnTo>
                    <a:pt x="8159" y="3038"/>
                  </a:lnTo>
                  <a:lnTo>
                    <a:pt x="8039" y="3038"/>
                  </a:lnTo>
                  <a:lnTo>
                    <a:pt x="8039" y="2738"/>
                  </a:lnTo>
                  <a:close/>
                  <a:moveTo>
                    <a:pt x="8314" y="2738"/>
                  </a:moveTo>
                  <a:lnTo>
                    <a:pt x="8314" y="3038"/>
                  </a:lnTo>
                  <a:lnTo>
                    <a:pt x="8194" y="3038"/>
                  </a:lnTo>
                  <a:lnTo>
                    <a:pt x="8194" y="2738"/>
                  </a:lnTo>
                  <a:close/>
                  <a:moveTo>
                    <a:pt x="9112" y="2738"/>
                  </a:moveTo>
                  <a:lnTo>
                    <a:pt x="9112" y="3038"/>
                  </a:lnTo>
                  <a:lnTo>
                    <a:pt x="8992" y="3038"/>
                  </a:lnTo>
                  <a:lnTo>
                    <a:pt x="8992" y="2738"/>
                  </a:lnTo>
                  <a:close/>
                  <a:moveTo>
                    <a:pt x="9275" y="2738"/>
                  </a:moveTo>
                  <a:lnTo>
                    <a:pt x="9275" y="3038"/>
                  </a:lnTo>
                  <a:lnTo>
                    <a:pt x="9155" y="3038"/>
                  </a:lnTo>
                  <a:lnTo>
                    <a:pt x="9155" y="2738"/>
                  </a:lnTo>
                  <a:close/>
                  <a:moveTo>
                    <a:pt x="1991" y="3201"/>
                  </a:moveTo>
                  <a:lnTo>
                    <a:pt x="1862" y="3381"/>
                  </a:lnTo>
                  <a:lnTo>
                    <a:pt x="1862" y="3201"/>
                  </a:lnTo>
                  <a:close/>
                  <a:moveTo>
                    <a:pt x="9086" y="3201"/>
                  </a:moveTo>
                  <a:lnTo>
                    <a:pt x="8957" y="3381"/>
                  </a:lnTo>
                  <a:lnTo>
                    <a:pt x="8957" y="3201"/>
                  </a:lnTo>
                  <a:close/>
                  <a:moveTo>
                    <a:pt x="1253" y="3184"/>
                  </a:moveTo>
                  <a:lnTo>
                    <a:pt x="1261" y="3218"/>
                  </a:lnTo>
                  <a:lnTo>
                    <a:pt x="1261" y="3390"/>
                  </a:lnTo>
                  <a:lnTo>
                    <a:pt x="1124" y="3184"/>
                  </a:lnTo>
                  <a:close/>
                  <a:moveTo>
                    <a:pt x="8340" y="3184"/>
                  </a:moveTo>
                  <a:lnTo>
                    <a:pt x="8348" y="3218"/>
                  </a:lnTo>
                  <a:lnTo>
                    <a:pt x="8348" y="3390"/>
                  </a:lnTo>
                  <a:lnTo>
                    <a:pt x="8211" y="3184"/>
                  </a:lnTo>
                  <a:close/>
                  <a:moveTo>
                    <a:pt x="2113" y="3201"/>
                  </a:moveTo>
                  <a:lnTo>
                    <a:pt x="1862" y="3466"/>
                  </a:lnTo>
                  <a:lnTo>
                    <a:pt x="1862" y="3466"/>
                  </a:lnTo>
                  <a:lnTo>
                    <a:pt x="1862" y="3493"/>
                  </a:lnTo>
                  <a:lnTo>
                    <a:pt x="2128" y="3201"/>
                  </a:lnTo>
                  <a:close/>
                  <a:moveTo>
                    <a:pt x="9223" y="3201"/>
                  </a:moveTo>
                  <a:lnTo>
                    <a:pt x="8957" y="3493"/>
                  </a:lnTo>
                  <a:lnTo>
                    <a:pt x="8957" y="3433"/>
                  </a:lnTo>
                  <a:lnTo>
                    <a:pt x="9112" y="3201"/>
                  </a:lnTo>
                  <a:close/>
                  <a:moveTo>
                    <a:pt x="987" y="3201"/>
                  </a:moveTo>
                  <a:lnTo>
                    <a:pt x="1253" y="3500"/>
                  </a:lnTo>
                  <a:lnTo>
                    <a:pt x="1253" y="3500"/>
                  </a:lnTo>
                  <a:lnTo>
                    <a:pt x="1253" y="3467"/>
                  </a:lnTo>
                  <a:lnTo>
                    <a:pt x="1244" y="3467"/>
                  </a:lnTo>
                  <a:lnTo>
                    <a:pt x="992" y="3201"/>
                  </a:lnTo>
                  <a:close/>
                  <a:moveTo>
                    <a:pt x="8185" y="3201"/>
                  </a:moveTo>
                  <a:lnTo>
                    <a:pt x="8357" y="3458"/>
                  </a:lnTo>
                  <a:lnTo>
                    <a:pt x="8357" y="3510"/>
                  </a:lnTo>
                  <a:lnTo>
                    <a:pt x="8074" y="3201"/>
                  </a:lnTo>
                  <a:close/>
                  <a:moveTo>
                    <a:pt x="1073" y="5183"/>
                  </a:moveTo>
                  <a:lnTo>
                    <a:pt x="1073" y="5483"/>
                  </a:lnTo>
                  <a:lnTo>
                    <a:pt x="953" y="5483"/>
                  </a:lnTo>
                  <a:lnTo>
                    <a:pt x="953" y="5183"/>
                  </a:lnTo>
                  <a:close/>
                  <a:moveTo>
                    <a:pt x="1219" y="5183"/>
                  </a:moveTo>
                  <a:lnTo>
                    <a:pt x="1219" y="5483"/>
                  </a:lnTo>
                  <a:lnTo>
                    <a:pt x="1107" y="5483"/>
                  </a:lnTo>
                  <a:lnTo>
                    <a:pt x="1107" y="5183"/>
                  </a:lnTo>
                  <a:close/>
                  <a:moveTo>
                    <a:pt x="2025" y="5183"/>
                  </a:moveTo>
                  <a:lnTo>
                    <a:pt x="2025" y="5483"/>
                  </a:lnTo>
                  <a:lnTo>
                    <a:pt x="1905" y="5483"/>
                  </a:lnTo>
                  <a:lnTo>
                    <a:pt x="1905" y="5183"/>
                  </a:lnTo>
                  <a:close/>
                  <a:moveTo>
                    <a:pt x="2179" y="5183"/>
                  </a:moveTo>
                  <a:lnTo>
                    <a:pt x="2179" y="5483"/>
                  </a:lnTo>
                  <a:lnTo>
                    <a:pt x="2059" y="5483"/>
                  </a:lnTo>
                  <a:lnTo>
                    <a:pt x="2059" y="5183"/>
                  </a:lnTo>
                  <a:close/>
                  <a:moveTo>
                    <a:pt x="8151" y="5183"/>
                  </a:moveTo>
                  <a:lnTo>
                    <a:pt x="8151" y="5483"/>
                  </a:lnTo>
                  <a:lnTo>
                    <a:pt x="8031" y="5483"/>
                  </a:lnTo>
                  <a:lnTo>
                    <a:pt x="8031" y="5183"/>
                  </a:lnTo>
                  <a:close/>
                  <a:moveTo>
                    <a:pt x="8314" y="5183"/>
                  </a:moveTo>
                  <a:lnTo>
                    <a:pt x="8314" y="5483"/>
                  </a:lnTo>
                  <a:lnTo>
                    <a:pt x="8194" y="5483"/>
                  </a:lnTo>
                  <a:lnTo>
                    <a:pt x="8194" y="5183"/>
                  </a:lnTo>
                  <a:close/>
                  <a:moveTo>
                    <a:pt x="9103" y="5183"/>
                  </a:moveTo>
                  <a:lnTo>
                    <a:pt x="9103" y="5483"/>
                  </a:lnTo>
                  <a:lnTo>
                    <a:pt x="8983" y="5483"/>
                  </a:lnTo>
                  <a:lnTo>
                    <a:pt x="8983" y="5183"/>
                  </a:lnTo>
                  <a:close/>
                  <a:moveTo>
                    <a:pt x="9266" y="5183"/>
                  </a:moveTo>
                  <a:lnTo>
                    <a:pt x="9266" y="5483"/>
                  </a:lnTo>
                  <a:lnTo>
                    <a:pt x="9146" y="5483"/>
                  </a:lnTo>
                  <a:lnTo>
                    <a:pt x="9146" y="5183"/>
                  </a:lnTo>
                  <a:close/>
                  <a:moveTo>
                    <a:pt x="1982" y="5646"/>
                  </a:moveTo>
                  <a:lnTo>
                    <a:pt x="1862" y="5818"/>
                  </a:lnTo>
                  <a:lnTo>
                    <a:pt x="1862" y="5646"/>
                  </a:lnTo>
                  <a:close/>
                  <a:moveTo>
                    <a:pt x="9069" y="5646"/>
                  </a:moveTo>
                  <a:lnTo>
                    <a:pt x="8957" y="5818"/>
                  </a:lnTo>
                  <a:lnTo>
                    <a:pt x="8957" y="5646"/>
                  </a:lnTo>
                  <a:close/>
                  <a:moveTo>
                    <a:pt x="1253" y="5646"/>
                  </a:moveTo>
                  <a:lnTo>
                    <a:pt x="1261" y="5681"/>
                  </a:lnTo>
                  <a:lnTo>
                    <a:pt x="1261" y="5844"/>
                  </a:lnTo>
                  <a:lnTo>
                    <a:pt x="1124" y="5646"/>
                  </a:lnTo>
                  <a:close/>
                  <a:moveTo>
                    <a:pt x="8340" y="5646"/>
                  </a:moveTo>
                  <a:lnTo>
                    <a:pt x="8348" y="5681"/>
                  </a:lnTo>
                  <a:lnTo>
                    <a:pt x="8348" y="5844"/>
                  </a:lnTo>
                  <a:lnTo>
                    <a:pt x="8211" y="5646"/>
                  </a:lnTo>
                  <a:close/>
                  <a:moveTo>
                    <a:pt x="2106" y="5638"/>
                  </a:moveTo>
                  <a:lnTo>
                    <a:pt x="1862" y="5903"/>
                  </a:lnTo>
                  <a:lnTo>
                    <a:pt x="1862" y="5921"/>
                  </a:lnTo>
                  <a:lnTo>
                    <a:pt x="2128" y="5638"/>
                  </a:lnTo>
                  <a:close/>
                  <a:moveTo>
                    <a:pt x="9223" y="5638"/>
                  </a:moveTo>
                  <a:lnTo>
                    <a:pt x="8957" y="5921"/>
                  </a:lnTo>
                  <a:lnTo>
                    <a:pt x="8957" y="5878"/>
                  </a:lnTo>
                  <a:lnTo>
                    <a:pt x="8957" y="5869"/>
                  </a:lnTo>
                  <a:lnTo>
                    <a:pt x="9112" y="5638"/>
                  </a:lnTo>
                  <a:close/>
                  <a:moveTo>
                    <a:pt x="987" y="5646"/>
                  </a:moveTo>
                  <a:lnTo>
                    <a:pt x="1239" y="5922"/>
                  </a:lnTo>
                  <a:lnTo>
                    <a:pt x="1244" y="5886"/>
                  </a:lnTo>
                  <a:lnTo>
                    <a:pt x="1227" y="5886"/>
                  </a:lnTo>
                  <a:lnTo>
                    <a:pt x="1000" y="5646"/>
                  </a:lnTo>
                  <a:close/>
                  <a:moveTo>
                    <a:pt x="8147" y="5736"/>
                  </a:moveTo>
                  <a:lnTo>
                    <a:pt x="8329" y="5935"/>
                  </a:lnTo>
                  <a:lnTo>
                    <a:pt x="8331" y="5921"/>
                  </a:lnTo>
                  <a:lnTo>
                    <a:pt x="8322" y="5921"/>
                  </a:lnTo>
                  <a:lnTo>
                    <a:pt x="8147" y="5736"/>
                  </a:lnTo>
                  <a:close/>
                  <a:moveTo>
                    <a:pt x="764" y="8409"/>
                  </a:moveTo>
                  <a:lnTo>
                    <a:pt x="764" y="8709"/>
                  </a:lnTo>
                  <a:lnTo>
                    <a:pt x="644" y="8709"/>
                  </a:lnTo>
                  <a:lnTo>
                    <a:pt x="644" y="8409"/>
                  </a:lnTo>
                  <a:close/>
                  <a:moveTo>
                    <a:pt x="901" y="8409"/>
                  </a:moveTo>
                  <a:lnTo>
                    <a:pt x="858" y="8709"/>
                  </a:lnTo>
                  <a:lnTo>
                    <a:pt x="790" y="8709"/>
                  </a:lnTo>
                  <a:lnTo>
                    <a:pt x="790" y="8409"/>
                  </a:lnTo>
                  <a:close/>
                  <a:moveTo>
                    <a:pt x="9421" y="8426"/>
                  </a:moveTo>
                  <a:lnTo>
                    <a:pt x="9421" y="8726"/>
                  </a:lnTo>
                  <a:lnTo>
                    <a:pt x="9361" y="8726"/>
                  </a:lnTo>
                  <a:lnTo>
                    <a:pt x="9352" y="8692"/>
                  </a:lnTo>
                  <a:lnTo>
                    <a:pt x="9352" y="8572"/>
                  </a:lnTo>
                  <a:lnTo>
                    <a:pt x="9343" y="8572"/>
                  </a:lnTo>
                  <a:lnTo>
                    <a:pt x="9318" y="8426"/>
                  </a:lnTo>
                  <a:close/>
                  <a:moveTo>
                    <a:pt x="9584" y="8426"/>
                  </a:moveTo>
                  <a:lnTo>
                    <a:pt x="9584" y="8726"/>
                  </a:lnTo>
                  <a:lnTo>
                    <a:pt x="9472" y="8726"/>
                  </a:lnTo>
                  <a:lnTo>
                    <a:pt x="9472" y="8426"/>
                  </a:lnTo>
                  <a:close/>
                  <a:moveTo>
                    <a:pt x="5551" y="7722"/>
                  </a:moveTo>
                  <a:lnTo>
                    <a:pt x="5551" y="8658"/>
                  </a:lnTo>
                  <a:cubicBezTo>
                    <a:pt x="5483" y="8683"/>
                    <a:pt x="5405" y="8709"/>
                    <a:pt x="5328" y="8743"/>
                  </a:cubicBezTo>
                  <a:lnTo>
                    <a:pt x="5328" y="8237"/>
                  </a:lnTo>
                  <a:cubicBezTo>
                    <a:pt x="5328" y="8040"/>
                    <a:pt x="5414" y="7851"/>
                    <a:pt x="5551" y="7722"/>
                  </a:cubicBezTo>
                  <a:close/>
                  <a:moveTo>
                    <a:pt x="850" y="8872"/>
                  </a:moveTo>
                  <a:lnTo>
                    <a:pt x="824" y="9009"/>
                  </a:lnTo>
                  <a:lnTo>
                    <a:pt x="747" y="8872"/>
                  </a:lnTo>
                  <a:close/>
                  <a:moveTo>
                    <a:pt x="9489" y="8872"/>
                  </a:moveTo>
                  <a:lnTo>
                    <a:pt x="9403" y="9027"/>
                  </a:lnTo>
                  <a:lnTo>
                    <a:pt x="9386" y="8872"/>
                  </a:lnTo>
                  <a:close/>
                  <a:moveTo>
                    <a:pt x="618" y="8872"/>
                  </a:moveTo>
                  <a:lnTo>
                    <a:pt x="786" y="9141"/>
                  </a:lnTo>
                  <a:lnTo>
                    <a:pt x="786" y="9141"/>
                  </a:lnTo>
                  <a:lnTo>
                    <a:pt x="790" y="9104"/>
                  </a:lnTo>
                  <a:lnTo>
                    <a:pt x="643" y="8872"/>
                  </a:lnTo>
                  <a:close/>
                  <a:moveTo>
                    <a:pt x="9601" y="8872"/>
                  </a:moveTo>
                  <a:lnTo>
                    <a:pt x="9412" y="9164"/>
                  </a:lnTo>
                  <a:lnTo>
                    <a:pt x="9403" y="9078"/>
                  </a:lnTo>
                  <a:lnTo>
                    <a:pt x="9524" y="8872"/>
                  </a:lnTo>
                  <a:close/>
                  <a:moveTo>
                    <a:pt x="5551" y="9121"/>
                  </a:moveTo>
                  <a:lnTo>
                    <a:pt x="5551" y="9344"/>
                  </a:lnTo>
                  <a:lnTo>
                    <a:pt x="5328" y="9344"/>
                  </a:lnTo>
                  <a:lnTo>
                    <a:pt x="5328" y="9250"/>
                  </a:lnTo>
                  <a:cubicBezTo>
                    <a:pt x="5405" y="9190"/>
                    <a:pt x="5483" y="9147"/>
                    <a:pt x="5551" y="9121"/>
                  </a:cubicBezTo>
                  <a:close/>
                  <a:moveTo>
                    <a:pt x="5157" y="9516"/>
                  </a:moveTo>
                  <a:lnTo>
                    <a:pt x="5157" y="10760"/>
                  </a:lnTo>
                  <a:lnTo>
                    <a:pt x="4865" y="10760"/>
                  </a:lnTo>
                  <a:lnTo>
                    <a:pt x="4865" y="10236"/>
                  </a:lnTo>
                  <a:cubicBezTo>
                    <a:pt x="4865" y="9919"/>
                    <a:pt x="4942" y="9687"/>
                    <a:pt x="5062" y="9516"/>
                  </a:cubicBezTo>
                  <a:close/>
                  <a:moveTo>
                    <a:pt x="5551" y="9516"/>
                  </a:moveTo>
                  <a:lnTo>
                    <a:pt x="5551" y="10760"/>
                  </a:lnTo>
                  <a:lnTo>
                    <a:pt x="5328" y="10760"/>
                  </a:lnTo>
                  <a:lnTo>
                    <a:pt x="5328" y="9516"/>
                  </a:lnTo>
                  <a:close/>
                  <a:moveTo>
                    <a:pt x="738" y="9550"/>
                  </a:moveTo>
                  <a:lnTo>
                    <a:pt x="549" y="10957"/>
                  </a:lnTo>
                  <a:lnTo>
                    <a:pt x="215" y="10957"/>
                  </a:lnTo>
                  <a:lnTo>
                    <a:pt x="215" y="10339"/>
                  </a:lnTo>
                  <a:lnTo>
                    <a:pt x="215" y="10331"/>
                  </a:lnTo>
                  <a:cubicBezTo>
                    <a:pt x="206" y="10331"/>
                    <a:pt x="163" y="9988"/>
                    <a:pt x="378" y="9756"/>
                  </a:cubicBezTo>
                  <a:cubicBezTo>
                    <a:pt x="464" y="9653"/>
                    <a:pt x="592" y="9593"/>
                    <a:pt x="738" y="9550"/>
                  </a:cubicBezTo>
                  <a:close/>
                  <a:moveTo>
                    <a:pt x="9832" y="8143"/>
                  </a:moveTo>
                  <a:lnTo>
                    <a:pt x="9832" y="9610"/>
                  </a:lnTo>
                  <a:lnTo>
                    <a:pt x="9832" y="10339"/>
                  </a:lnTo>
                  <a:lnTo>
                    <a:pt x="9832" y="10957"/>
                  </a:lnTo>
                  <a:lnTo>
                    <a:pt x="9687" y="10957"/>
                  </a:lnTo>
                  <a:lnTo>
                    <a:pt x="9438" y="9215"/>
                  </a:lnTo>
                  <a:lnTo>
                    <a:pt x="9446" y="9215"/>
                  </a:lnTo>
                  <a:lnTo>
                    <a:pt x="9652" y="8881"/>
                  </a:lnTo>
                  <a:cubicBezTo>
                    <a:pt x="9695" y="8881"/>
                    <a:pt x="9730" y="8855"/>
                    <a:pt x="9730" y="8812"/>
                  </a:cubicBezTo>
                  <a:cubicBezTo>
                    <a:pt x="9730" y="8761"/>
                    <a:pt x="9695" y="8735"/>
                    <a:pt x="9652" y="8735"/>
                  </a:cubicBezTo>
                  <a:lnTo>
                    <a:pt x="9644" y="8735"/>
                  </a:lnTo>
                  <a:lnTo>
                    <a:pt x="9644" y="8435"/>
                  </a:lnTo>
                  <a:lnTo>
                    <a:pt x="9695" y="8435"/>
                  </a:lnTo>
                  <a:cubicBezTo>
                    <a:pt x="9712" y="8435"/>
                    <a:pt x="9730" y="8426"/>
                    <a:pt x="9730" y="8400"/>
                  </a:cubicBezTo>
                  <a:cubicBezTo>
                    <a:pt x="9730" y="8383"/>
                    <a:pt x="9712" y="8366"/>
                    <a:pt x="9695" y="8366"/>
                  </a:cubicBezTo>
                  <a:lnTo>
                    <a:pt x="9318" y="8366"/>
                  </a:lnTo>
                  <a:lnTo>
                    <a:pt x="9283" y="8143"/>
                  </a:lnTo>
                  <a:close/>
                  <a:moveTo>
                    <a:pt x="9815" y="11017"/>
                  </a:moveTo>
                  <a:lnTo>
                    <a:pt x="9815" y="11300"/>
                  </a:lnTo>
                  <a:lnTo>
                    <a:pt x="9738" y="11300"/>
                  </a:lnTo>
                  <a:lnTo>
                    <a:pt x="9695" y="11026"/>
                  </a:lnTo>
                  <a:lnTo>
                    <a:pt x="9815" y="11017"/>
                  </a:lnTo>
                  <a:close/>
                  <a:moveTo>
                    <a:pt x="215" y="11026"/>
                  </a:moveTo>
                  <a:lnTo>
                    <a:pt x="215" y="11309"/>
                  </a:lnTo>
                  <a:lnTo>
                    <a:pt x="198" y="11026"/>
                  </a:lnTo>
                  <a:close/>
                  <a:moveTo>
                    <a:pt x="378" y="11026"/>
                  </a:moveTo>
                  <a:lnTo>
                    <a:pt x="378" y="11309"/>
                  </a:lnTo>
                  <a:lnTo>
                    <a:pt x="258" y="11309"/>
                  </a:lnTo>
                  <a:lnTo>
                    <a:pt x="258" y="11026"/>
                  </a:lnTo>
                  <a:close/>
                  <a:moveTo>
                    <a:pt x="524" y="11026"/>
                  </a:moveTo>
                  <a:lnTo>
                    <a:pt x="524" y="11051"/>
                  </a:lnTo>
                  <a:lnTo>
                    <a:pt x="489" y="11309"/>
                  </a:lnTo>
                  <a:lnTo>
                    <a:pt x="403" y="11309"/>
                  </a:lnTo>
                  <a:lnTo>
                    <a:pt x="403" y="11026"/>
                  </a:lnTo>
                  <a:close/>
                  <a:moveTo>
                    <a:pt x="472" y="11472"/>
                  </a:moveTo>
                  <a:lnTo>
                    <a:pt x="464" y="11549"/>
                  </a:lnTo>
                  <a:lnTo>
                    <a:pt x="403" y="11472"/>
                  </a:lnTo>
                  <a:close/>
                  <a:moveTo>
                    <a:pt x="9824" y="11455"/>
                  </a:moveTo>
                  <a:lnTo>
                    <a:pt x="9772" y="11558"/>
                  </a:lnTo>
                  <a:lnTo>
                    <a:pt x="9747" y="11455"/>
                  </a:lnTo>
                  <a:close/>
                  <a:moveTo>
                    <a:pt x="361" y="11455"/>
                  </a:moveTo>
                  <a:lnTo>
                    <a:pt x="438" y="11601"/>
                  </a:lnTo>
                  <a:lnTo>
                    <a:pt x="438" y="11695"/>
                  </a:lnTo>
                  <a:lnTo>
                    <a:pt x="292" y="11455"/>
                  </a:lnTo>
                  <a:close/>
                  <a:moveTo>
                    <a:pt x="9841" y="11498"/>
                  </a:moveTo>
                  <a:lnTo>
                    <a:pt x="9841" y="11626"/>
                  </a:lnTo>
                  <a:lnTo>
                    <a:pt x="9832" y="11626"/>
                  </a:lnTo>
                  <a:lnTo>
                    <a:pt x="9790" y="11703"/>
                  </a:lnTo>
                  <a:lnTo>
                    <a:pt x="9781" y="11609"/>
                  </a:lnTo>
                  <a:lnTo>
                    <a:pt x="9841" y="11498"/>
                  </a:lnTo>
                  <a:close/>
                  <a:moveTo>
                    <a:pt x="9832" y="11695"/>
                  </a:moveTo>
                  <a:lnTo>
                    <a:pt x="9832" y="12038"/>
                  </a:lnTo>
                  <a:lnTo>
                    <a:pt x="9790" y="11755"/>
                  </a:lnTo>
                  <a:lnTo>
                    <a:pt x="9832" y="11695"/>
                  </a:lnTo>
                  <a:close/>
                  <a:moveTo>
                    <a:pt x="1545" y="1"/>
                  </a:moveTo>
                  <a:cubicBezTo>
                    <a:pt x="1433" y="1"/>
                    <a:pt x="1339" y="44"/>
                    <a:pt x="1287" y="95"/>
                  </a:cubicBezTo>
                  <a:cubicBezTo>
                    <a:pt x="1270" y="112"/>
                    <a:pt x="1261" y="121"/>
                    <a:pt x="1261" y="129"/>
                  </a:cubicBezTo>
                  <a:lnTo>
                    <a:pt x="1261" y="138"/>
                  </a:lnTo>
                  <a:cubicBezTo>
                    <a:pt x="1261" y="155"/>
                    <a:pt x="1253" y="172"/>
                    <a:pt x="1253" y="181"/>
                  </a:cubicBezTo>
                  <a:lnTo>
                    <a:pt x="867" y="181"/>
                  </a:lnTo>
                  <a:cubicBezTo>
                    <a:pt x="841" y="181"/>
                    <a:pt x="832" y="198"/>
                    <a:pt x="832" y="215"/>
                  </a:cubicBezTo>
                  <a:cubicBezTo>
                    <a:pt x="832" y="241"/>
                    <a:pt x="841" y="250"/>
                    <a:pt x="867" y="250"/>
                  </a:cubicBezTo>
                  <a:lnTo>
                    <a:pt x="901" y="250"/>
                  </a:lnTo>
                  <a:lnTo>
                    <a:pt x="901" y="550"/>
                  </a:lnTo>
                  <a:cubicBezTo>
                    <a:pt x="875" y="550"/>
                    <a:pt x="858" y="558"/>
                    <a:pt x="841" y="584"/>
                  </a:cubicBezTo>
                  <a:lnTo>
                    <a:pt x="841" y="593"/>
                  </a:lnTo>
                  <a:lnTo>
                    <a:pt x="841" y="601"/>
                  </a:lnTo>
                  <a:cubicBezTo>
                    <a:pt x="841" y="610"/>
                    <a:pt x="832" y="627"/>
                    <a:pt x="832" y="636"/>
                  </a:cubicBezTo>
                  <a:cubicBezTo>
                    <a:pt x="832" y="679"/>
                    <a:pt x="867" y="713"/>
                    <a:pt x="910" y="713"/>
                  </a:cubicBezTo>
                  <a:lnTo>
                    <a:pt x="927" y="713"/>
                  </a:lnTo>
                  <a:lnTo>
                    <a:pt x="1179" y="971"/>
                  </a:lnTo>
                  <a:lnTo>
                    <a:pt x="987" y="756"/>
                  </a:lnTo>
                  <a:lnTo>
                    <a:pt x="1090" y="756"/>
                  </a:lnTo>
                  <a:lnTo>
                    <a:pt x="1261" y="1013"/>
                  </a:lnTo>
                  <a:lnTo>
                    <a:pt x="1261" y="1065"/>
                  </a:lnTo>
                  <a:lnTo>
                    <a:pt x="1253" y="1055"/>
                  </a:lnTo>
                  <a:lnTo>
                    <a:pt x="1253" y="1055"/>
                  </a:lnTo>
                  <a:lnTo>
                    <a:pt x="1253" y="2609"/>
                  </a:lnTo>
                  <a:lnTo>
                    <a:pt x="867" y="2609"/>
                  </a:lnTo>
                  <a:cubicBezTo>
                    <a:pt x="841" y="2609"/>
                    <a:pt x="832" y="2618"/>
                    <a:pt x="832" y="2643"/>
                  </a:cubicBezTo>
                  <a:cubicBezTo>
                    <a:pt x="832" y="2660"/>
                    <a:pt x="841" y="2669"/>
                    <a:pt x="867" y="2669"/>
                  </a:cubicBezTo>
                  <a:lnTo>
                    <a:pt x="901" y="2669"/>
                  </a:lnTo>
                  <a:lnTo>
                    <a:pt x="901" y="2969"/>
                  </a:lnTo>
                  <a:cubicBezTo>
                    <a:pt x="875" y="2969"/>
                    <a:pt x="858" y="2987"/>
                    <a:pt x="841" y="3004"/>
                  </a:cubicBezTo>
                  <a:lnTo>
                    <a:pt x="841" y="3012"/>
                  </a:lnTo>
                  <a:lnTo>
                    <a:pt x="841" y="3029"/>
                  </a:lnTo>
                  <a:cubicBezTo>
                    <a:pt x="841" y="3038"/>
                    <a:pt x="832" y="3047"/>
                    <a:pt x="832" y="3055"/>
                  </a:cubicBezTo>
                  <a:cubicBezTo>
                    <a:pt x="832" y="3098"/>
                    <a:pt x="867" y="3132"/>
                    <a:pt x="910" y="3132"/>
                  </a:cubicBezTo>
                  <a:lnTo>
                    <a:pt x="927" y="3132"/>
                  </a:lnTo>
                  <a:lnTo>
                    <a:pt x="992" y="3201"/>
                  </a:lnTo>
                  <a:lnTo>
                    <a:pt x="1090" y="3201"/>
                  </a:lnTo>
                  <a:lnTo>
                    <a:pt x="1261" y="3458"/>
                  </a:lnTo>
                  <a:lnTo>
                    <a:pt x="1261" y="3510"/>
                  </a:lnTo>
                  <a:lnTo>
                    <a:pt x="1253" y="3500"/>
                  </a:lnTo>
                  <a:lnTo>
                    <a:pt x="1253" y="3500"/>
                  </a:lnTo>
                  <a:lnTo>
                    <a:pt x="1253" y="5046"/>
                  </a:lnTo>
                  <a:lnTo>
                    <a:pt x="858" y="5046"/>
                  </a:lnTo>
                  <a:cubicBezTo>
                    <a:pt x="832" y="5046"/>
                    <a:pt x="824" y="5054"/>
                    <a:pt x="824" y="5071"/>
                  </a:cubicBezTo>
                  <a:cubicBezTo>
                    <a:pt x="824" y="5097"/>
                    <a:pt x="841" y="5106"/>
                    <a:pt x="858" y="5106"/>
                  </a:cubicBezTo>
                  <a:lnTo>
                    <a:pt x="884" y="5106"/>
                  </a:lnTo>
                  <a:lnTo>
                    <a:pt x="884" y="5406"/>
                  </a:lnTo>
                  <a:cubicBezTo>
                    <a:pt x="867" y="5406"/>
                    <a:pt x="841" y="5415"/>
                    <a:pt x="832" y="5440"/>
                  </a:cubicBezTo>
                  <a:lnTo>
                    <a:pt x="832" y="5449"/>
                  </a:lnTo>
                  <a:lnTo>
                    <a:pt x="832" y="5457"/>
                  </a:lnTo>
                  <a:cubicBezTo>
                    <a:pt x="832" y="5475"/>
                    <a:pt x="824" y="5483"/>
                    <a:pt x="824" y="5483"/>
                  </a:cubicBezTo>
                  <a:cubicBezTo>
                    <a:pt x="824" y="5526"/>
                    <a:pt x="858" y="5560"/>
                    <a:pt x="901" y="5560"/>
                  </a:cubicBezTo>
                  <a:lnTo>
                    <a:pt x="918" y="5560"/>
                  </a:lnTo>
                  <a:lnTo>
                    <a:pt x="1000" y="5646"/>
                  </a:lnTo>
                  <a:lnTo>
                    <a:pt x="1090" y="5646"/>
                  </a:lnTo>
                  <a:lnTo>
                    <a:pt x="1279" y="5904"/>
                  </a:lnTo>
                  <a:lnTo>
                    <a:pt x="1261" y="5947"/>
                  </a:lnTo>
                  <a:lnTo>
                    <a:pt x="1239" y="5922"/>
                  </a:lnTo>
                  <a:lnTo>
                    <a:pt x="901" y="8263"/>
                  </a:lnTo>
                  <a:lnTo>
                    <a:pt x="549" y="8263"/>
                  </a:lnTo>
                  <a:cubicBezTo>
                    <a:pt x="524" y="8263"/>
                    <a:pt x="515" y="8272"/>
                    <a:pt x="515" y="8289"/>
                  </a:cubicBezTo>
                  <a:cubicBezTo>
                    <a:pt x="515" y="8314"/>
                    <a:pt x="524" y="8323"/>
                    <a:pt x="549" y="8323"/>
                  </a:cubicBezTo>
                  <a:lnTo>
                    <a:pt x="601" y="8323"/>
                  </a:lnTo>
                  <a:lnTo>
                    <a:pt x="601" y="8623"/>
                  </a:lnTo>
                  <a:lnTo>
                    <a:pt x="592" y="8623"/>
                  </a:lnTo>
                  <a:cubicBezTo>
                    <a:pt x="558" y="8623"/>
                    <a:pt x="532" y="8649"/>
                    <a:pt x="524" y="8666"/>
                  </a:cubicBezTo>
                  <a:cubicBezTo>
                    <a:pt x="515" y="8675"/>
                    <a:pt x="515" y="8692"/>
                    <a:pt x="515" y="8701"/>
                  </a:cubicBezTo>
                  <a:cubicBezTo>
                    <a:pt x="515" y="8743"/>
                    <a:pt x="541" y="8778"/>
                    <a:pt x="584" y="8778"/>
                  </a:cubicBezTo>
                  <a:lnTo>
                    <a:pt x="643" y="8872"/>
                  </a:lnTo>
                  <a:lnTo>
                    <a:pt x="695" y="8872"/>
                  </a:lnTo>
                  <a:lnTo>
                    <a:pt x="807" y="9061"/>
                  </a:lnTo>
                  <a:lnTo>
                    <a:pt x="790" y="9147"/>
                  </a:lnTo>
                  <a:lnTo>
                    <a:pt x="786" y="9141"/>
                  </a:lnTo>
                  <a:lnTo>
                    <a:pt x="786" y="9141"/>
                  </a:lnTo>
                  <a:lnTo>
                    <a:pt x="772" y="9275"/>
                  </a:lnTo>
                  <a:cubicBezTo>
                    <a:pt x="558" y="9318"/>
                    <a:pt x="386" y="9404"/>
                    <a:pt x="258" y="9550"/>
                  </a:cubicBezTo>
                  <a:cubicBezTo>
                    <a:pt x="0" y="9825"/>
                    <a:pt x="26" y="10202"/>
                    <a:pt x="43" y="10253"/>
                  </a:cubicBezTo>
                  <a:lnTo>
                    <a:pt x="43" y="12982"/>
                  </a:lnTo>
                  <a:lnTo>
                    <a:pt x="206" y="12982"/>
                  </a:lnTo>
                  <a:lnTo>
                    <a:pt x="206" y="11455"/>
                  </a:lnTo>
                  <a:lnTo>
                    <a:pt x="249" y="11455"/>
                  </a:lnTo>
                  <a:lnTo>
                    <a:pt x="421" y="11746"/>
                  </a:lnTo>
                  <a:lnTo>
                    <a:pt x="232" y="12990"/>
                  </a:lnTo>
                  <a:lnTo>
                    <a:pt x="4856" y="12990"/>
                  </a:lnTo>
                  <a:lnTo>
                    <a:pt x="4856" y="11214"/>
                  </a:lnTo>
                  <a:lnTo>
                    <a:pt x="5148" y="11214"/>
                  </a:lnTo>
                  <a:lnTo>
                    <a:pt x="5148" y="12990"/>
                  </a:lnTo>
                  <a:lnTo>
                    <a:pt x="5311" y="12990"/>
                  </a:lnTo>
                  <a:lnTo>
                    <a:pt x="5311" y="11214"/>
                  </a:lnTo>
                  <a:lnTo>
                    <a:pt x="5534" y="11214"/>
                  </a:lnTo>
                  <a:lnTo>
                    <a:pt x="5534" y="12990"/>
                  </a:lnTo>
                  <a:lnTo>
                    <a:pt x="10656" y="12990"/>
                  </a:lnTo>
                  <a:lnTo>
                    <a:pt x="10656" y="12261"/>
                  </a:lnTo>
                  <a:lnTo>
                    <a:pt x="10656" y="10356"/>
                  </a:lnTo>
                  <a:lnTo>
                    <a:pt x="10656" y="9627"/>
                  </a:lnTo>
                  <a:lnTo>
                    <a:pt x="10656" y="8263"/>
                  </a:lnTo>
                  <a:cubicBezTo>
                    <a:pt x="10828" y="8392"/>
                    <a:pt x="10948" y="8598"/>
                    <a:pt x="10948" y="8821"/>
                  </a:cubicBezTo>
                  <a:lnTo>
                    <a:pt x="10948" y="12990"/>
                  </a:lnTo>
                  <a:lnTo>
                    <a:pt x="11111" y="12990"/>
                  </a:lnTo>
                  <a:lnTo>
                    <a:pt x="11111" y="8821"/>
                  </a:lnTo>
                  <a:cubicBezTo>
                    <a:pt x="11111" y="8486"/>
                    <a:pt x="10931" y="8212"/>
                    <a:pt x="10656" y="8057"/>
                  </a:cubicBezTo>
                  <a:lnTo>
                    <a:pt x="10656" y="7705"/>
                  </a:lnTo>
                  <a:lnTo>
                    <a:pt x="10656" y="6976"/>
                  </a:lnTo>
                  <a:lnTo>
                    <a:pt x="10656" y="5063"/>
                  </a:lnTo>
                  <a:lnTo>
                    <a:pt x="10656" y="4334"/>
                  </a:lnTo>
                  <a:lnTo>
                    <a:pt x="9832" y="4334"/>
                  </a:lnTo>
                  <a:lnTo>
                    <a:pt x="9832" y="5063"/>
                  </a:lnTo>
                  <a:lnTo>
                    <a:pt x="9832" y="6976"/>
                  </a:lnTo>
                  <a:lnTo>
                    <a:pt x="9832" y="7705"/>
                  </a:lnTo>
                  <a:lnTo>
                    <a:pt x="9832" y="7954"/>
                  </a:lnTo>
                  <a:lnTo>
                    <a:pt x="9240" y="7954"/>
                  </a:lnTo>
                  <a:lnTo>
                    <a:pt x="8957" y="5955"/>
                  </a:lnTo>
                  <a:lnTo>
                    <a:pt x="9249" y="5638"/>
                  </a:lnTo>
                  <a:lnTo>
                    <a:pt x="9283" y="5638"/>
                  </a:lnTo>
                  <a:cubicBezTo>
                    <a:pt x="9326" y="5638"/>
                    <a:pt x="9361" y="5603"/>
                    <a:pt x="9361" y="5560"/>
                  </a:cubicBezTo>
                  <a:cubicBezTo>
                    <a:pt x="9361" y="5552"/>
                    <a:pt x="9361" y="5535"/>
                    <a:pt x="9352" y="5526"/>
                  </a:cubicBezTo>
                  <a:lnTo>
                    <a:pt x="9352" y="5518"/>
                  </a:lnTo>
                  <a:cubicBezTo>
                    <a:pt x="9352" y="5509"/>
                    <a:pt x="9335" y="5509"/>
                    <a:pt x="9326" y="5492"/>
                  </a:cubicBezTo>
                  <a:cubicBezTo>
                    <a:pt x="9318" y="5492"/>
                    <a:pt x="9318" y="5483"/>
                    <a:pt x="9309" y="5483"/>
                  </a:cubicBezTo>
                  <a:lnTo>
                    <a:pt x="9309" y="5174"/>
                  </a:lnTo>
                  <a:lnTo>
                    <a:pt x="9326" y="5174"/>
                  </a:lnTo>
                  <a:cubicBezTo>
                    <a:pt x="9352" y="5174"/>
                    <a:pt x="9361" y="5166"/>
                    <a:pt x="9361" y="5140"/>
                  </a:cubicBezTo>
                  <a:cubicBezTo>
                    <a:pt x="9361" y="5123"/>
                    <a:pt x="9352" y="5106"/>
                    <a:pt x="9326" y="5106"/>
                  </a:cubicBezTo>
                  <a:lnTo>
                    <a:pt x="8940" y="5106"/>
                  </a:lnTo>
                  <a:lnTo>
                    <a:pt x="8940" y="3536"/>
                  </a:lnTo>
                  <a:lnTo>
                    <a:pt x="9249" y="3201"/>
                  </a:lnTo>
                  <a:lnTo>
                    <a:pt x="9283" y="3201"/>
                  </a:lnTo>
                  <a:cubicBezTo>
                    <a:pt x="9326" y="3201"/>
                    <a:pt x="9361" y="3167"/>
                    <a:pt x="9361" y="3124"/>
                  </a:cubicBezTo>
                  <a:cubicBezTo>
                    <a:pt x="9361" y="3115"/>
                    <a:pt x="9361" y="3107"/>
                    <a:pt x="9352" y="3089"/>
                  </a:cubicBezTo>
                  <a:lnTo>
                    <a:pt x="9352" y="3081"/>
                  </a:lnTo>
                  <a:cubicBezTo>
                    <a:pt x="9352" y="3072"/>
                    <a:pt x="9335" y="3072"/>
                    <a:pt x="9326" y="3064"/>
                  </a:cubicBezTo>
                  <a:cubicBezTo>
                    <a:pt x="9318" y="3064"/>
                    <a:pt x="9318" y="3047"/>
                    <a:pt x="9309" y="3047"/>
                  </a:cubicBezTo>
                  <a:lnTo>
                    <a:pt x="9309" y="2738"/>
                  </a:lnTo>
                  <a:lnTo>
                    <a:pt x="9326" y="2738"/>
                  </a:lnTo>
                  <a:cubicBezTo>
                    <a:pt x="9352" y="2738"/>
                    <a:pt x="9361" y="2729"/>
                    <a:pt x="9361" y="2703"/>
                  </a:cubicBezTo>
                  <a:cubicBezTo>
                    <a:pt x="9361" y="2686"/>
                    <a:pt x="9352" y="2678"/>
                    <a:pt x="9326" y="2678"/>
                  </a:cubicBezTo>
                  <a:lnTo>
                    <a:pt x="8940" y="2678"/>
                  </a:lnTo>
                  <a:lnTo>
                    <a:pt x="8940" y="1099"/>
                  </a:lnTo>
                  <a:lnTo>
                    <a:pt x="9249" y="764"/>
                  </a:lnTo>
                  <a:lnTo>
                    <a:pt x="9283" y="764"/>
                  </a:lnTo>
                  <a:cubicBezTo>
                    <a:pt x="9326" y="764"/>
                    <a:pt x="9361" y="730"/>
                    <a:pt x="9361" y="687"/>
                  </a:cubicBezTo>
                  <a:cubicBezTo>
                    <a:pt x="9361" y="679"/>
                    <a:pt x="9361" y="670"/>
                    <a:pt x="9352" y="661"/>
                  </a:cubicBezTo>
                  <a:lnTo>
                    <a:pt x="9352" y="644"/>
                  </a:lnTo>
                  <a:cubicBezTo>
                    <a:pt x="9352" y="636"/>
                    <a:pt x="9335" y="636"/>
                    <a:pt x="9326" y="627"/>
                  </a:cubicBezTo>
                  <a:cubicBezTo>
                    <a:pt x="9318" y="627"/>
                    <a:pt x="9318" y="619"/>
                    <a:pt x="9309" y="619"/>
                  </a:cubicBezTo>
                  <a:lnTo>
                    <a:pt x="9309" y="301"/>
                  </a:lnTo>
                  <a:lnTo>
                    <a:pt x="9326" y="301"/>
                  </a:lnTo>
                  <a:cubicBezTo>
                    <a:pt x="9352" y="301"/>
                    <a:pt x="9361" y="284"/>
                    <a:pt x="9361" y="275"/>
                  </a:cubicBezTo>
                  <a:cubicBezTo>
                    <a:pt x="9361" y="250"/>
                    <a:pt x="9352" y="241"/>
                    <a:pt x="9326" y="241"/>
                  </a:cubicBezTo>
                  <a:lnTo>
                    <a:pt x="8940" y="241"/>
                  </a:lnTo>
                  <a:cubicBezTo>
                    <a:pt x="8940" y="232"/>
                    <a:pt x="8940" y="215"/>
                    <a:pt x="8932" y="207"/>
                  </a:cubicBezTo>
                  <a:lnTo>
                    <a:pt x="8932" y="198"/>
                  </a:lnTo>
                  <a:lnTo>
                    <a:pt x="8932" y="190"/>
                  </a:lnTo>
                  <a:cubicBezTo>
                    <a:pt x="8932" y="172"/>
                    <a:pt x="8932" y="172"/>
                    <a:pt x="8923" y="164"/>
                  </a:cubicBezTo>
                  <a:lnTo>
                    <a:pt x="8906" y="155"/>
                  </a:lnTo>
                  <a:cubicBezTo>
                    <a:pt x="8906" y="155"/>
                    <a:pt x="8906" y="147"/>
                    <a:pt x="8897" y="147"/>
                  </a:cubicBezTo>
                  <a:lnTo>
                    <a:pt x="8889" y="129"/>
                  </a:lnTo>
                  <a:lnTo>
                    <a:pt x="8880" y="121"/>
                  </a:lnTo>
                  <a:cubicBezTo>
                    <a:pt x="8880" y="121"/>
                    <a:pt x="8863" y="121"/>
                    <a:pt x="8863" y="112"/>
                  </a:cubicBezTo>
                  <a:lnTo>
                    <a:pt x="8854" y="104"/>
                  </a:lnTo>
                  <a:cubicBezTo>
                    <a:pt x="8846" y="87"/>
                    <a:pt x="8820" y="78"/>
                    <a:pt x="8811" y="78"/>
                  </a:cubicBezTo>
                  <a:cubicBezTo>
                    <a:pt x="8760" y="61"/>
                    <a:pt x="8709" y="44"/>
                    <a:pt x="8640" y="44"/>
                  </a:cubicBezTo>
                  <a:cubicBezTo>
                    <a:pt x="8537" y="44"/>
                    <a:pt x="8434" y="87"/>
                    <a:pt x="8383" y="147"/>
                  </a:cubicBezTo>
                  <a:lnTo>
                    <a:pt x="8383" y="155"/>
                  </a:lnTo>
                  <a:cubicBezTo>
                    <a:pt x="8374" y="164"/>
                    <a:pt x="8365" y="172"/>
                    <a:pt x="8365" y="190"/>
                  </a:cubicBezTo>
                  <a:lnTo>
                    <a:pt x="8365" y="198"/>
                  </a:lnTo>
                  <a:cubicBezTo>
                    <a:pt x="8365" y="207"/>
                    <a:pt x="8348" y="232"/>
                    <a:pt x="8348" y="241"/>
                  </a:cubicBezTo>
                  <a:lnTo>
                    <a:pt x="7962" y="241"/>
                  </a:lnTo>
                  <a:cubicBezTo>
                    <a:pt x="7945" y="241"/>
                    <a:pt x="7936" y="250"/>
                    <a:pt x="7936" y="275"/>
                  </a:cubicBezTo>
                  <a:cubicBezTo>
                    <a:pt x="7936" y="292"/>
                    <a:pt x="7954" y="301"/>
                    <a:pt x="7962" y="301"/>
                  </a:cubicBezTo>
                  <a:lnTo>
                    <a:pt x="7996" y="301"/>
                  </a:lnTo>
                  <a:lnTo>
                    <a:pt x="7996" y="601"/>
                  </a:lnTo>
                  <a:cubicBezTo>
                    <a:pt x="7979" y="601"/>
                    <a:pt x="7954" y="619"/>
                    <a:pt x="7945" y="636"/>
                  </a:cubicBezTo>
                  <a:lnTo>
                    <a:pt x="7945" y="644"/>
                  </a:lnTo>
                  <a:lnTo>
                    <a:pt x="7945" y="661"/>
                  </a:lnTo>
                  <a:cubicBezTo>
                    <a:pt x="7945" y="670"/>
                    <a:pt x="7936" y="679"/>
                    <a:pt x="7936" y="679"/>
                  </a:cubicBezTo>
                  <a:cubicBezTo>
                    <a:pt x="7936" y="721"/>
                    <a:pt x="7962" y="756"/>
                    <a:pt x="8005" y="756"/>
                  </a:cubicBezTo>
                  <a:lnTo>
                    <a:pt x="8031" y="756"/>
                  </a:lnTo>
                  <a:lnTo>
                    <a:pt x="8340" y="1090"/>
                  </a:lnTo>
                  <a:lnTo>
                    <a:pt x="8348" y="1090"/>
                  </a:lnTo>
                  <a:lnTo>
                    <a:pt x="8348" y="2652"/>
                  </a:lnTo>
                  <a:lnTo>
                    <a:pt x="7954" y="2652"/>
                  </a:lnTo>
                  <a:cubicBezTo>
                    <a:pt x="7936" y="2652"/>
                    <a:pt x="7919" y="2660"/>
                    <a:pt x="7919" y="2686"/>
                  </a:cubicBezTo>
                  <a:cubicBezTo>
                    <a:pt x="7919" y="2703"/>
                    <a:pt x="7945" y="2721"/>
                    <a:pt x="7954" y="2721"/>
                  </a:cubicBezTo>
                  <a:lnTo>
                    <a:pt x="7988" y="2721"/>
                  </a:lnTo>
                  <a:lnTo>
                    <a:pt x="7988" y="3021"/>
                  </a:lnTo>
                  <a:cubicBezTo>
                    <a:pt x="7962" y="3021"/>
                    <a:pt x="7945" y="3029"/>
                    <a:pt x="7936" y="3047"/>
                  </a:cubicBezTo>
                  <a:lnTo>
                    <a:pt x="7936" y="3064"/>
                  </a:lnTo>
                  <a:lnTo>
                    <a:pt x="7936" y="3072"/>
                  </a:lnTo>
                  <a:cubicBezTo>
                    <a:pt x="7936" y="3081"/>
                    <a:pt x="7919" y="3089"/>
                    <a:pt x="7919" y="3089"/>
                  </a:cubicBezTo>
                  <a:cubicBezTo>
                    <a:pt x="7919" y="3132"/>
                    <a:pt x="7954" y="3167"/>
                    <a:pt x="7996" y="3167"/>
                  </a:cubicBezTo>
                  <a:lnTo>
                    <a:pt x="8022" y="3167"/>
                  </a:lnTo>
                  <a:lnTo>
                    <a:pt x="8331" y="3501"/>
                  </a:lnTo>
                  <a:lnTo>
                    <a:pt x="8340" y="3501"/>
                  </a:lnTo>
                  <a:lnTo>
                    <a:pt x="8340" y="5080"/>
                  </a:lnTo>
                  <a:lnTo>
                    <a:pt x="7945" y="5080"/>
                  </a:lnTo>
                  <a:cubicBezTo>
                    <a:pt x="7919" y="5080"/>
                    <a:pt x="7911" y="5089"/>
                    <a:pt x="7911" y="5106"/>
                  </a:cubicBezTo>
                  <a:cubicBezTo>
                    <a:pt x="7911" y="5131"/>
                    <a:pt x="7919" y="5140"/>
                    <a:pt x="7945" y="5140"/>
                  </a:cubicBezTo>
                  <a:lnTo>
                    <a:pt x="7979" y="5140"/>
                  </a:lnTo>
                  <a:lnTo>
                    <a:pt x="7979" y="5440"/>
                  </a:lnTo>
                  <a:cubicBezTo>
                    <a:pt x="7954" y="5440"/>
                    <a:pt x="7936" y="5449"/>
                    <a:pt x="7919" y="5475"/>
                  </a:cubicBezTo>
                  <a:lnTo>
                    <a:pt x="7919" y="5483"/>
                  </a:lnTo>
                  <a:lnTo>
                    <a:pt x="7919" y="5492"/>
                  </a:lnTo>
                  <a:cubicBezTo>
                    <a:pt x="7919" y="5500"/>
                    <a:pt x="7911" y="5518"/>
                    <a:pt x="7911" y="5518"/>
                  </a:cubicBezTo>
                  <a:cubicBezTo>
                    <a:pt x="7911" y="5560"/>
                    <a:pt x="7945" y="5586"/>
                    <a:pt x="7988" y="5586"/>
                  </a:cubicBezTo>
                  <a:lnTo>
                    <a:pt x="8005" y="5586"/>
                  </a:lnTo>
                  <a:lnTo>
                    <a:pt x="8147" y="5736"/>
                  </a:lnTo>
                  <a:lnTo>
                    <a:pt x="8065" y="5646"/>
                  </a:lnTo>
                  <a:lnTo>
                    <a:pt x="8168" y="5646"/>
                  </a:lnTo>
                  <a:lnTo>
                    <a:pt x="8357" y="5904"/>
                  </a:lnTo>
                  <a:lnTo>
                    <a:pt x="8340" y="5947"/>
                  </a:lnTo>
                  <a:lnTo>
                    <a:pt x="8329" y="5935"/>
                  </a:lnTo>
                  <a:lnTo>
                    <a:pt x="8280" y="6273"/>
                  </a:lnTo>
                  <a:lnTo>
                    <a:pt x="5457" y="6273"/>
                  </a:lnTo>
                  <a:cubicBezTo>
                    <a:pt x="5337" y="6273"/>
                    <a:pt x="5242" y="6375"/>
                    <a:pt x="5242" y="6487"/>
                  </a:cubicBezTo>
                  <a:lnTo>
                    <a:pt x="5242" y="6504"/>
                  </a:lnTo>
                  <a:lnTo>
                    <a:pt x="5242" y="6599"/>
                  </a:lnTo>
                  <a:cubicBezTo>
                    <a:pt x="5242" y="6719"/>
                    <a:pt x="5337" y="6813"/>
                    <a:pt x="5457" y="6813"/>
                  </a:cubicBezTo>
                  <a:lnTo>
                    <a:pt x="5551" y="6813"/>
                  </a:lnTo>
                  <a:lnTo>
                    <a:pt x="5551" y="7448"/>
                  </a:lnTo>
                  <a:cubicBezTo>
                    <a:pt x="5320" y="7594"/>
                    <a:pt x="5157" y="7860"/>
                    <a:pt x="5157" y="8160"/>
                  </a:cubicBezTo>
                  <a:lnTo>
                    <a:pt x="5157" y="8761"/>
                  </a:lnTo>
                  <a:cubicBezTo>
                    <a:pt x="5036" y="8838"/>
                    <a:pt x="4934" y="8924"/>
                    <a:pt x="4831" y="9035"/>
                  </a:cubicBezTo>
                  <a:lnTo>
                    <a:pt x="4831" y="8289"/>
                  </a:lnTo>
                  <a:lnTo>
                    <a:pt x="4865" y="8289"/>
                  </a:lnTo>
                  <a:cubicBezTo>
                    <a:pt x="4985" y="8289"/>
                    <a:pt x="5079" y="8194"/>
                    <a:pt x="5079" y="8074"/>
                  </a:cubicBezTo>
                  <a:lnTo>
                    <a:pt x="5079" y="7971"/>
                  </a:lnTo>
                  <a:cubicBezTo>
                    <a:pt x="5079" y="7851"/>
                    <a:pt x="4985" y="7757"/>
                    <a:pt x="4865" y="7757"/>
                  </a:cubicBezTo>
                  <a:lnTo>
                    <a:pt x="4007" y="7757"/>
                  </a:lnTo>
                  <a:lnTo>
                    <a:pt x="4007" y="7645"/>
                  </a:lnTo>
                  <a:lnTo>
                    <a:pt x="4007" y="6916"/>
                  </a:lnTo>
                  <a:lnTo>
                    <a:pt x="4007" y="5011"/>
                  </a:lnTo>
                  <a:lnTo>
                    <a:pt x="4007" y="4282"/>
                  </a:lnTo>
                  <a:lnTo>
                    <a:pt x="3149" y="4282"/>
                  </a:lnTo>
                  <a:lnTo>
                    <a:pt x="3149" y="5011"/>
                  </a:lnTo>
                  <a:lnTo>
                    <a:pt x="3149" y="6916"/>
                  </a:lnTo>
                  <a:lnTo>
                    <a:pt x="3149" y="7645"/>
                  </a:lnTo>
                  <a:lnTo>
                    <a:pt x="3149" y="7757"/>
                  </a:lnTo>
                  <a:lnTo>
                    <a:pt x="2119" y="7757"/>
                  </a:lnTo>
                  <a:lnTo>
                    <a:pt x="1853" y="5912"/>
                  </a:lnTo>
                  <a:lnTo>
                    <a:pt x="1862" y="5903"/>
                  </a:lnTo>
                  <a:lnTo>
                    <a:pt x="1862" y="5878"/>
                  </a:lnTo>
                  <a:lnTo>
                    <a:pt x="1862" y="5869"/>
                  </a:lnTo>
                  <a:lnTo>
                    <a:pt x="2025" y="5638"/>
                  </a:lnTo>
                  <a:lnTo>
                    <a:pt x="2106" y="5638"/>
                  </a:lnTo>
                  <a:lnTo>
                    <a:pt x="2154" y="5586"/>
                  </a:lnTo>
                  <a:lnTo>
                    <a:pt x="2188" y="5586"/>
                  </a:lnTo>
                  <a:cubicBezTo>
                    <a:pt x="2231" y="5586"/>
                    <a:pt x="2257" y="5560"/>
                    <a:pt x="2257" y="5518"/>
                  </a:cubicBezTo>
                  <a:cubicBezTo>
                    <a:pt x="2257" y="5500"/>
                    <a:pt x="2257" y="5492"/>
                    <a:pt x="2248" y="5483"/>
                  </a:cubicBezTo>
                  <a:lnTo>
                    <a:pt x="2248" y="5475"/>
                  </a:lnTo>
                  <a:cubicBezTo>
                    <a:pt x="2248" y="5457"/>
                    <a:pt x="2239" y="5457"/>
                    <a:pt x="2231" y="5449"/>
                  </a:cubicBezTo>
                  <a:cubicBezTo>
                    <a:pt x="2214" y="5449"/>
                    <a:pt x="2214" y="5440"/>
                    <a:pt x="2205" y="5440"/>
                  </a:cubicBezTo>
                  <a:lnTo>
                    <a:pt x="2205" y="5131"/>
                  </a:lnTo>
                  <a:lnTo>
                    <a:pt x="2231" y="5131"/>
                  </a:lnTo>
                  <a:cubicBezTo>
                    <a:pt x="2248" y="5131"/>
                    <a:pt x="2257" y="5114"/>
                    <a:pt x="2257" y="5097"/>
                  </a:cubicBezTo>
                  <a:cubicBezTo>
                    <a:pt x="2257" y="5071"/>
                    <a:pt x="2248" y="5063"/>
                    <a:pt x="2231" y="5063"/>
                  </a:cubicBezTo>
                  <a:lnTo>
                    <a:pt x="1845" y="5063"/>
                  </a:lnTo>
                  <a:lnTo>
                    <a:pt x="1845" y="3484"/>
                  </a:lnTo>
                  <a:lnTo>
                    <a:pt x="1862" y="3466"/>
                  </a:lnTo>
                  <a:lnTo>
                    <a:pt x="1862" y="3466"/>
                  </a:lnTo>
                  <a:lnTo>
                    <a:pt x="1862" y="3433"/>
                  </a:lnTo>
                  <a:lnTo>
                    <a:pt x="2025" y="3201"/>
                  </a:lnTo>
                  <a:lnTo>
                    <a:pt x="2113" y="3201"/>
                  </a:lnTo>
                  <a:lnTo>
                    <a:pt x="2154" y="3158"/>
                  </a:lnTo>
                  <a:lnTo>
                    <a:pt x="2188" y="3158"/>
                  </a:lnTo>
                  <a:cubicBezTo>
                    <a:pt x="2231" y="3158"/>
                    <a:pt x="2257" y="3124"/>
                    <a:pt x="2257" y="3081"/>
                  </a:cubicBezTo>
                  <a:cubicBezTo>
                    <a:pt x="2257" y="3072"/>
                    <a:pt x="2257" y="3055"/>
                    <a:pt x="2248" y="3047"/>
                  </a:cubicBezTo>
                  <a:lnTo>
                    <a:pt x="2248" y="3038"/>
                  </a:lnTo>
                  <a:cubicBezTo>
                    <a:pt x="2248" y="3029"/>
                    <a:pt x="2239" y="3029"/>
                    <a:pt x="2231" y="3012"/>
                  </a:cubicBezTo>
                  <a:cubicBezTo>
                    <a:pt x="2214" y="3012"/>
                    <a:pt x="2214" y="3004"/>
                    <a:pt x="2205" y="3004"/>
                  </a:cubicBezTo>
                  <a:lnTo>
                    <a:pt x="2205" y="2695"/>
                  </a:lnTo>
                  <a:lnTo>
                    <a:pt x="2231" y="2695"/>
                  </a:lnTo>
                  <a:cubicBezTo>
                    <a:pt x="2248" y="2695"/>
                    <a:pt x="2257" y="2686"/>
                    <a:pt x="2257" y="2660"/>
                  </a:cubicBezTo>
                  <a:cubicBezTo>
                    <a:pt x="2257" y="2643"/>
                    <a:pt x="2248" y="2626"/>
                    <a:pt x="2231" y="2626"/>
                  </a:cubicBezTo>
                  <a:lnTo>
                    <a:pt x="1845" y="2626"/>
                  </a:lnTo>
                  <a:lnTo>
                    <a:pt x="1845" y="1056"/>
                  </a:lnTo>
                  <a:lnTo>
                    <a:pt x="1862" y="1037"/>
                  </a:lnTo>
                  <a:lnTo>
                    <a:pt x="1862" y="1037"/>
                  </a:lnTo>
                  <a:lnTo>
                    <a:pt x="1862" y="987"/>
                  </a:lnTo>
                  <a:lnTo>
                    <a:pt x="2025" y="756"/>
                  </a:lnTo>
                  <a:lnTo>
                    <a:pt x="2122" y="756"/>
                  </a:lnTo>
                  <a:lnTo>
                    <a:pt x="2154" y="721"/>
                  </a:lnTo>
                  <a:lnTo>
                    <a:pt x="2188" y="721"/>
                  </a:lnTo>
                  <a:cubicBezTo>
                    <a:pt x="2231" y="721"/>
                    <a:pt x="2257" y="687"/>
                    <a:pt x="2257" y="644"/>
                  </a:cubicBezTo>
                  <a:cubicBezTo>
                    <a:pt x="2257" y="636"/>
                    <a:pt x="2257" y="627"/>
                    <a:pt x="2248" y="610"/>
                  </a:cubicBezTo>
                  <a:lnTo>
                    <a:pt x="2248" y="601"/>
                  </a:lnTo>
                  <a:cubicBezTo>
                    <a:pt x="2248" y="593"/>
                    <a:pt x="2239" y="593"/>
                    <a:pt x="2231" y="584"/>
                  </a:cubicBezTo>
                  <a:cubicBezTo>
                    <a:pt x="2214" y="584"/>
                    <a:pt x="2214" y="567"/>
                    <a:pt x="2205" y="567"/>
                  </a:cubicBezTo>
                  <a:lnTo>
                    <a:pt x="2205" y="258"/>
                  </a:lnTo>
                  <a:lnTo>
                    <a:pt x="2231" y="258"/>
                  </a:lnTo>
                  <a:cubicBezTo>
                    <a:pt x="2248" y="258"/>
                    <a:pt x="2257" y="241"/>
                    <a:pt x="2257" y="224"/>
                  </a:cubicBezTo>
                  <a:cubicBezTo>
                    <a:pt x="2257" y="207"/>
                    <a:pt x="2248" y="198"/>
                    <a:pt x="2231" y="198"/>
                  </a:cubicBezTo>
                  <a:lnTo>
                    <a:pt x="1845" y="198"/>
                  </a:lnTo>
                  <a:cubicBezTo>
                    <a:pt x="1845" y="181"/>
                    <a:pt x="1845" y="172"/>
                    <a:pt x="1828" y="164"/>
                  </a:cubicBezTo>
                  <a:lnTo>
                    <a:pt x="1828" y="155"/>
                  </a:lnTo>
                  <a:lnTo>
                    <a:pt x="1828" y="138"/>
                  </a:lnTo>
                  <a:cubicBezTo>
                    <a:pt x="1828" y="129"/>
                    <a:pt x="1828" y="129"/>
                    <a:pt x="1819" y="121"/>
                  </a:cubicBezTo>
                  <a:cubicBezTo>
                    <a:pt x="1819" y="121"/>
                    <a:pt x="1819" y="112"/>
                    <a:pt x="1811" y="112"/>
                  </a:cubicBezTo>
                  <a:cubicBezTo>
                    <a:pt x="1811" y="112"/>
                    <a:pt x="1811" y="95"/>
                    <a:pt x="1802" y="95"/>
                  </a:cubicBezTo>
                  <a:lnTo>
                    <a:pt x="1785" y="87"/>
                  </a:lnTo>
                  <a:lnTo>
                    <a:pt x="1776" y="78"/>
                  </a:lnTo>
                  <a:cubicBezTo>
                    <a:pt x="1776" y="78"/>
                    <a:pt x="1768" y="78"/>
                    <a:pt x="1768" y="69"/>
                  </a:cubicBezTo>
                  <a:lnTo>
                    <a:pt x="1759" y="52"/>
                  </a:lnTo>
                  <a:cubicBezTo>
                    <a:pt x="1742" y="44"/>
                    <a:pt x="1725" y="35"/>
                    <a:pt x="1716" y="35"/>
                  </a:cubicBezTo>
                  <a:cubicBezTo>
                    <a:pt x="1656" y="9"/>
                    <a:pt x="1605" y="1"/>
                    <a:pt x="1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142075" y="2752723"/>
              <a:ext cx="323502" cy="1882306"/>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txBox="1">
            <a:spLocks noGrp="1"/>
          </p:cNvSpPr>
          <p:nvPr>
            <p:ph type="subTitle" idx="1"/>
          </p:nvPr>
        </p:nvSpPr>
        <p:spPr>
          <a:xfrm>
            <a:off x="4923249" y="2240775"/>
            <a:ext cx="2505600" cy="18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1715375" y="2240775"/>
            <a:ext cx="2505600" cy="18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1715375" y="1876423"/>
            <a:ext cx="2505600" cy="45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44" name="Google Shape;44;p5"/>
          <p:cNvSpPr txBox="1">
            <a:spLocks noGrp="1"/>
          </p:cNvSpPr>
          <p:nvPr>
            <p:ph type="subTitle" idx="4"/>
          </p:nvPr>
        </p:nvSpPr>
        <p:spPr>
          <a:xfrm>
            <a:off x="4923250" y="1876423"/>
            <a:ext cx="2505600" cy="45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45" name="Google Shape;45;p5"/>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grpSp>
        <p:nvGrpSpPr>
          <p:cNvPr id="47" name="Google Shape;47;p6"/>
          <p:cNvGrpSpPr/>
          <p:nvPr/>
        </p:nvGrpSpPr>
        <p:grpSpPr>
          <a:xfrm>
            <a:off x="-151447" y="3338176"/>
            <a:ext cx="9927494" cy="1805349"/>
            <a:chOff x="-151447" y="3338176"/>
            <a:chExt cx="9927494" cy="1805349"/>
          </a:xfrm>
        </p:grpSpPr>
        <p:sp>
          <p:nvSpPr>
            <p:cNvPr id="48" name="Google Shape;48;p6"/>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6"/>
            <p:cNvGrpSpPr/>
            <p:nvPr/>
          </p:nvGrpSpPr>
          <p:grpSpPr>
            <a:xfrm>
              <a:off x="-151447" y="3841599"/>
              <a:ext cx="755997" cy="794335"/>
              <a:chOff x="2590175" y="2948425"/>
              <a:chExt cx="309100" cy="324775"/>
            </a:xfrm>
          </p:grpSpPr>
          <p:sp>
            <p:nvSpPr>
              <p:cNvPr id="50" name="Google Shape;50;p6"/>
              <p:cNvSpPr/>
              <p:nvPr/>
            </p:nvSpPr>
            <p:spPr>
              <a:xfrm>
                <a:off x="2590175" y="3122825"/>
                <a:ext cx="21475" cy="150150"/>
              </a:xfrm>
              <a:custGeom>
                <a:avLst/>
                <a:gdLst/>
                <a:ahLst/>
                <a:cxnLst/>
                <a:rect l="l" t="t" r="r" b="b"/>
                <a:pathLst>
                  <a:path w="859" h="6006" extrusionOk="0">
                    <a:moveTo>
                      <a:pt x="1" y="0"/>
                    </a:moveTo>
                    <a:lnTo>
                      <a:pt x="1" y="729"/>
                    </a:lnTo>
                    <a:lnTo>
                      <a:pt x="1" y="2634"/>
                    </a:lnTo>
                    <a:lnTo>
                      <a:pt x="1" y="3363"/>
                    </a:lnTo>
                    <a:lnTo>
                      <a:pt x="1" y="5277"/>
                    </a:lnTo>
                    <a:lnTo>
                      <a:pt x="1" y="5740"/>
                    </a:lnTo>
                    <a:lnTo>
                      <a:pt x="1" y="6006"/>
                    </a:lnTo>
                    <a:lnTo>
                      <a:pt x="859" y="6006"/>
                    </a:lnTo>
                    <a:lnTo>
                      <a:pt x="859" y="5766"/>
                    </a:lnTo>
                    <a:lnTo>
                      <a:pt x="859" y="5277"/>
                    </a:lnTo>
                    <a:lnTo>
                      <a:pt x="859" y="3363"/>
                    </a:lnTo>
                    <a:lnTo>
                      <a:pt x="859" y="2634"/>
                    </a:lnTo>
                    <a:lnTo>
                      <a:pt x="859" y="729"/>
                    </a:lnTo>
                    <a:lnTo>
                      <a:pt x="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2621500" y="2948425"/>
                <a:ext cx="277775" cy="324775"/>
              </a:xfrm>
              <a:custGeom>
                <a:avLst/>
                <a:gdLst/>
                <a:ahLst/>
                <a:cxnLst/>
                <a:rect l="l" t="t" r="r" b="b"/>
                <a:pathLst>
                  <a:path w="11111" h="12991" extrusionOk="0">
                    <a:moveTo>
                      <a:pt x="1073" y="292"/>
                    </a:moveTo>
                    <a:lnTo>
                      <a:pt x="1073" y="593"/>
                    </a:lnTo>
                    <a:lnTo>
                      <a:pt x="953" y="593"/>
                    </a:lnTo>
                    <a:lnTo>
                      <a:pt x="953" y="292"/>
                    </a:lnTo>
                    <a:close/>
                    <a:moveTo>
                      <a:pt x="1236" y="292"/>
                    </a:moveTo>
                    <a:lnTo>
                      <a:pt x="1236" y="593"/>
                    </a:lnTo>
                    <a:lnTo>
                      <a:pt x="1116" y="593"/>
                    </a:lnTo>
                    <a:lnTo>
                      <a:pt x="1116" y="292"/>
                    </a:lnTo>
                    <a:close/>
                    <a:moveTo>
                      <a:pt x="2025" y="292"/>
                    </a:moveTo>
                    <a:lnTo>
                      <a:pt x="2025" y="593"/>
                    </a:lnTo>
                    <a:lnTo>
                      <a:pt x="1905" y="593"/>
                    </a:lnTo>
                    <a:lnTo>
                      <a:pt x="1905" y="292"/>
                    </a:lnTo>
                    <a:close/>
                    <a:moveTo>
                      <a:pt x="2188" y="292"/>
                    </a:moveTo>
                    <a:lnTo>
                      <a:pt x="2188" y="593"/>
                    </a:lnTo>
                    <a:lnTo>
                      <a:pt x="2068" y="593"/>
                    </a:lnTo>
                    <a:lnTo>
                      <a:pt x="2068" y="292"/>
                    </a:lnTo>
                    <a:close/>
                    <a:moveTo>
                      <a:pt x="8159" y="292"/>
                    </a:moveTo>
                    <a:lnTo>
                      <a:pt x="8159" y="593"/>
                    </a:lnTo>
                    <a:lnTo>
                      <a:pt x="8039" y="593"/>
                    </a:lnTo>
                    <a:lnTo>
                      <a:pt x="8039" y="292"/>
                    </a:lnTo>
                    <a:close/>
                    <a:moveTo>
                      <a:pt x="8314" y="292"/>
                    </a:moveTo>
                    <a:lnTo>
                      <a:pt x="8314" y="593"/>
                    </a:lnTo>
                    <a:lnTo>
                      <a:pt x="8194" y="593"/>
                    </a:lnTo>
                    <a:lnTo>
                      <a:pt x="8194" y="292"/>
                    </a:lnTo>
                    <a:close/>
                    <a:moveTo>
                      <a:pt x="9112" y="292"/>
                    </a:moveTo>
                    <a:lnTo>
                      <a:pt x="9112" y="593"/>
                    </a:lnTo>
                    <a:lnTo>
                      <a:pt x="8992" y="593"/>
                    </a:lnTo>
                    <a:lnTo>
                      <a:pt x="8992" y="292"/>
                    </a:lnTo>
                    <a:close/>
                    <a:moveTo>
                      <a:pt x="9275" y="292"/>
                    </a:moveTo>
                    <a:lnTo>
                      <a:pt x="9275" y="593"/>
                    </a:lnTo>
                    <a:lnTo>
                      <a:pt x="9155" y="593"/>
                    </a:lnTo>
                    <a:lnTo>
                      <a:pt x="9155" y="292"/>
                    </a:lnTo>
                    <a:close/>
                    <a:moveTo>
                      <a:pt x="1991" y="756"/>
                    </a:moveTo>
                    <a:lnTo>
                      <a:pt x="1862" y="936"/>
                    </a:lnTo>
                    <a:lnTo>
                      <a:pt x="1862" y="756"/>
                    </a:lnTo>
                    <a:close/>
                    <a:moveTo>
                      <a:pt x="9086" y="756"/>
                    </a:moveTo>
                    <a:lnTo>
                      <a:pt x="8957" y="936"/>
                    </a:lnTo>
                    <a:lnTo>
                      <a:pt x="8957" y="756"/>
                    </a:lnTo>
                    <a:close/>
                    <a:moveTo>
                      <a:pt x="1253" y="747"/>
                    </a:moveTo>
                    <a:lnTo>
                      <a:pt x="1261" y="773"/>
                    </a:lnTo>
                    <a:lnTo>
                      <a:pt x="1261" y="945"/>
                    </a:lnTo>
                    <a:lnTo>
                      <a:pt x="1124" y="747"/>
                    </a:lnTo>
                    <a:close/>
                    <a:moveTo>
                      <a:pt x="8340" y="747"/>
                    </a:moveTo>
                    <a:lnTo>
                      <a:pt x="8348" y="773"/>
                    </a:lnTo>
                    <a:lnTo>
                      <a:pt x="8348" y="945"/>
                    </a:lnTo>
                    <a:lnTo>
                      <a:pt x="8211" y="747"/>
                    </a:lnTo>
                    <a:close/>
                    <a:moveTo>
                      <a:pt x="2122" y="756"/>
                    </a:moveTo>
                    <a:lnTo>
                      <a:pt x="1862" y="1037"/>
                    </a:lnTo>
                    <a:lnTo>
                      <a:pt x="1862" y="1037"/>
                    </a:lnTo>
                    <a:lnTo>
                      <a:pt x="1862" y="1048"/>
                    </a:lnTo>
                    <a:lnTo>
                      <a:pt x="2128" y="756"/>
                    </a:lnTo>
                    <a:close/>
                    <a:moveTo>
                      <a:pt x="9223" y="756"/>
                    </a:moveTo>
                    <a:lnTo>
                      <a:pt x="8957" y="1048"/>
                    </a:lnTo>
                    <a:lnTo>
                      <a:pt x="8957" y="987"/>
                    </a:lnTo>
                    <a:lnTo>
                      <a:pt x="9112" y="756"/>
                    </a:lnTo>
                    <a:close/>
                    <a:moveTo>
                      <a:pt x="1179" y="971"/>
                    </a:moveTo>
                    <a:lnTo>
                      <a:pt x="1253" y="1055"/>
                    </a:lnTo>
                    <a:lnTo>
                      <a:pt x="1253" y="1055"/>
                    </a:lnTo>
                    <a:lnTo>
                      <a:pt x="1253" y="1039"/>
                    </a:lnTo>
                    <a:lnTo>
                      <a:pt x="1244" y="1039"/>
                    </a:lnTo>
                    <a:lnTo>
                      <a:pt x="1179" y="971"/>
                    </a:lnTo>
                    <a:close/>
                    <a:moveTo>
                      <a:pt x="8185" y="756"/>
                    </a:moveTo>
                    <a:lnTo>
                      <a:pt x="8357" y="1013"/>
                    </a:lnTo>
                    <a:lnTo>
                      <a:pt x="8357" y="1065"/>
                    </a:lnTo>
                    <a:lnTo>
                      <a:pt x="8074" y="756"/>
                    </a:lnTo>
                    <a:close/>
                    <a:moveTo>
                      <a:pt x="1073" y="2738"/>
                    </a:moveTo>
                    <a:lnTo>
                      <a:pt x="1073" y="3038"/>
                    </a:lnTo>
                    <a:lnTo>
                      <a:pt x="953" y="3038"/>
                    </a:lnTo>
                    <a:lnTo>
                      <a:pt x="953" y="2738"/>
                    </a:lnTo>
                    <a:close/>
                    <a:moveTo>
                      <a:pt x="1236" y="2738"/>
                    </a:moveTo>
                    <a:lnTo>
                      <a:pt x="1236" y="3038"/>
                    </a:lnTo>
                    <a:lnTo>
                      <a:pt x="1116" y="3038"/>
                    </a:lnTo>
                    <a:lnTo>
                      <a:pt x="1116" y="2738"/>
                    </a:lnTo>
                    <a:close/>
                    <a:moveTo>
                      <a:pt x="2025" y="2738"/>
                    </a:moveTo>
                    <a:lnTo>
                      <a:pt x="2025" y="3038"/>
                    </a:lnTo>
                    <a:lnTo>
                      <a:pt x="1905" y="3038"/>
                    </a:lnTo>
                    <a:lnTo>
                      <a:pt x="1905" y="2738"/>
                    </a:lnTo>
                    <a:close/>
                    <a:moveTo>
                      <a:pt x="2188" y="2738"/>
                    </a:moveTo>
                    <a:lnTo>
                      <a:pt x="2188" y="3038"/>
                    </a:lnTo>
                    <a:lnTo>
                      <a:pt x="2068" y="3038"/>
                    </a:lnTo>
                    <a:lnTo>
                      <a:pt x="2068" y="2738"/>
                    </a:lnTo>
                    <a:close/>
                    <a:moveTo>
                      <a:pt x="8159" y="2738"/>
                    </a:moveTo>
                    <a:lnTo>
                      <a:pt x="8159" y="3038"/>
                    </a:lnTo>
                    <a:lnTo>
                      <a:pt x="8039" y="3038"/>
                    </a:lnTo>
                    <a:lnTo>
                      <a:pt x="8039" y="2738"/>
                    </a:lnTo>
                    <a:close/>
                    <a:moveTo>
                      <a:pt x="8314" y="2738"/>
                    </a:moveTo>
                    <a:lnTo>
                      <a:pt x="8314" y="3038"/>
                    </a:lnTo>
                    <a:lnTo>
                      <a:pt x="8194" y="3038"/>
                    </a:lnTo>
                    <a:lnTo>
                      <a:pt x="8194" y="2738"/>
                    </a:lnTo>
                    <a:close/>
                    <a:moveTo>
                      <a:pt x="9112" y="2738"/>
                    </a:moveTo>
                    <a:lnTo>
                      <a:pt x="9112" y="3038"/>
                    </a:lnTo>
                    <a:lnTo>
                      <a:pt x="8992" y="3038"/>
                    </a:lnTo>
                    <a:lnTo>
                      <a:pt x="8992" y="2738"/>
                    </a:lnTo>
                    <a:close/>
                    <a:moveTo>
                      <a:pt x="9275" y="2738"/>
                    </a:moveTo>
                    <a:lnTo>
                      <a:pt x="9275" y="3038"/>
                    </a:lnTo>
                    <a:lnTo>
                      <a:pt x="9155" y="3038"/>
                    </a:lnTo>
                    <a:lnTo>
                      <a:pt x="9155" y="2738"/>
                    </a:lnTo>
                    <a:close/>
                    <a:moveTo>
                      <a:pt x="1991" y="3201"/>
                    </a:moveTo>
                    <a:lnTo>
                      <a:pt x="1862" y="3381"/>
                    </a:lnTo>
                    <a:lnTo>
                      <a:pt x="1862" y="3201"/>
                    </a:lnTo>
                    <a:close/>
                    <a:moveTo>
                      <a:pt x="9086" y="3201"/>
                    </a:moveTo>
                    <a:lnTo>
                      <a:pt x="8957" y="3381"/>
                    </a:lnTo>
                    <a:lnTo>
                      <a:pt x="8957" y="3201"/>
                    </a:lnTo>
                    <a:close/>
                    <a:moveTo>
                      <a:pt x="1253" y="3184"/>
                    </a:moveTo>
                    <a:lnTo>
                      <a:pt x="1261" y="3218"/>
                    </a:lnTo>
                    <a:lnTo>
                      <a:pt x="1261" y="3390"/>
                    </a:lnTo>
                    <a:lnTo>
                      <a:pt x="1124" y="3184"/>
                    </a:lnTo>
                    <a:close/>
                    <a:moveTo>
                      <a:pt x="8340" y="3184"/>
                    </a:moveTo>
                    <a:lnTo>
                      <a:pt x="8348" y="3218"/>
                    </a:lnTo>
                    <a:lnTo>
                      <a:pt x="8348" y="3390"/>
                    </a:lnTo>
                    <a:lnTo>
                      <a:pt x="8211" y="3184"/>
                    </a:lnTo>
                    <a:close/>
                    <a:moveTo>
                      <a:pt x="2113" y="3201"/>
                    </a:moveTo>
                    <a:lnTo>
                      <a:pt x="1862" y="3466"/>
                    </a:lnTo>
                    <a:lnTo>
                      <a:pt x="1862" y="3466"/>
                    </a:lnTo>
                    <a:lnTo>
                      <a:pt x="1862" y="3493"/>
                    </a:lnTo>
                    <a:lnTo>
                      <a:pt x="2128" y="3201"/>
                    </a:lnTo>
                    <a:close/>
                    <a:moveTo>
                      <a:pt x="9223" y="3201"/>
                    </a:moveTo>
                    <a:lnTo>
                      <a:pt x="8957" y="3493"/>
                    </a:lnTo>
                    <a:lnTo>
                      <a:pt x="8957" y="3433"/>
                    </a:lnTo>
                    <a:lnTo>
                      <a:pt x="9112" y="3201"/>
                    </a:lnTo>
                    <a:close/>
                    <a:moveTo>
                      <a:pt x="987" y="3201"/>
                    </a:moveTo>
                    <a:lnTo>
                      <a:pt x="1253" y="3500"/>
                    </a:lnTo>
                    <a:lnTo>
                      <a:pt x="1253" y="3500"/>
                    </a:lnTo>
                    <a:lnTo>
                      <a:pt x="1253" y="3467"/>
                    </a:lnTo>
                    <a:lnTo>
                      <a:pt x="1244" y="3467"/>
                    </a:lnTo>
                    <a:lnTo>
                      <a:pt x="992" y="3201"/>
                    </a:lnTo>
                    <a:close/>
                    <a:moveTo>
                      <a:pt x="8185" y="3201"/>
                    </a:moveTo>
                    <a:lnTo>
                      <a:pt x="8357" y="3458"/>
                    </a:lnTo>
                    <a:lnTo>
                      <a:pt x="8357" y="3510"/>
                    </a:lnTo>
                    <a:lnTo>
                      <a:pt x="8074" y="3201"/>
                    </a:lnTo>
                    <a:close/>
                    <a:moveTo>
                      <a:pt x="1073" y="5183"/>
                    </a:moveTo>
                    <a:lnTo>
                      <a:pt x="1073" y="5483"/>
                    </a:lnTo>
                    <a:lnTo>
                      <a:pt x="953" y="5483"/>
                    </a:lnTo>
                    <a:lnTo>
                      <a:pt x="953" y="5183"/>
                    </a:lnTo>
                    <a:close/>
                    <a:moveTo>
                      <a:pt x="1219" y="5183"/>
                    </a:moveTo>
                    <a:lnTo>
                      <a:pt x="1219" y="5483"/>
                    </a:lnTo>
                    <a:lnTo>
                      <a:pt x="1107" y="5483"/>
                    </a:lnTo>
                    <a:lnTo>
                      <a:pt x="1107" y="5183"/>
                    </a:lnTo>
                    <a:close/>
                    <a:moveTo>
                      <a:pt x="2025" y="5183"/>
                    </a:moveTo>
                    <a:lnTo>
                      <a:pt x="2025" y="5483"/>
                    </a:lnTo>
                    <a:lnTo>
                      <a:pt x="1905" y="5483"/>
                    </a:lnTo>
                    <a:lnTo>
                      <a:pt x="1905" y="5183"/>
                    </a:lnTo>
                    <a:close/>
                    <a:moveTo>
                      <a:pt x="2179" y="5183"/>
                    </a:moveTo>
                    <a:lnTo>
                      <a:pt x="2179" y="5483"/>
                    </a:lnTo>
                    <a:lnTo>
                      <a:pt x="2059" y="5483"/>
                    </a:lnTo>
                    <a:lnTo>
                      <a:pt x="2059" y="5183"/>
                    </a:lnTo>
                    <a:close/>
                    <a:moveTo>
                      <a:pt x="8151" y="5183"/>
                    </a:moveTo>
                    <a:lnTo>
                      <a:pt x="8151" y="5483"/>
                    </a:lnTo>
                    <a:lnTo>
                      <a:pt x="8031" y="5483"/>
                    </a:lnTo>
                    <a:lnTo>
                      <a:pt x="8031" y="5183"/>
                    </a:lnTo>
                    <a:close/>
                    <a:moveTo>
                      <a:pt x="8314" y="5183"/>
                    </a:moveTo>
                    <a:lnTo>
                      <a:pt x="8314" y="5483"/>
                    </a:lnTo>
                    <a:lnTo>
                      <a:pt x="8194" y="5483"/>
                    </a:lnTo>
                    <a:lnTo>
                      <a:pt x="8194" y="5183"/>
                    </a:lnTo>
                    <a:close/>
                    <a:moveTo>
                      <a:pt x="9103" y="5183"/>
                    </a:moveTo>
                    <a:lnTo>
                      <a:pt x="9103" y="5483"/>
                    </a:lnTo>
                    <a:lnTo>
                      <a:pt x="8983" y="5483"/>
                    </a:lnTo>
                    <a:lnTo>
                      <a:pt x="8983" y="5183"/>
                    </a:lnTo>
                    <a:close/>
                    <a:moveTo>
                      <a:pt x="9266" y="5183"/>
                    </a:moveTo>
                    <a:lnTo>
                      <a:pt x="9266" y="5483"/>
                    </a:lnTo>
                    <a:lnTo>
                      <a:pt x="9146" y="5483"/>
                    </a:lnTo>
                    <a:lnTo>
                      <a:pt x="9146" y="5183"/>
                    </a:lnTo>
                    <a:close/>
                    <a:moveTo>
                      <a:pt x="1982" y="5646"/>
                    </a:moveTo>
                    <a:lnTo>
                      <a:pt x="1862" y="5818"/>
                    </a:lnTo>
                    <a:lnTo>
                      <a:pt x="1862" y="5646"/>
                    </a:lnTo>
                    <a:close/>
                    <a:moveTo>
                      <a:pt x="9069" y="5646"/>
                    </a:moveTo>
                    <a:lnTo>
                      <a:pt x="8957" y="5818"/>
                    </a:lnTo>
                    <a:lnTo>
                      <a:pt x="8957" y="5646"/>
                    </a:lnTo>
                    <a:close/>
                    <a:moveTo>
                      <a:pt x="1253" y="5646"/>
                    </a:moveTo>
                    <a:lnTo>
                      <a:pt x="1261" y="5681"/>
                    </a:lnTo>
                    <a:lnTo>
                      <a:pt x="1261" y="5844"/>
                    </a:lnTo>
                    <a:lnTo>
                      <a:pt x="1124" y="5646"/>
                    </a:lnTo>
                    <a:close/>
                    <a:moveTo>
                      <a:pt x="8340" y="5646"/>
                    </a:moveTo>
                    <a:lnTo>
                      <a:pt x="8348" y="5681"/>
                    </a:lnTo>
                    <a:lnTo>
                      <a:pt x="8348" y="5844"/>
                    </a:lnTo>
                    <a:lnTo>
                      <a:pt x="8211" y="5646"/>
                    </a:lnTo>
                    <a:close/>
                    <a:moveTo>
                      <a:pt x="2106" y="5638"/>
                    </a:moveTo>
                    <a:lnTo>
                      <a:pt x="1862" y="5903"/>
                    </a:lnTo>
                    <a:lnTo>
                      <a:pt x="1862" y="5921"/>
                    </a:lnTo>
                    <a:lnTo>
                      <a:pt x="2128" y="5638"/>
                    </a:lnTo>
                    <a:close/>
                    <a:moveTo>
                      <a:pt x="9223" y="5638"/>
                    </a:moveTo>
                    <a:lnTo>
                      <a:pt x="8957" y="5921"/>
                    </a:lnTo>
                    <a:lnTo>
                      <a:pt x="8957" y="5878"/>
                    </a:lnTo>
                    <a:lnTo>
                      <a:pt x="8957" y="5869"/>
                    </a:lnTo>
                    <a:lnTo>
                      <a:pt x="9112" y="5638"/>
                    </a:lnTo>
                    <a:close/>
                    <a:moveTo>
                      <a:pt x="987" y="5646"/>
                    </a:moveTo>
                    <a:lnTo>
                      <a:pt x="1239" y="5922"/>
                    </a:lnTo>
                    <a:lnTo>
                      <a:pt x="1244" y="5886"/>
                    </a:lnTo>
                    <a:lnTo>
                      <a:pt x="1227" y="5886"/>
                    </a:lnTo>
                    <a:lnTo>
                      <a:pt x="1000" y="5646"/>
                    </a:lnTo>
                    <a:close/>
                    <a:moveTo>
                      <a:pt x="8147" y="5736"/>
                    </a:moveTo>
                    <a:lnTo>
                      <a:pt x="8329" y="5935"/>
                    </a:lnTo>
                    <a:lnTo>
                      <a:pt x="8331" y="5921"/>
                    </a:lnTo>
                    <a:lnTo>
                      <a:pt x="8322" y="5921"/>
                    </a:lnTo>
                    <a:lnTo>
                      <a:pt x="8147" y="5736"/>
                    </a:lnTo>
                    <a:close/>
                    <a:moveTo>
                      <a:pt x="764" y="8409"/>
                    </a:moveTo>
                    <a:lnTo>
                      <a:pt x="764" y="8709"/>
                    </a:lnTo>
                    <a:lnTo>
                      <a:pt x="644" y="8709"/>
                    </a:lnTo>
                    <a:lnTo>
                      <a:pt x="644" y="8409"/>
                    </a:lnTo>
                    <a:close/>
                    <a:moveTo>
                      <a:pt x="901" y="8409"/>
                    </a:moveTo>
                    <a:lnTo>
                      <a:pt x="858" y="8709"/>
                    </a:lnTo>
                    <a:lnTo>
                      <a:pt x="790" y="8709"/>
                    </a:lnTo>
                    <a:lnTo>
                      <a:pt x="790" y="8409"/>
                    </a:lnTo>
                    <a:close/>
                    <a:moveTo>
                      <a:pt x="9421" y="8426"/>
                    </a:moveTo>
                    <a:lnTo>
                      <a:pt x="9421" y="8726"/>
                    </a:lnTo>
                    <a:lnTo>
                      <a:pt x="9361" y="8726"/>
                    </a:lnTo>
                    <a:lnTo>
                      <a:pt x="9352" y="8692"/>
                    </a:lnTo>
                    <a:lnTo>
                      <a:pt x="9352" y="8572"/>
                    </a:lnTo>
                    <a:lnTo>
                      <a:pt x="9343" y="8572"/>
                    </a:lnTo>
                    <a:lnTo>
                      <a:pt x="9318" y="8426"/>
                    </a:lnTo>
                    <a:close/>
                    <a:moveTo>
                      <a:pt x="9584" y="8426"/>
                    </a:moveTo>
                    <a:lnTo>
                      <a:pt x="9584" y="8726"/>
                    </a:lnTo>
                    <a:lnTo>
                      <a:pt x="9472" y="8726"/>
                    </a:lnTo>
                    <a:lnTo>
                      <a:pt x="9472" y="8426"/>
                    </a:lnTo>
                    <a:close/>
                    <a:moveTo>
                      <a:pt x="5551" y="7722"/>
                    </a:moveTo>
                    <a:lnTo>
                      <a:pt x="5551" y="8658"/>
                    </a:lnTo>
                    <a:cubicBezTo>
                      <a:pt x="5483" y="8683"/>
                      <a:pt x="5405" y="8709"/>
                      <a:pt x="5328" y="8743"/>
                    </a:cubicBezTo>
                    <a:lnTo>
                      <a:pt x="5328" y="8237"/>
                    </a:lnTo>
                    <a:cubicBezTo>
                      <a:pt x="5328" y="8040"/>
                      <a:pt x="5414" y="7851"/>
                      <a:pt x="5551" y="7722"/>
                    </a:cubicBezTo>
                    <a:close/>
                    <a:moveTo>
                      <a:pt x="850" y="8872"/>
                    </a:moveTo>
                    <a:lnTo>
                      <a:pt x="824" y="9009"/>
                    </a:lnTo>
                    <a:lnTo>
                      <a:pt x="747" y="8872"/>
                    </a:lnTo>
                    <a:close/>
                    <a:moveTo>
                      <a:pt x="9489" y="8872"/>
                    </a:moveTo>
                    <a:lnTo>
                      <a:pt x="9403" y="9027"/>
                    </a:lnTo>
                    <a:lnTo>
                      <a:pt x="9386" y="8872"/>
                    </a:lnTo>
                    <a:close/>
                    <a:moveTo>
                      <a:pt x="618" y="8872"/>
                    </a:moveTo>
                    <a:lnTo>
                      <a:pt x="786" y="9141"/>
                    </a:lnTo>
                    <a:lnTo>
                      <a:pt x="786" y="9141"/>
                    </a:lnTo>
                    <a:lnTo>
                      <a:pt x="790" y="9104"/>
                    </a:lnTo>
                    <a:lnTo>
                      <a:pt x="643" y="8872"/>
                    </a:lnTo>
                    <a:close/>
                    <a:moveTo>
                      <a:pt x="9601" y="8872"/>
                    </a:moveTo>
                    <a:lnTo>
                      <a:pt x="9412" y="9164"/>
                    </a:lnTo>
                    <a:lnTo>
                      <a:pt x="9403" y="9078"/>
                    </a:lnTo>
                    <a:lnTo>
                      <a:pt x="9524" y="8872"/>
                    </a:lnTo>
                    <a:close/>
                    <a:moveTo>
                      <a:pt x="5551" y="9121"/>
                    </a:moveTo>
                    <a:lnTo>
                      <a:pt x="5551" y="9344"/>
                    </a:lnTo>
                    <a:lnTo>
                      <a:pt x="5328" y="9344"/>
                    </a:lnTo>
                    <a:lnTo>
                      <a:pt x="5328" y="9250"/>
                    </a:lnTo>
                    <a:cubicBezTo>
                      <a:pt x="5405" y="9190"/>
                      <a:pt x="5483" y="9147"/>
                      <a:pt x="5551" y="9121"/>
                    </a:cubicBezTo>
                    <a:close/>
                    <a:moveTo>
                      <a:pt x="5157" y="9516"/>
                    </a:moveTo>
                    <a:lnTo>
                      <a:pt x="5157" y="10760"/>
                    </a:lnTo>
                    <a:lnTo>
                      <a:pt x="4865" y="10760"/>
                    </a:lnTo>
                    <a:lnTo>
                      <a:pt x="4865" y="10236"/>
                    </a:lnTo>
                    <a:cubicBezTo>
                      <a:pt x="4865" y="9919"/>
                      <a:pt x="4942" y="9687"/>
                      <a:pt x="5062" y="9516"/>
                    </a:cubicBezTo>
                    <a:close/>
                    <a:moveTo>
                      <a:pt x="5551" y="9516"/>
                    </a:moveTo>
                    <a:lnTo>
                      <a:pt x="5551" y="10760"/>
                    </a:lnTo>
                    <a:lnTo>
                      <a:pt x="5328" y="10760"/>
                    </a:lnTo>
                    <a:lnTo>
                      <a:pt x="5328" y="9516"/>
                    </a:lnTo>
                    <a:close/>
                    <a:moveTo>
                      <a:pt x="738" y="9550"/>
                    </a:moveTo>
                    <a:lnTo>
                      <a:pt x="549" y="10957"/>
                    </a:lnTo>
                    <a:lnTo>
                      <a:pt x="215" y="10957"/>
                    </a:lnTo>
                    <a:lnTo>
                      <a:pt x="215" y="10339"/>
                    </a:lnTo>
                    <a:lnTo>
                      <a:pt x="215" y="10331"/>
                    </a:lnTo>
                    <a:cubicBezTo>
                      <a:pt x="206" y="10331"/>
                      <a:pt x="163" y="9988"/>
                      <a:pt x="378" y="9756"/>
                    </a:cubicBezTo>
                    <a:cubicBezTo>
                      <a:pt x="464" y="9653"/>
                      <a:pt x="592" y="9593"/>
                      <a:pt x="738" y="9550"/>
                    </a:cubicBezTo>
                    <a:close/>
                    <a:moveTo>
                      <a:pt x="9832" y="8143"/>
                    </a:moveTo>
                    <a:lnTo>
                      <a:pt x="9832" y="9610"/>
                    </a:lnTo>
                    <a:lnTo>
                      <a:pt x="9832" y="10339"/>
                    </a:lnTo>
                    <a:lnTo>
                      <a:pt x="9832" y="10957"/>
                    </a:lnTo>
                    <a:lnTo>
                      <a:pt x="9687" y="10957"/>
                    </a:lnTo>
                    <a:lnTo>
                      <a:pt x="9438" y="9215"/>
                    </a:lnTo>
                    <a:lnTo>
                      <a:pt x="9446" y="9215"/>
                    </a:lnTo>
                    <a:lnTo>
                      <a:pt x="9652" y="8881"/>
                    </a:lnTo>
                    <a:cubicBezTo>
                      <a:pt x="9695" y="8881"/>
                      <a:pt x="9730" y="8855"/>
                      <a:pt x="9730" y="8812"/>
                    </a:cubicBezTo>
                    <a:cubicBezTo>
                      <a:pt x="9730" y="8761"/>
                      <a:pt x="9695" y="8735"/>
                      <a:pt x="9652" y="8735"/>
                    </a:cubicBezTo>
                    <a:lnTo>
                      <a:pt x="9644" y="8735"/>
                    </a:lnTo>
                    <a:lnTo>
                      <a:pt x="9644" y="8435"/>
                    </a:lnTo>
                    <a:lnTo>
                      <a:pt x="9695" y="8435"/>
                    </a:lnTo>
                    <a:cubicBezTo>
                      <a:pt x="9712" y="8435"/>
                      <a:pt x="9730" y="8426"/>
                      <a:pt x="9730" y="8400"/>
                    </a:cubicBezTo>
                    <a:cubicBezTo>
                      <a:pt x="9730" y="8383"/>
                      <a:pt x="9712" y="8366"/>
                      <a:pt x="9695" y="8366"/>
                    </a:cubicBezTo>
                    <a:lnTo>
                      <a:pt x="9318" y="8366"/>
                    </a:lnTo>
                    <a:lnTo>
                      <a:pt x="9283" y="8143"/>
                    </a:lnTo>
                    <a:close/>
                    <a:moveTo>
                      <a:pt x="9815" y="11017"/>
                    </a:moveTo>
                    <a:lnTo>
                      <a:pt x="9815" y="11300"/>
                    </a:lnTo>
                    <a:lnTo>
                      <a:pt x="9738" y="11300"/>
                    </a:lnTo>
                    <a:lnTo>
                      <a:pt x="9695" y="11026"/>
                    </a:lnTo>
                    <a:lnTo>
                      <a:pt x="9815" y="11017"/>
                    </a:lnTo>
                    <a:close/>
                    <a:moveTo>
                      <a:pt x="215" y="11026"/>
                    </a:moveTo>
                    <a:lnTo>
                      <a:pt x="215" y="11309"/>
                    </a:lnTo>
                    <a:lnTo>
                      <a:pt x="198" y="11026"/>
                    </a:lnTo>
                    <a:close/>
                    <a:moveTo>
                      <a:pt x="378" y="11026"/>
                    </a:moveTo>
                    <a:lnTo>
                      <a:pt x="378" y="11309"/>
                    </a:lnTo>
                    <a:lnTo>
                      <a:pt x="258" y="11309"/>
                    </a:lnTo>
                    <a:lnTo>
                      <a:pt x="258" y="11026"/>
                    </a:lnTo>
                    <a:close/>
                    <a:moveTo>
                      <a:pt x="524" y="11026"/>
                    </a:moveTo>
                    <a:lnTo>
                      <a:pt x="524" y="11051"/>
                    </a:lnTo>
                    <a:lnTo>
                      <a:pt x="489" y="11309"/>
                    </a:lnTo>
                    <a:lnTo>
                      <a:pt x="403" y="11309"/>
                    </a:lnTo>
                    <a:lnTo>
                      <a:pt x="403" y="11026"/>
                    </a:lnTo>
                    <a:close/>
                    <a:moveTo>
                      <a:pt x="472" y="11472"/>
                    </a:moveTo>
                    <a:lnTo>
                      <a:pt x="464" y="11549"/>
                    </a:lnTo>
                    <a:lnTo>
                      <a:pt x="403" y="11472"/>
                    </a:lnTo>
                    <a:close/>
                    <a:moveTo>
                      <a:pt x="9824" y="11455"/>
                    </a:moveTo>
                    <a:lnTo>
                      <a:pt x="9772" y="11558"/>
                    </a:lnTo>
                    <a:lnTo>
                      <a:pt x="9747" y="11455"/>
                    </a:lnTo>
                    <a:close/>
                    <a:moveTo>
                      <a:pt x="361" y="11455"/>
                    </a:moveTo>
                    <a:lnTo>
                      <a:pt x="438" y="11601"/>
                    </a:lnTo>
                    <a:lnTo>
                      <a:pt x="438" y="11695"/>
                    </a:lnTo>
                    <a:lnTo>
                      <a:pt x="292" y="11455"/>
                    </a:lnTo>
                    <a:close/>
                    <a:moveTo>
                      <a:pt x="9841" y="11498"/>
                    </a:moveTo>
                    <a:lnTo>
                      <a:pt x="9841" y="11626"/>
                    </a:lnTo>
                    <a:lnTo>
                      <a:pt x="9832" y="11626"/>
                    </a:lnTo>
                    <a:lnTo>
                      <a:pt x="9790" y="11703"/>
                    </a:lnTo>
                    <a:lnTo>
                      <a:pt x="9781" y="11609"/>
                    </a:lnTo>
                    <a:lnTo>
                      <a:pt x="9841" y="11498"/>
                    </a:lnTo>
                    <a:close/>
                    <a:moveTo>
                      <a:pt x="9832" y="11695"/>
                    </a:moveTo>
                    <a:lnTo>
                      <a:pt x="9832" y="12038"/>
                    </a:lnTo>
                    <a:lnTo>
                      <a:pt x="9790" y="11755"/>
                    </a:lnTo>
                    <a:lnTo>
                      <a:pt x="9832" y="11695"/>
                    </a:lnTo>
                    <a:close/>
                    <a:moveTo>
                      <a:pt x="1545" y="1"/>
                    </a:moveTo>
                    <a:cubicBezTo>
                      <a:pt x="1433" y="1"/>
                      <a:pt x="1339" y="44"/>
                      <a:pt x="1287" y="95"/>
                    </a:cubicBezTo>
                    <a:cubicBezTo>
                      <a:pt x="1270" y="112"/>
                      <a:pt x="1261" y="121"/>
                      <a:pt x="1261" y="129"/>
                    </a:cubicBezTo>
                    <a:lnTo>
                      <a:pt x="1261" y="138"/>
                    </a:lnTo>
                    <a:cubicBezTo>
                      <a:pt x="1261" y="155"/>
                      <a:pt x="1253" y="172"/>
                      <a:pt x="1253" y="181"/>
                    </a:cubicBezTo>
                    <a:lnTo>
                      <a:pt x="867" y="181"/>
                    </a:lnTo>
                    <a:cubicBezTo>
                      <a:pt x="841" y="181"/>
                      <a:pt x="832" y="198"/>
                      <a:pt x="832" y="215"/>
                    </a:cubicBezTo>
                    <a:cubicBezTo>
                      <a:pt x="832" y="241"/>
                      <a:pt x="841" y="250"/>
                      <a:pt x="867" y="250"/>
                    </a:cubicBezTo>
                    <a:lnTo>
                      <a:pt x="901" y="250"/>
                    </a:lnTo>
                    <a:lnTo>
                      <a:pt x="901" y="550"/>
                    </a:lnTo>
                    <a:cubicBezTo>
                      <a:pt x="875" y="550"/>
                      <a:pt x="858" y="558"/>
                      <a:pt x="841" y="584"/>
                    </a:cubicBezTo>
                    <a:lnTo>
                      <a:pt x="841" y="593"/>
                    </a:lnTo>
                    <a:lnTo>
                      <a:pt x="841" y="601"/>
                    </a:lnTo>
                    <a:cubicBezTo>
                      <a:pt x="841" y="610"/>
                      <a:pt x="832" y="627"/>
                      <a:pt x="832" y="636"/>
                    </a:cubicBezTo>
                    <a:cubicBezTo>
                      <a:pt x="832" y="679"/>
                      <a:pt x="867" y="713"/>
                      <a:pt x="910" y="713"/>
                    </a:cubicBezTo>
                    <a:lnTo>
                      <a:pt x="927" y="713"/>
                    </a:lnTo>
                    <a:lnTo>
                      <a:pt x="1179" y="971"/>
                    </a:lnTo>
                    <a:lnTo>
                      <a:pt x="987" y="756"/>
                    </a:lnTo>
                    <a:lnTo>
                      <a:pt x="1090" y="756"/>
                    </a:lnTo>
                    <a:lnTo>
                      <a:pt x="1261" y="1013"/>
                    </a:lnTo>
                    <a:lnTo>
                      <a:pt x="1261" y="1065"/>
                    </a:lnTo>
                    <a:lnTo>
                      <a:pt x="1253" y="1055"/>
                    </a:lnTo>
                    <a:lnTo>
                      <a:pt x="1253" y="1055"/>
                    </a:lnTo>
                    <a:lnTo>
                      <a:pt x="1253" y="2609"/>
                    </a:lnTo>
                    <a:lnTo>
                      <a:pt x="867" y="2609"/>
                    </a:lnTo>
                    <a:cubicBezTo>
                      <a:pt x="841" y="2609"/>
                      <a:pt x="832" y="2618"/>
                      <a:pt x="832" y="2643"/>
                    </a:cubicBezTo>
                    <a:cubicBezTo>
                      <a:pt x="832" y="2660"/>
                      <a:pt x="841" y="2669"/>
                      <a:pt x="867" y="2669"/>
                    </a:cubicBezTo>
                    <a:lnTo>
                      <a:pt x="901" y="2669"/>
                    </a:lnTo>
                    <a:lnTo>
                      <a:pt x="901" y="2969"/>
                    </a:lnTo>
                    <a:cubicBezTo>
                      <a:pt x="875" y="2969"/>
                      <a:pt x="858" y="2987"/>
                      <a:pt x="841" y="3004"/>
                    </a:cubicBezTo>
                    <a:lnTo>
                      <a:pt x="841" y="3012"/>
                    </a:lnTo>
                    <a:lnTo>
                      <a:pt x="841" y="3029"/>
                    </a:lnTo>
                    <a:cubicBezTo>
                      <a:pt x="841" y="3038"/>
                      <a:pt x="832" y="3047"/>
                      <a:pt x="832" y="3055"/>
                    </a:cubicBezTo>
                    <a:cubicBezTo>
                      <a:pt x="832" y="3098"/>
                      <a:pt x="867" y="3132"/>
                      <a:pt x="910" y="3132"/>
                    </a:cubicBezTo>
                    <a:lnTo>
                      <a:pt x="927" y="3132"/>
                    </a:lnTo>
                    <a:lnTo>
                      <a:pt x="992" y="3201"/>
                    </a:lnTo>
                    <a:lnTo>
                      <a:pt x="1090" y="3201"/>
                    </a:lnTo>
                    <a:lnTo>
                      <a:pt x="1261" y="3458"/>
                    </a:lnTo>
                    <a:lnTo>
                      <a:pt x="1261" y="3510"/>
                    </a:lnTo>
                    <a:lnTo>
                      <a:pt x="1253" y="3500"/>
                    </a:lnTo>
                    <a:lnTo>
                      <a:pt x="1253" y="3500"/>
                    </a:lnTo>
                    <a:lnTo>
                      <a:pt x="1253" y="5046"/>
                    </a:lnTo>
                    <a:lnTo>
                      <a:pt x="858" y="5046"/>
                    </a:lnTo>
                    <a:cubicBezTo>
                      <a:pt x="832" y="5046"/>
                      <a:pt x="824" y="5054"/>
                      <a:pt x="824" y="5071"/>
                    </a:cubicBezTo>
                    <a:cubicBezTo>
                      <a:pt x="824" y="5097"/>
                      <a:pt x="841" y="5106"/>
                      <a:pt x="858" y="5106"/>
                    </a:cubicBezTo>
                    <a:lnTo>
                      <a:pt x="884" y="5106"/>
                    </a:lnTo>
                    <a:lnTo>
                      <a:pt x="884" y="5406"/>
                    </a:lnTo>
                    <a:cubicBezTo>
                      <a:pt x="867" y="5406"/>
                      <a:pt x="841" y="5415"/>
                      <a:pt x="832" y="5440"/>
                    </a:cubicBezTo>
                    <a:lnTo>
                      <a:pt x="832" y="5449"/>
                    </a:lnTo>
                    <a:lnTo>
                      <a:pt x="832" y="5457"/>
                    </a:lnTo>
                    <a:cubicBezTo>
                      <a:pt x="832" y="5475"/>
                      <a:pt x="824" y="5483"/>
                      <a:pt x="824" y="5483"/>
                    </a:cubicBezTo>
                    <a:cubicBezTo>
                      <a:pt x="824" y="5526"/>
                      <a:pt x="858" y="5560"/>
                      <a:pt x="901" y="5560"/>
                    </a:cubicBezTo>
                    <a:lnTo>
                      <a:pt x="918" y="5560"/>
                    </a:lnTo>
                    <a:lnTo>
                      <a:pt x="1000" y="5646"/>
                    </a:lnTo>
                    <a:lnTo>
                      <a:pt x="1090" y="5646"/>
                    </a:lnTo>
                    <a:lnTo>
                      <a:pt x="1279" y="5904"/>
                    </a:lnTo>
                    <a:lnTo>
                      <a:pt x="1261" y="5947"/>
                    </a:lnTo>
                    <a:lnTo>
                      <a:pt x="1239" y="5922"/>
                    </a:lnTo>
                    <a:lnTo>
                      <a:pt x="901" y="8263"/>
                    </a:lnTo>
                    <a:lnTo>
                      <a:pt x="549" y="8263"/>
                    </a:lnTo>
                    <a:cubicBezTo>
                      <a:pt x="524" y="8263"/>
                      <a:pt x="515" y="8272"/>
                      <a:pt x="515" y="8289"/>
                    </a:cubicBezTo>
                    <a:cubicBezTo>
                      <a:pt x="515" y="8314"/>
                      <a:pt x="524" y="8323"/>
                      <a:pt x="549" y="8323"/>
                    </a:cubicBezTo>
                    <a:lnTo>
                      <a:pt x="601" y="8323"/>
                    </a:lnTo>
                    <a:lnTo>
                      <a:pt x="601" y="8623"/>
                    </a:lnTo>
                    <a:lnTo>
                      <a:pt x="592" y="8623"/>
                    </a:lnTo>
                    <a:cubicBezTo>
                      <a:pt x="558" y="8623"/>
                      <a:pt x="532" y="8649"/>
                      <a:pt x="524" y="8666"/>
                    </a:cubicBezTo>
                    <a:cubicBezTo>
                      <a:pt x="515" y="8675"/>
                      <a:pt x="515" y="8692"/>
                      <a:pt x="515" y="8701"/>
                    </a:cubicBezTo>
                    <a:cubicBezTo>
                      <a:pt x="515" y="8743"/>
                      <a:pt x="541" y="8778"/>
                      <a:pt x="584" y="8778"/>
                    </a:cubicBezTo>
                    <a:lnTo>
                      <a:pt x="643" y="8872"/>
                    </a:lnTo>
                    <a:lnTo>
                      <a:pt x="695" y="8872"/>
                    </a:lnTo>
                    <a:lnTo>
                      <a:pt x="807" y="9061"/>
                    </a:lnTo>
                    <a:lnTo>
                      <a:pt x="790" y="9147"/>
                    </a:lnTo>
                    <a:lnTo>
                      <a:pt x="786" y="9141"/>
                    </a:lnTo>
                    <a:lnTo>
                      <a:pt x="786" y="9141"/>
                    </a:lnTo>
                    <a:lnTo>
                      <a:pt x="772" y="9275"/>
                    </a:lnTo>
                    <a:cubicBezTo>
                      <a:pt x="558" y="9318"/>
                      <a:pt x="386" y="9404"/>
                      <a:pt x="258" y="9550"/>
                    </a:cubicBezTo>
                    <a:cubicBezTo>
                      <a:pt x="0" y="9825"/>
                      <a:pt x="26" y="10202"/>
                      <a:pt x="43" y="10253"/>
                    </a:cubicBezTo>
                    <a:lnTo>
                      <a:pt x="43" y="12982"/>
                    </a:lnTo>
                    <a:lnTo>
                      <a:pt x="206" y="12982"/>
                    </a:lnTo>
                    <a:lnTo>
                      <a:pt x="206" y="11455"/>
                    </a:lnTo>
                    <a:lnTo>
                      <a:pt x="249" y="11455"/>
                    </a:lnTo>
                    <a:lnTo>
                      <a:pt x="421" y="11746"/>
                    </a:lnTo>
                    <a:lnTo>
                      <a:pt x="232" y="12990"/>
                    </a:lnTo>
                    <a:lnTo>
                      <a:pt x="4856" y="12990"/>
                    </a:lnTo>
                    <a:lnTo>
                      <a:pt x="4856" y="11214"/>
                    </a:lnTo>
                    <a:lnTo>
                      <a:pt x="5148" y="11214"/>
                    </a:lnTo>
                    <a:lnTo>
                      <a:pt x="5148" y="12990"/>
                    </a:lnTo>
                    <a:lnTo>
                      <a:pt x="5311" y="12990"/>
                    </a:lnTo>
                    <a:lnTo>
                      <a:pt x="5311" y="11214"/>
                    </a:lnTo>
                    <a:lnTo>
                      <a:pt x="5534" y="11214"/>
                    </a:lnTo>
                    <a:lnTo>
                      <a:pt x="5534" y="12990"/>
                    </a:lnTo>
                    <a:lnTo>
                      <a:pt x="10656" y="12990"/>
                    </a:lnTo>
                    <a:lnTo>
                      <a:pt x="10656" y="12261"/>
                    </a:lnTo>
                    <a:lnTo>
                      <a:pt x="10656" y="10356"/>
                    </a:lnTo>
                    <a:lnTo>
                      <a:pt x="10656" y="9627"/>
                    </a:lnTo>
                    <a:lnTo>
                      <a:pt x="10656" y="8263"/>
                    </a:lnTo>
                    <a:cubicBezTo>
                      <a:pt x="10828" y="8392"/>
                      <a:pt x="10948" y="8598"/>
                      <a:pt x="10948" y="8821"/>
                    </a:cubicBezTo>
                    <a:lnTo>
                      <a:pt x="10948" y="12990"/>
                    </a:lnTo>
                    <a:lnTo>
                      <a:pt x="11111" y="12990"/>
                    </a:lnTo>
                    <a:lnTo>
                      <a:pt x="11111" y="8821"/>
                    </a:lnTo>
                    <a:cubicBezTo>
                      <a:pt x="11111" y="8486"/>
                      <a:pt x="10931" y="8212"/>
                      <a:pt x="10656" y="8057"/>
                    </a:cubicBezTo>
                    <a:lnTo>
                      <a:pt x="10656" y="7705"/>
                    </a:lnTo>
                    <a:lnTo>
                      <a:pt x="10656" y="6976"/>
                    </a:lnTo>
                    <a:lnTo>
                      <a:pt x="10656" y="5063"/>
                    </a:lnTo>
                    <a:lnTo>
                      <a:pt x="10656" y="4334"/>
                    </a:lnTo>
                    <a:lnTo>
                      <a:pt x="9832" y="4334"/>
                    </a:lnTo>
                    <a:lnTo>
                      <a:pt x="9832" y="5063"/>
                    </a:lnTo>
                    <a:lnTo>
                      <a:pt x="9832" y="6976"/>
                    </a:lnTo>
                    <a:lnTo>
                      <a:pt x="9832" y="7705"/>
                    </a:lnTo>
                    <a:lnTo>
                      <a:pt x="9832" y="7954"/>
                    </a:lnTo>
                    <a:lnTo>
                      <a:pt x="9240" y="7954"/>
                    </a:lnTo>
                    <a:lnTo>
                      <a:pt x="8957" y="5955"/>
                    </a:lnTo>
                    <a:lnTo>
                      <a:pt x="9249" y="5638"/>
                    </a:lnTo>
                    <a:lnTo>
                      <a:pt x="9283" y="5638"/>
                    </a:lnTo>
                    <a:cubicBezTo>
                      <a:pt x="9326" y="5638"/>
                      <a:pt x="9361" y="5603"/>
                      <a:pt x="9361" y="5560"/>
                    </a:cubicBezTo>
                    <a:cubicBezTo>
                      <a:pt x="9361" y="5552"/>
                      <a:pt x="9361" y="5535"/>
                      <a:pt x="9352" y="5526"/>
                    </a:cubicBezTo>
                    <a:lnTo>
                      <a:pt x="9352" y="5518"/>
                    </a:lnTo>
                    <a:cubicBezTo>
                      <a:pt x="9352" y="5509"/>
                      <a:pt x="9335" y="5509"/>
                      <a:pt x="9326" y="5492"/>
                    </a:cubicBezTo>
                    <a:cubicBezTo>
                      <a:pt x="9318" y="5492"/>
                      <a:pt x="9318" y="5483"/>
                      <a:pt x="9309" y="5483"/>
                    </a:cubicBezTo>
                    <a:lnTo>
                      <a:pt x="9309" y="5174"/>
                    </a:lnTo>
                    <a:lnTo>
                      <a:pt x="9326" y="5174"/>
                    </a:lnTo>
                    <a:cubicBezTo>
                      <a:pt x="9352" y="5174"/>
                      <a:pt x="9361" y="5166"/>
                      <a:pt x="9361" y="5140"/>
                    </a:cubicBezTo>
                    <a:cubicBezTo>
                      <a:pt x="9361" y="5123"/>
                      <a:pt x="9352" y="5106"/>
                      <a:pt x="9326" y="5106"/>
                    </a:cubicBezTo>
                    <a:lnTo>
                      <a:pt x="8940" y="5106"/>
                    </a:lnTo>
                    <a:lnTo>
                      <a:pt x="8940" y="3536"/>
                    </a:lnTo>
                    <a:lnTo>
                      <a:pt x="9249" y="3201"/>
                    </a:lnTo>
                    <a:lnTo>
                      <a:pt x="9283" y="3201"/>
                    </a:lnTo>
                    <a:cubicBezTo>
                      <a:pt x="9326" y="3201"/>
                      <a:pt x="9361" y="3167"/>
                      <a:pt x="9361" y="3124"/>
                    </a:cubicBezTo>
                    <a:cubicBezTo>
                      <a:pt x="9361" y="3115"/>
                      <a:pt x="9361" y="3107"/>
                      <a:pt x="9352" y="3089"/>
                    </a:cubicBezTo>
                    <a:lnTo>
                      <a:pt x="9352" y="3081"/>
                    </a:lnTo>
                    <a:cubicBezTo>
                      <a:pt x="9352" y="3072"/>
                      <a:pt x="9335" y="3072"/>
                      <a:pt x="9326" y="3064"/>
                    </a:cubicBezTo>
                    <a:cubicBezTo>
                      <a:pt x="9318" y="3064"/>
                      <a:pt x="9318" y="3047"/>
                      <a:pt x="9309" y="3047"/>
                    </a:cubicBezTo>
                    <a:lnTo>
                      <a:pt x="9309" y="2738"/>
                    </a:lnTo>
                    <a:lnTo>
                      <a:pt x="9326" y="2738"/>
                    </a:lnTo>
                    <a:cubicBezTo>
                      <a:pt x="9352" y="2738"/>
                      <a:pt x="9361" y="2729"/>
                      <a:pt x="9361" y="2703"/>
                    </a:cubicBezTo>
                    <a:cubicBezTo>
                      <a:pt x="9361" y="2686"/>
                      <a:pt x="9352" y="2678"/>
                      <a:pt x="9326" y="2678"/>
                    </a:cubicBezTo>
                    <a:lnTo>
                      <a:pt x="8940" y="2678"/>
                    </a:lnTo>
                    <a:lnTo>
                      <a:pt x="8940" y="1099"/>
                    </a:lnTo>
                    <a:lnTo>
                      <a:pt x="9249" y="764"/>
                    </a:lnTo>
                    <a:lnTo>
                      <a:pt x="9283" y="764"/>
                    </a:lnTo>
                    <a:cubicBezTo>
                      <a:pt x="9326" y="764"/>
                      <a:pt x="9361" y="730"/>
                      <a:pt x="9361" y="687"/>
                    </a:cubicBezTo>
                    <a:cubicBezTo>
                      <a:pt x="9361" y="679"/>
                      <a:pt x="9361" y="670"/>
                      <a:pt x="9352" y="661"/>
                    </a:cubicBezTo>
                    <a:lnTo>
                      <a:pt x="9352" y="644"/>
                    </a:lnTo>
                    <a:cubicBezTo>
                      <a:pt x="9352" y="636"/>
                      <a:pt x="9335" y="636"/>
                      <a:pt x="9326" y="627"/>
                    </a:cubicBezTo>
                    <a:cubicBezTo>
                      <a:pt x="9318" y="627"/>
                      <a:pt x="9318" y="619"/>
                      <a:pt x="9309" y="619"/>
                    </a:cubicBezTo>
                    <a:lnTo>
                      <a:pt x="9309" y="301"/>
                    </a:lnTo>
                    <a:lnTo>
                      <a:pt x="9326" y="301"/>
                    </a:lnTo>
                    <a:cubicBezTo>
                      <a:pt x="9352" y="301"/>
                      <a:pt x="9361" y="284"/>
                      <a:pt x="9361" y="275"/>
                    </a:cubicBezTo>
                    <a:cubicBezTo>
                      <a:pt x="9361" y="250"/>
                      <a:pt x="9352" y="241"/>
                      <a:pt x="9326" y="241"/>
                    </a:cubicBezTo>
                    <a:lnTo>
                      <a:pt x="8940" y="241"/>
                    </a:lnTo>
                    <a:cubicBezTo>
                      <a:pt x="8940" y="232"/>
                      <a:pt x="8940" y="215"/>
                      <a:pt x="8932" y="207"/>
                    </a:cubicBezTo>
                    <a:lnTo>
                      <a:pt x="8932" y="198"/>
                    </a:lnTo>
                    <a:lnTo>
                      <a:pt x="8932" y="190"/>
                    </a:lnTo>
                    <a:cubicBezTo>
                      <a:pt x="8932" y="172"/>
                      <a:pt x="8932" y="172"/>
                      <a:pt x="8923" y="164"/>
                    </a:cubicBezTo>
                    <a:lnTo>
                      <a:pt x="8906" y="155"/>
                    </a:lnTo>
                    <a:cubicBezTo>
                      <a:pt x="8906" y="155"/>
                      <a:pt x="8906" y="147"/>
                      <a:pt x="8897" y="147"/>
                    </a:cubicBezTo>
                    <a:lnTo>
                      <a:pt x="8889" y="129"/>
                    </a:lnTo>
                    <a:lnTo>
                      <a:pt x="8880" y="121"/>
                    </a:lnTo>
                    <a:cubicBezTo>
                      <a:pt x="8880" y="121"/>
                      <a:pt x="8863" y="121"/>
                      <a:pt x="8863" y="112"/>
                    </a:cubicBezTo>
                    <a:lnTo>
                      <a:pt x="8854" y="104"/>
                    </a:lnTo>
                    <a:cubicBezTo>
                      <a:pt x="8846" y="87"/>
                      <a:pt x="8820" y="78"/>
                      <a:pt x="8811" y="78"/>
                    </a:cubicBezTo>
                    <a:cubicBezTo>
                      <a:pt x="8760" y="61"/>
                      <a:pt x="8709" y="44"/>
                      <a:pt x="8640" y="44"/>
                    </a:cubicBezTo>
                    <a:cubicBezTo>
                      <a:pt x="8537" y="44"/>
                      <a:pt x="8434" y="87"/>
                      <a:pt x="8383" y="147"/>
                    </a:cubicBezTo>
                    <a:lnTo>
                      <a:pt x="8383" y="155"/>
                    </a:lnTo>
                    <a:cubicBezTo>
                      <a:pt x="8374" y="164"/>
                      <a:pt x="8365" y="172"/>
                      <a:pt x="8365" y="190"/>
                    </a:cubicBezTo>
                    <a:lnTo>
                      <a:pt x="8365" y="198"/>
                    </a:lnTo>
                    <a:cubicBezTo>
                      <a:pt x="8365" y="207"/>
                      <a:pt x="8348" y="232"/>
                      <a:pt x="8348" y="241"/>
                    </a:cubicBezTo>
                    <a:lnTo>
                      <a:pt x="7962" y="241"/>
                    </a:lnTo>
                    <a:cubicBezTo>
                      <a:pt x="7945" y="241"/>
                      <a:pt x="7936" y="250"/>
                      <a:pt x="7936" y="275"/>
                    </a:cubicBezTo>
                    <a:cubicBezTo>
                      <a:pt x="7936" y="292"/>
                      <a:pt x="7954" y="301"/>
                      <a:pt x="7962" y="301"/>
                    </a:cubicBezTo>
                    <a:lnTo>
                      <a:pt x="7996" y="301"/>
                    </a:lnTo>
                    <a:lnTo>
                      <a:pt x="7996" y="601"/>
                    </a:lnTo>
                    <a:cubicBezTo>
                      <a:pt x="7979" y="601"/>
                      <a:pt x="7954" y="619"/>
                      <a:pt x="7945" y="636"/>
                    </a:cubicBezTo>
                    <a:lnTo>
                      <a:pt x="7945" y="644"/>
                    </a:lnTo>
                    <a:lnTo>
                      <a:pt x="7945" y="661"/>
                    </a:lnTo>
                    <a:cubicBezTo>
                      <a:pt x="7945" y="670"/>
                      <a:pt x="7936" y="679"/>
                      <a:pt x="7936" y="679"/>
                    </a:cubicBezTo>
                    <a:cubicBezTo>
                      <a:pt x="7936" y="721"/>
                      <a:pt x="7962" y="756"/>
                      <a:pt x="8005" y="756"/>
                    </a:cubicBezTo>
                    <a:lnTo>
                      <a:pt x="8031" y="756"/>
                    </a:lnTo>
                    <a:lnTo>
                      <a:pt x="8340" y="1090"/>
                    </a:lnTo>
                    <a:lnTo>
                      <a:pt x="8348" y="1090"/>
                    </a:lnTo>
                    <a:lnTo>
                      <a:pt x="8348" y="2652"/>
                    </a:lnTo>
                    <a:lnTo>
                      <a:pt x="7954" y="2652"/>
                    </a:lnTo>
                    <a:cubicBezTo>
                      <a:pt x="7936" y="2652"/>
                      <a:pt x="7919" y="2660"/>
                      <a:pt x="7919" y="2686"/>
                    </a:cubicBezTo>
                    <a:cubicBezTo>
                      <a:pt x="7919" y="2703"/>
                      <a:pt x="7945" y="2721"/>
                      <a:pt x="7954" y="2721"/>
                    </a:cubicBezTo>
                    <a:lnTo>
                      <a:pt x="7988" y="2721"/>
                    </a:lnTo>
                    <a:lnTo>
                      <a:pt x="7988" y="3021"/>
                    </a:lnTo>
                    <a:cubicBezTo>
                      <a:pt x="7962" y="3021"/>
                      <a:pt x="7945" y="3029"/>
                      <a:pt x="7936" y="3047"/>
                    </a:cubicBezTo>
                    <a:lnTo>
                      <a:pt x="7936" y="3064"/>
                    </a:lnTo>
                    <a:lnTo>
                      <a:pt x="7936" y="3072"/>
                    </a:lnTo>
                    <a:cubicBezTo>
                      <a:pt x="7936" y="3081"/>
                      <a:pt x="7919" y="3089"/>
                      <a:pt x="7919" y="3089"/>
                    </a:cubicBezTo>
                    <a:cubicBezTo>
                      <a:pt x="7919" y="3132"/>
                      <a:pt x="7954" y="3167"/>
                      <a:pt x="7996" y="3167"/>
                    </a:cubicBezTo>
                    <a:lnTo>
                      <a:pt x="8022" y="3167"/>
                    </a:lnTo>
                    <a:lnTo>
                      <a:pt x="8331" y="3501"/>
                    </a:lnTo>
                    <a:lnTo>
                      <a:pt x="8340" y="3501"/>
                    </a:lnTo>
                    <a:lnTo>
                      <a:pt x="8340" y="5080"/>
                    </a:lnTo>
                    <a:lnTo>
                      <a:pt x="7945" y="5080"/>
                    </a:lnTo>
                    <a:cubicBezTo>
                      <a:pt x="7919" y="5080"/>
                      <a:pt x="7911" y="5089"/>
                      <a:pt x="7911" y="5106"/>
                    </a:cubicBezTo>
                    <a:cubicBezTo>
                      <a:pt x="7911" y="5131"/>
                      <a:pt x="7919" y="5140"/>
                      <a:pt x="7945" y="5140"/>
                    </a:cubicBezTo>
                    <a:lnTo>
                      <a:pt x="7979" y="5140"/>
                    </a:lnTo>
                    <a:lnTo>
                      <a:pt x="7979" y="5440"/>
                    </a:lnTo>
                    <a:cubicBezTo>
                      <a:pt x="7954" y="5440"/>
                      <a:pt x="7936" y="5449"/>
                      <a:pt x="7919" y="5475"/>
                    </a:cubicBezTo>
                    <a:lnTo>
                      <a:pt x="7919" y="5483"/>
                    </a:lnTo>
                    <a:lnTo>
                      <a:pt x="7919" y="5492"/>
                    </a:lnTo>
                    <a:cubicBezTo>
                      <a:pt x="7919" y="5500"/>
                      <a:pt x="7911" y="5518"/>
                      <a:pt x="7911" y="5518"/>
                    </a:cubicBezTo>
                    <a:cubicBezTo>
                      <a:pt x="7911" y="5560"/>
                      <a:pt x="7945" y="5586"/>
                      <a:pt x="7988" y="5586"/>
                    </a:cubicBezTo>
                    <a:lnTo>
                      <a:pt x="8005" y="5586"/>
                    </a:lnTo>
                    <a:lnTo>
                      <a:pt x="8147" y="5736"/>
                    </a:lnTo>
                    <a:lnTo>
                      <a:pt x="8065" y="5646"/>
                    </a:lnTo>
                    <a:lnTo>
                      <a:pt x="8168" y="5646"/>
                    </a:lnTo>
                    <a:lnTo>
                      <a:pt x="8357" y="5904"/>
                    </a:lnTo>
                    <a:lnTo>
                      <a:pt x="8340" y="5947"/>
                    </a:lnTo>
                    <a:lnTo>
                      <a:pt x="8329" y="5935"/>
                    </a:lnTo>
                    <a:lnTo>
                      <a:pt x="8280" y="6273"/>
                    </a:lnTo>
                    <a:lnTo>
                      <a:pt x="5457" y="6273"/>
                    </a:lnTo>
                    <a:cubicBezTo>
                      <a:pt x="5337" y="6273"/>
                      <a:pt x="5242" y="6375"/>
                      <a:pt x="5242" y="6487"/>
                    </a:cubicBezTo>
                    <a:lnTo>
                      <a:pt x="5242" y="6504"/>
                    </a:lnTo>
                    <a:lnTo>
                      <a:pt x="5242" y="6599"/>
                    </a:lnTo>
                    <a:cubicBezTo>
                      <a:pt x="5242" y="6719"/>
                      <a:pt x="5337" y="6813"/>
                      <a:pt x="5457" y="6813"/>
                    </a:cubicBezTo>
                    <a:lnTo>
                      <a:pt x="5551" y="6813"/>
                    </a:lnTo>
                    <a:lnTo>
                      <a:pt x="5551" y="7448"/>
                    </a:lnTo>
                    <a:cubicBezTo>
                      <a:pt x="5320" y="7594"/>
                      <a:pt x="5157" y="7860"/>
                      <a:pt x="5157" y="8160"/>
                    </a:cubicBezTo>
                    <a:lnTo>
                      <a:pt x="5157" y="8761"/>
                    </a:lnTo>
                    <a:cubicBezTo>
                      <a:pt x="5036" y="8838"/>
                      <a:pt x="4934" y="8924"/>
                      <a:pt x="4831" y="9035"/>
                    </a:cubicBezTo>
                    <a:lnTo>
                      <a:pt x="4831" y="8289"/>
                    </a:lnTo>
                    <a:lnTo>
                      <a:pt x="4865" y="8289"/>
                    </a:lnTo>
                    <a:cubicBezTo>
                      <a:pt x="4985" y="8289"/>
                      <a:pt x="5079" y="8194"/>
                      <a:pt x="5079" y="8074"/>
                    </a:cubicBezTo>
                    <a:lnTo>
                      <a:pt x="5079" y="7971"/>
                    </a:lnTo>
                    <a:cubicBezTo>
                      <a:pt x="5079" y="7851"/>
                      <a:pt x="4985" y="7757"/>
                      <a:pt x="4865" y="7757"/>
                    </a:cubicBezTo>
                    <a:lnTo>
                      <a:pt x="4007" y="7757"/>
                    </a:lnTo>
                    <a:lnTo>
                      <a:pt x="4007" y="7645"/>
                    </a:lnTo>
                    <a:lnTo>
                      <a:pt x="4007" y="6916"/>
                    </a:lnTo>
                    <a:lnTo>
                      <a:pt x="4007" y="5011"/>
                    </a:lnTo>
                    <a:lnTo>
                      <a:pt x="4007" y="4282"/>
                    </a:lnTo>
                    <a:lnTo>
                      <a:pt x="3149" y="4282"/>
                    </a:lnTo>
                    <a:lnTo>
                      <a:pt x="3149" y="5011"/>
                    </a:lnTo>
                    <a:lnTo>
                      <a:pt x="3149" y="6916"/>
                    </a:lnTo>
                    <a:lnTo>
                      <a:pt x="3149" y="7645"/>
                    </a:lnTo>
                    <a:lnTo>
                      <a:pt x="3149" y="7757"/>
                    </a:lnTo>
                    <a:lnTo>
                      <a:pt x="2119" y="7757"/>
                    </a:lnTo>
                    <a:lnTo>
                      <a:pt x="1853" y="5912"/>
                    </a:lnTo>
                    <a:lnTo>
                      <a:pt x="1862" y="5903"/>
                    </a:lnTo>
                    <a:lnTo>
                      <a:pt x="1862" y="5878"/>
                    </a:lnTo>
                    <a:lnTo>
                      <a:pt x="1862" y="5869"/>
                    </a:lnTo>
                    <a:lnTo>
                      <a:pt x="2025" y="5638"/>
                    </a:lnTo>
                    <a:lnTo>
                      <a:pt x="2106" y="5638"/>
                    </a:lnTo>
                    <a:lnTo>
                      <a:pt x="2154" y="5586"/>
                    </a:lnTo>
                    <a:lnTo>
                      <a:pt x="2188" y="5586"/>
                    </a:lnTo>
                    <a:cubicBezTo>
                      <a:pt x="2231" y="5586"/>
                      <a:pt x="2257" y="5560"/>
                      <a:pt x="2257" y="5518"/>
                    </a:cubicBezTo>
                    <a:cubicBezTo>
                      <a:pt x="2257" y="5500"/>
                      <a:pt x="2257" y="5492"/>
                      <a:pt x="2248" y="5483"/>
                    </a:cubicBezTo>
                    <a:lnTo>
                      <a:pt x="2248" y="5475"/>
                    </a:lnTo>
                    <a:cubicBezTo>
                      <a:pt x="2248" y="5457"/>
                      <a:pt x="2239" y="5457"/>
                      <a:pt x="2231" y="5449"/>
                    </a:cubicBezTo>
                    <a:cubicBezTo>
                      <a:pt x="2214" y="5449"/>
                      <a:pt x="2214" y="5440"/>
                      <a:pt x="2205" y="5440"/>
                    </a:cubicBezTo>
                    <a:lnTo>
                      <a:pt x="2205" y="5131"/>
                    </a:lnTo>
                    <a:lnTo>
                      <a:pt x="2231" y="5131"/>
                    </a:lnTo>
                    <a:cubicBezTo>
                      <a:pt x="2248" y="5131"/>
                      <a:pt x="2257" y="5114"/>
                      <a:pt x="2257" y="5097"/>
                    </a:cubicBezTo>
                    <a:cubicBezTo>
                      <a:pt x="2257" y="5071"/>
                      <a:pt x="2248" y="5063"/>
                      <a:pt x="2231" y="5063"/>
                    </a:cubicBezTo>
                    <a:lnTo>
                      <a:pt x="1845" y="5063"/>
                    </a:lnTo>
                    <a:lnTo>
                      <a:pt x="1845" y="3484"/>
                    </a:lnTo>
                    <a:lnTo>
                      <a:pt x="1862" y="3466"/>
                    </a:lnTo>
                    <a:lnTo>
                      <a:pt x="1862" y="3466"/>
                    </a:lnTo>
                    <a:lnTo>
                      <a:pt x="1862" y="3433"/>
                    </a:lnTo>
                    <a:lnTo>
                      <a:pt x="2025" y="3201"/>
                    </a:lnTo>
                    <a:lnTo>
                      <a:pt x="2113" y="3201"/>
                    </a:lnTo>
                    <a:lnTo>
                      <a:pt x="2154" y="3158"/>
                    </a:lnTo>
                    <a:lnTo>
                      <a:pt x="2188" y="3158"/>
                    </a:lnTo>
                    <a:cubicBezTo>
                      <a:pt x="2231" y="3158"/>
                      <a:pt x="2257" y="3124"/>
                      <a:pt x="2257" y="3081"/>
                    </a:cubicBezTo>
                    <a:cubicBezTo>
                      <a:pt x="2257" y="3072"/>
                      <a:pt x="2257" y="3055"/>
                      <a:pt x="2248" y="3047"/>
                    </a:cubicBezTo>
                    <a:lnTo>
                      <a:pt x="2248" y="3038"/>
                    </a:lnTo>
                    <a:cubicBezTo>
                      <a:pt x="2248" y="3029"/>
                      <a:pt x="2239" y="3029"/>
                      <a:pt x="2231" y="3012"/>
                    </a:cubicBezTo>
                    <a:cubicBezTo>
                      <a:pt x="2214" y="3012"/>
                      <a:pt x="2214" y="3004"/>
                      <a:pt x="2205" y="3004"/>
                    </a:cubicBezTo>
                    <a:lnTo>
                      <a:pt x="2205" y="2695"/>
                    </a:lnTo>
                    <a:lnTo>
                      <a:pt x="2231" y="2695"/>
                    </a:lnTo>
                    <a:cubicBezTo>
                      <a:pt x="2248" y="2695"/>
                      <a:pt x="2257" y="2686"/>
                      <a:pt x="2257" y="2660"/>
                    </a:cubicBezTo>
                    <a:cubicBezTo>
                      <a:pt x="2257" y="2643"/>
                      <a:pt x="2248" y="2626"/>
                      <a:pt x="2231" y="2626"/>
                    </a:cubicBezTo>
                    <a:lnTo>
                      <a:pt x="1845" y="2626"/>
                    </a:lnTo>
                    <a:lnTo>
                      <a:pt x="1845" y="1056"/>
                    </a:lnTo>
                    <a:lnTo>
                      <a:pt x="1862" y="1037"/>
                    </a:lnTo>
                    <a:lnTo>
                      <a:pt x="1862" y="1037"/>
                    </a:lnTo>
                    <a:lnTo>
                      <a:pt x="1862" y="987"/>
                    </a:lnTo>
                    <a:lnTo>
                      <a:pt x="2025" y="756"/>
                    </a:lnTo>
                    <a:lnTo>
                      <a:pt x="2122" y="756"/>
                    </a:lnTo>
                    <a:lnTo>
                      <a:pt x="2154" y="721"/>
                    </a:lnTo>
                    <a:lnTo>
                      <a:pt x="2188" y="721"/>
                    </a:lnTo>
                    <a:cubicBezTo>
                      <a:pt x="2231" y="721"/>
                      <a:pt x="2257" y="687"/>
                      <a:pt x="2257" y="644"/>
                    </a:cubicBezTo>
                    <a:cubicBezTo>
                      <a:pt x="2257" y="636"/>
                      <a:pt x="2257" y="627"/>
                      <a:pt x="2248" y="610"/>
                    </a:cubicBezTo>
                    <a:lnTo>
                      <a:pt x="2248" y="601"/>
                    </a:lnTo>
                    <a:cubicBezTo>
                      <a:pt x="2248" y="593"/>
                      <a:pt x="2239" y="593"/>
                      <a:pt x="2231" y="584"/>
                    </a:cubicBezTo>
                    <a:cubicBezTo>
                      <a:pt x="2214" y="584"/>
                      <a:pt x="2214" y="567"/>
                      <a:pt x="2205" y="567"/>
                    </a:cubicBezTo>
                    <a:lnTo>
                      <a:pt x="2205" y="258"/>
                    </a:lnTo>
                    <a:lnTo>
                      <a:pt x="2231" y="258"/>
                    </a:lnTo>
                    <a:cubicBezTo>
                      <a:pt x="2248" y="258"/>
                      <a:pt x="2257" y="241"/>
                      <a:pt x="2257" y="224"/>
                    </a:cubicBezTo>
                    <a:cubicBezTo>
                      <a:pt x="2257" y="207"/>
                      <a:pt x="2248" y="198"/>
                      <a:pt x="2231" y="198"/>
                    </a:cubicBezTo>
                    <a:lnTo>
                      <a:pt x="1845" y="198"/>
                    </a:lnTo>
                    <a:cubicBezTo>
                      <a:pt x="1845" y="181"/>
                      <a:pt x="1845" y="172"/>
                      <a:pt x="1828" y="164"/>
                    </a:cubicBezTo>
                    <a:lnTo>
                      <a:pt x="1828" y="155"/>
                    </a:lnTo>
                    <a:lnTo>
                      <a:pt x="1828" y="138"/>
                    </a:lnTo>
                    <a:cubicBezTo>
                      <a:pt x="1828" y="129"/>
                      <a:pt x="1828" y="129"/>
                      <a:pt x="1819" y="121"/>
                    </a:cubicBezTo>
                    <a:cubicBezTo>
                      <a:pt x="1819" y="121"/>
                      <a:pt x="1819" y="112"/>
                      <a:pt x="1811" y="112"/>
                    </a:cubicBezTo>
                    <a:cubicBezTo>
                      <a:pt x="1811" y="112"/>
                      <a:pt x="1811" y="95"/>
                      <a:pt x="1802" y="95"/>
                    </a:cubicBezTo>
                    <a:lnTo>
                      <a:pt x="1785" y="87"/>
                    </a:lnTo>
                    <a:lnTo>
                      <a:pt x="1776" y="78"/>
                    </a:lnTo>
                    <a:cubicBezTo>
                      <a:pt x="1776" y="78"/>
                      <a:pt x="1768" y="78"/>
                      <a:pt x="1768" y="69"/>
                    </a:cubicBezTo>
                    <a:lnTo>
                      <a:pt x="1759" y="52"/>
                    </a:lnTo>
                    <a:cubicBezTo>
                      <a:pt x="1742" y="44"/>
                      <a:pt x="1725" y="35"/>
                      <a:pt x="1716" y="35"/>
                    </a:cubicBezTo>
                    <a:cubicBezTo>
                      <a:pt x="1656" y="9"/>
                      <a:pt x="1605" y="1"/>
                      <a:pt x="1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6"/>
            <p:cNvSpPr/>
            <p:nvPr/>
          </p:nvSpPr>
          <p:spPr>
            <a:xfrm>
              <a:off x="8579525" y="3338176"/>
              <a:ext cx="1196522" cy="1308832"/>
            </a:xfrm>
            <a:custGeom>
              <a:avLst/>
              <a:gdLst/>
              <a:ahLst/>
              <a:cxnLst/>
              <a:rect l="l" t="t" r="r" b="b"/>
              <a:pathLst>
                <a:path w="19571" h="21408" extrusionOk="0">
                  <a:moveTo>
                    <a:pt x="5585" y="1657"/>
                  </a:moveTo>
                  <a:lnTo>
                    <a:pt x="5534" y="1854"/>
                  </a:lnTo>
                  <a:lnTo>
                    <a:pt x="5482" y="1657"/>
                  </a:lnTo>
                  <a:close/>
                  <a:moveTo>
                    <a:pt x="5414" y="1991"/>
                  </a:moveTo>
                  <a:lnTo>
                    <a:pt x="5448" y="2103"/>
                  </a:lnTo>
                  <a:lnTo>
                    <a:pt x="5379" y="2317"/>
                  </a:lnTo>
                  <a:lnTo>
                    <a:pt x="5414" y="1991"/>
                  </a:lnTo>
                  <a:close/>
                  <a:moveTo>
                    <a:pt x="5637" y="1991"/>
                  </a:moveTo>
                  <a:lnTo>
                    <a:pt x="5671" y="2326"/>
                  </a:lnTo>
                  <a:lnTo>
                    <a:pt x="5671" y="2326"/>
                  </a:lnTo>
                  <a:lnTo>
                    <a:pt x="5603" y="2111"/>
                  </a:lnTo>
                  <a:lnTo>
                    <a:pt x="5637" y="1991"/>
                  </a:lnTo>
                  <a:close/>
                  <a:moveTo>
                    <a:pt x="5517" y="2343"/>
                  </a:moveTo>
                  <a:lnTo>
                    <a:pt x="5645" y="2772"/>
                  </a:lnTo>
                  <a:lnTo>
                    <a:pt x="5388" y="2772"/>
                  </a:lnTo>
                  <a:lnTo>
                    <a:pt x="5517" y="2343"/>
                  </a:lnTo>
                  <a:close/>
                  <a:moveTo>
                    <a:pt x="5663" y="2926"/>
                  </a:moveTo>
                  <a:lnTo>
                    <a:pt x="5534" y="3227"/>
                  </a:lnTo>
                  <a:lnTo>
                    <a:pt x="5405" y="2926"/>
                  </a:lnTo>
                  <a:close/>
                  <a:moveTo>
                    <a:pt x="5311" y="3098"/>
                  </a:moveTo>
                  <a:lnTo>
                    <a:pt x="5448" y="3398"/>
                  </a:lnTo>
                  <a:lnTo>
                    <a:pt x="5242" y="3862"/>
                  </a:lnTo>
                  <a:lnTo>
                    <a:pt x="5311" y="3098"/>
                  </a:lnTo>
                  <a:close/>
                  <a:moveTo>
                    <a:pt x="5740" y="3098"/>
                  </a:moveTo>
                  <a:lnTo>
                    <a:pt x="5808" y="3862"/>
                  </a:lnTo>
                  <a:lnTo>
                    <a:pt x="5611" y="3398"/>
                  </a:lnTo>
                  <a:lnTo>
                    <a:pt x="5740" y="3098"/>
                  </a:lnTo>
                  <a:close/>
                  <a:moveTo>
                    <a:pt x="5534" y="3570"/>
                  </a:moveTo>
                  <a:lnTo>
                    <a:pt x="5808" y="4213"/>
                  </a:lnTo>
                  <a:lnTo>
                    <a:pt x="5242" y="4213"/>
                  </a:lnTo>
                  <a:lnTo>
                    <a:pt x="5534" y="3570"/>
                  </a:lnTo>
                  <a:close/>
                  <a:moveTo>
                    <a:pt x="12878" y="4651"/>
                  </a:moveTo>
                  <a:lnTo>
                    <a:pt x="12878" y="4694"/>
                  </a:lnTo>
                  <a:lnTo>
                    <a:pt x="12827" y="4694"/>
                  </a:lnTo>
                  <a:lnTo>
                    <a:pt x="12827" y="4651"/>
                  </a:lnTo>
                  <a:close/>
                  <a:moveTo>
                    <a:pt x="12990" y="4651"/>
                  </a:moveTo>
                  <a:lnTo>
                    <a:pt x="12990" y="4694"/>
                  </a:lnTo>
                  <a:lnTo>
                    <a:pt x="12930" y="4694"/>
                  </a:lnTo>
                  <a:lnTo>
                    <a:pt x="12930" y="4651"/>
                  </a:lnTo>
                  <a:close/>
                  <a:moveTo>
                    <a:pt x="13916" y="4651"/>
                  </a:moveTo>
                  <a:lnTo>
                    <a:pt x="13916" y="4694"/>
                  </a:lnTo>
                  <a:lnTo>
                    <a:pt x="13865" y="4694"/>
                  </a:lnTo>
                  <a:lnTo>
                    <a:pt x="13865" y="4651"/>
                  </a:lnTo>
                  <a:close/>
                  <a:moveTo>
                    <a:pt x="14028" y="4651"/>
                  </a:moveTo>
                  <a:lnTo>
                    <a:pt x="14028" y="4694"/>
                  </a:lnTo>
                  <a:lnTo>
                    <a:pt x="13976" y="4694"/>
                  </a:lnTo>
                  <a:lnTo>
                    <a:pt x="13976" y="4651"/>
                  </a:lnTo>
                  <a:close/>
                  <a:moveTo>
                    <a:pt x="5783" y="4351"/>
                  </a:moveTo>
                  <a:lnTo>
                    <a:pt x="5525" y="4771"/>
                  </a:lnTo>
                  <a:lnTo>
                    <a:pt x="5268" y="4351"/>
                  </a:lnTo>
                  <a:close/>
                  <a:moveTo>
                    <a:pt x="12869" y="4762"/>
                  </a:moveTo>
                  <a:lnTo>
                    <a:pt x="12869" y="4848"/>
                  </a:lnTo>
                  <a:lnTo>
                    <a:pt x="12801" y="4848"/>
                  </a:lnTo>
                  <a:lnTo>
                    <a:pt x="12818" y="4762"/>
                  </a:lnTo>
                  <a:close/>
                  <a:moveTo>
                    <a:pt x="12998" y="4762"/>
                  </a:moveTo>
                  <a:lnTo>
                    <a:pt x="12998" y="4848"/>
                  </a:lnTo>
                  <a:lnTo>
                    <a:pt x="12930" y="4848"/>
                  </a:lnTo>
                  <a:lnTo>
                    <a:pt x="12930" y="4762"/>
                  </a:lnTo>
                  <a:close/>
                  <a:moveTo>
                    <a:pt x="13916" y="4762"/>
                  </a:moveTo>
                  <a:lnTo>
                    <a:pt x="13916" y="4848"/>
                  </a:lnTo>
                  <a:lnTo>
                    <a:pt x="13856" y="4848"/>
                  </a:lnTo>
                  <a:lnTo>
                    <a:pt x="13865" y="4762"/>
                  </a:lnTo>
                  <a:close/>
                  <a:moveTo>
                    <a:pt x="14036" y="4771"/>
                  </a:moveTo>
                  <a:lnTo>
                    <a:pt x="14036" y="4857"/>
                  </a:lnTo>
                  <a:lnTo>
                    <a:pt x="13976" y="4857"/>
                  </a:lnTo>
                  <a:lnTo>
                    <a:pt x="13976" y="4771"/>
                  </a:lnTo>
                  <a:close/>
                  <a:moveTo>
                    <a:pt x="12878" y="4908"/>
                  </a:moveTo>
                  <a:lnTo>
                    <a:pt x="12878" y="4986"/>
                  </a:lnTo>
                  <a:lnTo>
                    <a:pt x="12818" y="4986"/>
                  </a:lnTo>
                  <a:lnTo>
                    <a:pt x="12818" y="4908"/>
                  </a:lnTo>
                  <a:close/>
                  <a:moveTo>
                    <a:pt x="12998" y="4908"/>
                  </a:moveTo>
                  <a:lnTo>
                    <a:pt x="12998" y="4986"/>
                  </a:lnTo>
                  <a:lnTo>
                    <a:pt x="12930" y="4986"/>
                  </a:lnTo>
                  <a:lnTo>
                    <a:pt x="12930" y="4908"/>
                  </a:lnTo>
                  <a:close/>
                  <a:moveTo>
                    <a:pt x="13916" y="4917"/>
                  </a:moveTo>
                  <a:lnTo>
                    <a:pt x="13916" y="4994"/>
                  </a:lnTo>
                  <a:lnTo>
                    <a:pt x="13856" y="4994"/>
                  </a:lnTo>
                  <a:lnTo>
                    <a:pt x="13856" y="4917"/>
                  </a:lnTo>
                  <a:close/>
                  <a:moveTo>
                    <a:pt x="14045" y="4917"/>
                  </a:moveTo>
                  <a:lnTo>
                    <a:pt x="14045" y="4994"/>
                  </a:lnTo>
                  <a:lnTo>
                    <a:pt x="13985" y="4994"/>
                  </a:lnTo>
                  <a:lnTo>
                    <a:pt x="13985" y="4917"/>
                  </a:lnTo>
                  <a:close/>
                  <a:moveTo>
                    <a:pt x="12998" y="5046"/>
                  </a:moveTo>
                  <a:lnTo>
                    <a:pt x="13007" y="5191"/>
                  </a:lnTo>
                  <a:lnTo>
                    <a:pt x="13007" y="5191"/>
                  </a:lnTo>
                  <a:lnTo>
                    <a:pt x="12938" y="5046"/>
                  </a:lnTo>
                  <a:close/>
                  <a:moveTo>
                    <a:pt x="13908" y="5046"/>
                  </a:moveTo>
                  <a:lnTo>
                    <a:pt x="13848" y="5191"/>
                  </a:lnTo>
                  <a:lnTo>
                    <a:pt x="13848" y="5191"/>
                  </a:lnTo>
                  <a:lnTo>
                    <a:pt x="13856" y="5046"/>
                  </a:lnTo>
                  <a:close/>
                  <a:moveTo>
                    <a:pt x="12861" y="5046"/>
                  </a:moveTo>
                  <a:lnTo>
                    <a:pt x="12792" y="5191"/>
                  </a:lnTo>
                  <a:lnTo>
                    <a:pt x="12801" y="5046"/>
                  </a:lnTo>
                  <a:close/>
                  <a:moveTo>
                    <a:pt x="14045" y="5046"/>
                  </a:moveTo>
                  <a:lnTo>
                    <a:pt x="14062" y="5191"/>
                  </a:lnTo>
                  <a:lnTo>
                    <a:pt x="13993" y="5046"/>
                  </a:lnTo>
                  <a:close/>
                  <a:moveTo>
                    <a:pt x="12878" y="5149"/>
                  </a:moveTo>
                  <a:lnTo>
                    <a:pt x="12878" y="5252"/>
                  </a:lnTo>
                  <a:lnTo>
                    <a:pt x="12827" y="5252"/>
                  </a:lnTo>
                  <a:lnTo>
                    <a:pt x="12878" y="5149"/>
                  </a:lnTo>
                  <a:close/>
                  <a:moveTo>
                    <a:pt x="12930" y="5157"/>
                  </a:moveTo>
                  <a:lnTo>
                    <a:pt x="12972" y="5260"/>
                  </a:lnTo>
                  <a:lnTo>
                    <a:pt x="12930" y="5260"/>
                  </a:lnTo>
                  <a:lnTo>
                    <a:pt x="12930" y="5157"/>
                  </a:lnTo>
                  <a:close/>
                  <a:moveTo>
                    <a:pt x="13916" y="5157"/>
                  </a:moveTo>
                  <a:lnTo>
                    <a:pt x="13916" y="5260"/>
                  </a:lnTo>
                  <a:lnTo>
                    <a:pt x="13865" y="5260"/>
                  </a:lnTo>
                  <a:lnTo>
                    <a:pt x="13916" y="5157"/>
                  </a:lnTo>
                  <a:close/>
                  <a:moveTo>
                    <a:pt x="13976" y="5157"/>
                  </a:moveTo>
                  <a:lnTo>
                    <a:pt x="14011" y="5260"/>
                  </a:lnTo>
                  <a:lnTo>
                    <a:pt x="13976" y="5260"/>
                  </a:lnTo>
                  <a:lnTo>
                    <a:pt x="13976" y="5157"/>
                  </a:lnTo>
                  <a:close/>
                  <a:moveTo>
                    <a:pt x="5869" y="4479"/>
                  </a:moveTo>
                  <a:lnTo>
                    <a:pt x="5971" y="5500"/>
                  </a:lnTo>
                  <a:lnTo>
                    <a:pt x="5971" y="5500"/>
                  </a:lnTo>
                  <a:lnTo>
                    <a:pt x="5611" y="4908"/>
                  </a:lnTo>
                  <a:lnTo>
                    <a:pt x="5869" y="4479"/>
                  </a:lnTo>
                  <a:close/>
                  <a:moveTo>
                    <a:pt x="5174" y="4479"/>
                  </a:moveTo>
                  <a:lnTo>
                    <a:pt x="5431" y="4908"/>
                  </a:lnTo>
                  <a:lnTo>
                    <a:pt x="5071" y="5500"/>
                  </a:lnTo>
                  <a:lnTo>
                    <a:pt x="5174" y="4479"/>
                  </a:lnTo>
                  <a:close/>
                  <a:moveTo>
                    <a:pt x="14071" y="5372"/>
                  </a:moveTo>
                  <a:lnTo>
                    <a:pt x="14079" y="5629"/>
                  </a:lnTo>
                  <a:lnTo>
                    <a:pt x="14079" y="5629"/>
                  </a:lnTo>
                  <a:lnTo>
                    <a:pt x="13993" y="5372"/>
                  </a:lnTo>
                  <a:close/>
                  <a:moveTo>
                    <a:pt x="12869" y="5372"/>
                  </a:moveTo>
                  <a:lnTo>
                    <a:pt x="12784" y="5629"/>
                  </a:lnTo>
                  <a:lnTo>
                    <a:pt x="12792" y="5372"/>
                  </a:lnTo>
                  <a:close/>
                  <a:moveTo>
                    <a:pt x="13015" y="5372"/>
                  </a:moveTo>
                  <a:lnTo>
                    <a:pt x="13033" y="5629"/>
                  </a:lnTo>
                  <a:lnTo>
                    <a:pt x="12947" y="5372"/>
                  </a:lnTo>
                  <a:close/>
                  <a:moveTo>
                    <a:pt x="13908" y="5372"/>
                  </a:moveTo>
                  <a:lnTo>
                    <a:pt x="13822" y="5629"/>
                  </a:lnTo>
                  <a:lnTo>
                    <a:pt x="13830" y="5372"/>
                  </a:lnTo>
                  <a:close/>
                  <a:moveTo>
                    <a:pt x="5534" y="5046"/>
                  </a:moveTo>
                  <a:lnTo>
                    <a:pt x="5886" y="5638"/>
                  </a:lnTo>
                  <a:lnTo>
                    <a:pt x="5165" y="5638"/>
                  </a:lnTo>
                  <a:lnTo>
                    <a:pt x="5534" y="5046"/>
                  </a:lnTo>
                  <a:close/>
                  <a:moveTo>
                    <a:pt x="12878" y="5500"/>
                  </a:moveTo>
                  <a:lnTo>
                    <a:pt x="12878" y="5766"/>
                  </a:lnTo>
                  <a:lnTo>
                    <a:pt x="12792" y="5766"/>
                  </a:lnTo>
                  <a:lnTo>
                    <a:pt x="12878" y="5500"/>
                  </a:lnTo>
                  <a:close/>
                  <a:moveTo>
                    <a:pt x="12930" y="5500"/>
                  </a:moveTo>
                  <a:lnTo>
                    <a:pt x="13015" y="5766"/>
                  </a:lnTo>
                  <a:lnTo>
                    <a:pt x="12930" y="5766"/>
                  </a:lnTo>
                  <a:lnTo>
                    <a:pt x="12930" y="5500"/>
                  </a:lnTo>
                  <a:close/>
                  <a:moveTo>
                    <a:pt x="13916" y="5500"/>
                  </a:moveTo>
                  <a:lnTo>
                    <a:pt x="13916" y="5766"/>
                  </a:lnTo>
                  <a:lnTo>
                    <a:pt x="13830" y="5766"/>
                  </a:lnTo>
                  <a:lnTo>
                    <a:pt x="13916" y="5500"/>
                  </a:lnTo>
                  <a:close/>
                  <a:moveTo>
                    <a:pt x="13976" y="5500"/>
                  </a:moveTo>
                  <a:lnTo>
                    <a:pt x="14062" y="5766"/>
                  </a:lnTo>
                  <a:lnTo>
                    <a:pt x="13976" y="5766"/>
                  </a:lnTo>
                  <a:lnTo>
                    <a:pt x="13976" y="5500"/>
                  </a:lnTo>
                  <a:close/>
                  <a:moveTo>
                    <a:pt x="5036" y="5938"/>
                  </a:moveTo>
                  <a:lnTo>
                    <a:pt x="5071" y="5972"/>
                  </a:lnTo>
                  <a:lnTo>
                    <a:pt x="5028" y="5972"/>
                  </a:lnTo>
                  <a:lnTo>
                    <a:pt x="5036" y="5938"/>
                  </a:lnTo>
                  <a:close/>
                  <a:moveTo>
                    <a:pt x="5971" y="5775"/>
                  </a:moveTo>
                  <a:lnTo>
                    <a:pt x="5757" y="5972"/>
                  </a:lnTo>
                  <a:lnTo>
                    <a:pt x="5294" y="5972"/>
                  </a:lnTo>
                  <a:lnTo>
                    <a:pt x="5079" y="5775"/>
                  </a:lnTo>
                  <a:close/>
                  <a:moveTo>
                    <a:pt x="6014" y="5938"/>
                  </a:moveTo>
                  <a:lnTo>
                    <a:pt x="6014" y="5972"/>
                  </a:lnTo>
                  <a:lnTo>
                    <a:pt x="5971" y="5972"/>
                  </a:lnTo>
                  <a:lnTo>
                    <a:pt x="6014" y="5938"/>
                  </a:lnTo>
                  <a:close/>
                  <a:moveTo>
                    <a:pt x="4333" y="6032"/>
                  </a:moveTo>
                  <a:lnTo>
                    <a:pt x="4333" y="6109"/>
                  </a:lnTo>
                  <a:lnTo>
                    <a:pt x="4204" y="6109"/>
                  </a:lnTo>
                  <a:lnTo>
                    <a:pt x="4204" y="6032"/>
                  </a:lnTo>
                  <a:close/>
                  <a:moveTo>
                    <a:pt x="4590" y="6032"/>
                  </a:moveTo>
                  <a:lnTo>
                    <a:pt x="4590" y="6109"/>
                  </a:lnTo>
                  <a:lnTo>
                    <a:pt x="4461" y="6109"/>
                  </a:lnTo>
                  <a:lnTo>
                    <a:pt x="4461" y="6032"/>
                  </a:lnTo>
                  <a:close/>
                  <a:moveTo>
                    <a:pt x="5208" y="6075"/>
                  </a:moveTo>
                  <a:lnTo>
                    <a:pt x="5242" y="6109"/>
                  </a:lnTo>
                  <a:lnTo>
                    <a:pt x="5208" y="6109"/>
                  </a:lnTo>
                  <a:lnTo>
                    <a:pt x="5208" y="6075"/>
                  </a:lnTo>
                  <a:close/>
                  <a:moveTo>
                    <a:pt x="5585" y="6032"/>
                  </a:moveTo>
                  <a:lnTo>
                    <a:pt x="5585" y="6109"/>
                  </a:lnTo>
                  <a:lnTo>
                    <a:pt x="5457" y="6109"/>
                  </a:lnTo>
                  <a:lnTo>
                    <a:pt x="5457" y="6032"/>
                  </a:lnTo>
                  <a:close/>
                  <a:moveTo>
                    <a:pt x="5843" y="6075"/>
                  </a:moveTo>
                  <a:lnTo>
                    <a:pt x="5843" y="6109"/>
                  </a:lnTo>
                  <a:lnTo>
                    <a:pt x="5808" y="6109"/>
                  </a:lnTo>
                  <a:lnTo>
                    <a:pt x="5843" y="6075"/>
                  </a:lnTo>
                  <a:close/>
                  <a:moveTo>
                    <a:pt x="6014" y="6032"/>
                  </a:moveTo>
                  <a:lnTo>
                    <a:pt x="6023" y="6109"/>
                  </a:lnTo>
                  <a:lnTo>
                    <a:pt x="5963" y="6109"/>
                  </a:lnTo>
                  <a:lnTo>
                    <a:pt x="5963" y="6032"/>
                  </a:lnTo>
                  <a:close/>
                  <a:moveTo>
                    <a:pt x="4839" y="6049"/>
                  </a:moveTo>
                  <a:lnTo>
                    <a:pt x="4839" y="6118"/>
                  </a:lnTo>
                  <a:lnTo>
                    <a:pt x="4710" y="6118"/>
                  </a:lnTo>
                  <a:lnTo>
                    <a:pt x="4710" y="6049"/>
                  </a:lnTo>
                  <a:close/>
                  <a:moveTo>
                    <a:pt x="5079" y="6049"/>
                  </a:moveTo>
                  <a:lnTo>
                    <a:pt x="5079" y="6118"/>
                  </a:lnTo>
                  <a:lnTo>
                    <a:pt x="5028" y="6118"/>
                  </a:lnTo>
                  <a:lnTo>
                    <a:pt x="5028" y="6049"/>
                  </a:lnTo>
                  <a:close/>
                  <a:moveTo>
                    <a:pt x="6349" y="6049"/>
                  </a:moveTo>
                  <a:lnTo>
                    <a:pt x="6349" y="6118"/>
                  </a:lnTo>
                  <a:lnTo>
                    <a:pt x="6220" y="6118"/>
                  </a:lnTo>
                  <a:lnTo>
                    <a:pt x="6220" y="6049"/>
                  </a:lnTo>
                  <a:close/>
                  <a:moveTo>
                    <a:pt x="6589" y="6049"/>
                  </a:moveTo>
                  <a:lnTo>
                    <a:pt x="6589" y="6118"/>
                  </a:lnTo>
                  <a:lnTo>
                    <a:pt x="6460" y="6118"/>
                  </a:lnTo>
                  <a:lnTo>
                    <a:pt x="6460" y="6049"/>
                  </a:lnTo>
                  <a:close/>
                  <a:moveTo>
                    <a:pt x="6855" y="6049"/>
                  </a:moveTo>
                  <a:lnTo>
                    <a:pt x="6855" y="6118"/>
                  </a:lnTo>
                  <a:lnTo>
                    <a:pt x="6726" y="6118"/>
                  </a:lnTo>
                  <a:lnTo>
                    <a:pt x="6726" y="6049"/>
                  </a:lnTo>
                  <a:close/>
                  <a:moveTo>
                    <a:pt x="12861" y="5878"/>
                  </a:moveTo>
                  <a:lnTo>
                    <a:pt x="12749" y="6161"/>
                  </a:lnTo>
                  <a:lnTo>
                    <a:pt x="12758" y="5878"/>
                  </a:lnTo>
                  <a:close/>
                  <a:moveTo>
                    <a:pt x="13050" y="5878"/>
                  </a:moveTo>
                  <a:lnTo>
                    <a:pt x="13058" y="6161"/>
                  </a:lnTo>
                  <a:lnTo>
                    <a:pt x="12955" y="5878"/>
                  </a:lnTo>
                  <a:close/>
                  <a:moveTo>
                    <a:pt x="13908" y="5878"/>
                  </a:moveTo>
                  <a:lnTo>
                    <a:pt x="13796" y="6161"/>
                  </a:lnTo>
                  <a:lnTo>
                    <a:pt x="13813" y="5878"/>
                  </a:lnTo>
                  <a:close/>
                  <a:moveTo>
                    <a:pt x="14088" y="5878"/>
                  </a:moveTo>
                  <a:lnTo>
                    <a:pt x="14105" y="6161"/>
                  </a:lnTo>
                  <a:lnTo>
                    <a:pt x="13993" y="5878"/>
                  </a:lnTo>
                  <a:close/>
                  <a:moveTo>
                    <a:pt x="12930" y="5972"/>
                  </a:moveTo>
                  <a:lnTo>
                    <a:pt x="13041" y="6272"/>
                  </a:lnTo>
                  <a:lnTo>
                    <a:pt x="12930" y="6272"/>
                  </a:lnTo>
                  <a:lnTo>
                    <a:pt x="12930" y="5972"/>
                  </a:lnTo>
                  <a:close/>
                  <a:moveTo>
                    <a:pt x="12878" y="5981"/>
                  </a:moveTo>
                  <a:lnTo>
                    <a:pt x="12878" y="6281"/>
                  </a:lnTo>
                  <a:lnTo>
                    <a:pt x="12775" y="6281"/>
                  </a:lnTo>
                  <a:lnTo>
                    <a:pt x="12878" y="5981"/>
                  </a:lnTo>
                  <a:close/>
                  <a:moveTo>
                    <a:pt x="13916" y="5981"/>
                  </a:moveTo>
                  <a:lnTo>
                    <a:pt x="13916" y="6281"/>
                  </a:lnTo>
                  <a:lnTo>
                    <a:pt x="13813" y="6281"/>
                  </a:lnTo>
                  <a:lnTo>
                    <a:pt x="13916" y="5981"/>
                  </a:lnTo>
                  <a:close/>
                  <a:moveTo>
                    <a:pt x="13976" y="5981"/>
                  </a:moveTo>
                  <a:lnTo>
                    <a:pt x="14079" y="6281"/>
                  </a:lnTo>
                  <a:lnTo>
                    <a:pt x="13976" y="6281"/>
                  </a:lnTo>
                  <a:lnTo>
                    <a:pt x="13976" y="5981"/>
                  </a:lnTo>
                  <a:close/>
                  <a:moveTo>
                    <a:pt x="5843" y="6178"/>
                  </a:moveTo>
                  <a:lnTo>
                    <a:pt x="5843" y="6187"/>
                  </a:lnTo>
                  <a:lnTo>
                    <a:pt x="5843" y="6444"/>
                  </a:lnTo>
                  <a:lnTo>
                    <a:pt x="5714" y="6324"/>
                  </a:lnTo>
                  <a:lnTo>
                    <a:pt x="5714" y="6187"/>
                  </a:lnTo>
                  <a:lnTo>
                    <a:pt x="5723" y="6178"/>
                  </a:lnTo>
                  <a:close/>
                  <a:moveTo>
                    <a:pt x="5328" y="6187"/>
                  </a:moveTo>
                  <a:lnTo>
                    <a:pt x="5337" y="6195"/>
                  </a:lnTo>
                  <a:lnTo>
                    <a:pt x="5337" y="6333"/>
                  </a:lnTo>
                  <a:lnTo>
                    <a:pt x="5208" y="6453"/>
                  </a:lnTo>
                  <a:lnTo>
                    <a:pt x="5208" y="6195"/>
                  </a:lnTo>
                  <a:lnTo>
                    <a:pt x="5328" y="6195"/>
                  </a:lnTo>
                  <a:lnTo>
                    <a:pt x="5328" y="6187"/>
                  </a:lnTo>
                  <a:close/>
                  <a:moveTo>
                    <a:pt x="4333" y="6187"/>
                  </a:moveTo>
                  <a:lnTo>
                    <a:pt x="4333" y="6547"/>
                  </a:lnTo>
                  <a:lnTo>
                    <a:pt x="4204" y="6547"/>
                  </a:lnTo>
                  <a:lnTo>
                    <a:pt x="4204" y="6187"/>
                  </a:lnTo>
                  <a:close/>
                  <a:moveTo>
                    <a:pt x="4590" y="6187"/>
                  </a:moveTo>
                  <a:lnTo>
                    <a:pt x="4590" y="6547"/>
                  </a:lnTo>
                  <a:lnTo>
                    <a:pt x="4461" y="6547"/>
                  </a:lnTo>
                  <a:lnTo>
                    <a:pt x="4461" y="6187"/>
                  </a:lnTo>
                  <a:close/>
                  <a:moveTo>
                    <a:pt x="4839" y="6187"/>
                  </a:moveTo>
                  <a:lnTo>
                    <a:pt x="4839" y="6547"/>
                  </a:lnTo>
                  <a:lnTo>
                    <a:pt x="4710" y="6547"/>
                  </a:lnTo>
                  <a:lnTo>
                    <a:pt x="4710" y="6187"/>
                  </a:lnTo>
                  <a:close/>
                  <a:moveTo>
                    <a:pt x="5088" y="6187"/>
                  </a:moveTo>
                  <a:lnTo>
                    <a:pt x="5088" y="6547"/>
                  </a:lnTo>
                  <a:lnTo>
                    <a:pt x="4985" y="6547"/>
                  </a:lnTo>
                  <a:lnTo>
                    <a:pt x="5019" y="6187"/>
                  </a:lnTo>
                  <a:close/>
                  <a:moveTo>
                    <a:pt x="5337" y="6530"/>
                  </a:moveTo>
                  <a:lnTo>
                    <a:pt x="5337" y="6547"/>
                  </a:lnTo>
                  <a:lnTo>
                    <a:pt x="5319" y="6547"/>
                  </a:lnTo>
                  <a:lnTo>
                    <a:pt x="5337" y="6530"/>
                  </a:lnTo>
                  <a:close/>
                  <a:moveTo>
                    <a:pt x="5525" y="6367"/>
                  </a:moveTo>
                  <a:lnTo>
                    <a:pt x="5585" y="6418"/>
                  </a:lnTo>
                  <a:lnTo>
                    <a:pt x="5585" y="6547"/>
                  </a:lnTo>
                  <a:lnTo>
                    <a:pt x="5457" y="6547"/>
                  </a:lnTo>
                  <a:lnTo>
                    <a:pt x="5457" y="6418"/>
                  </a:lnTo>
                  <a:lnTo>
                    <a:pt x="5525" y="6367"/>
                  </a:lnTo>
                  <a:close/>
                  <a:moveTo>
                    <a:pt x="5714" y="6530"/>
                  </a:moveTo>
                  <a:lnTo>
                    <a:pt x="5740" y="6547"/>
                  </a:lnTo>
                  <a:lnTo>
                    <a:pt x="5714" y="6547"/>
                  </a:lnTo>
                  <a:lnTo>
                    <a:pt x="5714" y="6530"/>
                  </a:lnTo>
                  <a:close/>
                  <a:moveTo>
                    <a:pt x="6032" y="6187"/>
                  </a:moveTo>
                  <a:lnTo>
                    <a:pt x="6066" y="6547"/>
                  </a:lnTo>
                  <a:lnTo>
                    <a:pt x="5963" y="6547"/>
                  </a:lnTo>
                  <a:lnTo>
                    <a:pt x="5963" y="6187"/>
                  </a:lnTo>
                  <a:close/>
                  <a:moveTo>
                    <a:pt x="6349" y="6187"/>
                  </a:moveTo>
                  <a:lnTo>
                    <a:pt x="6349" y="6547"/>
                  </a:lnTo>
                  <a:lnTo>
                    <a:pt x="6220" y="6547"/>
                  </a:lnTo>
                  <a:lnTo>
                    <a:pt x="6220" y="6187"/>
                  </a:lnTo>
                  <a:close/>
                  <a:moveTo>
                    <a:pt x="6589" y="6187"/>
                  </a:moveTo>
                  <a:lnTo>
                    <a:pt x="6589" y="6547"/>
                  </a:lnTo>
                  <a:lnTo>
                    <a:pt x="6460" y="6547"/>
                  </a:lnTo>
                  <a:lnTo>
                    <a:pt x="6460" y="6187"/>
                  </a:lnTo>
                  <a:close/>
                  <a:moveTo>
                    <a:pt x="6855" y="6187"/>
                  </a:moveTo>
                  <a:lnTo>
                    <a:pt x="6855" y="6547"/>
                  </a:lnTo>
                  <a:lnTo>
                    <a:pt x="6726" y="6547"/>
                  </a:lnTo>
                  <a:lnTo>
                    <a:pt x="6726" y="6187"/>
                  </a:lnTo>
                  <a:close/>
                  <a:moveTo>
                    <a:pt x="6083" y="6616"/>
                  </a:moveTo>
                  <a:lnTo>
                    <a:pt x="6083" y="6659"/>
                  </a:lnTo>
                  <a:lnTo>
                    <a:pt x="6040" y="6616"/>
                  </a:lnTo>
                  <a:close/>
                  <a:moveTo>
                    <a:pt x="5019" y="6624"/>
                  </a:moveTo>
                  <a:lnTo>
                    <a:pt x="4976" y="6667"/>
                  </a:lnTo>
                  <a:lnTo>
                    <a:pt x="4976" y="6624"/>
                  </a:lnTo>
                  <a:close/>
                  <a:moveTo>
                    <a:pt x="12861" y="6393"/>
                  </a:moveTo>
                  <a:lnTo>
                    <a:pt x="12732" y="6693"/>
                  </a:lnTo>
                  <a:lnTo>
                    <a:pt x="12741" y="6393"/>
                  </a:lnTo>
                  <a:close/>
                  <a:moveTo>
                    <a:pt x="13084" y="6393"/>
                  </a:moveTo>
                  <a:lnTo>
                    <a:pt x="13093" y="6693"/>
                  </a:lnTo>
                  <a:lnTo>
                    <a:pt x="12964" y="6393"/>
                  </a:lnTo>
                  <a:close/>
                  <a:moveTo>
                    <a:pt x="13899" y="6393"/>
                  </a:moveTo>
                  <a:lnTo>
                    <a:pt x="13770" y="6693"/>
                  </a:lnTo>
                  <a:lnTo>
                    <a:pt x="13779" y="6393"/>
                  </a:lnTo>
                  <a:close/>
                  <a:moveTo>
                    <a:pt x="14122" y="6393"/>
                  </a:moveTo>
                  <a:lnTo>
                    <a:pt x="14131" y="6693"/>
                  </a:lnTo>
                  <a:lnTo>
                    <a:pt x="14002" y="6393"/>
                  </a:lnTo>
                  <a:close/>
                  <a:moveTo>
                    <a:pt x="12878" y="6461"/>
                  </a:moveTo>
                  <a:lnTo>
                    <a:pt x="12878" y="6787"/>
                  </a:lnTo>
                  <a:lnTo>
                    <a:pt x="12741" y="6787"/>
                  </a:lnTo>
                  <a:lnTo>
                    <a:pt x="12878" y="6461"/>
                  </a:lnTo>
                  <a:close/>
                  <a:moveTo>
                    <a:pt x="12930" y="6461"/>
                  </a:moveTo>
                  <a:lnTo>
                    <a:pt x="13075" y="6787"/>
                  </a:lnTo>
                  <a:lnTo>
                    <a:pt x="12930" y="6787"/>
                  </a:lnTo>
                  <a:lnTo>
                    <a:pt x="12930" y="6461"/>
                  </a:lnTo>
                  <a:close/>
                  <a:moveTo>
                    <a:pt x="13916" y="6461"/>
                  </a:moveTo>
                  <a:lnTo>
                    <a:pt x="13916" y="6787"/>
                  </a:lnTo>
                  <a:lnTo>
                    <a:pt x="13779" y="6787"/>
                  </a:lnTo>
                  <a:lnTo>
                    <a:pt x="13916" y="6461"/>
                  </a:lnTo>
                  <a:close/>
                  <a:moveTo>
                    <a:pt x="13976" y="6461"/>
                  </a:moveTo>
                  <a:lnTo>
                    <a:pt x="14114" y="6787"/>
                  </a:lnTo>
                  <a:lnTo>
                    <a:pt x="13976" y="6787"/>
                  </a:lnTo>
                  <a:lnTo>
                    <a:pt x="13976" y="6461"/>
                  </a:lnTo>
                  <a:close/>
                  <a:moveTo>
                    <a:pt x="4333" y="6624"/>
                  </a:moveTo>
                  <a:lnTo>
                    <a:pt x="4333" y="6804"/>
                  </a:lnTo>
                  <a:lnTo>
                    <a:pt x="4204" y="6804"/>
                  </a:lnTo>
                  <a:lnTo>
                    <a:pt x="4204" y="6624"/>
                  </a:lnTo>
                  <a:close/>
                  <a:moveTo>
                    <a:pt x="4590" y="6624"/>
                  </a:moveTo>
                  <a:lnTo>
                    <a:pt x="4590" y="6804"/>
                  </a:lnTo>
                  <a:lnTo>
                    <a:pt x="4461" y="6804"/>
                  </a:lnTo>
                  <a:lnTo>
                    <a:pt x="4461" y="6624"/>
                  </a:lnTo>
                  <a:close/>
                  <a:moveTo>
                    <a:pt x="4839" y="6624"/>
                  </a:moveTo>
                  <a:lnTo>
                    <a:pt x="4813" y="6804"/>
                  </a:lnTo>
                  <a:lnTo>
                    <a:pt x="4710" y="6804"/>
                  </a:lnTo>
                  <a:lnTo>
                    <a:pt x="4710" y="6624"/>
                  </a:lnTo>
                  <a:close/>
                  <a:moveTo>
                    <a:pt x="5096" y="6753"/>
                  </a:moveTo>
                  <a:lnTo>
                    <a:pt x="5096" y="6804"/>
                  </a:lnTo>
                  <a:lnTo>
                    <a:pt x="5028" y="6804"/>
                  </a:lnTo>
                  <a:lnTo>
                    <a:pt x="5096" y="6753"/>
                  </a:lnTo>
                  <a:close/>
                  <a:moveTo>
                    <a:pt x="5337" y="6624"/>
                  </a:moveTo>
                  <a:lnTo>
                    <a:pt x="5337" y="6804"/>
                  </a:lnTo>
                  <a:lnTo>
                    <a:pt x="5208" y="6804"/>
                  </a:lnTo>
                  <a:lnTo>
                    <a:pt x="5208" y="6650"/>
                  </a:lnTo>
                  <a:lnTo>
                    <a:pt x="5234" y="6624"/>
                  </a:lnTo>
                  <a:close/>
                  <a:moveTo>
                    <a:pt x="5585" y="6624"/>
                  </a:moveTo>
                  <a:lnTo>
                    <a:pt x="5585" y="6804"/>
                  </a:lnTo>
                  <a:lnTo>
                    <a:pt x="5457" y="6804"/>
                  </a:lnTo>
                  <a:lnTo>
                    <a:pt x="5457" y="6624"/>
                  </a:lnTo>
                  <a:close/>
                  <a:moveTo>
                    <a:pt x="5817" y="6624"/>
                  </a:moveTo>
                  <a:lnTo>
                    <a:pt x="5843" y="6650"/>
                  </a:lnTo>
                  <a:lnTo>
                    <a:pt x="5843" y="6804"/>
                  </a:lnTo>
                  <a:lnTo>
                    <a:pt x="5714" y="6804"/>
                  </a:lnTo>
                  <a:lnTo>
                    <a:pt x="5714" y="6624"/>
                  </a:lnTo>
                  <a:close/>
                  <a:moveTo>
                    <a:pt x="5963" y="6753"/>
                  </a:moveTo>
                  <a:lnTo>
                    <a:pt x="6023" y="6804"/>
                  </a:lnTo>
                  <a:lnTo>
                    <a:pt x="5963" y="6804"/>
                  </a:lnTo>
                  <a:lnTo>
                    <a:pt x="5963" y="6753"/>
                  </a:lnTo>
                  <a:close/>
                  <a:moveTo>
                    <a:pt x="6349" y="6624"/>
                  </a:moveTo>
                  <a:lnTo>
                    <a:pt x="6349" y="6804"/>
                  </a:lnTo>
                  <a:lnTo>
                    <a:pt x="6237" y="6804"/>
                  </a:lnTo>
                  <a:lnTo>
                    <a:pt x="6220" y="6624"/>
                  </a:lnTo>
                  <a:close/>
                  <a:moveTo>
                    <a:pt x="6589" y="6624"/>
                  </a:moveTo>
                  <a:lnTo>
                    <a:pt x="6589" y="6804"/>
                  </a:lnTo>
                  <a:lnTo>
                    <a:pt x="6460" y="6804"/>
                  </a:lnTo>
                  <a:lnTo>
                    <a:pt x="6460" y="6624"/>
                  </a:lnTo>
                  <a:close/>
                  <a:moveTo>
                    <a:pt x="6855" y="6624"/>
                  </a:moveTo>
                  <a:lnTo>
                    <a:pt x="6855" y="6804"/>
                  </a:lnTo>
                  <a:lnTo>
                    <a:pt x="6726" y="6804"/>
                  </a:lnTo>
                  <a:lnTo>
                    <a:pt x="6726" y="6624"/>
                  </a:lnTo>
                  <a:close/>
                  <a:moveTo>
                    <a:pt x="5843" y="7122"/>
                  </a:moveTo>
                  <a:lnTo>
                    <a:pt x="5791" y="7165"/>
                  </a:lnTo>
                  <a:lnTo>
                    <a:pt x="5791" y="7122"/>
                  </a:lnTo>
                  <a:close/>
                  <a:moveTo>
                    <a:pt x="5277" y="7122"/>
                  </a:moveTo>
                  <a:lnTo>
                    <a:pt x="5277" y="7182"/>
                  </a:lnTo>
                  <a:lnTo>
                    <a:pt x="5191" y="7122"/>
                  </a:lnTo>
                  <a:close/>
                  <a:moveTo>
                    <a:pt x="14156" y="6890"/>
                  </a:moveTo>
                  <a:lnTo>
                    <a:pt x="14165" y="7216"/>
                  </a:lnTo>
                  <a:lnTo>
                    <a:pt x="14165" y="7216"/>
                  </a:lnTo>
                  <a:lnTo>
                    <a:pt x="14019" y="6890"/>
                  </a:lnTo>
                  <a:close/>
                  <a:moveTo>
                    <a:pt x="12844" y="6890"/>
                  </a:moveTo>
                  <a:lnTo>
                    <a:pt x="12698" y="7216"/>
                  </a:lnTo>
                  <a:lnTo>
                    <a:pt x="12706" y="6890"/>
                  </a:lnTo>
                  <a:close/>
                  <a:moveTo>
                    <a:pt x="13101" y="6890"/>
                  </a:moveTo>
                  <a:lnTo>
                    <a:pt x="13118" y="7216"/>
                  </a:lnTo>
                  <a:lnTo>
                    <a:pt x="12964" y="6890"/>
                  </a:lnTo>
                  <a:close/>
                  <a:moveTo>
                    <a:pt x="13890" y="6890"/>
                  </a:moveTo>
                  <a:lnTo>
                    <a:pt x="13736" y="7216"/>
                  </a:lnTo>
                  <a:lnTo>
                    <a:pt x="13745" y="6890"/>
                  </a:lnTo>
                  <a:close/>
                  <a:moveTo>
                    <a:pt x="12878" y="6950"/>
                  </a:moveTo>
                  <a:lnTo>
                    <a:pt x="12878" y="7293"/>
                  </a:lnTo>
                  <a:lnTo>
                    <a:pt x="12715" y="7293"/>
                  </a:lnTo>
                  <a:lnTo>
                    <a:pt x="12878" y="6950"/>
                  </a:lnTo>
                  <a:close/>
                  <a:moveTo>
                    <a:pt x="12930" y="6950"/>
                  </a:moveTo>
                  <a:lnTo>
                    <a:pt x="13093" y="7293"/>
                  </a:lnTo>
                  <a:lnTo>
                    <a:pt x="12930" y="7293"/>
                  </a:lnTo>
                  <a:lnTo>
                    <a:pt x="12930" y="6950"/>
                  </a:lnTo>
                  <a:close/>
                  <a:moveTo>
                    <a:pt x="13916" y="6950"/>
                  </a:moveTo>
                  <a:lnTo>
                    <a:pt x="13916" y="7293"/>
                  </a:lnTo>
                  <a:lnTo>
                    <a:pt x="13762" y="7293"/>
                  </a:lnTo>
                  <a:lnTo>
                    <a:pt x="13916" y="6950"/>
                  </a:lnTo>
                  <a:close/>
                  <a:moveTo>
                    <a:pt x="13976" y="6950"/>
                  </a:moveTo>
                  <a:lnTo>
                    <a:pt x="14131" y="7293"/>
                  </a:lnTo>
                  <a:lnTo>
                    <a:pt x="13976" y="7293"/>
                  </a:lnTo>
                  <a:lnTo>
                    <a:pt x="13976" y="6950"/>
                  </a:lnTo>
                  <a:close/>
                  <a:moveTo>
                    <a:pt x="5740" y="7148"/>
                  </a:moveTo>
                  <a:lnTo>
                    <a:pt x="5740" y="7208"/>
                  </a:lnTo>
                  <a:lnTo>
                    <a:pt x="5568" y="7345"/>
                  </a:lnTo>
                  <a:lnTo>
                    <a:pt x="5465" y="7345"/>
                  </a:lnTo>
                  <a:lnTo>
                    <a:pt x="5319" y="7225"/>
                  </a:lnTo>
                  <a:lnTo>
                    <a:pt x="5319" y="7148"/>
                  </a:lnTo>
                  <a:close/>
                  <a:moveTo>
                    <a:pt x="5328" y="7396"/>
                  </a:moveTo>
                  <a:lnTo>
                    <a:pt x="5405" y="7465"/>
                  </a:lnTo>
                  <a:lnTo>
                    <a:pt x="5328" y="7525"/>
                  </a:lnTo>
                  <a:lnTo>
                    <a:pt x="5328" y="7396"/>
                  </a:lnTo>
                  <a:close/>
                  <a:moveTo>
                    <a:pt x="5748" y="7388"/>
                  </a:moveTo>
                  <a:lnTo>
                    <a:pt x="5748" y="7534"/>
                  </a:lnTo>
                  <a:lnTo>
                    <a:pt x="5637" y="7465"/>
                  </a:lnTo>
                  <a:lnTo>
                    <a:pt x="5731" y="7388"/>
                  </a:lnTo>
                  <a:close/>
                  <a:moveTo>
                    <a:pt x="5534" y="7559"/>
                  </a:moveTo>
                  <a:lnTo>
                    <a:pt x="5568" y="7577"/>
                  </a:lnTo>
                  <a:lnTo>
                    <a:pt x="5500" y="7577"/>
                  </a:lnTo>
                  <a:lnTo>
                    <a:pt x="5534" y="7559"/>
                  </a:lnTo>
                  <a:close/>
                  <a:moveTo>
                    <a:pt x="8236" y="7517"/>
                  </a:moveTo>
                  <a:lnTo>
                    <a:pt x="8236" y="7620"/>
                  </a:lnTo>
                  <a:lnTo>
                    <a:pt x="8142" y="7620"/>
                  </a:lnTo>
                  <a:lnTo>
                    <a:pt x="8142" y="7517"/>
                  </a:lnTo>
                  <a:close/>
                  <a:moveTo>
                    <a:pt x="8391" y="7517"/>
                  </a:moveTo>
                  <a:lnTo>
                    <a:pt x="8391" y="7620"/>
                  </a:lnTo>
                  <a:lnTo>
                    <a:pt x="8288" y="7620"/>
                  </a:lnTo>
                  <a:lnTo>
                    <a:pt x="8297" y="7517"/>
                  </a:lnTo>
                  <a:close/>
                  <a:moveTo>
                    <a:pt x="12835" y="7396"/>
                  </a:moveTo>
                  <a:lnTo>
                    <a:pt x="12655" y="7731"/>
                  </a:lnTo>
                  <a:lnTo>
                    <a:pt x="12672" y="7396"/>
                  </a:lnTo>
                  <a:close/>
                  <a:moveTo>
                    <a:pt x="13127" y="7405"/>
                  </a:moveTo>
                  <a:lnTo>
                    <a:pt x="13144" y="7740"/>
                  </a:lnTo>
                  <a:lnTo>
                    <a:pt x="13144" y="7740"/>
                  </a:lnTo>
                  <a:lnTo>
                    <a:pt x="12964" y="7405"/>
                  </a:lnTo>
                  <a:close/>
                  <a:moveTo>
                    <a:pt x="13890" y="7405"/>
                  </a:moveTo>
                  <a:lnTo>
                    <a:pt x="13702" y="7740"/>
                  </a:lnTo>
                  <a:lnTo>
                    <a:pt x="13727" y="7405"/>
                  </a:lnTo>
                  <a:close/>
                  <a:moveTo>
                    <a:pt x="14165" y="7405"/>
                  </a:moveTo>
                  <a:lnTo>
                    <a:pt x="14191" y="7740"/>
                  </a:lnTo>
                  <a:lnTo>
                    <a:pt x="14002" y="7405"/>
                  </a:lnTo>
                  <a:close/>
                  <a:moveTo>
                    <a:pt x="12878" y="7465"/>
                  </a:moveTo>
                  <a:lnTo>
                    <a:pt x="12878" y="7808"/>
                  </a:lnTo>
                  <a:lnTo>
                    <a:pt x="12698" y="7808"/>
                  </a:lnTo>
                  <a:lnTo>
                    <a:pt x="12878" y="7465"/>
                  </a:lnTo>
                  <a:close/>
                  <a:moveTo>
                    <a:pt x="12930" y="7465"/>
                  </a:moveTo>
                  <a:lnTo>
                    <a:pt x="13118" y="7808"/>
                  </a:lnTo>
                  <a:lnTo>
                    <a:pt x="12930" y="7808"/>
                  </a:lnTo>
                  <a:lnTo>
                    <a:pt x="12930" y="7465"/>
                  </a:lnTo>
                  <a:close/>
                  <a:moveTo>
                    <a:pt x="13916" y="7465"/>
                  </a:moveTo>
                  <a:lnTo>
                    <a:pt x="13916" y="7808"/>
                  </a:lnTo>
                  <a:lnTo>
                    <a:pt x="13736" y="7808"/>
                  </a:lnTo>
                  <a:lnTo>
                    <a:pt x="13916" y="7465"/>
                  </a:lnTo>
                  <a:close/>
                  <a:moveTo>
                    <a:pt x="13976" y="7465"/>
                  </a:moveTo>
                  <a:lnTo>
                    <a:pt x="14156" y="7808"/>
                  </a:lnTo>
                  <a:lnTo>
                    <a:pt x="13976" y="7808"/>
                  </a:lnTo>
                  <a:lnTo>
                    <a:pt x="13976" y="7465"/>
                  </a:lnTo>
                  <a:close/>
                  <a:moveTo>
                    <a:pt x="5620" y="7645"/>
                  </a:moveTo>
                  <a:lnTo>
                    <a:pt x="5740" y="7731"/>
                  </a:lnTo>
                  <a:lnTo>
                    <a:pt x="5740" y="7834"/>
                  </a:lnTo>
                  <a:lnTo>
                    <a:pt x="5328" y="7834"/>
                  </a:lnTo>
                  <a:lnTo>
                    <a:pt x="5328" y="7825"/>
                  </a:lnTo>
                  <a:lnTo>
                    <a:pt x="5328" y="7722"/>
                  </a:lnTo>
                  <a:lnTo>
                    <a:pt x="5422" y="7645"/>
                  </a:lnTo>
                  <a:close/>
                  <a:moveTo>
                    <a:pt x="8236" y="7697"/>
                  </a:moveTo>
                  <a:lnTo>
                    <a:pt x="8236" y="7877"/>
                  </a:lnTo>
                  <a:lnTo>
                    <a:pt x="8125" y="7877"/>
                  </a:lnTo>
                  <a:lnTo>
                    <a:pt x="8142" y="7697"/>
                  </a:lnTo>
                  <a:close/>
                  <a:moveTo>
                    <a:pt x="8408" y="7697"/>
                  </a:moveTo>
                  <a:lnTo>
                    <a:pt x="8417" y="7877"/>
                  </a:lnTo>
                  <a:lnTo>
                    <a:pt x="8314" y="7877"/>
                  </a:lnTo>
                  <a:lnTo>
                    <a:pt x="8297" y="7697"/>
                  </a:lnTo>
                  <a:close/>
                  <a:moveTo>
                    <a:pt x="6143" y="7122"/>
                  </a:moveTo>
                  <a:lnTo>
                    <a:pt x="6237" y="7937"/>
                  </a:lnTo>
                  <a:lnTo>
                    <a:pt x="5791" y="7577"/>
                  </a:lnTo>
                  <a:lnTo>
                    <a:pt x="5791" y="7345"/>
                  </a:lnTo>
                  <a:lnTo>
                    <a:pt x="6066" y="7122"/>
                  </a:lnTo>
                  <a:close/>
                  <a:moveTo>
                    <a:pt x="4959" y="7122"/>
                  </a:moveTo>
                  <a:lnTo>
                    <a:pt x="5285" y="7362"/>
                  </a:lnTo>
                  <a:lnTo>
                    <a:pt x="5285" y="7568"/>
                  </a:lnTo>
                  <a:lnTo>
                    <a:pt x="4813" y="7946"/>
                  </a:lnTo>
                  <a:lnTo>
                    <a:pt x="4908" y="7122"/>
                  </a:lnTo>
                  <a:close/>
                  <a:moveTo>
                    <a:pt x="5740" y="7877"/>
                  </a:moveTo>
                  <a:lnTo>
                    <a:pt x="5740" y="8074"/>
                  </a:lnTo>
                  <a:lnTo>
                    <a:pt x="5328" y="8074"/>
                  </a:lnTo>
                  <a:lnTo>
                    <a:pt x="5328" y="7877"/>
                  </a:lnTo>
                  <a:close/>
                  <a:moveTo>
                    <a:pt x="8236" y="7954"/>
                  </a:moveTo>
                  <a:lnTo>
                    <a:pt x="8236" y="8117"/>
                  </a:lnTo>
                  <a:lnTo>
                    <a:pt x="8116" y="8117"/>
                  </a:lnTo>
                  <a:lnTo>
                    <a:pt x="8125" y="7954"/>
                  </a:lnTo>
                  <a:close/>
                  <a:moveTo>
                    <a:pt x="8425" y="7954"/>
                  </a:moveTo>
                  <a:lnTo>
                    <a:pt x="8442" y="8117"/>
                  </a:lnTo>
                  <a:lnTo>
                    <a:pt x="8314" y="8117"/>
                  </a:lnTo>
                  <a:lnTo>
                    <a:pt x="8314" y="7954"/>
                  </a:lnTo>
                  <a:close/>
                  <a:moveTo>
                    <a:pt x="5277" y="7765"/>
                  </a:moveTo>
                  <a:lnTo>
                    <a:pt x="5277" y="8177"/>
                  </a:lnTo>
                  <a:lnTo>
                    <a:pt x="4779" y="8177"/>
                  </a:lnTo>
                  <a:lnTo>
                    <a:pt x="4779" y="8160"/>
                  </a:lnTo>
                  <a:lnTo>
                    <a:pt x="5277" y="7765"/>
                  </a:lnTo>
                  <a:close/>
                  <a:moveTo>
                    <a:pt x="5740" y="8126"/>
                  </a:moveTo>
                  <a:lnTo>
                    <a:pt x="5740" y="8177"/>
                  </a:lnTo>
                  <a:lnTo>
                    <a:pt x="5328" y="8177"/>
                  </a:lnTo>
                  <a:lnTo>
                    <a:pt x="5328" y="8126"/>
                  </a:lnTo>
                  <a:close/>
                  <a:moveTo>
                    <a:pt x="5791" y="7765"/>
                  </a:moveTo>
                  <a:lnTo>
                    <a:pt x="6263" y="8134"/>
                  </a:lnTo>
                  <a:lnTo>
                    <a:pt x="6263" y="8177"/>
                  </a:lnTo>
                  <a:lnTo>
                    <a:pt x="5783" y="8177"/>
                  </a:lnTo>
                  <a:lnTo>
                    <a:pt x="5783" y="7765"/>
                  </a:lnTo>
                  <a:close/>
                  <a:moveTo>
                    <a:pt x="13161" y="7903"/>
                  </a:moveTo>
                  <a:lnTo>
                    <a:pt x="13178" y="8254"/>
                  </a:lnTo>
                  <a:lnTo>
                    <a:pt x="12972" y="7903"/>
                  </a:lnTo>
                  <a:close/>
                  <a:moveTo>
                    <a:pt x="12835" y="7911"/>
                  </a:moveTo>
                  <a:lnTo>
                    <a:pt x="12629" y="8263"/>
                  </a:lnTo>
                  <a:lnTo>
                    <a:pt x="12655" y="7911"/>
                  </a:lnTo>
                  <a:close/>
                  <a:moveTo>
                    <a:pt x="13873" y="7911"/>
                  </a:moveTo>
                  <a:lnTo>
                    <a:pt x="13676" y="8263"/>
                  </a:lnTo>
                  <a:lnTo>
                    <a:pt x="13693" y="7911"/>
                  </a:lnTo>
                  <a:close/>
                  <a:moveTo>
                    <a:pt x="14199" y="7911"/>
                  </a:moveTo>
                  <a:lnTo>
                    <a:pt x="14216" y="8263"/>
                  </a:lnTo>
                  <a:lnTo>
                    <a:pt x="14019" y="7911"/>
                  </a:lnTo>
                  <a:close/>
                  <a:moveTo>
                    <a:pt x="12878" y="7954"/>
                  </a:moveTo>
                  <a:lnTo>
                    <a:pt x="12878" y="8306"/>
                  </a:lnTo>
                  <a:lnTo>
                    <a:pt x="12672" y="8306"/>
                  </a:lnTo>
                  <a:lnTo>
                    <a:pt x="12878" y="7954"/>
                  </a:lnTo>
                  <a:close/>
                  <a:moveTo>
                    <a:pt x="12930" y="7954"/>
                  </a:moveTo>
                  <a:lnTo>
                    <a:pt x="13135" y="8306"/>
                  </a:lnTo>
                  <a:lnTo>
                    <a:pt x="12930" y="8306"/>
                  </a:lnTo>
                  <a:lnTo>
                    <a:pt x="12930" y="7954"/>
                  </a:lnTo>
                  <a:close/>
                  <a:moveTo>
                    <a:pt x="13916" y="7954"/>
                  </a:moveTo>
                  <a:lnTo>
                    <a:pt x="13916" y="8306"/>
                  </a:lnTo>
                  <a:lnTo>
                    <a:pt x="13719" y="8306"/>
                  </a:lnTo>
                  <a:lnTo>
                    <a:pt x="13916" y="7954"/>
                  </a:lnTo>
                  <a:close/>
                  <a:moveTo>
                    <a:pt x="13976" y="7954"/>
                  </a:moveTo>
                  <a:lnTo>
                    <a:pt x="14174" y="8306"/>
                  </a:lnTo>
                  <a:lnTo>
                    <a:pt x="13976" y="8306"/>
                  </a:lnTo>
                  <a:lnTo>
                    <a:pt x="13976" y="7954"/>
                  </a:lnTo>
                  <a:close/>
                  <a:moveTo>
                    <a:pt x="5740" y="8366"/>
                  </a:moveTo>
                  <a:lnTo>
                    <a:pt x="5740" y="8555"/>
                  </a:lnTo>
                  <a:lnTo>
                    <a:pt x="5328" y="8555"/>
                  </a:lnTo>
                  <a:lnTo>
                    <a:pt x="5328" y="8366"/>
                  </a:lnTo>
                  <a:close/>
                  <a:moveTo>
                    <a:pt x="6280" y="8332"/>
                  </a:moveTo>
                  <a:lnTo>
                    <a:pt x="6297" y="8366"/>
                  </a:lnTo>
                  <a:lnTo>
                    <a:pt x="5791" y="8692"/>
                  </a:lnTo>
                  <a:lnTo>
                    <a:pt x="5791" y="8332"/>
                  </a:lnTo>
                  <a:close/>
                  <a:moveTo>
                    <a:pt x="5277" y="8323"/>
                  </a:moveTo>
                  <a:lnTo>
                    <a:pt x="5277" y="8718"/>
                  </a:lnTo>
                  <a:lnTo>
                    <a:pt x="4753" y="8375"/>
                  </a:lnTo>
                  <a:lnTo>
                    <a:pt x="4762" y="8323"/>
                  </a:lnTo>
                  <a:close/>
                  <a:moveTo>
                    <a:pt x="5740" y="8623"/>
                  </a:moveTo>
                  <a:lnTo>
                    <a:pt x="5740" y="8735"/>
                  </a:lnTo>
                  <a:lnTo>
                    <a:pt x="5628" y="8803"/>
                  </a:lnTo>
                  <a:lnTo>
                    <a:pt x="5405" y="8803"/>
                  </a:lnTo>
                  <a:lnTo>
                    <a:pt x="5328" y="8761"/>
                  </a:lnTo>
                  <a:lnTo>
                    <a:pt x="5328" y="8623"/>
                  </a:lnTo>
                  <a:close/>
                  <a:moveTo>
                    <a:pt x="5542" y="8855"/>
                  </a:moveTo>
                  <a:lnTo>
                    <a:pt x="5508" y="8881"/>
                  </a:lnTo>
                  <a:lnTo>
                    <a:pt x="5491" y="8855"/>
                  </a:lnTo>
                  <a:close/>
                  <a:moveTo>
                    <a:pt x="5328" y="8932"/>
                  </a:moveTo>
                  <a:lnTo>
                    <a:pt x="5379" y="8967"/>
                  </a:lnTo>
                  <a:lnTo>
                    <a:pt x="5328" y="8992"/>
                  </a:lnTo>
                  <a:lnTo>
                    <a:pt x="5328" y="8932"/>
                  </a:lnTo>
                  <a:close/>
                  <a:moveTo>
                    <a:pt x="5748" y="8898"/>
                  </a:moveTo>
                  <a:lnTo>
                    <a:pt x="5748" y="9018"/>
                  </a:lnTo>
                  <a:lnTo>
                    <a:pt x="5654" y="8967"/>
                  </a:lnTo>
                  <a:lnTo>
                    <a:pt x="5748" y="8898"/>
                  </a:lnTo>
                  <a:close/>
                  <a:moveTo>
                    <a:pt x="14259" y="8915"/>
                  </a:moveTo>
                  <a:lnTo>
                    <a:pt x="14277" y="9284"/>
                  </a:lnTo>
                  <a:lnTo>
                    <a:pt x="14277" y="9284"/>
                  </a:lnTo>
                  <a:lnTo>
                    <a:pt x="14028" y="8915"/>
                  </a:lnTo>
                  <a:close/>
                  <a:moveTo>
                    <a:pt x="13221" y="8915"/>
                  </a:moveTo>
                  <a:lnTo>
                    <a:pt x="13230" y="9284"/>
                  </a:lnTo>
                  <a:lnTo>
                    <a:pt x="12990" y="8915"/>
                  </a:lnTo>
                  <a:close/>
                  <a:moveTo>
                    <a:pt x="12835" y="8932"/>
                  </a:moveTo>
                  <a:lnTo>
                    <a:pt x="12586" y="9293"/>
                  </a:lnTo>
                  <a:lnTo>
                    <a:pt x="12586" y="9293"/>
                  </a:lnTo>
                  <a:lnTo>
                    <a:pt x="12604" y="8932"/>
                  </a:lnTo>
                  <a:close/>
                  <a:moveTo>
                    <a:pt x="5594" y="9104"/>
                  </a:moveTo>
                  <a:lnTo>
                    <a:pt x="5740" y="9198"/>
                  </a:lnTo>
                  <a:lnTo>
                    <a:pt x="5740" y="9293"/>
                  </a:lnTo>
                  <a:lnTo>
                    <a:pt x="5328" y="9293"/>
                  </a:lnTo>
                  <a:lnTo>
                    <a:pt x="5328" y="9164"/>
                  </a:lnTo>
                  <a:lnTo>
                    <a:pt x="5440" y="9104"/>
                  </a:lnTo>
                  <a:close/>
                  <a:moveTo>
                    <a:pt x="13873" y="8932"/>
                  </a:moveTo>
                  <a:lnTo>
                    <a:pt x="13633" y="9293"/>
                  </a:lnTo>
                  <a:lnTo>
                    <a:pt x="13642" y="8932"/>
                  </a:lnTo>
                  <a:close/>
                  <a:moveTo>
                    <a:pt x="12878" y="8967"/>
                  </a:moveTo>
                  <a:lnTo>
                    <a:pt x="12878" y="9327"/>
                  </a:lnTo>
                  <a:lnTo>
                    <a:pt x="12621" y="9327"/>
                  </a:lnTo>
                  <a:lnTo>
                    <a:pt x="12878" y="8967"/>
                  </a:lnTo>
                  <a:close/>
                  <a:moveTo>
                    <a:pt x="12930" y="8967"/>
                  </a:moveTo>
                  <a:lnTo>
                    <a:pt x="13187" y="9327"/>
                  </a:lnTo>
                  <a:lnTo>
                    <a:pt x="12930" y="9327"/>
                  </a:lnTo>
                  <a:lnTo>
                    <a:pt x="12930" y="8967"/>
                  </a:lnTo>
                  <a:close/>
                  <a:moveTo>
                    <a:pt x="13916" y="8967"/>
                  </a:moveTo>
                  <a:lnTo>
                    <a:pt x="13916" y="9327"/>
                  </a:lnTo>
                  <a:lnTo>
                    <a:pt x="13659" y="9327"/>
                  </a:lnTo>
                  <a:lnTo>
                    <a:pt x="13916" y="8967"/>
                  </a:lnTo>
                  <a:close/>
                  <a:moveTo>
                    <a:pt x="13976" y="8967"/>
                  </a:moveTo>
                  <a:lnTo>
                    <a:pt x="14225" y="9327"/>
                  </a:lnTo>
                  <a:lnTo>
                    <a:pt x="13976" y="9327"/>
                  </a:lnTo>
                  <a:lnTo>
                    <a:pt x="13976" y="8967"/>
                  </a:lnTo>
                  <a:close/>
                  <a:moveTo>
                    <a:pt x="4736" y="8538"/>
                  </a:moveTo>
                  <a:lnTo>
                    <a:pt x="5277" y="8889"/>
                  </a:lnTo>
                  <a:lnTo>
                    <a:pt x="5277" y="9027"/>
                  </a:lnTo>
                  <a:lnTo>
                    <a:pt x="4633" y="9456"/>
                  </a:lnTo>
                  <a:lnTo>
                    <a:pt x="4736" y="8538"/>
                  </a:lnTo>
                  <a:close/>
                  <a:moveTo>
                    <a:pt x="6315" y="8520"/>
                  </a:moveTo>
                  <a:lnTo>
                    <a:pt x="6426" y="9481"/>
                  </a:lnTo>
                  <a:lnTo>
                    <a:pt x="5791" y="9061"/>
                  </a:lnTo>
                  <a:lnTo>
                    <a:pt x="5791" y="8864"/>
                  </a:lnTo>
                  <a:lnTo>
                    <a:pt x="6315" y="8520"/>
                  </a:lnTo>
                  <a:close/>
                  <a:moveTo>
                    <a:pt x="5740" y="9335"/>
                  </a:moveTo>
                  <a:lnTo>
                    <a:pt x="5740" y="9533"/>
                  </a:lnTo>
                  <a:lnTo>
                    <a:pt x="5328" y="9533"/>
                  </a:lnTo>
                  <a:lnTo>
                    <a:pt x="5328" y="9335"/>
                  </a:lnTo>
                  <a:close/>
                  <a:moveTo>
                    <a:pt x="5277" y="9198"/>
                  </a:moveTo>
                  <a:lnTo>
                    <a:pt x="5277" y="9610"/>
                  </a:lnTo>
                  <a:lnTo>
                    <a:pt x="4667" y="9610"/>
                  </a:lnTo>
                  <a:lnTo>
                    <a:pt x="5277" y="9198"/>
                  </a:lnTo>
                  <a:close/>
                  <a:moveTo>
                    <a:pt x="5740" y="9584"/>
                  </a:moveTo>
                  <a:lnTo>
                    <a:pt x="5740" y="9610"/>
                  </a:lnTo>
                  <a:lnTo>
                    <a:pt x="5328" y="9610"/>
                  </a:lnTo>
                  <a:lnTo>
                    <a:pt x="5328" y="9584"/>
                  </a:lnTo>
                  <a:close/>
                  <a:moveTo>
                    <a:pt x="5791" y="9232"/>
                  </a:moveTo>
                  <a:lnTo>
                    <a:pt x="6366" y="9610"/>
                  </a:lnTo>
                  <a:lnTo>
                    <a:pt x="5791" y="9610"/>
                  </a:lnTo>
                  <a:lnTo>
                    <a:pt x="5791" y="9232"/>
                  </a:lnTo>
                  <a:close/>
                  <a:moveTo>
                    <a:pt x="5740" y="9747"/>
                  </a:moveTo>
                  <a:lnTo>
                    <a:pt x="5740" y="9782"/>
                  </a:lnTo>
                  <a:lnTo>
                    <a:pt x="5328" y="9782"/>
                  </a:lnTo>
                  <a:lnTo>
                    <a:pt x="5328" y="9747"/>
                  </a:lnTo>
                  <a:close/>
                  <a:moveTo>
                    <a:pt x="12801" y="9438"/>
                  </a:moveTo>
                  <a:lnTo>
                    <a:pt x="12543" y="9790"/>
                  </a:lnTo>
                  <a:lnTo>
                    <a:pt x="12543" y="9790"/>
                  </a:lnTo>
                  <a:lnTo>
                    <a:pt x="12569" y="9438"/>
                  </a:lnTo>
                  <a:close/>
                  <a:moveTo>
                    <a:pt x="13247" y="9438"/>
                  </a:moveTo>
                  <a:lnTo>
                    <a:pt x="13264" y="9790"/>
                  </a:lnTo>
                  <a:lnTo>
                    <a:pt x="13007" y="9438"/>
                  </a:lnTo>
                  <a:close/>
                  <a:moveTo>
                    <a:pt x="13856" y="9438"/>
                  </a:moveTo>
                  <a:lnTo>
                    <a:pt x="13599" y="9790"/>
                  </a:lnTo>
                  <a:lnTo>
                    <a:pt x="13616" y="9438"/>
                  </a:lnTo>
                  <a:close/>
                  <a:moveTo>
                    <a:pt x="14285" y="9438"/>
                  </a:moveTo>
                  <a:lnTo>
                    <a:pt x="14302" y="9790"/>
                  </a:lnTo>
                  <a:lnTo>
                    <a:pt x="14045" y="9438"/>
                  </a:lnTo>
                  <a:close/>
                  <a:moveTo>
                    <a:pt x="12930" y="9438"/>
                  </a:moveTo>
                  <a:lnTo>
                    <a:pt x="13221" y="9833"/>
                  </a:lnTo>
                  <a:lnTo>
                    <a:pt x="12930" y="9833"/>
                  </a:lnTo>
                  <a:lnTo>
                    <a:pt x="12930" y="9438"/>
                  </a:lnTo>
                  <a:close/>
                  <a:moveTo>
                    <a:pt x="13916" y="9438"/>
                  </a:moveTo>
                  <a:lnTo>
                    <a:pt x="13916" y="9833"/>
                  </a:lnTo>
                  <a:lnTo>
                    <a:pt x="13633" y="9833"/>
                  </a:lnTo>
                  <a:lnTo>
                    <a:pt x="13916" y="9438"/>
                  </a:lnTo>
                  <a:close/>
                  <a:moveTo>
                    <a:pt x="13976" y="9438"/>
                  </a:moveTo>
                  <a:lnTo>
                    <a:pt x="14259" y="9833"/>
                  </a:lnTo>
                  <a:lnTo>
                    <a:pt x="13976" y="9833"/>
                  </a:lnTo>
                  <a:lnTo>
                    <a:pt x="13976" y="9438"/>
                  </a:lnTo>
                  <a:close/>
                  <a:moveTo>
                    <a:pt x="12878" y="9447"/>
                  </a:moveTo>
                  <a:lnTo>
                    <a:pt x="12878" y="9842"/>
                  </a:lnTo>
                  <a:lnTo>
                    <a:pt x="12586" y="9842"/>
                  </a:lnTo>
                  <a:lnTo>
                    <a:pt x="12878" y="9447"/>
                  </a:lnTo>
                  <a:close/>
                  <a:moveTo>
                    <a:pt x="5740" y="9833"/>
                  </a:moveTo>
                  <a:lnTo>
                    <a:pt x="5740" y="10022"/>
                  </a:lnTo>
                  <a:lnTo>
                    <a:pt x="5328" y="10022"/>
                  </a:lnTo>
                  <a:lnTo>
                    <a:pt x="5328" y="9833"/>
                  </a:lnTo>
                  <a:close/>
                  <a:moveTo>
                    <a:pt x="6392" y="9756"/>
                  </a:moveTo>
                  <a:lnTo>
                    <a:pt x="5800" y="10090"/>
                  </a:lnTo>
                  <a:lnTo>
                    <a:pt x="5800" y="9756"/>
                  </a:lnTo>
                  <a:close/>
                  <a:moveTo>
                    <a:pt x="5277" y="9756"/>
                  </a:moveTo>
                  <a:lnTo>
                    <a:pt x="5277" y="10108"/>
                  </a:lnTo>
                  <a:lnTo>
                    <a:pt x="4642" y="9756"/>
                  </a:lnTo>
                  <a:close/>
                  <a:moveTo>
                    <a:pt x="5740" y="10065"/>
                  </a:moveTo>
                  <a:lnTo>
                    <a:pt x="5740" y="10108"/>
                  </a:lnTo>
                  <a:lnTo>
                    <a:pt x="5508" y="10236"/>
                  </a:lnTo>
                  <a:lnTo>
                    <a:pt x="5328" y="10133"/>
                  </a:lnTo>
                  <a:lnTo>
                    <a:pt x="5328" y="10065"/>
                  </a:lnTo>
                  <a:close/>
                  <a:moveTo>
                    <a:pt x="5362" y="10322"/>
                  </a:moveTo>
                  <a:lnTo>
                    <a:pt x="5328" y="10348"/>
                  </a:lnTo>
                  <a:lnTo>
                    <a:pt x="5328" y="10322"/>
                  </a:lnTo>
                  <a:close/>
                  <a:moveTo>
                    <a:pt x="5731" y="10322"/>
                  </a:moveTo>
                  <a:lnTo>
                    <a:pt x="5731" y="10365"/>
                  </a:lnTo>
                  <a:lnTo>
                    <a:pt x="5663" y="10322"/>
                  </a:lnTo>
                  <a:close/>
                  <a:moveTo>
                    <a:pt x="12835" y="9953"/>
                  </a:moveTo>
                  <a:lnTo>
                    <a:pt x="12526" y="10365"/>
                  </a:lnTo>
                  <a:lnTo>
                    <a:pt x="12543" y="9953"/>
                  </a:lnTo>
                  <a:close/>
                  <a:moveTo>
                    <a:pt x="13264" y="9953"/>
                  </a:moveTo>
                  <a:lnTo>
                    <a:pt x="13290" y="10365"/>
                  </a:lnTo>
                  <a:lnTo>
                    <a:pt x="12972" y="9953"/>
                  </a:lnTo>
                  <a:close/>
                  <a:moveTo>
                    <a:pt x="13873" y="9953"/>
                  </a:moveTo>
                  <a:lnTo>
                    <a:pt x="13564" y="10365"/>
                  </a:lnTo>
                  <a:lnTo>
                    <a:pt x="13590" y="9953"/>
                  </a:lnTo>
                  <a:close/>
                  <a:moveTo>
                    <a:pt x="14319" y="9953"/>
                  </a:moveTo>
                  <a:lnTo>
                    <a:pt x="14337" y="10365"/>
                  </a:lnTo>
                  <a:lnTo>
                    <a:pt x="14028" y="9953"/>
                  </a:lnTo>
                  <a:close/>
                  <a:moveTo>
                    <a:pt x="12878" y="9970"/>
                  </a:moveTo>
                  <a:lnTo>
                    <a:pt x="12878" y="10425"/>
                  </a:lnTo>
                  <a:lnTo>
                    <a:pt x="12561" y="10425"/>
                  </a:lnTo>
                  <a:lnTo>
                    <a:pt x="12878" y="9970"/>
                  </a:lnTo>
                  <a:close/>
                  <a:moveTo>
                    <a:pt x="12930" y="9970"/>
                  </a:moveTo>
                  <a:lnTo>
                    <a:pt x="13256" y="10425"/>
                  </a:lnTo>
                  <a:lnTo>
                    <a:pt x="12930" y="10425"/>
                  </a:lnTo>
                  <a:lnTo>
                    <a:pt x="12930" y="9970"/>
                  </a:lnTo>
                  <a:close/>
                  <a:moveTo>
                    <a:pt x="13916" y="9979"/>
                  </a:moveTo>
                  <a:lnTo>
                    <a:pt x="13916" y="10425"/>
                  </a:lnTo>
                  <a:lnTo>
                    <a:pt x="13599" y="10425"/>
                  </a:lnTo>
                  <a:lnTo>
                    <a:pt x="13916" y="9979"/>
                  </a:lnTo>
                  <a:close/>
                  <a:moveTo>
                    <a:pt x="13976" y="9979"/>
                  </a:moveTo>
                  <a:lnTo>
                    <a:pt x="14294" y="10425"/>
                  </a:lnTo>
                  <a:lnTo>
                    <a:pt x="13976" y="10425"/>
                  </a:lnTo>
                  <a:lnTo>
                    <a:pt x="13976" y="9979"/>
                  </a:lnTo>
                  <a:close/>
                  <a:moveTo>
                    <a:pt x="16267" y="10108"/>
                  </a:moveTo>
                  <a:lnTo>
                    <a:pt x="16267" y="10314"/>
                  </a:lnTo>
                  <a:lnTo>
                    <a:pt x="16190" y="10314"/>
                  </a:lnTo>
                  <a:lnTo>
                    <a:pt x="16190" y="10425"/>
                  </a:lnTo>
                  <a:lnTo>
                    <a:pt x="15563" y="10425"/>
                  </a:lnTo>
                  <a:lnTo>
                    <a:pt x="15563" y="10314"/>
                  </a:lnTo>
                  <a:lnTo>
                    <a:pt x="15486" y="10314"/>
                  </a:lnTo>
                  <a:lnTo>
                    <a:pt x="15486" y="10108"/>
                  </a:lnTo>
                  <a:lnTo>
                    <a:pt x="15546" y="10108"/>
                  </a:lnTo>
                  <a:lnTo>
                    <a:pt x="15546" y="10185"/>
                  </a:lnTo>
                  <a:lnTo>
                    <a:pt x="15658" y="10185"/>
                  </a:lnTo>
                  <a:lnTo>
                    <a:pt x="15658" y="10108"/>
                  </a:lnTo>
                  <a:lnTo>
                    <a:pt x="16121" y="10108"/>
                  </a:lnTo>
                  <a:lnTo>
                    <a:pt x="16121" y="10185"/>
                  </a:lnTo>
                  <a:lnTo>
                    <a:pt x="16224" y="10185"/>
                  </a:lnTo>
                  <a:lnTo>
                    <a:pt x="16224" y="10108"/>
                  </a:lnTo>
                  <a:close/>
                  <a:moveTo>
                    <a:pt x="5508" y="10408"/>
                  </a:moveTo>
                  <a:lnTo>
                    <a:pt x="5697" y="10519"/>
                  </a:lnTo>
                  <a:lnTo>
                    <a:pt x="5319" y="10519"/>
                  </a:lnTo>
                  <a:lnTo>
                    <a:pt x="5508" y="10408"/>
                  </a:lnTo>
                  <a:close/>
                  <a:moveTo>
                    <a:pt x="5740" y="10562"/>
                  </a:moveTo>
                  <a:lnTo>
                    <a:pt x="5740" y="10751"/>
                  </a:lnTo>
                  <a:lnTo>
                    <a:pt x="5328" y="10751"/>
                  </a:lnTo>
                  <a:lnTo>
                    <a:pt x="5328" y="10562"/>
                  </a:lnTo>
                  <a:close/>
                  <a:moveTo>
                    <a:pt x="4582" y="9885"/>
                  </a:moveTo>
                  <a:lnTo>
                    <a:pt x="5277" y="10279"/>
                  </a:lnTo>
                  <a:lnTo>
                    <a:pt x="5277" y="10382"/>
                  </a:lnTo>
                  <a:lnTo>
                    <a:pt x="4461" y="10828"/>
                  </a:lnTo>
                  <a:lnTo>
                    <a:pt x="4582" y="9885"/>
                  </a:lnTo>
                  <a:close/>
                  <a:moveTo>
                    <a:pt x="6469" y="9850"/>
                  </a:moveTo>
                  <a:lnTo>
                    <a:pt x="6581" y="10837"/>
                  </a:lnTo>
                  <a:lnTo>
                    <a:pt x="6581" y="10837"/>
                  </a:lnTo>
                  <a:lnTo>
                    <a:pt x="5791" y="10391"/>
                  </a:lnTo>
                  <a:lnTo>
                    <a:pt x="5791" y="10236"/>
                  </a:lnTo>
                  <a:lnTo>
                    <a:pt x="6469" y="9850"/>
                  </a:lnTo>
                  <a:close/>
                  <a:moveTo>
                    <a:pt x="5740" y="10811"/>
                  </a:moveTo>
                  <a:lnTo>
                    <a:pt x="5740" y="11000"/>
                  </a:lnTo>
                  <a:lnTo>
                    <a:pt x="5328" y="11000"/>
                  </a:lnTo>
                  <a:lnTo>
                    <a:pt x="5328" y="10811"/>
                  </a:lnTo>
                  <a:close/>
                  <a:moveTo>
                    <a:pt x="5285" y="10537"/>
                  </a:moveTo>
                  <a:lnTo>
                    <a:pt x="5285" y="11034"/>
                  </a:lnTo>
                  <a:lnTo>
                    <a:pt x="4453" y="11034"/>
                  </a:lnTo>
                  <a:lnTo>
                    <a:pt x="4453" y="11008"/>
                  </a:lnTo>
                  <a:lnTo>
                    <a:pt x="5285" y="10537"/>
                  </a:lnTo>
                  <a:close/>
                  <a:moveTo>
                    <a:pt x="5791" y="10562"/>
                  </a:moveTo>
                  <a:lnTo>
                    <a:pt x="6606" y="11026"/>
                  </a:lnTo>
                  <a:lnTo>
                    <a:pt x="6606" y="11034"/>
                  </a:lnTo>
                  <a:lnTo>
                    <a:pt x="5791" y="11034"/>
                  </a:lnTo>
                  <a:lnTo>
                    <a:pt x="5791" y="10562"/>
                  </a:lnTo>
                  <a:close/>
                  <a:moveTo>
                    <a:pt x="5740" y="11180"/>
                  </a:moveTo>
                  <a:lnTo>
                    <a:pt x="5740" y="11249"/>
                  </a:lnTo>
                  <a:lnTo>
                    <a:pt x="5328" y="11249"/>
                  </a:lnTo>
                  <a:lnTo>
                    <a:pt x="5328" y="11180"/>
                  </a:lnTo>
                  <a:close/>
                  <a:moveTo>
                    <a:pt x="5740" y="11292"/>
                  </a:moveTo>
                  <a:lnTo>
                    <a:pt x="5740" y="11343"/>
                  </a:lnTo>
                  <a:lnTo>
                    <a:pt x="5328" y="11343"/>
                  </a:lnTo>
                  <a:lnTo>
                    <a:pt x="5328" y="11292"/>
                  </a:lnTo>
                  <a:close/>
                  <a:moveTo>
                    <a:pt x="6641" y="11171"/>
                  </a:moveTo>
                  <a:lnTo>
                    <a:pt x="6641" y="11249"/>
                  </a:lnTo>
                  <a:lnTo>
                    <a:pt x="6383" y="11343"/>
                  </a:lnTo>
                  <a:lnTo>
                    <a:pt x="5800" y="11343"/>
                  </a:lnTo>
                  <a:lnTo>
                    <a:pt x="5800" y="11171"/>
                  </a:lnTo>
                  <a:close/>
                  <a:moveTo>
                    <a:pt x="5277" y="11180"/>
                  </a:moveTo>
                  <a:lnTo>
                    <a:pt x="5277" y="11352"/>
                  </a:lnTo>
                  <a:lnTo>
                    <a:pt x="4650" y="11352"/>
                  </a:lnTo>
                  <a:lnTo>
                    <a:pt x="4419" y="11257"/>
                  </a:lnTo>
                  <a:lnTo>
                    <a:pt x="4427" y="11180"/>
                  </a:lnTo>
                  <a:close/>
                  <a:moveTo>
                    <a:pt x="5740" y="11420"/>
                  </a:moveTo>
                  <a:lnTo>
                    <a:pt x="5740" y="11498"/>
                  </a:lnTo>
                  <a:lnTo>
                    <a:pt x="5328" y="11498"/>
                  </a:lnTo>
                  <a:lnTo>
                    <a:pt x="5328" y="11420"/>
                  </a:lnTo>
                  <a:close/>
                  <a:moveTo>
                    <a:pt x="6186" y="11420"/>
                  </a:moveTo>
                  <a:lnTo>
                    <a:pt x="5791" y="11566"/>
                  </a:lnTo>
                  <a:lnTo>
                    <a:pt x="5791" y="11420"/>
                  </a:lnTo>
                  <a:close/>
                  <a:moveTo>
                    <a:pt x="3878" y="11420"/>
                  </a:moveTo>
                  <a:lnTo>
                    <a:pt x="3878" y="11592"/>
                  </a:lnTo>
                  <a:lnTo>
                    <a:pt x="3749" y="11592"/>
                  </a:lnTo>
                  <a:lnTo>
                    <a:pt x="3749" y="11420"/>
                  </a:lnTo>
                  <a:close/>
                  <a:moveTo>
                    <a:pt x="4256" y="11420"/>
                  </a:moveTo>
                  <a:lnTo>
                    <a:pt x="4238" y="11592"/>
                  </a:lnTo>
                  <a:lnTo>
                    <a:pt x="3955" y="11592"/>
                  </a:lnTo>
                  <a:lnTo>
                    <a:pt x="3955" y="11420"/>
                  </a:lnTo>
                  <a:close/>
                  <a:moveTo>
                    <a:pt x="4436" y="11420"/>
                  </a:moveTo>
                  <a:lnTo>
                    <a:pt x="4882" y="11592"/>
                  </a:lnTo>
                  <a:lnTo>
                    <a:pt x="4376" y="11592"/>
                  </a:lnTo>
                  <a:lnTo>
                    <a:pt x="4393" y="11420"/>
                  </a:lnTo>
                  <a:close/>
                  <a:moveTo>
                    <a:pt x="5277" y="11429"/>
                  </a:moveTo>
                  <a:lnTo>
                    <a:pt x="5277" y="11592"/>
                  </a:lnTo>
                  <a:lnTo>
                    <a:pt x="4848" y="11429"/>
                  </a:lnTo>
                  <a:close/>
                  <a:moveTo>
                    <a:pt x="5740" y="11549"/>
                  </a:moveTo>
                  <a:lnTo>
                    <a:pt x="5740" y="11592"/>
                  </a:lnTo>
                  <a:lnTo>
                    <a:pt x="5328" y="11592"/>
                  </a:lnTo>
                  <a:lnTo>
                    <a:pt x="5328" y="11549"/>
                  </a:lnTo>
                  <a:close/>
                  <a:moveTo>
                    <a:pt x="6649" y="11420"/>
                  </a:moveTo>
                  <a:lnTo>
                    <a:pt x="6666" y="11592"/>
                  </a:lnTo>
                  <a:lnTo>
                    <a:pt x="6143" y="11592"/>
                  </a:lnTo>
                  <a:lnTo>
                    <a:pt x="6581" y="11420"/>
                  </a:lnTo>
                  <a:close/>
                  <a:moveTo>
                    <a:pt x="7387" y="11420"/>
                  </a:moveTo>
                  <a:lnTo>
                    <a:pt x="7387" y="11592"/>
                  </a:lnTo>
                  <a:lnTo>
                    <a:pt x="6821" y="11592"/>
                  </a:lnTo>
                  <a:lnTo>
                    <a:pt x="6795" y="11420"/>
                  </a:lnTo>
                  <a:close/>
                  <a:moveTo>
                    <a:pt x="7593" y="11420"/>
                  </a:moveTo>
                  <a:lnTo>
                    <a:pt x="7593" y="11592"/>
                  </a:lnTo>
                  <a:lnTo>
                    <a:pt x="7464" y="11592"/>
                  </a:lnTo>
                  <a:lnTo>
                    <a:pt x="7464" y="11420"/>
                  </a:lnTo>
                  <a:close/>
                  <a:moveTo>
                    <a:pt x="5551" y="11669"/>
                  </a:moveTo>
                  <a:lnTo>
                    <a:pt x="5508" y="11686"/>
                  </a:lnTo>
                  <a:lnTo>
                    <a:pt x="5465" y="11669"/>
                  </a:lnTo>
                  <a:close/>
                  <a:moveTo>
                    <a:pt x="5277" y="11926"/>
                  </a:moveTo>
                  <a:lnTo>
                    <a:pt x="5277" y="11944"/>
                  </a:lnTo>
                  <a:lnTo>
                    <a:pt x="5208" y="11944"/>
                  </a:lnTo>
                  <a:lnTo>
                    <a:pt x="5277" y="11926"/>
                  </a:lnTo>
                  <a:close/>
                  <a:moveTo>
                    <a:pt x="5508" y="11824"/>
                  </a:moveTo>
                  <a:lnTo>
                    <a:pt x="5740" y="11909"/>
                  </a:lnTo>
                  <a:lnTo>
                    <a:pt x="5740" y="11944"/>
                  </a:lnTo>
                  <a:lnTo>
                    <a:pt x="5328" y="11944"/>
                  </a:lnTo>
                  <a:lnTo>
                    <a:pt x="5328" y="11901"/>
                  </a:lnTo>
                  <a:lnTo>
                    <a:pt x="5508" y="11824"/>
                  </a:lnTo>
                  <a:close/>
                  <a:moveTo>
                    <a:pt x="6666" y="11669"/>
                  </a:moveTo>
                  <a:lnTo>
                    <a:pt x="6709" y="11944"/>
                  </a:lnTo>
                  <a:lnTo>
                    <a:pt x="6220" y="11944"/>
                  </a:lnTo>
                  <a:lnTo>
                    <a:pt x="5791" y="11781"/>
                  </a:lnTo>
                  <a:lnTo>
                    <a:pt x="5791" y="11729"/>
                  </a:lnTo>
                  <a:lnTo>
                    <a:pt x="5946" y="11669"/>
                  </a:lnTo>
                  <a:close/>
                  <a:moveTo>
                    <a:pt x="7387" y="11652"/>
                  </a:moveTo>
                  <a:lnTo>
                    <a:pt x="7387" y="11944"/>
                  </a:lnTo>
                  <a:lnTo>
                    <a:pt x="6855" y="11944"/>
                  </a:lnTo>
                  <a:lnTo>
                    <a:pt x="6821" y="11652"/>
                  </a:lnTo>
                  <a:close/>
                  <a:moveTo>
                    <a:pt x="3878" y="11669"/>
                  </a:moveTo>
                  <a:lnTo>
                    <a:pt x="3878" y="11952"/>
                  </a:lnTo>
                  <a:lnTo>
                    <a:pt x="3749" y="11952"/>
                  </a:lnTo>
                  <a:lnTo>
                    <a:pt x="3749" y="11669"/>
                  </a:lnTo>
                  <a:close/>
                  <a:moveTo>
                    <a:pt x="4238" y="11669"/>
                  </a:moveTo>
                  <a:lnTo>
                    <a:pt x="4204" y="11952"/>
                  </a:lnTo>
                  <a:lnTo>
                    <a:pt x="3955" y="11952"/>
                  </a:lnTo>
                  <a:lnTo>
                    <a:pt x="3955" y="11669"/>
                  </a:lnTo>
                  <a:close/>
                  <a:moveTo>
                    <a:pt x="5071" y="11669"/>
                  </a:moveTo>
                  <a:lnTo>
                    <a:pt x="5277" y="11738"/>
                  </a:lnTo>
                  <a:lnTo>
                    <a:pt x="5277" y="11772"/>
                  </a:lnTo>
                  <a:lnTo>
                    <a:pt x="4805" y="11952"/>
                  </a:lnTo>
                  <a:lnTo>
                    <a:pt x="4333" y="11952"/>
                  </a:lnTo>
                  <a:lnTo>
                    <a:pt x="4376" y="11669"/>
                  </a:lnTo>
                  <a:close/>
                  <a:moveTo>
                    <a:pt x="7593" y="11669"/>
                  </a:moveTo>
                  <a:lnTo>
                    <a:pt x="7593" y="11952"/>
                  </a:lnTo>
                  <a:lnTo>
                    <a:pt x="7464" y="11952"/>
                  </a:lnTo>
                  <a:lnTo>
                    <a:pt x="7464" y="11669"/>
                  </a:lnTo>
                  <a:close/>
                  <a:moveTo>
                    <a:pt x="10347" y="11755"/>
                  </a:moveTo>
                  <a:lnTo>
                    <a:pt x="10347" y="11952"/>
                  </a:lnTo>
                  <a:lnTo>
                    <a:pt x="10287" y="11952"/>
                  </a:lnTo>
                  <a:lnTo>
                    <a:pt x="10287" y="12055"/>
                  </a:lnTo>
                  <a:lnTo>
                    <a:pt x="9652" y="12055"/>
                  </a:lnTo>
                  <a:lnTo>
                    <a:pt x="9652" y="11952"/>
                  </a:lnTo>
                  <a:lnTo>
                    <a:pt x="9575" y="11952"/>
                  </a:lnTo>
                  <a:lnTo>
                    <a:pt x="9575" y="11755"/>
                  </a:lnTo>
                  <a:lnTo>
                    <a:pt x="9626" y="11755"/>
                  </a:lnTo>
                  <a:lnTo>
                    <a:pt x="9626" y="11824"/>
                  </a:lnTo>
                  <a:lnTo>
                    <a:pt x="9738" y="11824"/>
                  </a:lnTo>
                  <a:lnTo>
                    <a:pt x="9738" y="11755"/>
                  </a:lnTo>
                  <a:lnTo>
                    <a:pt x="10201" y="11755"/>
                  </a:lnTo>
                  <a:lnTo>
                    <a:pt x="10201" y="11824"/>
                  </a:lnTo>
                  <a:lnTo>
                    <a:pt x="10304" y="11824"/>
                  </a:lnTo>
                  <a:lnTo>
                    <a:pt x="10304" y="11755"/>
                  </a:lnTo>
                  <a:close/>
                  <a:moveTo>
                    <a:pt x="5740" y="12029"/>
                  </a:moveTo>
                  <a:lnTo>
                    <a:pt x="5740" y="12107"/>
                  </a:lnTo>
                  <a:lnTo>
                    <a:pt x="5328" y="12107"/>
                  </a:lnTo>
                  <a:lnTo>
                    <a:pt x="5328" y="12029"/>
                  </a:lnTo>
                  <a:close/>
                  <a:moveTo>
                    <a:pt x="6735" y="12012"/>
                  </a:moveTo>
                  <a:lnTo>
                    <a:pt x="6735" y="12107"/>
                  </a:lnTo>
                  <a:lnTo>
                    <a:pt x="6649" y="12107"/>
                  </a:lnTo>
                  <a:lnTo>
                    <a:pt x="6409" y="12012"/>
                  </a:lnTo>
                  <a:close/>
                  <a:moveTo>
                    <a:pt x="3878" y="12021"/>
                  </a:moveTo>
                  <a:lnTo>
                    <a:pt x="3878" y="12115"/>
                  </a:lnTo>
                  <a:lnTo>
                    <a:pt x="3749" y="12115"/>
                  </a:lnTo>
                  <a:lnTo>
                    <a:pt x="3749" y="12021"/>
                  </a:lnTo>
                  <a:close/>
                  <a:moveTo>
                    <a:pt x="4195" y="12021"/>
                  </a:moveTo>
                  <a:lnTo>
                    <a:pt x="4178" y="12115"/>
                  </a:lnTo>
                  <a:lnTo>
                    <a:pt x="3955" y="12115"/>
                  </a:lnTo>
                  <a:lnTo>
                    <a:pt x="3955" y="12021"/>
                  </a:lnTo>
                  <a:close/>
                  <a:moveTo>
                    <a:pt x="4624" y="12021"/>
                  </a:moveTo>
                  <a:lnTo>
                    <a:pt x="4384" y="12115"/>
                  </a:lnTo>
                  <a:lnTo>
                    <a:pt x="4316" y="12115"/>
                  </a:lnTo>
                  <a:lnTo>
                    <a:pt x="4333" y="12021"/>
                  </a:lnTo>
                  <a:close/>
                  <a:moveTo>
                    <a:pt x="5277" y="12021"/>
                  </a:moveTo>
                  <a:lnTo>
                    <a:pt x="5277" y="12115"/>
                  </a:lnTo>
                  <a:lnTo>
                    <a:pt x="4779" y="12115"/>
                  </a:lnTo>
                  <a:lnTo>
                    <a:pt x="5019" y="12021"/>
                  </a:lnTo>
                  <a:close/>
                  <a:moveTo>
                    <a:pt x="6006" y="12021"/>
                  </a:moveTo>
                  <a:lnTo>
                    <a:pt x="6237" y="12115"/>
                  </a:lnTo>
                  <a:lnTo>
                    <a:pt x="5791" y="12115"/>
                  </a:lnTo>
                  <a:lnTo>
                    <a:pt x="5791" y="12021"/>
                  </a:lnTo>
                  <a:close/>
                  <a:moveTo>
                    <a:pt x="7387" y="12021"/>
                  </a:moveTo>
                  <a:lnTo>
                    <a:pt x="7387" y="12115"/>
                  </a:lnTo>
                  <a:lnTo>
                    <a:pt x="6872" y="12115"/>
                  </a:lnTo>
                  <a:lnTo>
                    <a:pt x="6864" y="12021"/>
                  </a:lnTo>
                  <a:close/>
                  <a:moveTo>
                    <a:pt x="7593" y="12021"/>
                  </a:moveTo>
                  <a:lnTo>
                    <a:pt x="7593" y="12115"/>
                  </a:lnTo>
                  <a:lnTo>
                    <a:pt x="7464" y="12115"/>
                  </a:lnTo>
                  <a:lnTo>
                    <a:pt x="7464" y="12021"/>
                  </a:lnTo>
                  <a:close/>
                  <a:moveTo>
                    <a:pt x="5740" y="12184"/>
                  </a:moveTo>
                  <a:lnTo>
                    <a:pt x="5740" y="12227"/>
                  </a:lnTo>
                  <a:lnTo>
                    <a:pt x="5328" y="12227"/>
                  </a:lnTo>
                  <a:lnTo>
                    <a:pt x="5328" y="12184"/>
                  </a:lnTo>
                  <a:close/>
                  <a:moveTo>
                    <a:pt x="3878" y="12184"/>
                  </a:moveTo>
                  <a:lnTo>
                    <a:pt x="3878" y="12364"/>
                  </a:lnTo>
                  <a:lnTo>
                    <a:pt x="3749" y="12364"/>
                  </a:lnTo>
                  <a:lnTo>
                    <a:pt x="3749" y="12184"/>
                  </a:lnTo>
                  <a:close/>
                  <a:moveTo>
                    <a:pt x="4170" y="12184"/>
                  </a:moveTo>
                  <a:lnTo>
                    <a:pt x="4153" y="12364"/>
                  </a:lnTo>
                  <a:lnTo>
                    <a:pt x="3955" y="12364"/>
                  </a:lnTo>
                  <a:lnTo>
                    <a:pt x="3955" y="12184"/>
                  </a:lnTo>
                  <a:close/>
                  <a:moveTo>
                    <a:pt x="5285" y="12167"/>
                  </a:moveTo>
                  <a:lnTo>
                    <a:pt x="5285" y="12355"/>
                  </a:lnTo>
                  <a:lnTo>
                    <a:pt x="5122" y="12355"/>
                  </a:lnTo>
                  <a:lnTo>
                    <a:pt x="5122" y="12235"/>
                  </a:lnTo>
                  <a:lnTo>
                    <a:pt x="5062" y="12235"/>
                  </a:lnTo>
                  <a:lnTo>
                    <a:pt x="5062" y="12244"/>
                  </a:lnTo>
                  <a:lnTo>
                    <a:pt x="5062" y="12364"/>
                  </a:lnTo>
                  <a:lnTo>
                    <a:pt x="4650" y="12364"/>
                  </a:lnTo>
                  <a:lnTo>
                    <a:pt x="4650" y="12244"/>
                  </a:lnTo>
                  <a:lnTo>
                    <a:pt x="4599" y="12244"/>
                  </a:lnTo>
                  <a:lnTo>
                    <a:pt x="4599" y="12364"/>
                  </a:lnTo>
                  <a:lnTo>
                    <a:pt x="4290" y="12364"/>
                  </a:lnTo>
                  <a:lnTo>
                    <a:pt x="4298" y="12287"/>
                  </a:lnTo>
                  <a:lnTo>
                    <a:pt x="4599" y="12167"/>
                  </a:lnTo>
                  <a:close/>
                  <a:moveTo>
                    <a:pt x="5740" y="12278"/>
                  </a:moveTo>
                  <a:lnTo>
                    <a:pt x="5740" y="12364"/>
                  </a:lnTo>
                  <a:lnTo>
                    <a:pt x="5328" y="12364"/>
                  </a:lnTo>
                  <a:lnTo>
                    <a:pt x="5328" y="12278"/>
                  </a:lnTo>
                  <a:close/>
                  <a:moveTo>
                    <a:pt x="6435" y="12184"/>
                  </a:moveTo>
                  <a:lnTo>
                    <a:pt x="6752" y="12313"/>
                  </a:lnTo>
                  <a:lnTo>
                    <a:pt x="6769" y="12364"/>
                  </a:lnTo>
                  <a:lnTo>
                    <a:pt x="5791" y="12364"/>
                  </a:lnTo>
                  <a:lnTo>
                    <a:pt x="5791" y="12184"/>
                  </a:lnTo>
                  <a:close/>
                  <a:moveTo>
                    <a:pt x="7387" y="12184"/>
                  </a:moveTo>
                  <a:lnTo>
                    <a:pt x="7387" y="12364"/>
                  </a:lnTo>
                  <a:lnTo>
                    <a:pt x="6907" y="12364"/>
                  </a:lnTo>
                  <a:lnTo>
                    <a:pt x="6881" y="12184"/>
                  </a:lnTo>
                  <a:close/>
                  <a:moveTo>
                    <a:pt x="7593" y="12184"/>
                  </a:moveTo>
                  <a:lnTo>
                    <a:pt x="7593" y="12364"/>
                  </a:lnTo>
                  <a:lnTo>
                    <a:pt x="7464" y="12364"/>
                  </a:lnTo>
                  <a:lnTo>
                    <a:pt x="7464" y="12184"/>
                  </a:lnTo>
                  <a:close/>
                  <a:moveTo>
                    <a:pt x="4118" y="12793"/>
                  </a:moveTo>
                  <a:lnTo>
                    <a:pt x="4118" y="12887"/>
                  </a:lnTo>
                  <a:lnTo>
                    <a:pt x="3861" y="12887"/>
                  </a:lnTo>
                  <a:lnTo>
                    <a:pt x="3861" y="12793"/>
                  </a:lnTo>
                  <a:close/>
                  <a:moveTo>
                    <a:pt x="5817" y="12793"/>
                  </a:moveTo>
                  <a:lnTo>
                    <a:pt x="5817" y="12887"/>
                  </a:lnTo>
                  <a:lnTo>
                    <a:pt x="5568" y="12887"/>
                  </a:lnTo>
                  <a:lnTo>
                    <a:pt x="5568" y="12793"/>
                  </a:lnTo>
                  <a:close/>
                  <a:moveTo>
                    <a:pt x="7507" y="12793"/>
                  </a:moveTo>
                  <a:lnTo>
                    <a:pt x="7507" y="12887"/>
                  </a:lnTo>
                  <a:lnTo>
                    <a:pt x="7250" y="12887"/>
                  </a:lnTo>
                  <a:lnTo>
                    <a:pt x="7250" y="12793"/>
                  </a:lnTo>
                  <a:close/>
                  <a:moveTo>
                    <a:pt x="19278" y="12870"/>
                  </a:moveTo>
                  <a:lnTo>
                    <a:pt x="19364" y="12922"/>
                  </a:lnTo>
                  <a:lnTo>
                    <a:pt x="19356" y="12939"/>
                  </a:lnTo>
                  <a:lnTo>
                    <a:pt x="19210" y="12982"/>
                  </a:lnTo>
                  <a:lnTo>
                    <a:pt x="19278" y="12870"/>
                  </a:lnTo>
                  <a:close/>
                  <a:moveTo>
                    <a:pt x="5062" y="12802"/>
                  </a:moveTo>
                  <a:lnTo>
                    <a:pt x="5062" y="12999"/>
                  </a:lnTo>
                  <a:lnTo>
                    <a:pt x="4650" y="12999"/>
                  </a:lnTo>
                  <a:lnTo>
                    <a:pt x="4650" y="12802"/>
                  </a:lnTo>
                  <a:close/>
                  <a:moveTo>
                    <a:pt x="5379" y="12793"/>
                  </a:moveTo>
                  <a:lnTo>
                    <a:pt x="5113" y="13171"/>
                  </a:lnTo>
                  <a:lnTo>
                    <a:pt x="5113" y="12793"/>
                  </a:lnTo>
                  <a:close/>
                  <a:moveTo>
                    <a:pt x="19347" y="12965"/>
                  </a:moveTo>
                  <a:lnTo>
                    <a:pt x="19210" y="13196"/>
                  </a:lnTo>
                  <a:lnTo>
                    <a:pt x="19184" y="13016"/>
                  </a:lnTo>
                  <a:lnTo>
                    <a:pt x="19193" y="13008"/>
                  </a:lnTo>
                  <a:lnTo>
                    <a:pt x="19347" y="12965"/>
                  </a:lnTo>
                  <a:close/>
                  <a:moveTo>
                    <a:pt x="4118" y="13042"/>
                  </a:moveTo>
                  <a:lnTo>
                    <a:pt x="4118" y="13239"/>
                  </a:lnTo>
                  <a:lnTo>
                    <a:pt x="3861" y="13239"/>
                  </a:lnTo>
                  <a:lnTo>
                    <a:pt x="3861" y="13042"/>
                  </a:lnTo>
                  <a:close/>
                  <a:moveTo>
                    <a:pt x="5062" y="13050"/>
                  </a:moveTo>
                  <a:lnTo>
                    <a:pt x="5062" y="13239"/>
                  </a:lnTo>
                  <a:lnTo>
                    <a:pt x="4650" y="13239"/>
                  </a:lnTo>
                  <a:lnTo>
                    <a:pt x="4650" y="13050"/>
                  </a:lnTo>
                  <a:close/>
                  <a:moveTo>
                    <a:pt x="5817" y="13042"/>
                  </a:moveTo>
                  <a:lnTo>
                    <a:pt x="5817" y="13239"/>
                  </a:lnTo>
                  <a:lnTo>
                    <a:pt x="5568" y="13239"/>
                  </a:lnTo>
                  <a:lnTo>
                    <a:pt x="5568" y="13042"/>
                  </a:lnTo>
                  <a:close/>
                  <a:moveTo>
                    <a:pt x="7507" y="13042"/>
                  </a:moveTo>
                  <a:lnTo>
                    <a:pt x="7507" y="13239"/>
                  </a:lnTo>
                  <a:lnTo>
                    <a:pt x="7250" y="13239"/>
                  </a:lnTo>
                  <a:lnTo>
                    <a:pt x="7250" y="13042"/>
                  </a:lnTo>
                  <a:close/>
                  <a:moveTo>
                    <a:pt x="19167" y="13059"/>
                  </a:moveTo>
                  <a:lnTo>
                    <a:pt x="19184" y="13239"/>
                  </a:lnTo>
                  <a:lnTo>
                    <a:pt x="19184" y="13256"/>
                  </a:lnTo>
                  <a:lnTo>
                    <a:pt x="19081" y="13196"/>
                  </a:lnTo>
                  <a:lnTo>
                    <a:pt x="19167" y="13059"/>
                  </a:lnTo>
                  <a:close/>
                  <a:moveTo>
                    <a:pt x="19424" y="12939"/>
                  </a:moveTo>
                  <a:lnTo>
                    <a:pt x="19433" y="12956"/>
                  </a:lnTo>
                  <a:lnTo>
                    <a:pt x="19236" y="13282"/>
                  </a:lnTo>
                  <a:lnTo>
                    <a:pt x="19227" y="13274"/>
                  </a:lnTo>
                  <a:lnTo>
                    <a:pt x="19424" y="12939"/>
                  </a:lnTo>
                  <a:close/>
                  <a:moveTo>
                    <a:pt x="19055" y="13213"/>
                  </a:moveTo>
                  <a:lnTo>
                    <a:pt x="19167" y="13274"/>
                  </a:lnTo>
                  <a:lnTo>
                    <a:pt x="19150" y="13282"/>
                  </a:lnTo>
                  <a:lnTo>
                    <a:pt x="18952" y="13368"/>
                  </a:lnTo>
                  <a:lnTo>
                    <a:pt x="19055" y="13213"/>
                  </a:lnTo>
                  <a:close/>
                  <a:moveTo>
                    <a:pt x="5019" y="13308"/>
                  </a:moveTo>
                  <a:lnTo>
                    <a:pt x="4873" y="13497"/>
                  </a:lnTo>
                  <a:lnTo>
                    <a:pt x="4650" y="13497"/>
                  </a:lnTo>
                  <a:lnTo>
                    <a:pt x="4650" y="13308"/>
                  </a:lnTo>
                  <a:close/>
                  <a:moveTo>
                    <a:pt x="4118" y="13385"/>
                  </a:moveTo>
                  <a:lnTo>
                    <a:pt x="4118" y="13582"/>
                  </a:lnTo>
                  <a:lnTo>
                    <a:pt x="3861" y="13582"/>
                  </a:lnTo>
                  <a:lnTo>
                    <a:pt x="3861" y="13385"/>
                  </a:lnTo>
                  <a:close/>
                  <a:moveTo>
                    <a:pt x="5817" y="13385"/>
                  </a:moveTo>
                  <a:lnTo>
                    <a:pt x="5817" y="13582"/>
                  </a:lnTo>
                  <a:lnTo>
                    <a:pt x="5568" y="13582"/>
                  </a:lnTo>
                  <a:lnTo>
                    <a:pt x="5568" y="13385"/>
                  </a:lnTo>
                  <a:close/>
                  <a:moveTo>
                    <a:pt x="7507" y="13394"/>
                  </a:moveTo>
                  <a:lnTo>
                    <a:pt x="7507" y="13600"/>
                  </a:lnTo>
                  <a:lnTo>
                    <a:pt x="7250" y="13600"/>
                  </a:lnTo>
                  <a:lnTo>
                    <a:pt x="7250" y="13394"/>
                  </a:lnTo>
                  <a:close/>
                  <a:moveTo>
                    <a:pt x="19133" y="13316"/>
                  </a:moveTo>
                  <a:lnTo>
                    <a:pt x="18935" y="13651"/>
                  </a:lnTo>
                  <a:lnTo>
                    <a:pt x="18910" y="13437"/>
                  </a:lnTo>
                  <a:lnTo>
                    <a:pt x="18927" y="13402"/>
                  </a:lnTo>
                  <a:lnTo>
                    <a:pt x="19133" y="13316"/>
                  </a:lnTo>
                  <a:close/>
                  <a:moveTo>
                    <a:pt x="18892" y="13471"/>
                  </a:moveTo>
                  <a:lnTo>
                    <a:pt x="18927" y="13685"/>
                  </a:lnTo>
                  <a:lnTo>
                    <a:pt x="18798" y="13608"/>
                  </a:lnTo>
                  <a:lnTo>
                    <a:pt x="18892" y="13471"/>
                  </a:lnTo>
                  <a:close/>
                  <a:moveTo>
                    <a:pt x="19218" y="13308"/>
                  </a:moveTo>
                  <a:lnTo>
                    <a:pt x="19236" y="13316"/>
                  </a:lnTo>
                  <a:lnTo>
                    <a:pt x="18995" y="13737"/>
                  </a:lnTo>
                  <a:lnTo>
                    <a:pt x="18970" y="13728"/>
                  </a:lnTo>
                  <a:lnTo>
                    <a:pt x="19218" y="13308"/>
                  </a:lnTo>
                  <a:close/>
                  <a:moveTo>
                    <a:pt x="4848" y="13557"/>
                  </a:moveTo>
                  <a:lnTo>
                    <a:pt x="4710" y="13745"/>
                  </a:lnTo>
                  <a:lnTo>
                    <a:pt x="4667" y="13745"/>
                  </a:lnTo>
                  <a:lnTo>
                    <a:pt x="4667" y="13557"/>
                  </a:lnTo>
                  <a:close/>
                  <a:moveTo>
                    <a:pt x="5062" y="13557"/>
                  </a:moveTo>
                  <a:lnTo>
                    <a:pt x="5062" y="13745"/>
                  </a:lnTo>
                  <a:lnTo>
                    <a:pt x="4882" y="13745"/>
                  </a:lnTo>
                  <a:lnTo>
                    <a:pt x="5019" y="13557"/>
                  </a:lnTo>
                  <a:close/>
                  <a:moveTo>
                    <a:pt x="8880" y="13136"/>
                  </a:moveTo>
                  <a:lnTo>
                    <a:pt x="8880" y="13308"/>
                  </a:lnTo>
                  <a:lnTo>
                    <a:pt x="8846" y="13308"/>
                  </a:lnTo>
                  <a:lnTo>
                    <a:pt x="8846" y="13368"/>
                  </a:lnTo>
                  <a:lnTo>
                    <a:pt x="8880" y="13368"/>
                  </a:lnTo>
                  <a:lnTo>
                    <a:pt x="8880" y="13419"/>
                  </a:lnTo>
                  <a:lnTo>
                    <a:pt x="8846" y="13419"/>
                  </a:lnTo>
                  <a:lnTo>
                    <a:pt x="8846" y="13488"/>
                  </a:lnTo>
                  <a:lnTo>
                    <a:pt x="8880" y="13488"/>
                  </a:lnTo>
                  <a:lnTo>
                    <a:pt x="8880" y="13711"/>
                  </a:lnTo>
                  <a:lnTo>
                    <a:pt x="8846" y="13711"/>
                  </a:lnTo>
                  <a:lnTo>
                    <a:pt x="8846" y="13780"/>
                  </a:lnTo>
                  <a:lnTo>
                    <a:pt x="8751" y="13780"/>
                  </a:lnTo>
                  <a:lnTo>
                    <a:pt x="8751" y="13136"/>
                  </a:lnTo>
                  <a:close/>
                  <a:moveTo>
                    <a:pt x="7095" y="12793"/>
                  </a:moveTo>
                  <a:lnTo>
                    <a:pt x="7095" y="13797"/>
                  </a:lnTo>
                  <a:lnTo>
                    <a:pt x="6692" y="13797"/>
                  </a:lnTo>
                  <a:lnTo>
                    <a:pt x="5971" y="12793"/>
                  </a:lnTo>
                  <a:close/>
                  <a:moveTo>
                    <a:pt x="7507" y="13745"/>
                  </a:moveTo>
                  <a:lnTo>
                    <a:pt x="7507" y="13797"/>
                  </a:lnTo>
                  <a:lnTo>
                    <a:pt x="7250" y="13797"/>
                  </a:lnTo>
                  <a:lnTo>
                    <a:pt x="7250" y="13745"/>
                  </a:lnTo>
                  <a:close/>
                  <a:moveTo>
                    <a:pt x="7773" y="13153"/>
                  </a:moveTo>
                  <a:lnTo>
                    <a:pt x="7773" y="13797"/>
                  </a:lnTo>
                  <a:lnTo>
                    <a:pt x="7644" y="13797"/>
                  </a:lnTo>
                  <a:lnTo>
                    <a:pt x="7644" y="13153"/>
                  </a:lnTo>
                  <a:close/>
                  <a:moveTo>
                    <a:pt x="9223" y="13213"/>
                  </a:moveTo>
                  <a:lnTo>
                    <a:pt x="9223" y="13239"/>
                  </a:lnTo>
                  <a:lnTo>
                    <a:pt x="9283" y="13239"/>
                  </a:lnTo>
                  <a:lnTo>
                    <a:pt x="9283" y="13574"/>
                  </a:lnTo>
                  <a:lnTo>
                    <a:pt x="9283" y="13814"/>
                  </a:lnTo>
                  <a:lnTo>
                    <a:pt x="9069" y="13814"/>
                  </a:lnTo>
                  <a:lnTo>
                    <a:pt x="9069" y="13745"/>
                  </a:lnTo>
                  <a:lnTo>
                    <a:pt x="9043" y="13745"/>
                  </a:lnTo>
                  <a:lnTo>
                    <a:pt x="9043" y="13497"/>
                  </a:lnTo>
                  <a:lnTo>
                    <a:pt x="9069" y="13497"/>
                  </a:lnTo>
                  <a:lnTo>
                    <a:pt x="9069" y="13437"/>
                  </a:lnTo>
                  <a:lnTo>
                    <a:pt x="9043" y="13437"/>
                  </a:lnTo>
                  <a:lnTo>
                    <a:pt x="9043" y="13385"/>
                  </a:lnTo>
                  <a:lnTo>
                    <a:pt x="9069" y="13385"/>
                  </a:lnTo>
                  <a:lnTo>
                    <a:pt x="9069" y="13316"/>
                  </a:lnTo>
                  <a:lnTo>
                    <a:pt x="9043" y="13316"/>
                  </a:lnTo>
                  <a:lnTo>
                    <a:pt x="9043" y="13213"/>
                  </a:lnTo>
                  <a:close/>
                  <a:moveTo>
                    <a:pt x="18781" y="13651"/>
                  </a:moveTo>
                  <a:lnTo>
                    <a:pt x="18910" y="13728"/>
                  </a:lnTo>
                  <a:lnTo>
                    <a:pt x="18910" y="13737"/>
                  </a:lnTo>
                  <a:lnTo>
                    <a:pt x="18661" y="13848"/>
                  </a:lnTo>
                  <a:lnTo>
                    <a:pt x="18781" y="13651"/>
                  </a:lnTo>
                  <a:close/>
                  <a:moveTo>
                    <a:pt x="4118" y="13737"/>
                  </a:moveTo>
                  <a:lnTo>
                    <a:pt x="4118" y="13943"/>
                  </a:lnTo>
                  <a:lnTo>
                    <a:pt x="3861" y="13943"/>
                  </a:lnTo>
                  <a:lnTo>
                    <a:pt x="3861" y="13737"/>
                  </a:lnTo>
                  <a:close/>
                  <a:moveTo>
                    <a:pt x="5817" y="13737"/>
                  </a:moveTo>
                  <a:lnTo>
                    <a:pt x="5817" y="13943"/>
                  </a:lnTo>
                  <a:lnTo>
                    <a:pt x="5568" y="13943"/>
                  </a:lnTo>
                  <a:lnTo>
                    <a:pt x="5568" y="13737"/>
                  </a:lnTo>
                  <a:close/>
                  <a:moveTo>
                    <a:pt x="7507" y="13874"/>
                  </a:moveTo>
                  <a:lnTo>
                    <a:pt x="7507" y="13951"/>
                  </a:lnTo>
                  <a:lnTo>
                    <a:pt x="7250" y="13951"/>
                  </a:lnTo>
                  <a:lnTo>
                    <a:pt x="7250" y="13874"/>
                  </a:lnTo>
                  <a:close/>
                  <a:moveTo>
                    <a:pt x="6907" y="13840"/>
                  </a:moveTo>
                  <a:lnTo>
                    <a:pt x="6907" y="13968"/>
                  </a:lnTo>
                  <a:lnTo>
                    <a:pt x="6821" y="13968"/>
                  </a:lnTo>
                  <a:lnTo>
                    <a:pt x="6735" y="13840"/>
                  </a:lnTo>
                  <a:close/>
                  <a:moveTo>
                    <a:pt x="7095" y="13866"/>
                  </a:moveTo>
                  <a:lnTo>
                    <a:pt x="7095" y="13968"/>
                  </a:lnTo>
                  <a:lnTo>
                    <a:pt x="6958" y="13968"/>
                  </a:lnTo>
                  <a:lnTo>
                    <a:pt x="6958" y="13866"/>
                  </a:lnTo>
                  <a:close/>
                  <a:moveTo>
                    <a:pt x="8846" y="13866"/>
                  </a:moveTo>
                  <a:lnTo>
                    <a:pt x="8846" y="13908"/>
                  </a:lnTo>
                  <a:lnTo>
                    <a:pt x="8880" y="13908"/>
                  </a:lnTo>
                  <a:lnTo>
                    <a:pt x="8880" y="13968"/>
                  </a:lnTo>
                  <a:lnTo>
                    <a:pt x="8751" y="13968"/>
                  </a:lnTo>
                  <a:lnTo>
                    <a:pt x="8751" y="13866"/>
                  </a:lnTo>
                  <a:close/>
                  <a:moveTo>
                    <a:pt x="17082" y="13840"/>
                  </a:moveTo>
                  <a:lnTo>
                    <a:pt x="17082" y="13968"/>
                  </a:lnTo>
                  <a:lnTo>
                    <a:pt x="16876" y="13968"/>
                  </a:lnTo>
                  <a:lnTo>
                    <a:pt x="16876" y="13840"/>
                  </a:lnTo>
                  <a:close/>
                  <a:moveTo>
                    <a:pt x="7773" y="13874"/>
                  </a:moveTo>
                  <a:lnTo>
                    <a:pt x="7773" y="13986"/>
                  </a:lnTo>
                  <a:lnTo>
                    <a:pt x="7644" y="13986"/>
                  </a:lnTo>
                  <a:lnTo>
                    <a:pt x="7644" y="13874"/>
                  </a:lnTo>
                  <a:close/>
                  <a:moveTo>
                    <a:pt x="9283" y="13874"/>
                  </a:moveTo>
                  <a:lnTo>
                    <a:pt x="9283" y="13986"/>
                  </a:lnTo>
                  <a:lnTo>
                    <a:pt x="9043" y="13986"/>
                  </a:lnTo>
                  <a:lnTo>
                    <a:pt x="9043" y="13917"/>
                  </a:lnTo>
                  <a:lnTo>
                    <a:pt x="9069" y="13917"/>
                  </a:lnTo>
                  <a:lnTo>
                    <a:pt x="9069" y="13874"/>
                  </a:lnTo>
                  <a:close/>
                  <a:moveTo>
                    <a:pt x="16825" y="13874"/>
                  </a:moveTo>
                  <a:lnTo>
                    <a:pt x="16825" y="13986"/>
                  </a:lnTo>
                  <a:lnTo>
                    <a:pt x="16747" y="13986"/>
                  </a:lnTo>
                  <a:lnTo>
                    <a:pt x="16747" y="13874"/>
                  </a:lnTo>
                  <a:close/>
                  <a:moveTo>
                    <a:pt x="3295" y="13102"/>
                  </a:moveTo>
                  <a:lnTo>
                    <a:pt x="3295" y="13274"/>
                  </a:lnTo>
                  <a:lnTo>
                    <a:pt x="215" y="13994"/>
                  </a:lnTo>
                  <a:lnTo>
                    <a:pt x="189" y="13986"/>
                  </a:lnTo>
                  <a:lnTo>
                    <a:pt x="3295" y="13102"/>
                  </a:lnTo>
                  <a:close/>
                  <a:moveTo>
                    <a:pt x="5062" y="13797"/>
                  </a:moveTo>
                  <a:lnTo>
                    <a:pt x="5062" y="13994"/>
                  </a:lnTo>
                  <a:lnTo>
                    <a:pt x="4693" y="13994"/>
                  </a:lnTo>
                  <a:lnTo>
                    <a:pt x="4839" y="13797"/>
                  </a:lnTo>
                  <a:close/>
                  <a:moveTo>
                    <a:pt x="146" y="14003"/>
                  </a:moveTo>
                  <a:lnTo>
                    <a:pt x="266" y="14054"/>
                  </a:lnTo>
                  <a:lnTo>
                    <a:pt x="129" y="14097"/>
                  </a:lnTo>
                  <a:cubicBezTo>
                    <a:pt x="120" y="14097"/>
                    <a:pt x="103" y="14089"/>
                    <a:pt x="94" y="14089"/>
                  </a:cubicBezTo>
                  <a:lnTo>
                    <a:pt x="146" y="14003"/>
                  </a:lnTo>
                  <a:close/>
                  <a:moveTo>
                    <a:pt x="6907" y="14037"/>
                  </a:moveTo>
                  <a:lnTo>
                    <a:pt x="6907" y="14097"/>
                  </a:lnTo>
                  <a:lnTo>
                    <a:pt x="6864" y="14037"/>
                  </a:lnTo>
                  <a:close/>
                  <a:moveTo>
                    <a:pt x="18884" y="13771"/>
                  </a:moveTo>
                  <a:lnTo>
                    <a:pt x="18652" y="14174"/>
                  </a:lnTo>
                  <a:lnTo>
                    <a:pt x="18618" y="13908"/>
                  </a:lnTo>
                  <a:lnTo>
                    <a:pt x="18626" y="13883"/>
                  </a:lnTo>
                  <a:lnTo>
                    <a:pt x="18884" y="13771"/>
                  </a:lnTo>
                  <a:close/>
                  <a:moveTo>
                    <a:pt x="18584" y="13943"/>
                  </a:moveTo>
                  <a:lnTo>
                    <a:pt x="18618" y="14200"/>
                  </a:lnTo>
                  <a:lnTo>
                    <a:pt x="18481" y="14114"/>
                  </a:lnTo>
                  <a:lnTo>
                    <a:pt x="18584" y="13943"/>
                  </a:lnTo>
                  <a:close/>
                  <a:moveTo>
                    <a:pt x="60" y="14140"/>
                  </a:moveTo>
                  <a:lnTo>
                    <a:pt x="146" y="14183"/>
                  </a:lnTo>
                  <a:lnTo>
                    <a:pt x="146" y="14209"/>
                  </a:lnTo>
                  <a:lnTo>
                    <a:pt x="137" y="14209"/>
                  </a:lnTo>
                  <a:lnTo>
                    <a:pt x="52" y="14157"/>
                  </a:lnTo>
                  <a:lnTo>
                    <a:pt x="60" y="14140"/>
                  </a:lnTo>
                  <a:close/>
                  <a:moveTo>
                    <a:pt x="8880" y="14011"/>
                  </a:moveTo>
                  <a:lnTo>
                    <a:pt x="8880" y="14140"/>
                  </a:lnTo>
                  <a:lnTo>
                    <a:pt x="8846" y="14140"/>
                  </a:lnTo>
                  <a:lnTo>
                    <a:pt x="8846" y="14209"/>
                  </a:lnTo>
                  <a:lnTo>
                    <a:pt x="8880" y="14209"/>
                  </a:lnTo>
                  <a:lnTo>
                    <a:pt x="8880" y="14226"/>
                  </a:lnTo>
                  <a:lnTo>
                    <a:pt x="8751" y="14226"/>
                  </a:lnTo>
                  <a:lnTo>
                    <a:pt x="8751" y="14011"/>
                  </a:lnTo>
                  <a:close/>
                  <a:moveTo>
                    <a:pt x="6701" y="14046"/>
                  </a:moveTo>
                  <a:lnTo>
                    <a:pt x="6838" y="14243"/>
                  </a:lnTo>
                  <a:lnTo>
                    <a:pt x="6701" y="14243"/>
                  </a:lnTo>
                  <a:lnTo>
                    <a:pt x="6701" y="14046"/>
                  </a:lnTo>
                  <a:close/>
                  <a:moveTo>
                    <a:pt x="7095" y="14029"/>
                  </a:moveTo>
                  <a:lnTo>
                    <a:pt x="7095" y="14243"/>
                  </a:lnTo>
                  <a:lnTo>
                    <a:pt x="7010" y="14243"/>
                  </a:lnTo>
                  <a:lnTo>
                    <a:pt x="6958" y="14166"/>
                  </a:lnTo>
                  <a:lnTo>
                    <a:pt x="6958" y="14029"/>
                  </a:lnTo>
                  <a:close/>
                  <a:moveTo>
                    <a:pt x="7507" y="14089"/>
                  </a:moveTo>
                  <a:lnTo>
                    <a:pt x="7507" y="14243"/>
                  </a:lnTo>
                  <a:lnTo>
                    <a:pt x="7250" y="14243"/>
                  </a:lnTo>
                  <a:lnTo>
                    <a:pt x="7250" y="14089"/>
                  </a:lnTo>
                  <a:close/>
                  <a:moveTo>
                    <a:pt x="7773" y="14029"/>
                  </a:moveTo>
                  <a:lnTo>
                    <a:pt x="7773" y="14243"/>
                  </a:lnTo>
                  <a:lnTo>
                    <a:pt x="7644" y="14243"/>
                  </a:lnTo>
                  <a:lnTo>
                    <a:pt x="7644" y="14029"/>
                  </a:lnTo>
                  <a:close/>
                  <a:moveTo>
                    <a:pt x="16825" y="14029"/>
                  </a:moveTo>
                  <a:lnTo>
                    <a:pt x="16825" y="14243"/>
                  </a:lnTo>
                  <a:lnTo>
                    <a:pt x="16747" y="14243"/>
                  </a:lnTo>
                  <a:lnTo>
                    <a:pt x="16747" y="14029"/>
                  </a:lnTo>
                  <a:close/>
                  <a:moveTo>
                    <a:pt x="17082" y="14029"/>
                  </a:moveTo>
                  <a:lnTo>
                    <a:pt x="17082" y="14243"/>
                  </a:lnTo>
                  <a:lnTo>
                    <a:pt x="16876" y="14243"/>
                  </a:lnTo>
                  <a:lnTo>
                    <a:pt x="16876" y="14029"/>
                  </a:lnTo>
                  <a:close/>
                  <a:moveTo>
                    <a:pt x="5062" y="14046"/>
                  </a:moveTo>
                  <a:lnTo>
                    <a:pt x="5062" y="14252"/>
                  </a:lnTo>
                  <a:lnTo>
                    <a:pt x="4650" y="14252"/>
                  </a:lnTo>
                  <a:lnTo>
                    <a:pt x="4650" y="14054"/>
                  </a:lnTo>
                  <a:lnTo>
                    <a:pt x="4667" y="14046"/>
                  </a:lnTo>
                  <a:close/>
                  <a:moveTo>
                    <a:pt x="9283" y="14037"/>
                  </a:moveTo>
                  <a:lnTo>
                    <a:pt x="9283" y="14252"/>
                  </a:lnTo>
                  <a:lnTo>
                    <a:pt x="9043" y="14252"/>
                  </a:lnTo>
                  <a:lnTo>
                    <a:pt x="9043" y="14217"/>
                  </a:lnTo>
                  <a:lnTo>
                    <a:pt x="9069" y="14217"/>
                  </a:lnTo>
                  <a:lnTo>
                    <a:pt x="9069" y="14157"/>
                  </a:lnTo>
                  <a:lnTo>
                    <a:pt x="9043" y="14157"/>
                  </a:lnTo>
                  <a:lnTo>
                    <a:pt x="9043" y="14037"/>
                  </a:lnTo>
                  <a:close/>
                  <a:moveTo>
                    <a:pt x="18944" y="13737"/>
                  </a:moveTo>
                  <a:lnTo>
                    <a:pt x="18970" y="13745"/>
                  </a:lnTo>
                  <a:lnTo>
                    <a:pt x="18695" y="14252"/>
                  </a:lnTo>
                  <a:lnTo>
                    <a:pt x="18661" y="14226"/>
                  </a:lnTo>
                  <a:lnTo>
                    <a:pt x="18944" y="13737"/>
                  </a:lnTo>
                  <a:close/>
                  <a:moveTo>
                    <a:pt x="300" y="14089"/>
                  </a:moveTo>
                  <a:lnTo>
                    <a:pt x="317" y="14097"/>
                  </a:lnTo>
                  <a:lnTo>
                    <a:pt x="386" y="14269"/>
                  </a:lnTo>
                  <a:lnTo>
                    <a:pt x="172" y="14140"/>
                  </a:lnTo>
                  <a:cubicBezTo>
                    <a:pt x="172" y="14131"/>
                    <a:pt x="163" y="14131"/>
                    <a:pt x="163" y="14123"/>
                  </a:cubicBezTo>
                  <a:lnTo>
                    <a:pt x="300" y="14089"/>
                  </a:lnTo>
                  <a:close/>
                  <a:moveTo>
                    <a:pt x="352" y="14123"/>
                  </a:moveTo>
                  <a:lnTo>
                    <a:pt x="489" y="14200"/>
                  </a:lnTo>
                  <a:lnTo>
                    <a:pt x="429" y="14294"/>
                  </a:lnTo>
                  <a:lnTo>
                    <a:pt x="352" y="14123"/>
                  </a:lnTo>
                  <a:close/>
                  <a:moveTo>
                    <a:pt x="4118" y="14089"/>
                  </a:moveTo>
                  <a:lnTo>
                    <a:pt x="4118" y="14294"/>
                  </a:lnTo>
                  <a:lnTo>
                    <a:pt x="3861" y="14294"/>
                  </a:lnTo>
                  <a:lnTo>
                    <a:pt x="3861" y="14089"/>
                  </a:lnTo>
                  <a:close/>
                  <a:moveTo>
                    <a:pt x="5817" y="14089"/>
                  </a:moveTo>
                  <a:lnTo>
                    <a:pt x="5817" y="14294"/>
                  </a:lnTo>
                  <a:lnTo>
                    <a:pt x="5568" y="14294"/>
                  </a:lnTo>
                  <a:lnTo>
                    <a:pt x="5568" y="14089"/>
                  </a:lnTo>
                  <a:close/>
                  <a:moveTo>
                    <a:pt x="515" y="14200"/>
                  </a:moveTo>
                  <a:lnTo>
                    <a:pt x="678" y="14286"/>
                  </a:lnTo>
                  <a:lnTo>
                    <a:pt x="463" y="14303"/>
                  </a:lnTo>
                  <a:lnTo>
                    <a:pt x="446" y="14294"/>
                  </a:lnTo>
                  <a:lnTo>
                    <a:pt x="515" y="14200"/>
                  </a:lnTo>
                  <a:close/>
                  <a:moveTo>
                    <a:pt x="18455" y="14140"/>
                  </a:moveTo>
                  <a:lnTo>
                    <a:pt x="18609" y="14226"/>
                  </a:lnTo>
                  <a:lnTo>
                    <a:pt x="18326" y="14346"/>
                  </a:lnTo>
                  <a:lnTo>
                    <a:pt x="18455" y="14140"/>
                  </a:lnTo>
                  <a:close/>
                  <a:moveTo>
                    <a:pt x="180" y="14217"/>
                  </a:moveTo>
                  <a:lnTo>
                    <a:pt x="395" y="14337"/>
                  </a:lnTo>
                  <a:lnTo>
                    <a:pt x="386" y="14355"/>
                  </a:lnTo>
                  <a:lnTo>
                    <a:pt x="180" y="14243"/>
                  </a:lnTo>
                  <a:lnTo>
                    <a:pt x="180" y="14217"/>
                  </a:lnTo>
                  <a:close/>
                  <a:moveTo>
                    <a:pt x="4599" y="12793"/>
                  </a:moveTo>
                  <a:lnTo>
                    <a:pt x="4599" y="13883"/>
                  </a:lnTo>
                  <a:lnTo>
                    <a:pt x="4256" y="14355"/>
                  </a:lnTo>
                  <a:lnTo>
                    <a:pt x="4256" y="12793"/>
                  </a:lnTo>
                  <a:close/>
                  <a:moveTo>
                    <a:pt x="9283" y="14294"/>
                  </a:moveTo>
                  <a:lnTo>
                    <a:pt x="9283" y="14355"/>
                  </a:lnTo>
                  <a:lnTo>
                    <a:pt x="9043" y="14355"/>
                  </a:lnTo>
                  <a:lnTo>
                    <a:pt x="9043" y="14337"/>
                  </a:lnTo>
                  <a:lnTo>
                    <a:pt x="9069" y="14337"/>
                  </a:lnTo>
                  <a:lnTo>
                    <a:pt x="9069" y="14294"/>
                  </a:lnTo>
                  <a:close/>
                  <a:moveTo>
                    <a:pt x="16825" y="14294"/>
                  </a:moveTo>
                  <a:lnTo>
                    <a:pt x="16825" y="14355"/>
                  </a:lnTo>
                  <a:lnTo>
                    <a:pt x="16747" y="14355"/>
                  </a:lnTo>
                  <a:lnTo>
                    <a:pt x="16747" y="14294"/>
                  </a:lnTo>
                  <a:close/>
                  <a:moveTo>
                    <a:pt x="6872" y="14303"/>
                  </a:moveTo>
                  <a:lnTo>
                    <a:pt x="6907" y="14346"/>
                  </a:lnTo>
                  <a:lnTo>
                    <a:pt x="6907" y="14372"/>
                  </a:lnTo>
                  <a:lnTo>
                    <a:pt x="6701" y="14372"/>
                  </a:lnTo>
                  <a:lnTo>
                    <a:pt x="6701" y="14303"/>
                  </a:lnTo>
                  <a:close/>
                  <a:moveTo>
                    <a:pt x="7095" y="14303"/>
                  </a:moveTo>
                  <a:lnTo>
                    <a:pt x="7095" y="14372"/>
                  </a:lnTo>
                  <a:lnTo>
                    <a:pt x="7044" y="14303"/>
                  </a:lnTo>
                  <a:close/>
                  <a:moveTo>
                    <a:pt x="7773" y="14294"/>
                  </a:moveTo>
                  <a:lnTo>
                    <a:pt x="7773" y="14312"/>
                  </a:lnTo>
                  <a:lnTo>
                    <a:pt x="7773" y="14372"/>
                  </a:lnTo>
                  <a:lnTo>
                    <a:pt x="7644" y="14372"/>
                  </a:lnTo>
                  <a:lnTo>
                    <a:pt x="7644" y="14294"/>
                  </a:lnTo>
                  <a:close/>
                  <a:moveTo>
                    <a:pt x="8846" y="14294"/>
                  </a:moveTo>
                  <a:lnTo>
                    <a:pt x="8846" y="14337"/>
                  </a:lnTo>
                  <a:lnTo>
                    <a:pt x="8880" y="14337"/>
                  </a:lnTo>
                  <a:lnTo>
                    <a:pt x="8880" y="14372"/>
                  </a:lnTo>
                  <a:lnTo>
                    <a:pt x="8751" y="14372"/>
                  </a:lnTo>
                  <a:lnTo>
                    <a:pt x="8751" y="14312"/>
                  </a:lnTo>
                  <a:lnTo>
                    <a:pt x="8751" y="14294"/>
                  </a:lnTo>
                  <a:close/>
                  <a:moveTo>
                    <a:pt x="17082" y="14303"/>
                  </a:moveTo>
                  <a:lnTo>
                    <a:pt x="17082" y="14372"/>
                  </a:lnTo>
                  <a:lnTo>
                    <a:pt x="16876" y="14372"/>
                  </a:lnTo>
                  <a:lnTo>
                    <a:pt x="16876" y="14303"/>
                  </a:lnTo>
                  <a:close/>
                  <a:moveTo>
                    <a:pt x="5062" y="14303"/>
                  </a:moveTo>
                  <a:lnTo>
                    <a:pt x="5062" y="14500"/>
                  </a:lnTo>
                  <a:lnTo>
                    <a:pt x="4650" y="14500"/>
                  </a:lnTo>
                  <a:lnTo>
                    <a:pt x="4650" y="14303"/>
                  </a:lnTo>
                  <a:close/>
                  <a:moveTo>
                    <a:pt x="721" y="14303"/>
                  </a:moveTo>
                  <a:lnTo>
                    <a:pt x="746" y="14312"/>
                  </a:lnTo>
                  <a:lnTo>
                    <a:pt x="832" y="14518"/>
                  </a:lnTo>
                  <a:lnTo>
                    <a:pt x="506" y="14329"/>
                  </a:lnTo>
                  <a:lnTo>
                    <a:pt x="721" y="14303"/>
                  </a:lnTo>
                  <a:close/>
                  <a:moveTo>
                    <a:pt x="5817" y="14432"/>
                  </a:moveTo>
                  <a:lnTo>
                    <a:pt x="5817" y="14552"/>
                  </a:lnTo>
                  <a:lnTo>
                    <a:pt x="5568" y="14552"/>
                  </a:lnTo>
                  <a:lnTo>
                    <a:pt x="5568" y="14432"/>
                  </a:lnTo>
                  <a:close/>
                  <a:moveTo>
                    <a:pt x="7507" y="14432"/>
                  </a:moveTo>
                  <a:lnTo>
                    <a:pt x="7507" y="14552"/>
                  </a:lnTo>
                  <a:lnTo>
                    <a:pt x="7250" y="14552"/>
                  </a:lnTo>
                  <a:lnTo>
                    <a:pt x="7250" y="14432"/>
                  </a:lnTo>
                  <a:close/>
                  <a:moveTo>
                    <a:pt x="781" y="14346"/>
                  </a:moveTo>
                  <a:lnTo>
                    <a:pt x="944" y="14432"/>
                  </a:lnTo>
                  <a:lnTo>
                    <a:pt x="867" y="14560"/>
                  </a:lnTo>
                  <a:lnTo>
                    <a:pt x="781" y="14346"/>
                  </a:lnTo>
                  <a:close/>
                  <a:moveTo>
                    <a:pt x="978" y="14432"/>
                  </a:moveTo>
                  <a:lnTo>
                    <a:pt x="1175" y="14543"/>
                  </a:lnTo>
                  <a:lnTo>
                    <a:pt x="901" y="14560"/>
                  </a:lnTo>
                  <a:lnTo>
                    <a:pt x="884" y="14560"/>
                  </a:lnTo>
                  <a:lnTo>
                    <a:pt x="978" y="14432"/>
                  </a:lnTo>
                  <a:close/>
                  <a:moveTo>
                    <a:pt x="4118" y="14440"/>
                  </a:moveTo>
                  <a:lnTo>
                    <a:pt x="4118" y="14560"/>
                  </a:lnTo>
                  <a:lnTo>
                    <a:pt x="3861" y="14560"/>
                  </a:lnTo>
                  <a:lnTo>
                    <a:pt x="3861" y="14440"/>
                  </a:lnTo>
                  <a:close/>
                  <a:moveTo>
                    <a:pt x="4599" y="14140"/>
                  </a:moveTo>
                  <a:lnTo>
                    <a:pt x="4599" y="14560"/>
                  </a:lnTo>
                  <a:lnTo>
                    <a:pt x="4298" y="14560"/>
                  </a:lnTo>
                  <a:lnTo>
                    <a:pt x="4599" y="14140"/>
                  </a:lnTo>
                  <a:close/>
                  <a:moveTo>
                    <a:pt x="5414" y="12990"/>
                  </a:moveTo>
                  <a:lnTo>
                    <a:pt x="5414" y="14560"/>
                  </a:lnTo>
                  <a:lnTo>
                    <a:pt x="5113" y="14560"/>
                  </a:lnTo>
                  <a:lnTo>
                    <a:pt x="5113" y="13411"/>
                  </a:lnTo>
                  <a:lnTo>
                    <a:pt x="5414" y="12990"/>
                  </a:lnTo>
                  <a:close/>
                  <a:moveTo>
                    <a:pt x="5963" y="13016"/>
                  </a:moveTo>
                  <a:lnTo>
                    <a:pt x="6649" y="13986"/>
                  </a:lnTo>
                  <a:lnTo>
                    <a:pt x="6649" y="14560"/>
                  </a:lnTo>
                  <a:lnTo>
                    <a:pt x="5963" y="14560"/>
                  </a:lnTo>
                  <a:lnTo>
                    <a:pt x="5963" y="13016"/>
                  </a:lnTo>
                  <a:close/>
                  <a:moveTo>
                    <a:pt x="6907" y="14423"/>
                  </a:moveTo>
                  <a:lnTo>
                    <a:pt x="6907" y="14560"/>
                  </a:lnTo>
                  <a:lnTo>
                    <a:pt x="6701" y="14560"/>
                  </a:lnTo>
                  <a:lnTo>
                    <a:pt x="6701" y="14423"/>
                  </a:lnTo>
                  <a:close/>
                  <a:moveTo>
                    <a:pt x="6958" y="14423"/>
                  </a:moveTo>
                  <a:lnTo>
                    <a:pt x="7052" y="14560"/>
                  </a:lnTo>
                  <a:lnTo>
                    <a:pt x="6958" y="14560"/>
                  </a:lnTo>
                  <a:lnTo>
                    <a:pt x="6958" y="14423"/>
                  </a:lnTo>
                  <a:close/>
                  <a:moveTo>
                    <a:pt x="7773" y="14423"/>
                  </a:moveTo>
                  <a:lnTo>
                    <a:pt x="7773" y="14560"/>
                  </a:lnTo>
                  <a:lnTo>
                    <a:pt x="7644" y="14560"/>
                  </a:lnTo>
                  <a:lnTo>
                    <a:pt x="7644" y="14423"/>
                  </a:lnTo>
                  <a:close/>
                  <a:moveTo>
                    <a:pt x="8880" y="14423"/>
                  </a:moveTo>
                  <a:lnTo>
                    <a:pt x="8880" y="14560"/>
                  </a:lnTo>
                  <a:lnTo>
                    <a:pt x="8751" y="14560"/>
                  </a:lnTo>
                  <a:lnTo>
                    <a:pt x="8751" y="14423"/>
                  </a:lnTo>
                  <a:close/>
                  <a:moveTo>
                    <a:pt x="9283" y="14423"/>
                  </a:moveTo>
                  <a:lnTo>
                    <a:pt x="9283" y="14560"/>
                  </a:lnTo>
                  <a:lnTo>
                    <a:pt x="9043" y="14560"/>
                  </a:lnTo>
                  <a:lnTo>
                    <a:pt x="9043" y="14423"/>
                  </a:lnTo>
                  <a:close/>
                  <a:moveTo>
                    <a:pt x="16825" y="14423"/>
                  </a:moveTo>
                  <a:lnTo>
                    <a:pt x="16825" y="14560"/>
                  </a:lnTo>
                  <a:lnTo>
                    <a:pt x="16747" y="14560"/>
                  </a:lnTo>
                  <a:lnTo>
                    <a:pt x="16747" y="14423"/>
                  </a:lnTo>
                  <a:close/>
                  <a:moveTo>
                    <a:pt x="17082" y="14423"/>
                  </a:moveTo>
                  <a:lnTo>
                    <a:pt x="17082" y="14560"/>
                  </a:lnTo>
                  <a:lnTo>
                    <a:pt x="16876" y="14560"/>
                  </a:lnTo>
                  <a:lnTo>
                    <a:pt x="16876" y="14423"/>
                  </a:lnTo>
                  <a:close/>
                  <a:moveTo>
                    <a:pt x="429" y="14346"/>
                  </a:moveTo>
                  <a:lnTo>
                    <a:pt x="858" y="14595"/>
                  </a:lnTo>
                  <a:lnTo>
                    <a:pt x="832" y="14612"/>
                  </a:lnTo>
                  <a:lnTo>
                    <a:pt x="420" y="14372"/>
                  </a:lnTo>
                  <a:lnTo>
                    <a:pt x="429" y="14346"/>
                  </a:lnTo>
                  <a:close/>
                  <a:moveTo>
                    <a:pt x="3277" y="13308"/>
                  </a:moveTo>
                  <a:lnTo>
                    <a:pt x="3269" y="13685"/>
                  </a:lnTo>
                  <a:lnTo>
                    <a:pt x="1587" y="14689"/>
                  </a:lnTo>
                  <a:lnTo>
                    <a:pt x="266" y="14011"/>
                  </a:lnTo>
                  <a:lnTo>
                    <a:pt x="3277" y="13308"/>
                  </a:lnTo>
                  <a:close/>
                  <a:moveTo>
                    <a:pt x="18584" y="14260"/>
                  </a:moveTo>
                  <a:lnTo>
                    <a:pt x="18318" y="14723"/>
                  </a:lnTo>
                  <a:lnTo>
                    <a:pt x="18275" y="14423"/>
                  </a:lnTo>
                  <a:lnTo>
                    <a:pt x="18292" y="14389"/>
                  </a:lnTo>
                  <a:lnTo>
                    <a:pt x="18584" y="14260"/>
                  </a:lnTo>
                  <a:close/>
                  <a:moveTo>
                    <a:pt x="18249" y="14458"/>
                  </a:moveTo>
                  <a:lnTo>
                    <a:pt x="18292" y="14758"/>
                  </a:lnTo>
                  <a:lnTo>
                    <a:pt x="18283" y="14775"/>
                  </a:lnTo>
                  <a:lnTo>
                    <a:pt x="18112" y="14681"/>
                  </a:lnTo>
                  <a:lnTo>
                    <a:pt x="18249" y="14458"/>
                  </a:lnTo>
                  <a:close/>
                  <a:moveTo>
                    <a:pt x="1218" y="14569"/>
                  </a:moveTo>
                  <a:lnTo>
                    <a:pt x="1244" y="14586"/>
                  </a:lnTo>
                  <a:lnTo>
                    <a:pt x="1347" y="14826"/>
                  </a:lnTo>
                  <a:lnTo>
                    <a:pt x="1347" y="14826"/>
                  </a:lnTo>
                  <a:lnTo>
                    <a:pt x="944" y="14595"/>
                  </a:lnTo>
                  <a:lnTo>
                    <a:pt x="1218" y="14569"/>
                  </a:lnTo>
                  <a:close/>
                  <a:moveTo>
                    <a:pt x="18652" y="14260"/>
                  </a:moveTo>
                  <a:lnTo>
                    <a:pt x="18678" y="14286"/>
                  </a:lnTo>
                  <a:lnTo>
                    <a:pt x="18369" y="14826"/>
                  </a:lnTo>
                  <a:lnTo>
                    <a:pt x="18326" y="14809"/>
                  </a:lnTo>
                  <a:lnTo>
                    <a:pt x="18652" y="14260"/>
                  </a:lnTo>
                  <a:close/>
                  <a:moveTo>
                    <a:pt x="1287" y="14603"/>
                  </a:moveTo>
                  <a:lnTo>
                    <a:pt x="1476" y="14698"/>
                  </a:lnTo>
                  <a:lnTo>
                    <a:pt x="1390" y="14844"/>
                  </a:lnTo>
                  <a:lnTo>
                    <a:pt x="1287" y="14603"/>
                  </a:lnTo>
                  <a:close/>
                  <a:moveTo>
                    <a:pt x="1501" y="14715"/>
                  </a:moveTo>
                  <a:lnTo>
                    <a:pt x="1716" y="14818"/>
                  </a:lnTo>
                  <a:lnTo>
                    <a:pt x="1416" y="14852"/>
                  </a:lnTo>
                  <a:lnTo>
                    <a:pt x="1501" y="14715"/>
                  </a:lnTo>
                  <a:close/>
                  <a:moveTo>
                    <a:pt x="867" y="14612"/>
                  </a:moveTo>
                  <a:lnTo>
                    <a:pt x="1364" y="14895"/>
                  </a:lnTo>
                  <a:lnTo>
                    <a:pt x="1347" y="14929"/>
                  </a:lnTo>
                  <a:lnTo>
                    <a:pt x="858" y="14638"/>
                  </a:lnTo>
                  <a:lnTo>
                    <a:pt x="867" y="14612"/>
                  </a:lnTo>
                  <a:close/>
                  <a:moveTo>
                    <a:pt x="3269" y="13737"/>
                  </a:moveTo>
                  <a:lnTo>
                    <a:pt x="3269" y="13900"/>
                  </a:lnTo>
                  <a:lnTo>
                    <a:pt x="2102" y="14955"/>
                  </a:lnTo>
                  <a:lnTo>
                    <a:pt x="1630" y="14715"/>
                  </a:lnTo>
                  <a:lnTo>
                    <a:pt x="3269" y="13737"/>
                  </a:lnTo>
                  <a:close/>
                  <a:moveTo>
                    <a:pt x="18094" y="14715"/>
                  </a:moveTo>
                  <a:lnTo>
                    <a:pt x="18275" y="14809"/>
                  </a:lnTo>
                  <a:lnTo>
                    <a:pt x="18266" y="14818"/>
                  </a:lnTo>
                  <a:lnTo>
                    <a:pt x="17923" y="14972"/>
                  </a:lnTo>
                  <a:lnTo>
                    <a:pt x="18094" y="14715"/>
                  </a:lnTo>
                  <a:close/>
                  <a:moveTo>
                    <a:pt x="1759" y="14844"/>
                  </a:moveTo>
                  <a:lnTo>
                    <a:pt x="1793" y="14861"/>
                  </a:lnTo>
                  <a:lnTo>
                    <a:pt x="1905" y="15144"/>
                  </a:lnTo>
                  <a:lnTo>
                    <a:pt x="1450" y="14869"/>
                  </a:lnTo>
                  <a:lnTo>
                    <a:pt x="1759" y="14844"/>
                  </a:lnTo>
                  <a:close/>
                  <a:moveTo>
                    <a:pt x="1836" y="14886"/>
                  </a:moveTo>
                  <a:lnTo>
                    <a:pt x="2068" y="14998"/>
                  </a:lnTo>
                  <a:lnTo>
                    <a:pt x="1956" y="15170"/>
                  </a:lnTo>
                  <a:lnTo>
                    <a:pt x="1939" y="15161"/>
                  </a:lnTo>
                  <a:lnTo>
                    <a:pt x="1836" y="14886"/>
                  </a:lnTo>
                  <a:close/>
                  <a:moveTo>
                    <a:pt x="2102" y="15015"/>
                  </a:moveTo>
                  <a:lnTo>
                    <a:pt x="2377" y="15152"/>
                  </a:lnTo>
                  <a:lnTo>
                    <a:pt x="2016" y="15195"/>
                  </a:lnTo>
                  <a:lnTo>
                    <a:pt x="2008" y="15187"/>
                  </a:lnTo>
                  <a:lnTo>
                    <a:pt x="2102" y="15015"/>
                  </a:lnTo>
                  <a:close/>
                  <a:moveTo>
                    <a:pt x="1390" y="14904"/>
                  </a:moveTo>
                  <a:lnTo>
                    <a:pt x="1948" y="15230"/>
                  </a:lnTo>
                  <a:lnTo>
                    <a:pt x="1930" y="15273"/>
                  </a:lnTo>
                  <a:lnTo>
                    <a:pt x="1373" y="14938"/>
                  </a:lnTo>
                  <a:lnTo>
                    <a:pt x="1390" y="14904"/>
                  </a:lnTo>
                  <a:close/>
                  <a:moveTo>
                    <a:pt x="17846" y="15075"/>
                  </a:moveTo>
                  <a:lnTo>
                    <a:pt x="17880" y="15315"/>
                  </a:lnTo>
                  <a:lnTo>
                    <a:pt x="17691" y="15315"/>
                  </a:lnTo>
                  <a:lnTo>
                    <a:pt x="17846" y="15075"/>
                  </a:lnTo>
                  <a:close/>
                  <a:moveTo>
                    <a:pt x="18240" y="14861"/>
                  </a:moveTo>
                  <a:lnTo>
                    <a:pt x="17931" y="15401"/>
                  </a:lnTo>
                  <a:lnTo>
                    <a:pt x="17880" y="15041"/>
                  </a:lnTo>
                  <a:lnTo>
                    <a:pt x="17897" y="15015"/>
                  </a:lnTo>
                  <a:lnTo>
                    <a:pt x="18240" y="14861"/>
                  </a:lnTo>
                  <a:close/>
                  <a:moveTo>
                    <a:pt x="17889" y="15333"/>
                  </a:moveTo>
                  <a:lnTo>
                    <a:pt x="17897" y="15427"/>
                  </a:lnTo>
                  <a:lnTo>
                    <a:pt x="17889" y="15418"/>
                  </a:lnTo>
                  <a:lnTo>
                    <a:pt x="17889" y="15333"/>
                  </a:lnTo>
                  <a:close/>
                  <a:moveTo>
                    <a:pt x="2419" y="15170"/>
                  </a:moveTo>
                  <a:lnTo>
                    <a:pt x="2454" y="15195"/>
                  </a:lnTo>
                  <a:lnTo>
                    <a:pt x="2548" y="15444"/>
                  </a:lnTo>
                  <a:lnTo>
                    <a:pt x="2437" y="15444"/>
                  </a:lnTo>
                  <a:lnTo>
                    <a:pt x="2051" y="15213"/>
                  </a:lnTo>
                  <a:lnTo>
                    <a:pt x="2419" y="15170"/>
                  </a:lnTo>
                  <a:close/>
                  <a:moveTo>
                    <a:pt x="2488" y="15213"/>
                  </a:moveTo>
                  <a:lnTo>
                    <a:pt x="2677" y="15315"/>
                  </a:lnTo>
                  <a:lnTo>
                    <a:pt x="2591" y="15315"/>
                  </a:lnTo>
                  <a:lnTo>
                    <a:pt x="2591" y="15444"/>
                  </a:lnTo>
                  <a:lnTo>
                    <a:pt x="2583" y="15444"/>
                  </a:lnTo>
                  <a:lnTo>
                    <a:pt x="2488" y="15213"/>
                  </a:lnTo>
                  <a:close/>
                  <a:moveTo>
                    <a:pt x="18318" y="14826"/>
                  </a:moveTo>
                  <a:lnTo>
                    <a:pt x="18360" y="14852"/>
                  </a:lnTo>
                  <a:lnTo>
                    <a:pt x="18026" y="15444"/>
                  </a:lnTo>
                  <a:lnTo>
                    <a:pt x="17966" y="15444"/>
                  </a:lnTo>
                  <a:lnTo>
                    <a:pt x="18318" y="14826"/>
                  </a:lnTo>
                  <a:close/>
                  <a:moveTo>
                    <a:pt x="1965" y="15238"/>
                  </a:moveTo>
                  <a:lnTo>
                    <a:pt x="2359" y="15461"/>
                  </a:lnTo>
                  <a:lnTo>
                    <a:pt x="2359" y="15530"/>
                  </a:lnTo>
                  <a:lnTo>
                    <a:pt x="1939" y="15281"/>
                  </a:lnTo>
                  <a:lnTo>
                    <a:pt x="1965" y="15238"/>
                  </a:lnTo>
                  <a:close/>
                  <a:moveTo>
                    <a:pt x="3260" y="13943"/>
                  </a:moveTo>
                  <a:lnTo>
                    <a:pt x="3235" y="14552"/>
                  </a:lnTo>
                  <a:lnTo>
                    <a:pt x="3097" y="14552"/>
                  </a:lnTo>
                  <a:lnTo>
                    <a:pt x="3097" y="14869"/>
                  </a:lnTo>
                  <a:lnTo>
                    <a:pt x="3398" y="14869"/>
                  </a:lnTo>
                  <a:lnTo>
                    <a:pt x="3398" y="15770"/>
                  </a:lnTo>
                  <a:lnTo>
                    <a:pt x="3192" y="15770"/>
                  </a:lnTo>
                  <a:lnTo>
                    <a:pt x="3192" y="15315"/>
                  </a:lnTo>
                  <a:lnTo>
                    <a:pt x="2797" y="15315"/>
                  </a:lnTo>
                  <a:lnTo>
                    <a:pt x="2136" y="14972"/>
                  </a:lnTo>
                  <a:lnTo>
                    <a:pt x="3260" y="13943"/>
                  </a:lnTo>
                  <a:close/>
                  <a:moveTo>
                    <a:pt x="17391" y="15916"/>
                  </a:moveTo>
                  <a:lnTo>
                    <a:pt x="17116" y="16191"/>
                  </a:lnTo>
                  <a:lnTo>
                    <a:pt x="17116" y="15916"/>
                  </a:lnTo>
                  <a:close/>
                  <a:moveTo>
                    <a:pt x="3398" y="15925"/>
                  </a:moveTo>
                  <a:lnTo>
                    <a:pt x="3398" y="16233"/>
                  </a:lnTo>
                  <a:lnTo>
                    <a:pt x="3089" y="15925"/>
                  </a:lnTo>
                  <a:close/>
                  <a:moveTo>
                    <a:pt x="2934" y="15925"/>
                  </a:moveTo>
                  <a:lnTo>
                    <a:pt x="3295" y="16276"/>
                  </a:lnTo>
                  <a:lnTo>
                    <a:pt x="3217" y="16276"/>
                  </a:lnTo>
                  <a:lnTo>
                    <a:pt x="3217" y="16328"/>
                  </a:lnTo>
                  <a:lnTo>
                    <a:pt x="2806" y="15925"/>
                  </a:lnTo>
                  <a:close/>
                  <a:moveTo>
                    <a:pt x="17674" y="15916"/>
                  </a:moveTo>
                  <a:lnTo>
                    <a:pt x="17262" y="16328"/>
                  </a:lnTo>
                  <a:lnTo>
                    <a:pt x="17262" y="16268"/>
                  </a:lnTo>
                  <a:lnTo>
                    <a:pt x="17194" y="16268"/>
                  </a:lnTo>
                  <a:lnTo>
                    <a:pt x="17545" y="15916"/>
                  </a:lnTo>
                  <a:close/>
                  <a:moveTo>
                    <a:pt x="34" y="14209"/>
                  </a:moveTo>
                  <a:lnTo>
                    <a:pt x="146" y="14269"/>
                  </a:lnTo>
                  <a:lnTo>
                    <a:pt x="146" y="16834"/>
                  </a:lnTo>
                  <a:lnTo>
                    <a:pt x="137" y="16834"/>
                  </a:lnTo>
                  <a:cubicBezTo>
                    <a:pt x="120" y="16825"/>
                    <a:pt x="103" y="16817"/>
                    <a:pt x="86" y="16817"/>
                  </a:cubicBezTo>
                  <a:cubicBezTo>
                    <a:pt x="60" y="16817"/>
                    <a:pt x="43" y="16825"/>
                    <a:pt x="34" y="16834"/>
                  </a:cubicBezTo>
                  <a:lnTo>
                    <a:pt x="34" y="14209"/>
                  </a:lnTo>
                  <a:close/>
                  <a:moveTo>
                    <a:pt x="129" y="17040"/>
                  </a:moveTo>
                  <a:cubicBezTo>
                    <a:pt x="129" y="17049"/>
                    <a:pt x="103" y="17057"/>
                    <a:pt x="86" y="17057"/>
                  </a:cubicBezTo>
                  <a:cubicBezTo>
                    <a:pt x="60" y="17057"/>
                    <a:pt x="52" y="17049"/>
                    <a:pt x="43" y="17040"/>
                  </a:cubicBezTo>
                  <a:lnTo>
                    <a:pt x="43" y="17040"/>
                  </a:lnTo>
                  <a:cubicBezTo>
                    <a:pt x="52" y="17049"/>
                    <a:pt x="77" y="17049"/>
                    <a:pt x="86" y="17049"/>
                  </a:cubicBezTo>
                  <a:cubicBezTo>
                    <a:pt x="103" y="17049"/>
                    <a:pt x="120" y="17049"/>
                    <a:pt x="129" y="17040"/>
                  </a:cubicBezTo>
                  <a:close/>
                  <a:moveTo>
                    <a:pt x="4805" y="16817"/>
                  </a:moveTo>
                  <a:lnTo>
                    <a:pt x="4427" y="17117"/>
                  </a:lnTo>
                  <a:lnTo>
                    <a:pt x="4067" y="16817"/>
                  </a:lnTo>
                  <a:close/>
                  <a:moveTo>
                    <a:pt x="6460" y="16817"/>
                  </a:moveTo>
                  <a:lnTo>
                    <a:pt x="6092" y="17117"/>
                  </a:lnTo>
                  <a:lnTo>
                    <a:pt x="5723" y="16817"/>
                  </a:lnTo>
                  <a:close/>
                  <a:moveTo>
                    <a:pt x="8116" y="16817"/>
                  </a:moveTo>
                  <a:lnTo>
                    <a:pt x="7739" y="17117"/>
                  </a:lnTo>
                  <a:lnTo>
                    <a:pt x="7379" y="16817"/>
                  </a:lnTo>
                  <a:close/>
                  <a:moveTo>
                    <a:pt x="9781" y="16817"/>
                  </a:moveTo>
                  <a:lnTo>
                    <a:pt x="9403" y="17117"/>
                  </a:lnTo>
                  <a:lnTo>
                    <a:pt x="9043" y="16817"/>
                  </a:lnTo>
                  <a:close/>
                  <a:moveTo>
                    <a:pt x="11445" y="16817"/>
                  </a:moveTo>
                  <a:lnTo>
                    <a:pt x="11068" y="17117"/>
                  </a:lnTo>
                  <a:lnTo>
                    <a:pt x="10699" y="16817"/>
                  </a:lnTo>
                  <a:close/>
                  <a:moveTo>
                    <a:pt x="13101" y="16817"/>
                  </a:moveTo>
                  <a:lnTo>
                    <a:pt x="12741" y="17117"/>
                  </a:lnTo>
                  <a:lnTo>
                    <a:pt x="12372" y="16817"/>
                  </a:lnTo>
                  <a:close/>
                  <a:moveTo>
                    <a:pt x="14766" y="16817"/>
                  </a:moveTo>
                  <a:lnTo>
                    <a:pt x="14388" y="17117"/>
                  </a:lnTo>
                  <a:lnTo>
                    <a:pt x="14028" y="16817"/>
                  </a:lnTo>
                  <a:close/>
                  <a:moveTo>
                    <a:pt x="16430" y="16817"/>
                  </a:moveTo>
                  <a:lnTo>
                    <a:pt x="16053" y="17117"/>
                  </a:lnTo>
                  <a:lnTo>
                    <a:pt x="15692" y="16817"/>
                  </a:lnTo>
                  <a:close/>
                  <a:moveTo>
                    <a:pt x="3981" y="16877"/>
                  </a:moveTo>
                  <a:lnTo>
                    <a:pt x="4341" y="17177"/>
                  </a:lnTo>
                  <a:lnTo>
                    <a:pt x="3981" y="17478"/>
                  </a:lnTo>
                  <a:lnTo>
                    <a:pt x="3981" y="16877"/>
                  </a:lnTo>
                  <a:close/>
                  <a:moveTo>
                    <a:pt x="4882" y="16877"/>
                  </a:moveTo>
                  <a:lnTo>
                    <a:pt x="4882" y="17478"/>
                  </a:lnTo>
                  <a:lnTo>
                    <a:pt x="4513" y="17177"/>
                  </a:lnTo>
                  <a:lnTo>
                    <a:pt x="4882" y="16877"/>
                  </a:lnTo>
                  <a:close/>
                  <a:moveTo>
                    <a:pt x="5637" y="16877"/>
                  </a:moveTo>
                  <a:lnTo>
                    <a:pt x="6006" y="17177"/>
                  </a:lnTo>
                  <a:lnTo>
                    <a:pt x="5637" y="17478"/>
                  </a:lnTo>
                  <a:lnTo>
                    <a:pt x="5637" y="16877"/>
                  </a:lnTo>
                  <a:close/>
                  <a:moveTo>
                    <a:pt x="6538" y="16877"/>
                  </a:moveTo>
                  <a:lnTo>
                    <a:pt x="6538" y="17478"/>
                  </a:lnTo>
                  <a:lnTo>
                    <a:pt x="6177" y="17177"/>
                  </a:lnTo>
                  <a:lnTo>
                    <a:pt x="6538" y="16877"/>
                  </a:lnTo>
                  <a:close/>
                  <a:moveTo>
                    <a:pt x="7301" y="16877"/>
                  </a:moveTo>
                  <a:lnTo>
                    <a:pt x="7670" y="17177"/>
                  </a:lnTo>
                  <a:lnTo>
                    <a:pt x="7301" y="17478"/>
                  </a:lnTo>
                  <a:lnTo>
                    <a:pt x="7301" y="16877"/>
                  </a:lnTo>
                  <a:close/>
                  <a:moveTo>
                    <a:pt x="8966" y="16877"/>
                  </a:moveTo>
                  <a:lnTo>
                    <a:pt x="9326" y="17177"/>
                  </a:lnTo>
                  <a:lnTo>
                    <a:pt x="8966" y="17478"/>
                  </a:lnTo>
                  <a:lnTo>
                    <a:pt x="8966" y="16877"/>
                  </a:lnTo>
                  <a:close/>
                  <a:moveTo>
                    <a:pt x="9867" y="16877"/>
                  </a:moveTo>
                  <a:lnTo>
                    <a:pt x="9867" y="17478"/>
                  </a:lnTo>
                  <a:lnTo>
                    <a:pt x="9498" y="17177"/>
                  </a:lnTo>
                  <a:lnTo>
                    <a:pt x="9867" y="16877"/>
                  </a:lnTo>
                  <a:close/>
                  <a:moveTo>
                    <a:pt x="10630" y="16877"/>
                  </a:moveTo>
                  <a:lnTo>
                    <a:pt x="10991" y="17177"/>
                  </a:lnTo>
                  <a:lnTo>
                    <a:pt x="10630" y="17478"/>
                  </a:lnTo>
                  <a:lnTo>
                    <a:pt x="10630" y="16877"/>
                  </a:lnTo>
                  <a:close/>
                  <a:moveTo>
                    <a:pt x="11531" y="16877"/>
                  </a:moveTo>
                  <a:lnTo>
                    <a:pt x="11531" y="17478"/>
                  </a:lnTo>
                  <a:lnTo>
                    <a:pt x="11162" y="17177"/>
                  </a:lnTo>
                  <a:lnTo>
                    <a:pt x="11531" y="16877"/>
                  </a:lnTo>
                  <a:close/>
                  <a:moveTo>
                    <a:pt x="12286" y="16877"/>
                  </a:moveTo>
                  <a:lnTo>
                    <a:pt x="12655" y="17177"/>
                  </a:lnTo>
                  <a:lnTo>
                    <a:pt x="12286" y="17478"/>
                  </a:lnTo>
                  <a:lnTo>
                    <a:pt x="12286" y="16877"/>
                  </a:lnTo>
                  <a:close/>
                  <a:moveTo>
                    <a:pt x="13178" y="16877"/>
                  </a:moveTo>
                  <a:lnTo>
                    <a:pt x="13178" y="17478"/>
                  </a:lnTo>
                  <a:lnTo>
                    <a:pt x="12818" y="17177"/>
                  </a:lnTo>
                  <a:lnTo>
                    <a:pt x="13178" y="16877"/>
                  </a:lnTo>
                  <a:close/>
                  <a:moveTo>
                    <a:pt x="13951" y="16877"/>
                  </a:moveTo>
                  <a:lnTo>
                    <a:pt x="14319" y="17177"/>
                  </a:lnTo>
                  <a:lnTo>
                    <a:pt x="13951" y="17478"/>
                  </a:lnTo>
                  <a:lnTo>
                    <a:pt x="13951" y="16877"/>
                  </a:lnTo>
                  <a:close/>
                  <a:moveTo>
                    <a:pt x="14843" y="16877"/>
                  </a:moveTo>
                  <a:lnTo>
                    <a:pt x="14843" y="17478"/>
                  </a:lnTo>
                  <a:lnTo>
                    <a:pt x="14474" y="17177"/>
                  </a:lnTo>
                  <a:lnTo>
                    <a:pt x="14843" y="16877"/>
                  </a:lnTo>
                  <a:close/>
                  <a:moveTo>
                    <a:pt x="15615" y="16877"/>
                  </a:moveTo>
                  <a:lnTo>
                    <a:pt x="15975" y="17177"/>
                  </a:lnTo>
                  <a:lnTo>
                    <a:pt x="15615" y="17478"/>
                  </a:lnTo>
                  <a:lnTo>
                    <a:pt x="15615" y="16877"/>
                  </a:lnTo>
                  <a:close/>
                  <a:moveTo>
                    <a:pt x="16507" y="16886"/>
                  </a:moveTo>
                  <a:lnTo>
                    <a:pt x="16507" y="17478"/>
                  </a:lnTo>
                  <a:lnTo>
                    <a:pt x="16147" y="17186"/>
                  </a:lnTo>
                  <a:lnTo>
                    <a:pt x="16507" y="16886"/>
                  </a:lnTo>
                  <a:close/>
                  <a:moveTo>
                    <a:pt x="8202" y="16886"/>
                  </a:moveTo>
                  <a:lnTo>
                    <a:pt x="8202" y="17486"/>
                  </a:lnTo>
                  <a:lnTo>
                    <a:pt x="7842" y="17186"/>
                  </a:lnTo>
                  <a:lnTo>
                    <a:pt x="8202" y="16886"/>
                  </a:lnTo>
                  <a:close/>
                  <a:moveTo>
                    <a:pt x="4427" y="17254"/>
                  </a:moveTo>
                  <a:lnTo>
                    <a:pt x="4787" y="17555"/>
                  </a:lnTo>
                  <a:lnTo>
                    <a:pt x="4067" y="17555"/>
                  </a:lnTo>
                  <a:lnTo>
                    <a:pt x="4427" y="17254"/>
                  </a:lnTo>
                  <a:close/>
                  <a:moveTo>
                    <a:pt x="6092" y="17254"/>
                  </a:moveTo>
                  <a:lnTo>
                    <a:pt x="6452" y="17555"/>
                  </a:lnTo>
                  <a:lnTo>
                    <a:pt x="5723" y="17555"/>
                  </a:lnTo>
                  <a:lnTo>
                    <a:pt x="6092" y="17254"/>
                  </a:lnTo>
                  <a:close/>
                  <a:moveTo>
                    <a:pt x="7747" y="17254"/>
                  </a:moveTo>
                  <a:lnTo>
                    <a:pt x="8116" y="17555"/>
                  </a:lnTo>
                  <a:lnTo>
                    <a:pt x="7387" y="17555"/>
                  </a:lnTo>
                  <a:lnTo>
                    <a:pt x="7747" y="17254"/>
                  </a:lnTo>
                  <a:close/>
                  <a:moveTo>
                    <a:pt x="9412" y="17254"/>
                  </a:moveTo>
                  <a:lnTo>
                    <a:pt x="9781" y="17555"/>
                  </a:lnTo>
                  <a:lnTo>
                    <a:pt x="9052" y="17555"/>
                  </a:lnTo>
                  <a:lnTo>
                    <a:pt x="9412" y="17254"/>
                  </a:lnTo>
                  <a:close/>
                  <a:moveTo>
                    <a:pt x="11076" y="17254"/>
                  </a:moveTo>
                  <a:lnTo>
                    <a:pt x="11437" y="17555"/>
                  </a:lnTo>
                  <a:lnTo>
                    <a:pt x="10716" y="17555"/>
                  </a:lnTo>
                  <a:lnTo>
                    <a:pt x="11076" y="17254"/>
                  </a:lnTo>
                  <a:close/>
                  <a:moveTo>
                    <a:pt x="12724" y="17254"/>
                  </a:moveTo>
                  <a:lnTo>
                    <a:pt x="13093" y="17555"/>
                  </a:lnTo>
                  <a:lnTo>
                    <a:pt x="12363" y="17555"/>
                  </a:lnTo>
                  <a:lnTo>
                    <a:pt x="12724" y="17254"/>
                  </a:lnTo>
                  <a:close/>
                  <a:moveTo>
                    <a:pt x="14388" y="17254"/>
                  </a:moveTo>
                  <a:lnTo>
                    <a:pt x="14757" y="17555"/>
                  </a:lnTo>
                  <a:lnTo>
                    <a:pt x="14028" y="17555"/>
                  </a:lnTo>
                  <a:lnTo>
                    <a:pt x="14388" y="17254"/>
                  </a:lnTo>
                  <a:close/>
                  <a:moveTo>
                    <a:pt x="16053" y="17254"/>
                  </a:moveTo>
                  <a:lnTo>
                    <a:pt x="16413" y="17555"/>
                  </a:lnTo>
                  <a:lnTo>
                    <a:pt x="15692" y="17555"/>
                  </a:lnTo>
                  <a:lnTo>
                    <a:pt x="16053" y="17254"/>
                  </a:lnTo>
                  <a:close/>
                  <a:moveTo>
                    <a:pt x="8288" y="17812"/>
                  </a:moveTo>
                  <a:lnTo>
                    <a:pt x="8288" y="17992"/>
                  </a:lnTo>
                  <a:lnTo>
                    <a:pt x="8022" y="17864"/>
                  </a:lnTo>
                  <a:lnTo>
                    <a:pt x="8125" y="17812"/>
                  </a:lnTo>
                  <a:close/>
                  <a:moveTo>
                    <a:pt x="12132" y="17812"/>
                  </a:moveTo>
                  <a:lnTo>
                    <a:pt x="12132" y="17992"/>
                  </a:lnTo>
                  <a:lnTo>
                    <a:pt x="11857" y="17864"/>
                  </a:lnTo>
                  <a:lnTo>
                    <a:pt x="11969" y="17812"/>
                  </a:lnTo>
                  <a:close/>
                  <a:moveTo>
                    <a:pt x="8502" y="17821"/>
                  </a:moveTo>
                  <a:lnTo>
                    <a:pt x="8605" y="17872"/>
                  </a:lnTo>
                  <a:lnTo>
                    <a:pt x="8339" y="18001"/>
                  </a:lnTo>
                  <a:lnTo>
                    <a:pt x="8339" y="17829"/>
                  </a:lnTo>
                  <a:lnTo>
                    <a:pt x="8502" y="17829"/>
                  </a:lnTo>
                  <a:lnTo>
                    <a:pt x="8502" y="17821"/>
                  </a:lnTo>
                  <a:close/>
                  <a:moveTo>
                    <a:pt x="12346" y="17821"/>
                  </a:moveTo>
                  <a:lnTo>
                    <a:pt x="12449" y="17872"/>
                  </a:lnTo>
                  <a:lnTo>
                    <a:pt x="12183" y="18001"/>
                  </a:lnTo>
                  <a:lnTo>
                    <a:pt x="12183" y="17821"/>
                  </a:lnTo>
                  <a:close/>
                  <a:moveTo>
                    <a:pt x="3749" y="17821"/>
                  </a:moveTo>
                  <a:lnTo>
                    <a:pt x="3526" y="18018"/>
                  </a:lnTo>
                  <a:lnTo>
                    <a:pt x="3526" y="17821"/>
                  </a:lnTo>
                  <a:close/>
                  <a:moveTo>
                    <a:pt x="4238" y="17821"/>
                  </a:moveTo>
                  <a:lnTo>
                    <a:pt x="4238" y="18018"/>
                  </a:lnTo>
                  <a:lnTo>
                    <a:pt x="4007" y="17821"/>
                  </a:lnTo>
                  <a:close/>
                  <a:moveTo>
                    <a:pt x="4933" y="17821"/>
                  </a:moveTo>
                  <a:lnTo>
                    <a:pt x="4710" y="18018"/>
                  </a:lnTo>
                  <a:lnTo>
                    <a:pt x="4710" y="17821"/>
                  </a:lnTo>
                  <a:close/>
                  <a:moveTo>
                    <a:pt x="5405" y="17821"/>
                  </a:moveTo>
                  <a:lnTo>
                    <a:pt x="5405" y="18018"/>
                  </a:lnTo>
                  <a:lnTo>
                    <a:pt x="5174" y="17821"/>
                  </a:lnTo>
                  <a:close/>
                  <a:moveTo>
                    <a:pt x="15289" y="17821"/>
                  </a:moveTo>
                  <a:lnTo>
                    <a:pt x="15066" y="18018"/>
                  </a:lnTo>
                  <a:lnTo>
                    <a:pt x="15066" y="17821"/>
                  </a:lnTo>
                  <a:close/>
                  <a:moveTo>
                    <a:pt x="15778" y="17821"/>
                  </a:moveTo>
                  <a:lnTo>
                    <a:pt x="15778" y="18018"/>
                  </a:lnTo>
                  <a:lnTo>
                    <a:pt x="15546" y="17821"/>
                  </a:lnTo>
                  <a:close/>
                  <a:moveTo>
                    <a:pt x="16473" y="17821"/>
                  </a:moveTo>
                  <a:lnTo>
                    <a:pt x="16250" y="18018"/>
                  </a:lnTo>
                  <a:lnTo>
                    <a:pt x="16250" y="17821"/>
                  </a:lnTo>
                  <a:close/>
                  <a:moveTo>
                    <a:pt x="16945" y="17821"/>
                  </a:moveTo>
                  <a:lnTo>
                    <a:pt x="16945" y="18018"/>
                  </a:lnTo>
                  <a:lnTo>
                    <a:pt x="16722" y="17821"/>
                  </a:lnTo>
                  <a:close/>
                  <a:moveTo>
                    <a:pt x="7979" y="17907"/>
                  </a:moveTo>
                  <a:lnTo>
                    <a:pt x="7979" y="18164"/>
                  </a:lnTo>
                  <a:lnTo>
                    <a:pt x="7988" y="18160"/>
                  </a:lnTo>
                  <a:lnTo>
                    <a:pt x="7988" y="18160"/>
                  </a:lnTo>
                  <a:lnTo>
                    <a:pt x="7988" y="17911"/>
                  </a:lnTo>
                  <a:lnTo>
                    <a:pt x="7988" y="17911"/>
                  </a:lnTo>
                  <a:lnTo>
                    <a:pt x="7979" y="17907"/>
                  </a:lnTo>
                  <a:close/>
                  <a:moveTo>
                    <a:pt x="8657" y="17907"/>
                  </a:moveTo>
                  <a:lnTo>
                    <a:pt x="8657" y="18164"/>
                  </a:lnTo>
                  <a:lnTo>
                    <a:pt x="8374" y="18035"/>
                  </a:lnTo>
                  <a:lnTo>
                    <a:pt x="8657" y="17907"/>
                  </a:lnTo>
                  <a:close/>
                  <a:moveTo>
                    <a:pt x="12492" y="17907"/>
                  </a:moveTo>
                  <a:lnTo>
                    <a:pt x="12492" y="18164"/>
                  </a:lnTo>
                  <a:lnTo>
                    <a:pt x="12217" y="18035"/>
                  </a:lnTo>
                  <a:lnTo>
                    <a:pt x="12492" y="17907"/>
                  </a:lnTo>
                  <a:close/>
                  <a:moveTo>
                    <a:pt x="8288" y="18070"/>
                  </a:moveTo>
                  <a:lnTo>
                    <a:pt x="8288" y="18327"/>
                  </a:lnTo>
                  <a:lnTo>
                    <a:pt x="8022" y="18198"/>
                  </a:lnTo>
                  <a:lnTo>
                    <a:pt x="8288" y="18070"/>
                  </a:lnTo>
                  <a:close/>
                  <a:moveTo>
                    <a:pt x="12132" y="18070"/>
                  </a:moveTo>
                  <a:lnTo>
                    <a:pt x="12132" y="18327"/>
                  </a:lnTo>
                  <a:lnTo>
                    <a:pt x="11857" y="18198"/>
                  </a:lnTo>
                  <a:lnTo>
                    <a:pt x="12132" y="18070"/>
                  </a:lnTo>
                  <a:close/>
                  <a:moveTo>
                    <a:pt x="8357" y="18087"/>
                  </a:moveTo>
                  <a:lnTo>
                    <a:pt x="8623" y="18207"/>
                  </a:lnTo>
                  <a:lnTo>
                    <a:pt x="8357" y="18336"/>
                  </a:lnTo>
                  <a:lnTo>
                    <a:pt x="8357" y="18087"/>
                  </a:lnTo>
                  <a:close/>
                  <a:moveTo>
                    <a:pt x="12183" y="18078"/>
                  </a:moveTo>
                  <a:lnTo>
                    <a:pt x="12449" y="18207"/>
                  </a:lnTo>
                  <a:lnTo>
                    <a:pt x="12183" y="18336"/>
                  </a:lnTo>
                  <a:lnTo>
                    <a:pt x="12183" y="18078"/>
                  </a:lnTo>
                  <a:close/>
                  <a:moveTo>
                    <a:pt x="3827" y="17889"/>
                  </a:moveTo>
                  <a:lnTo>
                    <a:pt x="3827" y="18361"/>
                  </a:lnTo>
                  <a:lnTo>
                    <a:pt x="3561" y="18121"/>
                  </a:lnTo>
                  <a:lnTo>
                    <a:pt x="3827" y="17889"/>
                  </a:lnTo>
                  <a:close/>
                  <a:moveTo>
                    <a:pt x="3938" y="17898"/>
                  </a:moveTo>
                  <a:lnTo>
                    <a:pt x="4204" y="18121"/>
                  </a:lnTo>
                  <a:lnTo>
                    <a:pt x="3938" y="18361"/>
                  </a:lnTo>
                  <a:lnTo>
                    <a:pt x="3938" y="17898"/>
                  </a:lnTo>
                  <a:close/>
                  <a:moveTo>
                    <a:pt x="5011" y="17889"/>
                  </a:moveTo>
                  <a:lnTo>
                    <a:pt x="5011" y="18361"/>
                  </a:lnTo>
                  <a:lnTo>
                    <a:pt x="4736" y="18121"/>
                  </a:lnTo>
                  <a:lnTo>
                    <a:pt x="5011" y="17889"/>
                  </a:lnTo>
                  <a:close/>
                  <a:moveTo>
                    <a:pt x="15366" y="17889"/>
                  </a:moveTo>
                  <a:lnTo>
                    <a:pt x="15366" y="18361"/>
                  </a:lnTo>
                  <a:lnTo>
                    <a:pt x="15100" y="18121"/>
                  </a:lnTo>
                  <a:lnTo>
                    <a:pt x="15366" y="17889"/>
                  </a:lnTo>
                  <a:close/>
                  <a:moveTo>
                    <a:pt x="16550" y="17889"/>
                  </a:moveTo>
                  <a:lnTo>
                    <a:pt x="16550" y="18361"/>
                  </a:lnTo>
                  <a:lnTo>
                    <a:pt x="16276" y="18121"/>
                  </a:lnTo>
                  <a:lnTo>
                    <a:pt x="16550" y="17889"/>
                  </a:lnTo>
                  <a:close/>
                  <a:moveTo>
                    <a:pt x="5113" y="17898"/>
                  </a:moveTo>
                  <a:lnTo>
                    <a:pt x="5379" y="18130"/>
                  </a:lnTo>
                  <a:lnTo>
                    <a:pt x="5113" y="18370"/>
                  </a:lnTo>
                  <a:lnTo>
                    <a:pt x="5113" y="17898"/>
                  </a:lnTo>
                  <a:close/>
                  <a:moveTo>
                    <a:pt x="15478" y="17898"/>
                  </a:moveTo>
                  <a:lnTo>
                    <a:pt x="15744" y="18130"/>
                  </a:lnTo>
                  <a:lnTo>
                    <a:pt x="15478" y="18370"/>
                  </a:lnTo>
                  <a:lnTo>
                    <a:pt x="15478" y="17898"/>
                  </a:lnTo>
                  <a:close/>
                  <a:moveTo>
                    <a:pt x="16653" y="17898"/>
                  </a:moveTo>
                  <a:lnTo>
                    <a:pt x="16919" y="18130"/>
                  </a:lnTo>
                  <a:lnTo>
                    <a:pt x="16653" y="18370"/>
                  </a:lnTo>
                  <a:lnTo>
                    <a:pt x="16653" y="17898"/>
                  </a:lnTo>
                  <a:close/>
                  <a:moveTo>
                    <a:pt x="7979" y="18250"/>
                  </a:moveTo>
                  <a:lnTo>
                    <a:pt x="7979" y="18507"/>
                  </a:lnTo>
                  <a:lnTo>
                    <a:pt x="7988" y="18503"/>
                  </a:lnTo>
                  <a:lnTo>
                    <a:pt x="7988" y="18503"/>
                  </a:lnTo>
                  <a:lnTo>
                    <a:pt x="7988" y="18254"/>
                  </a:lnTo>
                  <a:lnTo>
                    <a:pt x="7988" y="18254"/>
                  </a:lnTo>
                  <a:lnTo>
                    <a:pt x="7979" y="18250"/>
                  </a:lnTo>
                  <a:close/>
                  <a:moveTo>
                    <a:pt x="8657" y="18250"/>
                  </a:moveTo>
                  <a:lnTo>
                    <a:pt x="8657" y="18507"/>
                  </a:lnTo>
                  <a:lnTo>
                    <a:pt x="8374" y="18378"/>
                  </a:lnTo>
                  <a:lnTo>
                    <a:pt x="8657" y="18250"/>
                  </a:lnTo>
                  <a:close/>
                  <a:moveTo>
                    <a:pt x="12492" y="18250"/>
                  </a:moveTo>
                  <a:lnTo>
                    <a:pt x="12492" y="18507"/>
                  </a:lnTo>
                  <a:lnTo>
                    <a:pt x="12217" y="18378"/>
                  </a:lnTo>
                  <a:lnTo>
                    <a:pt x="12492" y="18250"/>
                  </a:lnTo>
                  <a:close/>
                  <a:moveTo>
                    <a:pt x="8288" y="18413"/>
                  </a:moveTo>
                  <a:lnTo>
                    <a:pt x="8288" y="18670"/>
                  </a:lnTo>
                  <a:lnTo>
                    <a:pt x="8022" y="18541"/>
                  </a:lnTo>
                  <a:lnTo>
                    <a:pt x="8288" y="18413"/>
                  </a:lnTo>
                  <a:close/>
                  <a:moveTo>
                    <a:pt x="8357" y="18421"/>
                  </a:moveTo>
                  <a:lnTo>
                    <a:pt x="8623" y="18541"/>
                  </a:lnTo>
                  <a:lnTo>
                    <a:pt x="8357" y="18670"/>
                  </a:lnTo>
                  <a:lnTo>
                    <a:pt x="8357" y="18421"/>
                  </a:lnTo>
                  <a:close/>
                  <a:moveTo>
                    <a:pt x="12132" y="18413"/>
                  </a:moveTo>
                  <a:lnTo>
                    <a:pt x="12132" y="18670"/>
                  </a:lnTo>
                  <a:lnTo>
                    <a:pt x="11857" y="18541"/>
                  </a:lnTo>
                  <a:lnTo>
                    <a:pt x="12132" y="18413"/>
                  </a:lnTo>
                  <a:close/>
                  <a:moveTo>
                    <a:pt x="12183" y="18421"/>
                  </a:moveTo>
                  <a:lnTo>
                    <a:pt x="12449" y="18550"/>
                  </a:lnTo>
                  <a:lnTo>
                    <a:pt x="12183" y="18679"/>
                  </a:lnTo>
                  <a:lnTo>
                    <a:pt x="12183" y="18421"/>
                  </a:lnTo>
                  <a:close/>
                  <a:moveTo>
                    <a:pt x="3526" y="18241"/>
                  </a:moveTo>
                  <a:lnTo>
                    <a:pt x="3792" y="18473"/>
                  </a:lnTo>
                  <a:lnTo>
                    <a:pt x="3526" y="18713"/>
                  </a:lnTo>
                  <a:lnTo>
                    <a:pt x="3526" y="18241"/>
                  </a:lnTo>
                  <a:close/>
                  <a:moveTo>
                    <a:pt x="4710" y="18233"/>
                  </a:moveTo>
                  <a:lnTo>
                    <a:pt x="4976" y="18473"/>
                  </a:lnTo>
                  <a:lnTo>
                    <a:pt x="4710" y="18713"/>
                  </a:lnTo>
                  <a:lnTo>
                    <a:pt x="4710" y="18233"/>
                  </a:lnTo>
                  <a:close/>
                  <a:moveTo>
                    <a:pt x="15066" y="18241"/>
                  </a:moveTo>
                  <a:lnTo>
                    <a:pt x="15332" y="18473"/>
                  </a:lnTo>
                  <a:lnTo>
                    <a:pt x="15066" y="18713"/>
                  </a:lnTo>
                  <a:lnTo>
                    <a:pt x="15066" y="18241"/>
                  </a:lnTo>
                  <a:close/>
                  <a:moveTo>
                    <a:pt x="16258" y="18233"/>
                  </a:moveTo>
                  <a:lnTo>
                    <a:pt x="16524" y="18473"/>
                  </a:lnTo>
                  <a:lnTo>
                    <a:pt x="16258" y="18713"/>
                  </a:lnTo>
                  <a:lnTo>
                    <a:pt x="16258" y="18233"/>
                  </a:lnTo>
                  <a:close/>
                  <a:moveTo>
                    <a:pt x="4238" y="18250"/>
                  </a:moveTo>
                  <a:lnTo>
                    <a:pt x="4238" y="18722"/>
                  </a:lnTo>
                  <a:lnTo>
                    <a:pt x="3964" y="18490"/>
                  </a:lnTo>
                  <a:lnTo>
                    <a:pt x="4238" y="18250"/>
                  </a:lnTo>
                  <a:close/>
                  <a:moveTo>
                    <a:pt x="5405" y="18250"/>
                  </a:moveTo>
                  <a:lnTo>
                    <a:pt x="5405" y="18722"/>
                  </a:lnTo>
                  <a:lnTo>
                    <a:pt x="5139" y="18490"/>
                  </a:lnTo>
                  <a:lnTo>
                    <a:pt x="5405" y="18250"/>
                  </a:lnTo>
                  <a:close/>
                  <a:moveTo>
                    <a:pt x="15778" y="18250"/>
                  </a:moveTo>
                  <a:lnTo>
                    <a:pt x="15778" y="18722"/>
                  </a:lnTo>
                  <a:lnTo>
                    <a:pt x="15503" y="18490"/>
                  </a:lnTo>
                  <a:lnTo>
                    <a:pt x="15778" y="18250"/>
                  </a:lnTo>
                  <a:close/>
                  <a:moveTo>
                    <a:pt x="16945" y="18250"/>
                  </a:moveTo>
                  <a:lnTo>
                    <a:pt x="16945" y="18722"/>
                  </a:lnTo>
                  <a:lnTo>
                    <a:pt x="16679" y="18490"/>
                  </a:lnTo>
                  <a:lnTo>
                    <a:pt x="16945" y="18250"/>
                  </a:lnTo>
                  <a:close/>
                  <a:moveTo>
                    <a:pt x="7979" y="18584"/>
                  </a:moveTo>
                  <a:lnTo>
                    <a:pt x="7979" y="18842"/>
                  </a:lnTo>
                  <a:lnTo>
                    <a:pt x="7988" y="18838"/>
                  </a:lnTo>
                  <a:lnTo>
                    <a:pt x="7988" y="18838"/>
                  </a:lnTo>
                  <a:lnTo>
                    <a:pt x="7988" y="18588"/>
                  </a:lnTo>
                  <a:lnTo>
                    <a:pt x="7988" y="18588"/>
                  </a:lnTo>
                  <a:lnTo>
                    <a:pt x="7979" y="18584"/>
                  </a:lnTo>
                  <a:close/>
                  <a:moveTo>
                    <a:pt x="8657" y="18584"/>
                  </a:moveTo>
                  <a:lnTo>
                    <a:pt x="8657" y="18842"/>
                  </a:lnTo>
                  <a:lnTo>
                    <a:pt x="8374" y="18713"/>
                  </a:lnTo>
                  <a:lnTo>
                    <a:pt x="8657" y="18584"/>
                  </a:lnTo>
                  <a:close/>
                  <a:moveTo>
                    <a:pt x="12492" y="18584"/>
                  </a:moveTo>
                  <a:lnTo>
                    <a:pt x="12492" y="18842"/>
                  </a:lnTo>
                  <a:lnTo>
                    <a:pt x="12217" y="18713"/>
                  </a:lnTo>
                  <a:lnTo>
                    <a:pt x="12492" y="18584"/>
                  </a:lnTo>
                  <a:close/>
                  <a:moveTo>
                    <a:pt x="8288" y="18747"/>
                  </a:moveTo>
                  <a:lnTo>
                    <a:pt x="8288" y="18979"/>
                  </a:lnTo>
                  <a:lnTo>
                    <a:pt x="8288" y="19005"/>
                  </a:lnTo>
                  <a:lnTo>
                    <a:pt x="8022" y="18876"/>
                  </a:lnTo>
                  <a:lnTo>
                    <a:pt x="8288" y="18747"/>
                  </a:lnTo>
                  <a:close/>
                  <a:moveTo>
                    <a:pt x="12132" y="18747"/>
                  </a:moveTo>
                  <a:lnTo>
                    <a:pt x="12132" y="18979"/>
                  </a:lnTo>
                  <a:lnTo>
                    <a:pt x="12132" y="19005"/>
                  </a:lnTo>
                  <a:lnTo>
                    <a:pt x="11857" y="18876"/>
                  </a:lnTo>
                  <a:lnTo>
                    <a:pt x="12132" y="18747"/>
                  </a:lnTo>
                  <a:close/>
                  <a:moveTo>
                    <a:pt x="8357" y="18765"/>
                  </a:moveTo>
                  <a:lnTo>
                    <a:pt x="8623" y="18885"/>
                  </a:lnTo>
                  <a:lnTo>
                    <a:pt x="8357" y="19013"/>
                  </a:lnTo>
                  <a:lnTo>
                    <a:pt x="8357" y="18988"/>
                  </a:lnTo>
                  <a:lnTo>
                    <a:pt x="8357" y="18765"/>
                  </a:lnTo>
                  <a:close/>
                  <a:moveTo>
                    <a:pt x="12183" y="18756"/>
                  </a:moveTo>
                  <a:lnTo>
                    <a:pt x="12449" y="18885"/>
                  </a:lnTo>
                  <a:lnTo>
                    <a:pt x="12183" y="19013"/>
                  </a:lnTo>
                  <a:lnTo>
                    <a:pt x="12183" y="18979"/>
                  </a:lnTo>
                  <a:lnTo>
                    <a:pt x="12183" y="18756"/>
                  </a:lnTo>
                  <a:close/>
                  <a:moveTo>
                    <a:pt x="3827" y="18593"/>
                  </a:moveTo>
                  <a:lnTo>
                    <a:pt x="3827" y="19065"/>
                  </a:lnTo>
                  <a:lnTo>
                    <a:pt x="3561" y="18833"/>
                  </a:lnTo>
                  <a:lnTo>
                    <a:pt x="3827" y="18593"/>
                  </a:lnTo>
                  <a:close/>
                  <a:moveTo>
                    <a:pt x="5011" y="18593"/>
                  </a:moveTo>
                  <a:lnTo>
                    <a:pt x="5011" y="19065"/>
                  </a:lnTo>
                  <a:lnTo>
                    <a:pt x="4736" y="18833"/>
                  </a:lnTo>
                  <a:lnTo>
                    <a:pt x="5011" y="18593"/>
                  </a:lnTo>
                  <a:close/>
                  <a:moveTo>
                    <a:pt x="15366" y="18593"/>
                  </a:moveTo>
                  <a:lnTo>
                    <a:pt x="15366" y="19065"/>
                  </a:lnTo>
                  <a:lnTo>
                    <a:pt x="15100" y="18833"/>
                  </a:lnTo>
                  <a:lnTo>
                    <a:pt x="15366" y="18593"/>
                  </a:lnTo>
                  <a:close/>
                  <a:moveTo>
                    <a:pt x="16550" y="18593"/>
                  </a:moveTo>
                  <a:lnTo>
                    <a:pt x="16550" y="19065"/>
                  </a:lnTo>
                  <a:lnTo>
                    <a:pt x="16276" y="18833"/>
                  </a:lnTo>
                  <a:lnTo>
                    <a:pt x="16550" y="18593"/>
                  </a:lnTo>
                  <a:close/>
                  <a:moveTo>
                    <a:pt x="3938" y="18619"/>
                  </a:moveTo>
                  <a:lnTo>
                    <a:pt x="4204" y="18842"/>
                  </a:lnTo>
                  <a:lnTo>
                    <a:pt x="3938" y="19073"/>
                  </a:lnTo>
                  <a:lnTo>
                    <a:pt x="3938" y="18619"/>
                  </a:lnTo>
                  <a:close/>
                  <a:moveTo>
                    <a:pt x="5105" y="18619"/>
                  </a:moveTo>
                  <a:lnTo>
                    <a:pt x="5371" y="18842"/>
                  </a:lnTo>
                  <a:lnTo>
                    <a:pt x="5105" y="19073"/>
                  </a:lnTo>
                  <a:lnTo>
                    <a:pt x="5105" y="18619"/>
                  </a:lnTo>
                  <a:close/>
                  <a:moveTo>
                    <a:pt x="15478" y="18601"/>
                  </a:moveTo>
                  <a:lnTo>
                    <a:pt x="15744" y="18842"/>
                  </a:lnTo>
                  <a:lnTo>
                    <a:pt x="15478" y="19073"/>
                  </a:lnTo>
                  <a:lnTo>
                    <a:pt x="15478" y="18601"/>
                  </a:lnTo>
                  <a:close/>
                  <a:moveTo>
                    <a:pt x="16653" y="18601"/>
                  </a:moveTo>
                  <a:lnTo>
                    <a:pt x="16919" y="18842"/>
                  </a:lnTo>
                  <a:lnTo>
                    <a:pt x="16653" y="19073"/>
                  </a:lnTo>
                  <a:lnTo>
                    <a:pt x="16653" y="18601"/>
                  </a:lnTo>
                  <a:close/>
                  <a:moveTo>
                    <a:pt x="7979" y="18919"/>
                  </a:moveTo>
                  <a:lnTo>
                    <a:pt x="7979" y="18979"/>
                  </a:lnTo>
                  <a:lnTo>
                    <a:pt x="7979" y="19176"/>
                  </a:lnTo>
                  <a:lnTo>
                    <a:pt x="7988" y="19172"/>
                  </a:lnTo>
                  <a:lnTo>
                    <a:pt x="7988" y="19172"/>
                  </a:lnTo>
                  <a:lnTo>
                    <a:pt x="7988" y="18945"/>
                  </a:lnTo>
                  <a:lnTo>
                    <a:pt x="7988" y="18923"/>
                  </a:lnTo>
                  <a:lnTo>
                    <a:pt x="7988" y="18923"/>
                  </a:lnTo>
                  <a:lnTo>
                    <a:pt x="7979" y="18919"/>
                  </a:lnTo>
                  <a:close/>
                  <a:moveTo>
                    <a:pt x="8657" y="18919"/>
                  </a:moveTo>
                  <a:lnTo>
                    <a:pt x="8657" y="18979"/>
                  </a:lnTo>
                  <a:lnTo>
                    <a:pt x="8657" y="19176"/>
                  </a:lnTo>
                  <a:lnTo>
                    <a:pt x="8374" y="19048"/>
                  </a:lnTo>
                  <a:lnTo>
                    <a:pt x="8657" y="18919"/>
                  </a:lnTo>
                  <a:close/>
                  <a:moveTo>
                    <a:pt x="12492" y="18919"/>
                  </a:moveTo>
                  <a:lnTo>
                    <a:pt x="12492" y="18979"/>
                  </a:lnTo>
                  <a:lnTo>
                    <a:pt x="12492" y="19176"/>
                  </a:lnTo>
                  <a:lnTo>
                    <a:pt x="12217" y="19048"/>
                  </a:lnTo>
                  <a:lnTo>
                    <a:pt x="12492" y="18919"/>
                  </a:lnTo>
                  <a:close/>
                  <a:moveTo>
                    <a:pt x="8288" y="19091"/>
                  </a:moveTo>
                  <a:lnTo>
                    <a:pt x="8288" y="19348"/>
                  </a:lnTo>
                  <a:lnTo>
                    <a:pt x="8022" y="19219"/>
                  </a:lnTo>
                  <a:lnTo>
                    <a:pt x="8288" y="19091"/>
                  </a:lnTo>
                  <a:close/>
                  <a:moveTo>
                    <a:pt x="8339" y="19099"/>
                  </a:moveTo>
                  <a:lnTo>
                    <a:pt x="8605" y="19219"/>
                  </a:lnTo>
                  <a:lnTo>
                    <a:pt x="8339" y="19348"/>
                  </a:lnTo>
                  <a:lnTo>
                    <a:pt x="8339" y="19099"/>
                  </a:lnTo>
                  <a:close/>
                  <a:moveTo>
                    <a:pt x="12132" y="19091"/>
                  </a:moveTo>
                  <a:lnTo>
                    <a:pt x="12132" y="19348"/>
                  </a:lnTo>
                  <a:lnTo>
                    <a:pt x="11857" y="19219"/>
                  </a:lnTo>
                  <a:lnTo>
                    <a:pt x="12132" y="19091"/>
                  </a:lnTo>
                  <a:close/>
                  <a:moveTo>
                    <a:pt x="12183" y="19099"/>
                  </a:moveTo>
                  <a:lnTo>
                    <a:pt x="12449" y="19228"/>
                  </a:lnTo>
                  <a:lnTo>
                    <a:pt x="12183" y="19356"/>
                  </a:lnTo>
                  <a:lnTo>
                    <a:pt x="12183" y="19099"/>
                  </a:lnTo>
                  <a:close/>
                  <a:moveTo>
                    <a:pt x="3526" y="18945"/>
                  </a:moveTo>
                  <a:lnTo>
                    <a:pt x="3792" y="19185"/>
                  </a:lnTo>
                  <a:lnTo>
                    <a:pt x="3526" y="19417"/>
                  </a:lnTo>
                  <a:lnTo>
                    <a:pt x="3526" y="18945"/>
                  </a:lnTo>
                  <a:close/>
                  <a:moveTo>
                    <a:pt x="15066" y="18945"/>
                  </a:moveTo>
                  <a:lnTo>
                    <a:pt x="15332" y="19185"/>
                  </a:lnTo>
                  <a:lnTo>
                    <a:pt x="15066" y="19417"/>
                  </a:lnTo>
                  <a:lnTo>
                    <a:pt x="15066" y="18945"/>
                  </a:lnTo>
                  <a:close/>
                  <a:moveTo>
                    <a:pt x="4238" y="18962"/>
                  </a:moveTo>
                  <a:lnTo>
                    <a:pt x="4238" y="19434"/>
                  </a:lnTo>
                  <a:lnTo>
                    <a:pt x="3964" y="19193"/>
                  </a:lnTo>
                  <a:lnTo>
                    <a:pt x="4238" y="18962"/>
                  </a:lnTo>
                  <a:close/>
                  <a:moveTo>
                    <a:pt x="4710" y="18945"/>
                  </a:moveTo>
                  <a:lnTo>
                    <a:pt x="4976" y="19193"/>
                  </a:lnTo>
                  <a:lnTo>
                    <a:pt x="4710" y="19434"/>
                  </a:lnTo>
                  <a:lnTo>
                    <a:pt x="4710" y="18945"/>
                  </a:lnTo>
                  <a:close/>
                  <a:moveTo>
                    <a:pt x="5405" y="18962"/>
                  </a:moveTo>
                  <a:lnTo>
                    <a:pt x="5405" y="19434"/>
                  </a:lnTo>
                  <a:lnTo>
                    <a:pt x="5139" y="19193"/>
                  </a:lnTo>
                  <a:lnTo>
                    <a:pt x="5405" y="18962"/>
                  </a:lnTo>
                  <a:close/>
                  <a:moveTo>
                    <a:pt x="15778" y="18962"/>
                  </a:moveTo>
                  <a:lnTo>
                    <a:pt x="15778" y="19434"/>
                  </a:lnTo>
                  <a:lnTo>
                    <a:pt x="15503" y="19193"/>
                  </a:lnTo>
                  <a:lnTo>
                    <a:pt x="15778" y="18962"/>
                  </a:lnTo>
                  <a:close/>
                  <a:moveTo>
                    <a:pt x="16258" y="18945"/>
                  </a:moveTo>
                  <a:lnTo>
                    <a:pt x="16524" y="19193"/>
                  </a:lnTo>
                  <a:lnTo>
                    <a:pt x="16258" y="19434"/>
                  </a:lnTo>
                  <a:lnTo>
                    <a:pt x="16258" y="18945"/>
                  </a:lnTo>
                  <a:close/>
                  <a:moveTo>
                    <a:pt x="16945" y="18962"/>
                  </a:moveTo>
                  <a:lnTo>
                    <a:pt x="16945" y="19434"/>
                  </a:lnTo>
                  <a:lnTo>
                    <a:pt x="16679" y="19193"/>
                  </a:lnTo>
                  <a:lnTo>
                    <a:pt x="16945" y="18962"/>
                  </a:lnTo>
                  <a:close/>
                  <a:moveTo>
                    <a:pt x="7979" y="19262"/>
                  </a:moveTo>
                  <a:lnTo>
                    <a:pt x="7979" y="19408"/>
                  </a:lnTo>
                  <a:lnTo>
                    <a:pt x="7979" y="19520"/>
                  </a:lnTo>
                  <a:lnTo>
                    <a:pt x="7988" y="19515"/>
                  </a:lnTo>
                  <a:lnTo>
                    <a:pt x="7988" y="19515"/>
                  </a:lnTo>
                  <a:lnTo>
                    <a:pt x="7988" y="19374"/>
                  </a:lnTo>
                  <a:lnTo>
                    <a:pt x="7988" y="19266"/>
                  </a:lnTo>
                  <a:lnTo>
                    <a:pt x="7988" y="19266"/>
                  </a:lnTo>
                  <a:lnTo>
                    <a:pt x="7979" y="19262"/>
                  </a:lnTo>
                  <a:close/>
                  <a:moveTo>
                    <a:pt x="8657" y="19262"/>
                  </a:moveTo>
                  <a:lnTo>
                    <a:pt x="8657" y="19408"/>
                  </a:lnTo>
                  <a:lnTo>
                    <a:pt x="8657" y="19520"/>
                  </a:lnTo>
                  <a:lnTo>
                    <a:pt x="8374" y="19391"/>
                  </a:lnTo>
                  <a:lnTo>
                    <a:pt x="8657" y="19262"/>
                  </a:lnTo>
                  <a:close/>
                  <a:moveTo>
                    <a:pt x="12492" y="19262"/>
                  </a:moveTo>
                  <a:lnTo>
                    <a:pt x="12492" y="19408"/>
                  </a:lnTo>
                  <a:lnTo>
                    <a:pt x="12492" y="19520"/>
                  </a:lnTo>
                  <a:lnTo>
                    <a:pt x="12217" y="19391"/>
                  </a:lnTo>
                  <a:lnTo>
                    <a:pt x="12492" y="19262"/>
                  </a:lnTo>
                  <a:close/>
                  <a:moveTo>
                    <a:pt x="8288" y="19417"/>
                  </a:moveTo>
                  <a:lnTo>
                    <a:pt x="8288" y="19674"/>
                  </a:lnTo>
                  <a:lnTo>
                    <a:pt x="8022" y="19545"/>
                  </a:lnTo>
                  <a:lnTo>
                    <a:pt x="8288" y="19417"/>
                  </a:lnTo>
                  <a:close/>
                  <a:moveTo>
                    <a:pt x="12132" y="19417"/>
                  </a:moveTo>
                  <a:lnTo>
                    <a:pt x="12132" y="19674"/>
                  </a:lnTo>
                  <a:lnTo>
                    <a:pt x="11857" y="19545"/>
                  </a:lnTo>
                  <a:lnTo>
                    <a:pt x="12132" y="19417"/>
                  </a:lnTo>
                  <a:close/>
                  <a:moveTo>
                    <a:pt x="8357" y="19442"/>
                  </a:moveTo>
                  <a:lnTo>
                    <a:pt x="8623" y="19562"/>
                  </a:lnTo>
                  <a:lnTo>
                    <a:pt x="8357" y="19691"/>
                  </a:lnTo>
                  <a:lnTo>
                    <a:pt x="8357" y="19442"/>
                  </a:lnTo>
                  <a:close/>
                  <a:moveTo>
                    <a:pt x="12183" y="19434"/>
                  </a:moveTo>
                  <a:lnTo>
                    <a:pt x="12449" y="19562"/>
                  </a:lnTo>
                  <a:lnTo>
                    <a:pt x="12183" y="19691"/>
                  </a:lnTo>
                  <a:lnTo>
                    <a:pt x="12183" y="19434"/>
                  </a:lnTo>
                  <a:close/>
                  <a:moveTo>
                    <a:pt x="3827" y="19314"/>
                  </a:moveTo>
                  <a:lnTo>
                    <a:pt x="3827" y="19785"/>
                  </a:lnTo>
                  <a:lnTo>
                    <a:pt x="3561" y="19545"/>
                  </a:lnTo>
                  <a:lnTo>
                    <a:pt x="3827" y="19314"/>
                  </a:lnTo>
                  <a:close/>
                  <a:moveTo>
                    <a:pt x="3938" y="19322"/>
                  </a:moveTo>
                  <a:lnTo>
                    <a:pt x="4204" y="19545"/>
                  </a:lnTo>
                  <a:lnTo>
                    <a:pt x="3938" y="19785"/>
                  </a:lnTo>
                  <a:lnTo>
                    <a:pt x="3938" y="19322"/>
                  </a:lnTo>
                  <a:close/>
                  <a:moveTo>
                    <a:pt x="5011" y="19314"/>
                  </a:moveTo>
                  <a:lnTo>
                    <a:pt x="5011" y="19785"/>
                  </a:lnTo>
                  <a:lnTo>
                    <a:pt x="4736" y="19545"/>
                  </a:lnTo>
                  <a:lnTo>
                    <a:pt x="5011" y="19314"/>
                  </a:lnTo>
                  <a:close/>
                  <a:moveTo>
                    <a:pt x="5105" y="19322"/>
                  </a:moveTo>
                  <a:lnTo>
                    <a:pt x="5371" y="19545"/>
                  </a:lnTo>
                  <a:lnTo>
                    <a:pt x="5105" y="19785"/>
                  </a:lnTo>
                  <a:lnTo>
                    <a:pt x="5105" y="19322"/>
                  </a:lnTo>
                  <a:close/>
                  <a:moveTo>
                    <a:pt x="15366" y="19314"/>
                  </a:moveTo>
                  <a:lnTo>
                    <a:pt x="15366" y="19785"/>
                  </a:lnTo>
                  <a:lnTo>
                    <a:pt x="15100" y="19545"/>
                  </a:lnTo>
                  <a:lnTo>
                    <a:pt x="15366" y="19314"/>
                  </a:lnTo>
                  <a:close/>
                  <a:moveTo>
                    <a:pt x="15478" y="19314"/>
                  </a:moveTo>
                  <a:lnTo>
                    <a:pt x="15744" y="19545"/>
                  </a:lnTo>
                  <a:lnTo>
                    <a:pt x="15478" y="19785"/>
                  </a:lnTo>
                  <a:lnTo>
                    <a:pt x="15478" y="19314"/>
                  </a:lnTo>
                  <a:close/>
                  <a:moveTo>
                    <a:pt x="16550" y="19314"/>
                  </a:moveTo>
                  <a:lnTo>
                    <a:pt x="16550" y="19785"/>
                  </a:lnTo>
                  <a:lnTo>
                    <a:pt x="16276" y="19545"/>
                  </a:lnTo>
                  <a:lnTo>
                    <a:pt x="16550" y="19314"/>
                  </a:lnTo>
                  <a:close/>
                  <a:moveTo>
                    <a:pt x="16653" y="19314"/>
                  </a:moveTo>
                  <a:lnTo>
                    <a:pt x="16919" y="19545"/>
                  </a:lnTo>
                  <a:lnTo>
                    <a:pt x="16653" y="19785"/>
                  </a:lnTo>
                  <a:lnTo>
                    <a:pt x="16653" y="19314"/>
                  </a:lnTo>
                  <a:close/>
                  <a:moveTo>
                    <a:pt x="3526" y="19665"/>
                  </a:moveTo>
                  <a:lnTo>
                    <a:pt x="3732" y="19846"/>
                  </a:lnTo>
                  <a:lnTo>
                    <a:pt x="3526" y="19846"/>
                  </a:lnTo>
                  <a:lnTo>
                    <a:pt x="3526" y="19665"/>
                  </a:lnTo>
                  <a:close/>
                  <a:moveTo>
                    <a:pt x="4238" y="19665"/>
                  </a:moveTo>
                  <a:lnTo>
                    <a:pt x="4238" y="19846"/>
                  </a:lnTo>
                  <a:lnTo>
                    <a:pt x="4032" y="19846"/>
                  </a:lnTo>
                  <a:lnTo>
                    <a:pt x="4238" y="19665"/>
                  </a:lnTo>
                  <a:close/>
                  <a:moveTo>
                    <a:pt x="4590" y="17821"/>
                  </a:moveTo>
                  <a:lnTo>
                    <a:pt x="4590" y="19846"/>
                  </a:lnTo>
                  <a:lnTo>
                    <a:pt x="4333" y="19846"/>
                  </a:lnTo>
                  <a:lnTo>
                    <a:pt x="4333" y="17821"/>
                  </a:lnTo>
                  <a:close/>
                  <a:moveTo>
                    <a:pt x="4710" y="19665"/>
                  </a:moveTo>
                  <a:lnTo>
                    <a:pt x="4908" y="19846"/>
                  </a:lnTo>
                  <a:lnTo>
                    <a:pt x="4710" y="19846"/>
                  </a:lnTo>
                  <a:lnTo>
                    <a:pt x="4710" y="19665"/>
                  </a:lnTo>
                  <a:close/>
                  <a:moveTo>
                    <a:pt x="5405" y="19665"/>
                  </a:moveTo>
                  <a:lnTo>
                    <a:pt x="5405" y="19846"/>
                  </a:lnTo>
                  <a:lnTo>
                    <a:pt x="5199" y="19846"/>
                  </a:lnTo>
                  <a:lnTo>
                    <a:pt x="5405" y="19665"/>
                  </a:lnTo>
                  <a:close/>
                  <a:moveTo>
                    <a:pt x="7979" y="19588"/>
                  </a:moveTo>
                  <a:lnTo>
                    <a:pt x="7979" y="19846"/>
                  </a:lnTo>
                  <a:lnTo>
                    <a:pt x="7988" y="19842"/>
                  </a:lnTo>
                  <a:lnTo>
                    <a:pt x="7988" y="19842"/>
                  </a:lnTo>
                  <a:lnTo>
                    <a:pt x="7988" y="19592"/>
                  </a:lnTo>
                  <a:lnTo>
                    <a:pt x="7988" y="19592"/>
                  </a:lnTo>
                  <a:lnTo>
                    <a:pt x="7979" y="19588"/>
                  </a:lnTo>
                  <a:close/>
                  <a:moveTo>
                    <a:pt x="8657" y="19588"/>
                  </a:moveTo>
                  <a:lnTo>
                    <a:pt x="8657" y="19846"/>
                  </a:lnTo>
                  <a:lnTo>
                    <a:pt x="8374" y="19717"/>
                  </a:lnTo>
                  <a:lnTo>
                    <a:pt x="8657" y="19588"/>
                  </a:lnTo>
                  <a:close/>
                  <a:moveTo>
                    <a:pt x="12492" y="19588"/>
                  </a:moveTo>
                  <a:lnTo>
                    <a:pt x="12492" y="19846"/>
                  </a:lnTo>
                  <a:lnTo>
                    <a:pt x="12217" y="19717"/>
                  </a:lnTo>
                  <a:lnTo>
                    <a:pt x="12492" y="19588"/>
                  </a:lnTo>
                  <a:close/>
                  <a:moveTo>
                    <a:pt x="15066" y="19665"/>
                  </a:moveTo>
                  <a:lnTo>
                    <a:pt x="15272" y="19846"/>
                  </a:lnTo>
                  <a:lnTo>
                    <a:pt x="15066" y="19846"/>
                  </a:lnTo>
                  <a:lnTo>
                    <a:pt x="15066" y="19665"/>
                  </a:lnTo>
                  <a:close/>
                  <a:moveTo>
                    <a:pt x="15778" y="19665"/>
                  </a:moveTo>
                  <a:lnTo>
                    <a:pt x="15778" y="19846"/>
                  </a:lnTo>
                  <a:lnTo>
                    <a:pt x="15572" y="19846"/>
                  </a:lnTo>
                  <a:lnTo>
                    <a:pt x="15778" y="19665"/>
                  </a:lnTo>
                  <a:close/>
                  <a:moveTo>
                    <a:pt x="16130" y="17821"/>
                  </a:moveTo>
                  <a:lnTo>
                    <a:pt x="16130" y="19846"/>
                  </a:lnTo>
                  <a:lnTo>
                    <a:pt x="15872" y="19846"/>
                  </a:lnTo>
                  <a:lnTo>
                    <a:pt x="15872" y="17821"/>
                  </a:lnTo>
                  <a:close/>
                  <a:moveTo>
                    <a:pt x="16250" y="19665"/>
                  </a:moveTo>
                  <a:lnTo>
                    <a:pt x="16447" y="19846"/>
                  </a:lnTo>
                  <a:lnTo>
                    <a:pt x="16250" y="19846"/>
                  </a:lnTo>
                  <a:lnTo>
                    <a:pt x="16250" y="19665"/>
                  </a:lnTo>
                  <a:close/>
                  <a:moveTo>
                    <a:pt x="16945" y="19665"/>
                  </a:moveTo>
                  <a:lnTo>
                    <a:pt x="16945" y="19846"/>
                  </a:lnTo>
                  <a:lnTo>
                    <a:pt x="16739" y="19846"/>
                  </a:lnTo>
                  <a:lnTo>
                    <a:pt x="16945" y="19665"/>
                  </a:lnTo>
                  <a:close/>
                  <a:moveTo>
                    <a:pt x="3741" y="19957"/>
                  </a:moveTo>
                  <a:lnTo>
                    <a:pt x="3672" y="20009"/>
                  </a:lnTo>
                  <a:lnTo>
                    <a:pt x="3526" y="20009"/>
                  </a:lnTo>
                  <a:lnTo>
                    <a:pt x="3526" y="19957"/>
                  </a:lnTo>
                  <a:close/>
                  <a:moveTo>
                    <a:pt x="4238" y="19957"/>
                  </a:moveTo>
                  <a:lnTo>
                    <a:pt x="4238" y="20009"/>
                  </a:lnTo>
                  <a:lnTo>
                    <a:pt x="4084" y="20009"/>
                  </a:lnTo>
                  <a:lnTo>
                    <a:pt x="4024" y="19957"/>
                  </a:lnTo>
                  <a:close/>
                  <a:moveTo>
                    <a:pt x="4599" y="19957"/>
                  </a:moveTo>
                  <a:lnTo>
                    <a:pt x="4599" y="20009"/>
                  </a:lnTo>
                  <a:lnTo>
                    <a:pt x="4333" y="20009"/>
                  </a:lnTo>
                  <a:lnTo>
                    <a:pt x="4333" y="19957"/>
                  </a:lnTo>
                  <a:close/>
                  <a:moveTo>
                    <a:pt x="4925" y="19957"/>
                  </a:moveTo>
                  <a:lnTo>
                    <a:pt x="4856" y="20009"/>
                  </a:lnTo>
                  <a:lnTo>
                    <a:pt x="4710" y="20009"/>
                  </a:lnTo>
                  <a:lnTo>
                    <a:pt x="4710" y="19957"/>
                  </a:lnTo>
                  <a:close/>
                  <a:moveTo>
                    <a:pt x="5405" y="19957"/>
                  </a:moveTo>
                  <a:lnTo>
                    <a:pt x="5405" y="20009"/>
                  </a:lnTo>
                  <a:lnTo>
                    <a:pt x="5251" y="20009"/>
                  </a:lnTo>
                  <a:lnTo>
                    <a:pt x="5191" y="19957"/>
                  </a:lnTo>
                  <a:close/>
                  <a:moveTo>
                    <a:pt x="15280" y="19957"/>
                  </a:moveTo>
                  <a:lnTo>
                    <a:pt x="15220" y="20009"/>
                  </a:lnTo>
                  <a:lnTo>
                    <a:pt x="15066" y="20009"/>
                  </a:lnTo>
                  <a:lnTo>
                    <a:pt x="15066" y="19957"/>
                  </a:lnTo>
                  <a:close/>
                  <a:moveTo>
                    <a:pt x="15778" y="19957"/>
                  </a:moveTo>
                  <a:lnTo>
                    <a:pt x="15778" y="20009"/>
                  </a:lnTo>
                  <a:lnTo>
                    <a:pt x="15624" y="20009"/>
                  </a:lnTo>
                  <a:lnTo>
                    <a:pt x="15563" y="19957"/>
                  </a:lnTo>
                  <a:close/>
                  <a:moveTo>
                    <a:pt x="16138" y="19957"/>
                  </a:moveTo>
                  <a:lnTo>
                    <a:pt x="16138" y="20009"/>
                  </a:lnTo>
                  <a:lnTo>
                    <a:pt x="15872" y="20009"/>
                  </a:lnTo>
                  <a:lnTo>
                    <a:pt x="15872" y="19957"/>
                  </a:lnTo>
                  <a:close/>
                  <a:moveTo>
                    <a:pt x="16464" y="19957"/>
                  </a:moveTo>
                  <a:lnTo>
                    <a:pt x="16396" y="20009"/>
                  </a:lnTo>
                  <a:lnTo>
                    <a:pt x="16250" y="20009"/>
                  </a:lnTo>
                  <a:lnTo>
                    <a:pt x="16250" y="19957"/>
                  </a:lnTo>
                  <a:close/>
                  <a:moveTo>
                    <a:pt x="16945" y="19957"/>
                  </a:moveTo>
                  <a:lnTo>
                    <a:pt x="16945" y="20009"/>
                  </a:lnTo>
                  <a:lnTo>
                    <a:pt x="16790" y="20009"/>
                  </a:lnTo>
                  <a:lnTo>
                    <a:pt x="16730" y="19957"/>
                  </a:lnTo>
                  <a:close/>
                  <a:moveTo>
                    <a:pt x="8288" y="19760"/>
                  </a:moveTo>
                  <a:lnTo>
                    <a:pt x="8288" y="20017"/>
                  </a:lnTo>
                  <a:lnTo>
                    <a:pt x="8022" y="19888"/>
                  </a:lnTo>
                  <a:lnTo>
                    <a:pt x="8288" y="19760"/>
                  </a:lnTo>
                  <a:close/>
                  <a:moveTo>
                    <a:pt x="8357" y="19777"/>
                  </a:moveTo>
                  <a:lnTo>
                    <a:pt x="8623" y="19888"/>
                  </a:lnTo>
                  <a:lnTo>
                    <a:pt x="8357" y="20017"/>
                  </a:lnTo>
                  <a:lnTo>
                    <a:pt x="8357" y="19777"/>
                  </a:lnTo>
                  <a:close/>
                  <a:moveTo>
                    <a:pt x="12132" y="19760"/>
                  </a:moveTo>
                  <a:lnTo>
                    <a:pt x="12132" y="20017"/>
                  </a:lnTo>
                  <a:lnTo>
                    <a:pt x="11857" y="19888"/>
                  </a:lnTo>
                  <a:lnTo>
                    <a:pt x="12132" y="19760"/>
                  </a:lnTo>
                  <a:close/>
                  <a:moveTo>
                    <a:pt x="12183" y="19760"/>
                  </a:moveTo>
                  <a:lnTo>
                    <a:pt x="12449" y="19888"/>
                  </a:lnTo>
                  <a:lnTo>
                    <a:pt x="12183" y="20017"/>
                  </a:lnTo>
                  <a:lnTo>
                    <a:pt x="12183" y="19760"/>
                  </a:lnTo>
                  <a:close/>
                  <a:moveTo>
                    <a:pt x="7979" y="19931"/>
                  </a:moveTo>
                  <a:lnTo>
                    <a:pt x="7979" y="20189"/>
                  </a:lnTo>
                  <a:lnTo>
                    <a:pt x="7988" y="20185"/>
                  </a:lnTo>
                  <a:lnTo>
                    <a:pt x="7988" y="20185"/>
                  </a:lnTo>
                  <a:lnTo>
                    <a:pt x="7988" y="19935"/>
                  </a:lnTo>
                  <a:lnTo>
                    <a:pt x="7988" y="19935"/>
                  </a:lnTo>
                  <a:lnTo>
                    <a:pt x="7979" y="19931"/>
                  </a:lnTo>
                  <a:close/>
                  <a:moveTo>
                    <a:pt x="8657" y="19931"/>
                  </a:moveTo>
                  <a:lnTo>
                    <a:pt x="8657" y="20189"/>
                  </a:lnTo>
                  <a:lnTo>
                    <a:pt x="8374" y="20060"/>
                  </a:lnTo>
                  <a:lnTo>
                    <a:pt x="8657" y="19931"/>
                  </a:lnTo>
                  <a:close/>
                  <a:moveTo>
                    <a:pt x="12492" y="19931"/>
                  </a:moveTo>
                  <a:lnTo>
                    <a:pt x="12492" y="20189"/>
                  </a:lnTo>
                  <a:lnTo>
                    <a:pt x="12217" y="20060"/>
                  </a:lnTo>
                  <a:lnTo>
                    <a:pt x="12492" y="19931"/>
                  </a:lnTo>
                  <a:close/>
                  <a:moveTo>
                    <a:pt x="8288" y="20094"/>
                  </a:moveTo>
                  <a:lnTo>
                    <a:pt x="8288" y="20335"/>
                  </a:lnTo>
                  <a:lnTo>
                    <a:pt x="8288" y="20352"/>
                  </a:lnTo>
                  <a:lnTo>
                    <a:pt x="8022" y="20223"/>
                  </a:lnTo>
                  <a:lnTo>
                    <a:pt x="8288" y="20094"/>
                  </a:lnTo>
                  <a:close/>
                  <a:moveTo>
                    <a:pt x="12132" y="20094"/>
                  </a:moveTo>
                  <a:lnTo>
                    <a:pt x="12132" y="20335"/>
                  </a:lnTo>
                  <a:lnTo>
                    <a:pt x="12132" y="20352"/>
                  </a:lnTo>
                  <a:lnTo>
                    <a:pt x="11857" y="20223"/>
                  </a:lnTo>
                  <a:lnTo>
                    <a:pt x="12132" y="20094"/>
                  </a:lnTo>
                  <a:close/>
                  <a:moveTo>
                    <a:pt x="8357" y="20120"/>
                  </a:moveTo>
                  <a:lnTo>
                    <a:pt x="8623" y="20232"/>
                  </a:lnTo>
                  <a:lnTo>
                    <a:pt x="8357" y="20360"/>
                  </a:lnTo>
                  <a:lnTo>
                    <a:pt x="8357" y="20343"/>
                  </a:lnTo>
                  <a:lnTo>
                    <a:pt x="8357" y="20120"/>
                  </a:lnTo>
                  <a:close/>
                  <a:moveTo>
                    <a:pt x="12183" y="20103"/>
                  </a:moveTo>
                  <a:lnTo>
                    <a:pt x="12449" y="20232"/>
                  </a:lnTo>
                  <a:lnTo>
                    <a:pt x="12183" y="20360"/>
                  </a:lnTo>
                  <a:lnTo>
                    <a:pt x="12183" y="20335"/>
                  </a:lnTo>
                  <a:lnTo>
                    <a:pt x="12183" y="20103"/>
                  </a:lnTo>
                  <a:close/>
                  <a:moveTo>
                    <a:pt x="4993" y="20223"/>
                  </a:moveTo>
                  <a:lnTo>
                    <a:pt x="4993" y="20475"/>
                  </a:lnTo>
                  <a:lnTo>
                    <a:pt x="4993" y="20475"/>
                  </a:lnTo>
                  <a:lnTo>
                    <a:pt x="4736" y="20257"/>
                  </a:lnTo>
                  <a:lnTo>
                    <a:pt x="4770" y="20223"/>
                  </a:lnTo>
                  <a:close/>
                  <a:moveTo>
                    <a:pt x="16533" y="20223"/>
                  </a:moveTo>
                  <a:lnTo>
                    <a:pt x="16533" y="20475"/>
                  </a:lnTo>
                  <a:lnTo>
                    <a:pt x="16533" y="20475"/>
                  </a:lnTo>
                  <a:lnTo>
                    <a:pt x="16276" y="20257"/>
                  </a:lnTo>
                  <a:lnTo>
                    <a:pt x="16310" y="20223"/>
                  </a:lnTo>
                  <a:close/>
                  <a:moveTo>
                    <a:pt x="3818" y="20223"/>
                  </a:moveTo>
                  <a:lnTo>
                    <a:pt x="3818" y="20482"/>
                  </a:lnTo>
                  <a:lnTo>
                    <a:pt x="3818" y="20482"/>
                  </a:lnTo>
                  <a:lnTo>
                    <a:pt x="3561" y="20257"/>
                  </a:lnTo>
                  <a:lnTo>
                    <a:pt x="3595" y="20223"/>
                  </a:lnTo>
                  <a:close/>
                  <a:moveTo>
                    <a:pt x="15358" y="20223"/>
                  </a:moveTo>
                  <a:lnTo>
                    <a:pt x="15358" y="20482"/>
                  </a:lnTo>
                  <a:lnTo>
                    <a:pt x="15358" y="20482"/>
                  </a:lnTo>
                  <a:lnTo>
                    <a:pt x="15100" y="20257"/>
                  </a:lnTo>
                  <a:lnTo>
                    <a:pt x="15135" y="20223"/>
                  </a:lnTo>
                  <a:close/>
                  <a:moveTo>
                    <a:pt x="4161" y="20223"/>
                  </a:moveTo>
                  <a:lnTo>
                    <a:pt x="4195" y="20257"/>
                  </a:lnTo>
                  <a:lnTo>
                    <a:pt x="3921" y="20489"/>
                  </a:lnTo>
                  <a:lnTo>
                    <a:pt x="3921" y="20223"/>
                  </a:lnTo>
                  <a:close/>
                  <a:moveTo>
                    <a:pt x="5337" y="20223"/>
                  </a:moveTo>
                  <a:lnTo>
                    <a:pt x="5371" y="20257"/>
                  </a:lnTo>
                  <a:lnTo>
                    <a:pt x="5105" y="20489"/>
                  </a:lnTo>
                  <a:lnTo>
                    <a:pt x="5105" y="20223"/>
                  </a:lnTo>
                  <a:close/>
                  <a:moveTo>
                    <a:pt x="15701" y="20223"/>
                  </a:moveTo>
                  <a:lnTo>
                    <a:pt x="15735" y="20257"/>
                  </a:lnTo>
                  <a:lnTo>
                    <a:pt x="15461" y="20489"/>
                  </a:lnTo>
                  <a:lnTo>
                    <a:pt x="15461" y="20223"/>
                  </a:lnTo>
                  <a:close/>
                  <a:moveTo>
                    <a:pt x="16876" y="20223"/>
                  </a:moveTo>
                  <a:lnTo>
                    <a:pt x="16911" y="20257"/>
                  </a:lnTo>
                  <a:lnTo>
                    <a:pt x="16645" y="20489"/>
                  </a:lnTo>
                  <a:lnTo>
                    <a:pt x="16645" y="20223"/>
                  </a:lnTo>
                  <a:close/>
                  <a:moveTo>
                    <a:pt x="7979" y="20266"/>
                  </a:moveTo>
                  <a:lnTo>
                    <a:pt x="7979" y="20335"/>
                  </a:lnTo>
                  <a:lnTo>
                    <a:pt x="7979" y="20523"/>
                  </a:lnTo>
                  <a:lnTo>
                    <a:pt x="7988" y="20519"/>
                  </a:lnTo>
                  <a:lnTo>
                    <a:pt x="7988" y="20519"/>
                  </a:lnTo>
                  <a:lnTo>
                    <a:pt x="7988" y="20300"/>
                  </a:lnTo>
                  <a:lnTo>
                    <a:pt x="7988" y="20270"/>
                  </a:lnTo>
                  <a:lnTo>
                    <a:pt x="7988" y="20270"/>
                  </a:lnTo>
                  <a:lnTo>
                    <a:pt x="7979" y="20266"/>
                  </a:lnTo>
                  <a:close/>
                  <a:moveTo>
                    <a:pt x="8657" y="20266"/>
                  </a:moveTo>
                  <a:lnTo>
                    <a:pt x="8657" y="20335"/>
                  </a:lnTo>
                  <a:lnTo>
                    <a:pt x="8657" y="20523"/>
                  </a:lnTo>
                  <a:lnTo>
                    <a:pt x="8374" y="20395"/>
                  </a:lnTo>
                  <a:lnTo>
                    <a:pt x="8657" y="20266"/>
                  </a:lnTo>
                  <a:close/>
                  <a:moveTo>
                    <a:pt x="12492" y="20266"/>
                  </a:moveTo>
                  <a:lnTo>
                    <a:pt x="12492" y="20335"/>
                  </a:lnTo>
                  <a:lnTo>
                    <a:pt x="12492" y="20523"/>
                  </a:lnTo>
                  <a:lnTo>
                    <a:pt x="12217" y="20395"/>
                  </a:lnTo>
                  <a:lnTo>
                    <a:pt x="12492" y="20266"/>
                  </a:lnTo>
                  <a:close/>
                  <a:moveTo>
                    <a:pt x="8288" y="20438"/>
                  </a:moveTo>
                  <a:lnTo>
                    <a:pt x="8288" y="20695"/>
                  </a:lnTo>
                  <a:lnTo>
                    <a:pt x="8022" y="20566"/>
                  </a:lnTo>
                  <a:lnTo>
                    <a:pt x="8288" y="20438"/>
                  </a:lnTo>
                  <a:close/>
                  <a:moveTo>
                    <a:pt x="8339" y="20446"/>
                  </a:moveTo>
                  <a:lnTo>
                    <a:pt x="8605" y="20566"/>
                  </a:lnTo>
                  <a:lnTo>
                    <a:pt x="8339" y="20695"/>
                  </a:lnTo>
                  <a:lnTo>
                    <a:pt x="8339" y="20446"/>
                  </a:lnTo>
                  <a:close/>
                  <a:moveTo>
                    <a:pt x="12132" y="20438"/>
                  </a:moveTo>
                  <a:lnTo>
                    <a:pt x="12132" y="20695"/>
                  </a:lnTo>
                  <a:lnTo>
                    <a:pt x="11857" y="20566"/>
                  </a:lnTo>
                  <a:lnTo>
                    <a:pt x="12132" y="20438"/>
                  </a:lnTo>
                  <a:close/>
                  <a:moveTo>
                    <a:pt x="12183" y="20438"/>
                  </a:moveTo>
                  <a:lnTo>
                    <a:pt x="12449" y="20566"/>
                  </a:lnTo>
                  <a:lnTo>
                    <a:pt x="12183" y="20695"/>
                  </a:lnTo>
                  <a:lnTo>
                    <a:pt x="12183" y="20438"/>
                  </a:lnTo>
                  <a:close/>
                  <a:moveTo>
                    <a:pt x="3526" y="20377"/>
                  </a:moveTo>
                  <a:lnTo>
                    <a:pt x="3792" y="20609"/>
                  </a:lnTo>
                  <a:lnTo>
                    <a:pt x="3526" y="20849"/>
                  </a:lnTo>
                  <a:lnTo>
                    <a:pt x="3526" y="20377"/>
                  </a:lnTo>
                  <a:close/>
                  <a:moveTo>
                    <a:pt x="4710" y="20377"/>
                  </a:moveTo>
                  <a:lnTo>
                    <a:pt x="4976" y="20609"/>
                  </a:lnTo>
                  <a:lnTo>
                    <a:pt x="4710" y="20849"/>
                  </a:lnTo>
                  <a:lnTo>
                    <a:pt x="4710" y="20377"/>
                  </a:lnTo>
                  <a:close/>
                  <a:moveTo>
                    <a:pt x="15066" y="20377"/>
                  </a:moveTo>
                  <a:lnTo>
                    <a:pt x="15332" y="20609"/>
                  </a:lnTo>
                  <a:lnTo>
                    <a:pt x="15066" y="20849"/>
                  </a:lnTo>
                  <a:lnTo>
                    <a:pt x="15066" y="20377"/>
                  </a:lnTo>
                  <a:close/>
                  <a:moveTo>
                    <a:pt x="16250" y="20377"/>
                  </a:moveTo>
                  <a:lnTo>
                    <a:pt x="16516" y="20609"/>
                  </a:lnTo>
                  <a:lnTo>
                    <a:pt x="16250" y="20849"/>
                  </a:lnTo>
                  <a:lnTo>
                    <a:pt x="16250" y="20377"/>
                  </a:lnTo>
                  <a:close/>
                  <a:moveTo>
                    <a:pt x="4238" y="20386"/>
                  </a:moveTo>
                  <a:lnTo>
                    <a:pt x="4238" y="20858"/>
                  </a:lnTo>
                  <a:lnTo>
                    <a:pt x="3964" y="20618"/>
                  </a:lnTo>
                  <a:lnTo>
                    <a:pt x="4238" y="20386"/>
                  </a:lnTo>
                  <a:close/>
                  <a:moveTo>
                    <a:pt x="5405" y="20386"/>
                  </a:moveTo>
                  <a:lnTo>
                    <a:pt x="5405" y="20858"/>
                  </a:lnTo>
                  <a:lnTo>
                    <a:pt x="5139" y="20618"/>
                  </a:lnTo>
                  <a:lnTo>
                    <a:pt x="5405" y="20386"/>
                  </a:lnTo>
                  <a:close/>
                  <a:moveTo>
                    <a:pt x="15778" y="20386"/>
                  </a:moveTo>
                  <a:lnTo>
                    <a:pt x="15778" y="20858"/>
                  </a:lnTo>
                  <a:lnTo>
                    <a:pt x="15503" y="20618"/>
                  </a:lnTo>
                  <a:lnTo>
                    <a:pt x="15778" y="20386"/>
                  </a:lnTo>
                  <a:close/>
                  <a:moveTo>
                    <a:pt x="16945" y="20386"/>
                  </a:moveTo>
                  <a:lnTo>
                    <a:pt x="16945" y="20858"/>
                  </a:lnTo>
                  <a:lnTo>
                    <a:pt x="16679" y="20618"/>
                  </a:lnTo>
                  <a:lnTo>
                    <a:pt x="16945" y="20386"/>
                  </a:lnTo>
                  <a:close/>
                  <a:moveTo>
                    <a:pt x="7979" y="20609"/>
                  </a:moveTo>
                  <a:lnTo>
                    <a:pt x="7979" y="20764"/>
                  </a:lnTo>
                  <a:lnTo>
                    <a:pt x="7979" y="20867"/>
                  </a:lnTo>
                  <a:lnTo>
                    <a:pt x="7988" y="20862"/>
                  </a:lnTo>
                  <a:lnTo>
                    <a:pt x="7988" y="20862"/>
                  </a:lnTo>
                  <a:lnTo>
                    <a:pt x="7988" y="20729"/>
                  </a:lnTo>
                  <a:lnTo>
                    <a:pt x="7988" y="20613"/>
                  </a:lnTo>
                  <a:lnTo>
                    <a:pt x="7988" y="20613"/>
                  </a:lnTo>
                  <a:lnTo>
                    <a:pt x="7979" y="20609"/>
                  </a:lnTo>
                  <a:close/>
                  <a:moveTo>
                    <a:pt x="8657" y="20609"/>
                  </a:moveTo>
                  <a:lnTo>
                    <a:pt x="8657" y="20764"/>
                  </a:lnTo>
                  <a:lnTo>
                    <a:pt x="8657" y="20867"/>
                  </a:lnTo>
                  <a:lnTo>
                    <a:pt x="8374" y="20738"/>
                  </a:lnTo>
                  <a:lnTo>
                    <a:pt x="8657" y="20609"/>
                  </a:lnTo>
                  <a:close/>
                  <a:moveTo>
                    <a:pt x="12492" y="20609"/>
                  </a:moveTo>
                  <a:lnTo>
                    <a:pt x="12492" y="20764"/>
                  </a:lnTo>
                  <a:lnTo>
                    <a:pt x="12492" y="20867"/>
                  </a:lnTo>
                  <a:lnTo>
                    <a:pt x="12217" y="20738"/>
                  </a:lnTo>
                  <a:lnTo>
                    <a:pt x="12492" y="20609"/>
                  </a:lnTo>
                  <a:close/>
                  <a:moveTo>
                    <a:pt x="8288" y="20772"/>
                  </a:moveTo>
                  <a:lnTo>
                    <a:pt x="8288" y="21030"/>
                  </a:lnTo>
                  <a:lnTo>
                    <a:pt x="8022" y="20901"/>
                  </a:lnTo>
                  <a:lnTo>
                    <a:pt x="8288" y="20772"/>
                  </a:lnTo>
                  <a:close/>
                  <a:moveTo>
                    <a:pt x="8357" y="20781"/>
                  </a:moveTo>
                  <a:lnTo>
                    <a:pt x="8623" y="20901"/>
                  </a:lnTo>
                  <a:lnTo>
                    <a:pt x="8357" y="21030"/>
                  </a:lnTo>
                  <a:lnTo>
                    <a:pt x="8357" y="20781"/>
                  </a:lnTo>
                  <a:close/>
                  <a:moveTo>
                    <a:pt x="12132" y="20772"/>
                  </a:moveTo>
                  <a:lnTo>
                    <a:pt x="12132" y="21030"/>
                  </a:lnTo>
                  <a:lnTo>
                    <a:pt x="11857" y="20901"/>
                  </a:lnTo>
                  <a:lnTo>
                    <a:pt x="12132" y="20772"/>
                  </a:lnTo>
                  <a:close/>
                  <a:moveTo>
                    <a:pt x="12183" y="20781"/>
                  </a:moveTo>
                  <a:lnTo>
                    <a:pt x="12449" y="20909"/>
                  </a:lnTo>
                  <a:lnTo>
                    <a:pt x="12183" y="21038"/>
                  </a:lnTo>
                  <a:lnTo>
                    <a:pt x="12183" y="20781"/>
                  </a:lnTo>
                  <a:close/>
                  <a:moveTo>
                    <a:pt x="3827" y="20729"/>
                  </a:moveTo>
                  <a:lnTo>
                    <a:pt x="3827" y="21201"/>
                  </a:lnTo>
                  <a:lnTo>
                    <a:pt x="3561" y="20961"/>
                  </a:lnTo>
                  <a:lnTo>
                    <a:pt x="3827" y="20729"/>
                  </a:lnTo>
                  <a:close/>
                  <a:moveTo>
                    <a:pt x="3938" y="20738"/>
                  </a:moveTo>
                  <a:lnTo>
                    <a:pt x="4204" y="20978"/>
                  </a:lnTo>
                  <a:lnTo>
                    <a:pt x="3938" y="21201"/>
                  </a:lnTo>
                  <a:lnTo>
                    <a:pt x="3938" y="20738"/>
                  </a:lnTo>
                  <a:close/>
                  <a:moveTo>
                    <a:pt x="5011" y="20729"/>
                  </a:moveTo>
                  <a:lnTo>
                    <a:pt x="5011" y="21201"/>
                  </a:lnTo>
                  <a:lnTo>
                    <a:pt x="4736" y="20961"/>
                  </a:lnTo>
                  <a:lnTo>
                    <a:pt x="5011" y="20729"/>
                  </a:lnTo>
                  <a:close/>
                  <a:moveTo>
                    <a:pt x="5113" y="20738"/>
                  </a:moveTo>
                  <a:lnTo>
                    <a:pt x="5379" y="20978"/>
                  </a:lnTo>
                  <a:lnTo>
                    <a:pt x="5113" y="21201"/>
                  </a:lnTo>
                  <a:lnTo>
                    <a:pt x="5113" y="20738"/>
                  </a:lnTo>
                  <a:close/>
                  <a:moveTo>
                    <a:pt x="8657" y="20944"/>
                  </a:moveTo>
                  <a:lnTo>
                    <a:pt x="8657" y="21201"/>
                  </a:lnTo>
                  <a:lnTo>
                    <a:pt x="8374" y="21072"/>
                  </a:lnTo>
                  <a:lnTo>
                    <a:pt x="8657" y="20944"/>
                  </a:lnTo>
                  <a:close/>
                  <a:moveTo>
                    <a:pt x="12492" y="20944"/>
                  </a:moveTo>
                  <a:lnTo>
                    <a:pt x="12492" y="21201"/>
                  </a:lnTo>
                  <a:lnTo>
                    <a:pt x="12217" y="21072"/>
                  </a:lnTo>
                  <a:lnTo>
                    <a:pt x="12492" y="20944"/>
                  </a:lnTo>
                  <a:close/>
                  <a:moveTo>
                    <a:pt x="15366" y="20729"/>
                  </a:moveTo>
                  <a:lnTo>
                    <a:pt x="15366" y="21201"/>
                  </a:lnTo>
                  <a:lnTo>
                    <a:pt x="15100" y="20961"/>
                  </a:lnTo>
                  <a:lnTo>
                    <a:pt x="15366" y="20729"/>
                  </a:lnTo>
                  <a:close/>
                  <a:moveTo>
                    <a:pt x="15478" y="20738"/>
                  </a:moveTo>
                  <a:lnTo>
                    <a:pt x="15744" y="20978"/>
                  </a:lnTo>
                  <a:lnTo>
                    <a:pt x="15478" y="21201"/>
                  </a:lnTo>
                  <a:lnTo>
                    <a:pt x="15478" y="20738"/>
                  </a:lnTo>
                  <a:close/>
                  <a:moveTo>
                    <a:pt x="16550" y="20729"/>
                  </a:moveTo>
                  <a:lnTo>
                    <a:pt x="16550" y="21201"/>
                  </a:lnTo>
                  <a:lnTo>
                    <a:pt x="16276" y="20961"/>
                  </a:lnTo>
                  <a:lnTo>
                    <a:pt x="16550" y="20729"/>
                  </a:lnTo>
                  <a:close/>
                  <a:moveTo>
                    <a:pt x="16653" y="20738"/>
                  </a:moveTo>
                  <a:lnTo>
                    <a:pt x="16919" y="20978"/>
                  </a:lnTo>
                  <a:lnTo>
                    <a:pt x="16653" y="21201"/>
                  </a:lnTo>
                  <a:lnTo>
                    <a:pt x="16653" y="20738"/>
                  </a:lnTo>
                  <a:close/>
                  <a:moveTo>
                    <a:pt x="8066" y="21265"/>
                  </a:moveTo>
                  <a:lnTo>
                    <a:pt x="8288" y="21373"/>
                  </a:lnTo>
                  <a:lnTo>
                    <a:pt x="8288" y="21370"/>
                  </a:lnTo>
                  <a:lnTo>
                    <a:pt x="8288" y="21370"/>
                  </a:lnTo>
                  <a:lnTo>
                    <a:pt x="8066" y="21265"/>
                  </a:lnTo>
                  <a:close/>
                  <a:moveTo>
                    <a:pt x="8339" y="21124"/>
                  </a:moveTo>
                  <a:lnTo>
                    <a:pt x="8605" y="21253"/>
                  </a:lnTo>
                  <a:lnTo>
                    <a:pt x="8339" y="21373"/>
                  </a:lnTo>
                  <a:lnTo>
                    <a:pt x="8339" y="21124"/>
                  </a:lnTo>
                  <a:close/>
                  <a:moveTo>
                    <a:pt x="12132" y="21115"/>
                  </a:moveTo>
                  <a:lnTo>
                    <a:pt x="12132" y="21373"/>
                  </a:lnTo>
                  <a:lnTo>
                    <a:pt x="11857" y="21244"/>
                  </a:lnTo>
                  <a:lnTo>
                    <a:pt x="12132" y="21115"/>
                  </a:lnTo>
                  <a:close/>
                  <a:moveTo>
                    <a:pt x="12183" y="21124"/>
                  </a:moveTo>
                  <a:lnTo>
                    <a:pt x="12449" y="21253"/>
                  </a:lnTo>
                  <a:lnTo>
                    <a:pt x="12183" y="21373"/>
                  </a:lnTo>
                  <a:lnTo>
                    <a:pt x="12183" y="21124"/>
                  </a:lnTo>
                  <a:close/>
                  <a:moveTo>
                    <a:pt x="5508" y="1"/>
                  </a:moveTo>
                  <a:lnTo>
                    <a:pt x="5508" y="739"/>
                  </a:lnTo>
                  <a:lnTo>
                    <a:pt x="5405" y="739"/>
                  </a:lnTo>
                  <a:lnTo>
                    <a:pt x="5337" y="1614"/>
                  </a:lnTo>
                  <a:lnTo>
                    <a:pt x="5328" y="1614"/>
                  </a:lnTo>
                  <a:lnTo>
                    <a:pt x="5337" y="1639"/>
                  </a:lnTo>
                  <a:lnTo>
                    <a:pt x="5328" y="1639"/>
                  </a:lnTo>
                  <a:lnTo>
                    <a:pt x="4916" y="5946"/>
                  </a:lnTo>
                  <a:lnTo>
                    <a:pt x="4135" y="5946"/>
                  </a:lnTo>
                  <a:lnTo>
                    <a:pt x="4135" y="5981"/>
                  </a:lnTo>
                  <a:lnTo>
                    <a:pt x="4118" y="5981"/>
                  </a:lnTo>
                  <a:lnTo>
                    <a:pt x="4118" y="6890"/>
                  </a:lnTo>
                  <a:lnTo>
                    <a:pt x="4135" y="6890"/>
                  </a:lnTo>
                  <a:lnTo>
                    <a:pt x="4135" y="7096"/>
                  </a:lnTo>
                  <a:lnTo>
                    <a:pt x="4787" y="7096"/>
                  </a:lnTo>
                  <a:lnTo>
                    <a:pt x="4659" y="8160"/>
                  </a:lnTo>
                  <a:lnTo>
                    <a:pt x="4650" y="8160"/>
                  </a:lnTo>
                  <a:lnTo>
                    <a:pt x="4650" y="8203"/>
                  </a:lnTo>
                  <a:lnTo>
                    <a:pt x="4487" y="9584"/>
                  </a:lnTo>
                  <a:lnTo>
                    <a:pt x="4290" y="11326"/>
                  </a:lnTo>
                  <a:lnTo>
                    <a:pt x="3706" y="11326"/>
                  </a:lnTo>
                  <a:lnTo>
                    <a:pt x="3706" y="12338"/>
                  </a:lnTo>
                  <a:lnTo>
                    <a:pt x="3612" y="12338"/>
                  </a:lnTo>
                  <a:lnTo>
                    <a:pt x="3612" y="12767"/>
                  </a:lnTo>
                  <a:lnTo>
                    <a:pt x="3741" y="12767"/>
                  </a:lnTo>
                  <a:lnTo>
                    <a:pt x="3741" y="14543"/>
                  </a:lnTo>
                  <a:lnTo>
                    <a:pt x="3483" y="14543"/>
                  </a:lnTo>
                  <a:lnTo>
                    <a:pt x="3432" y="12982"/>
                  </a:lnTo>
                  <a:lnTo>
                    <a:pt x="3320" y="12982"/>
                  </a:lnTo>
                  <a:lnTo>
                    <a:pt x="3320" y="13050"/>
                  </a:lnTo>
                  <a:lnTo>
                    <a:pt x="172" y="13943"/>
                  </a:lnTo>
                  <a:lnTo>
                    <a:pt x="146" y="13926"/>
                  </a:lnTo>
                  <a:lnTo>
                    <a:pt x="9" y="14166"/>
                  </a:lnTo>
                  <a:lnTo>
                    <a:pt x="17" y="14166"/>
                  </a:lnTo>
                  <a:lnTo>
                    <a:pt x="17" y="14174"/>
                  </a:lnTo>
                  <a:lnTo>
                    <a:pt x="17" y="16860"/>
                  </a:lnTo>
                  <a:cubicBezTo>
                    <a:pt x="9" y="16877"/>
                    <a:pt x="0" y="16886"/>
                    <a:pt x="0" y="16911"/>
                  </a:cubicBezTo>
                  <a:cubicBezTo>
                    <a:pt x="0" y="16928"/>
                    <a:pt x="9" y="16954"/>
                    <a:pt x="17" y="16963"/>
                  </a:cubicBezTo>
                  <a:lnTo>
                    <a:pt x="17" y="16971"/>
                  </a:lnTo>
                  <a:cubicBezTo>
                    <a:pt x="17" y="17031"/>
                    <a:pt x="60" y="17074"/>
                    <a:pt x="112" y="17074"/>
                  </a:cubicBezTo>
                  <a:cubicBezTo>
                    <a:pt x="172" y="17074"/>
                    <a:pt x="215" y="17031"/>
                    <a:pt x="215" y="16971"/>
                  </a:cubicBezTo>
                  <a:lnTo>
                    <a:pt x="215" y="16954"/>
                  </a:lnTo>
                  <a:cubicBezTo>
                    <a:pt x="223" y="16928"/>
                    <a:pt x="232" y="16920"/>
                    <a:pt x="232" y="16903"/>
                  </a:cubicBezTo>
                  <a:cubicBezTo>
                    <a:pt x="232" y="16877"/>
                    <a:pt x="223" y="16860"/>
                    <a:pt x="215" y="16843"/>
                  </a:cubicBezTo>
                  <a:lnTo>
                    <a:pt x="215" y="14269"/>
                  </a:lnTo>
                  <a:lnTo>
                    <a:pt x="2385" y="15556"/>
                  </a:lnTo>
                  <a:lnTo>
                    <a:pt x="2385" y="15676"/>
                  </a:lnTo>
                  <a:lnTo>
                    <a:pt x="2583" y="15676"/>
                  </a:lnTo>
                  <a:lnTo>
                    <a:pt x="2617" y="15702"/>
                  </a:lnTo>
                  <a:lnTo>
                    <a:pt x="2625" y="15684"/>
                  </a:lnTo>
                  <a:lnTo>
                    <a:pt x="2625" y="15753"/>
                  </a:lnTo>
                  <a:lnTo>
                    <a:pt x="2625" y="15890"/>
                  </a:lnTo>
                  <a:lnTo>
                    <a:pt x="2694" y="15890"/>
                  </a:lnTo>
                  <a:lnTo>
                    <a:pt x="3243" y="16439"/>
                  </a:lnTo>
                  <a:lnTo>
                    <a:pt x="3260" y="16431"/>
                  </a:lnTo>
                  <a:lnTo>
                    <a:pt x="3260" y="16560"/>
                  </a:lnTo>
                  <a:lnTo>
                    <a:pt x="3260" y="16645"/>
                  </a:lnTo>
                  <a:lnTo>
                    <a:pt x="3260" y="16783"/>
                  </a:lnTo>
                  <a:lnTo>
                    <a:pt x="3260" y="17520"/>
                  </a:lnTo>
                  <a:lnTo>
                    <a:pt x="3260" y="17615"/>
                  </a:lnTo>
                  <a:lnTo>
                    <a:pt x="3260" y="17778"/>
                  </a:lnTo>
                  <a:lnTo>
                    <a:pt x="3458" y="17778"/>
                  </a:lnTo>
                  <a:lnTo>
                    <a:pt x="3458" y="19803"/>
                  </a:lnTo>
                  <a:lnTo>
                    <a:pt x="3286" y="19803"/>
                  </a:lnTo>
                  <a:lnTo>
                    <a:pt x="3286" y="19914"/>
                  </a:lnTo>
                  <a:lnTo>
                    <a:pt x="3458" y="19914"/>
                  </a:lnTo>
                  <a:lnTo>
                    <a:pt x="3458" y="19966"/>
                  </a:lnTo>
                  <a:lnTo>
                    <a:pt x="3286" y="19966"/>
                  </a:lnTo>
                  <a:lnTo>
                    <a:pt x="3286" y="20180"/>
                  </a:lnTo>
                  <a:lnTo>
                    <a:pt x="3458" y="20180"/>
                  </a:lnTo>
                  <a:lnTo>
                    <a:pt x="3458" y="21321"/>
                  </a:lnTo>
                  <a:lnTo>
                    <a:pt x="3569" y="21321"/>
                  </a:lnTo>
                  <a:lnTo>
                    <a:pt x="3569" y="21038"/>
                  </a:lnTo>
                  <a:lnTo>
                    <a:pt x="3869" y="21296"/>
                  </a:lnTo>
                  <a:lnTo>
                    <a:pt x="3869" y="21321"/>
                  </a:lnTo>
                  <a:lnTo>
                    <a:pt x="3981" y="21321"/>
                  </a:lnTo>
                  <a:lnTo>
                    <a:pt x="3981" y="21296"/>
                  </a:lnTo>
                  <a:lnTo>
                    <a:pt x="4281" y="21038"/>
                  </a:lnTo>
                  <a:lnTo>
                    <a:pt x="4281" y="21321"/>
                  </a:lnTo>
                  <a:lnTo>
                    <a:pt x="4384" y="21321"/>
                  </a:lnTo>
                  <a:lnTo>
                    <a:pt x="4384" y="20180"/>
                  </a:lnTo>
                  <a:lnTo>
                    <a:pt x="4650" y="20180"/>
                  </a:lnTo>
                  <a:lnTo>
                    <a:pt x="4650" y="21321"/>
                  </a:lnTo>
                  <a:lnTo>
                    <a:pt x="4762" y="21321"/>
                  </a:lnTo>
                  <a:lnTo>
                    <a:pt x="4762" y="21038"/>
                  </a:lnTo>
                  <a:lnTo>
                    <a:pt x="5062" y="21296"/>
                  </a:lnTo>
                  <a:lnTo>
                    <a:pt x="5062" y="21321"/>
                  </a:lnTo>
                  <a:lnTo>
                    <a:pt x="5165" y="21321"/>
                  </a:lnTo>
                  <a:lnTo>
                    <a:pt x="5165" y="21296"/>
                  </a:lnTo>
                  <a:lnTo>
                    <a:pt x="5465" y="21038"/>
                  </a:lnTo>
                  <a:lnTo>
                    <a:pt x="5465" y="21321"/>
                  </a:lnTo>
                  <a:lnTo>
                    <a:pt x="5577" y="21321"/>
                  </a:lnTo>
                  <a:lnTo>
                    <a:pt x="5577" y="20180"/>
                  </a:lnTo>
                  <a:lnTo>
                    <a:pt x="5723" y="20180"/>
                  </a:lnTo>
                  <a:lnTo>
                    <a:pt x="5723" y="19966"/>
                  </a:lnTo>
                  <a:lnTo>
                    <a:pt x="5577" y="19966"/>
                  </a:lnTo>
                  <a:lnTo>
                    <a:pt x="5577" y="19914"/>
                  </a:lnTo>
                  <a:lnTo>
                    <a:pt x="5723" y="19914"/>
                  </a:lnTo>
                  <a:lnTo>
                    <a:pt x="5723" y="19803"/>
                  </a:lnTo>
                  <a:lnTo>
                    <a:pt x="5577" y="19803"/>
                  </a:lnTo>
                  <a:lnTo>
                    <a:pt x="5577" y="17778"/>
                  </a:lnTo>
                  <a:lnTo>
                    <a:pt x="7988" y="17778"/>
                  </a:lnTo>
                  <a:lnTo>
                    <a:pt x="7988" y="17911"/>
                  </a:lnTo>
                  <a:lnTo>
                    <a:pt x="7988" y="17911"/>
                  </a:lnTo>
                  <a:lnTo>
                    <a:pt x="8254" y="18035"/>
                  </a:lnTo>
                  <a:lnTo>
                    <a:pt x="7988" y="18160"/>
                  </a:lnTo>
                  <a:lnTo>
                    <a:pt x="7988" y="18160"/>
                  </a:lnTo>
                  <a:lnTo>
                    <a:pt x="7988" y="18254"/>
                  </a:lnTo>
                  <a:lnTo>
                    <a:pt x="7988" y="18254"/>
                  </a:lnTo>
                  <a:lnTo>
                    <a:pt x="8254" y="18378"/>
                  </a:lnTo>
                  <a:lnTo>
                    <a:pt x="7988" y="18503"/>
                  </a:lnTo>
                  <a:lnTo>
                    <a:pt x="7988" y="18503"/>
                  </a:lnTo>
                  <a:lnTo>
                    <a:pt x="7988" y="18588"/>
                  </a:lnTo>
                  <a:lnTo>
                    <a:pt x="7988" y="18588"/>
                  </a:lnTo>
                  <a:lnTo>
                    <a:pt x="8254" y="18713"/>
                  </a:lnTo>
                  <a:lnTo>
                    <a:pt x="7988" y="18838"/>
                  </a:lnTo>
                  <a:lnTo>
                    <a:pt x="7988" y="18838"/>
                  </a:lnTo>
                  <a:lnTo>
                    <a:pt x="7988" y="18923"/>
                  </a:lnTo>
                  <a:lnTo>
                    <a:pt x="7988" y="18923"/>
                  </a:lnTo>
                  <a:lnTo>
                    <a:pt x="8254" y="19048"/>
                  </a:lnTo>
                  <a:lnTo>
                    <a:pt x="7988" y="19172"/>
                  </a:lnTo>
                  <a:lnTo>
                    <a:pt x="7988" y="19172"/>
                  </a:lnTo>
                  <a:lnTo>
                    <a:pt x="7988" y="19266"/>
                  </a:lnTo>
                  <a:lnTo>
                    <a:pt x="7988" y="19266"/>
                  </a:lnTo>
                  <a:lnTo>
                    <a:pt x="8254" y="19391"/>
                  </a:lnTo>
                  <a:lnTo>
                    <a:pt x="7988" y="19515"/>
                  </a:lnTo>
                  <a:lnTo>
                    <a:pt x="7988" y="19515"/>
                  </a:lnTo>
                  <a:lnTo>
                    <a:pt x="7988" y="19592"/>
                  </a:lnTo>
                  <a:lnTo>
                    <a:pt x="7988" y="19592"/>
                  </a:lnTo>
                  <a:lnTo>
                    <a:pt x="8254" y="19717"/>
                  </a:lnTo>
                  <a:lnTo>
                    <a:pt x="7988" y="19842"/>
                  </a:lnTo>
                  <a:lnTo>
                    <a:pt x="7988" y="19842"/>
                  </a:lnTo>
                  <a:lnTo>
                    <a:pt x="7988" y="19935"/>
                  </a:lnTo>
                  <a:lnTo>
                    <a:pt x="7988" y="19935"/>
                  </a:lnTo>
                  <a:lnTo>
                    <a:pt x="8254" y="20060"/>
                  </a:lnTo>
                  <a:lnTo>
                    <a:pt x="7988" y="20185"/>
                  </a:lnTo>
                  <a:lnTo>
                    <a:pt x="7988" y="20185"/>
                  </a:lnTo>
                  <a:lnTo>
                    <a:pt x="7988" y="20270"/>
                  </a:lnTo>
                  <a:lnTo>
                    <a:pt x="7988" y="20270"/>
                  </a:lnTo>
                  <a:lnTo>
                    <a:pt x="8254" y="20395"/>
                  </a:lnTo>
                  <a:lnTo>
                    <a:pt x="7988" y="20519"/>
                  </a:lnTo>
                  <a:lnTo>
                    <a:pt x="7988" y="20519"/>
                  </a:lnTo>
                  <a:lnTo>
                    <a:pt x="7988" y="20613"/>
                  </a:lnTo>
                  <a:lnTo>
                    <a:pt x="7988" y="20613"/>
                  </a:lnTo>
                  <a:lnTo>
                    <a:pt x="8254" y="20738"/>
                  </a:lnTo>
                  <a:lnTo>
                    <a:pt x="7988" y="20862"/>
                  </a:lnTo>
                  <a:lnTo>
                    <a:pt x="7988" y="20862"/>
                  </a:lnTo>
                  <a:lnTo>
                    <a:pt x="7988" y="20944"/>
                  </a:lnTo>
                  <a:lnTo>
                    <a:pt x="8271" y="21072"/>
                  </a:lnTo>
                  <a:lnTo>
                    <a:pt x="7988" y="21201"/>
                  </a:lnTo>
                  <a:lnTo>
                    <a:pt x="7988" y="21381"/>
                  </a:lnTo>
                  <a:lnTo>
                    <a:pt x="8039" y="21381"/>
                  </a:lnTo>
                  <a:lnTo>
                    <a:pt x="8039" y="21253"/>
                  </a:lnTo>
                  <a:lnTo>
                    <a:pt x="8066" y="21265"/>
                  </a:lnTo>
                  <a:lnTo>
                    <a:pt x="8066" y="21265"/>
                  </a:lnTo>
                  <a:lnTo>
                    <a:pt x="8022" y="21244"/>
                  </a:lnTo>
                  <a:lnTo>
                    <a:pt x="8288" y="21115"/>
                  </a:lnTo>
                  <a:lnTo>
                    <a:pt x="8288" y="21370"/>
                  </a:lnTo>
                  <a:lnTo>
                    <a:pt x="8288" y="21370"/>
                  </a:lnTo>
                  <a:lnTo>
                    <a:pt x="8365" y="21407"/>
                  </a:lnTo>
                  <a:lnTo>
                    <a:pt x="8374" y="21381"/>
                  </a:lnTo>
                  <a:lnTo>
                    <a:pt x="8382" y="21407"/>
                  </a:lnTo>
                  <a:lnTo>
                    <a:pt x="8708" y="21253"/>
                  </a:lnTo>
                  <a:lnTo>
                    <a:pt x="8708" y="21381"/>
                  </a:lnTo>
                  <a:lnTo>
                    <a:pt x="8760" y="21381"/>
                  </a:lnTo>
                  <a:lnTo>
                    <a:pt x="8760" y="20729"/>
                  </a:lnTo>
                  <a:lnTo>
                    <a:pt x="8760" y="20300"/>
                  </a:lnTo>
                  <a:lnTo>
                    <a:pt x="8760" y="19374"/>
                  </a:lnTo>
                  <a:lnTo>
                    <a:pt x="8760" y="18945"/>
                  </a:lnTo>
                  <a:lnTo>
                    <a:pt x="8760" y="17778"/>
                  </a:lnTo>
                  <a:lnTo>
                    <a:pt x="11814" y="17778"/>
                  </a:lnTo>
                  <a:lnTo>
                    <a:pt x="11814" y="17907"/>
                  </a:lnTo>
                  <a:lnTo>
                    <a:pt x="12097" y="18035"/>
                  </a:lnTo>
                  <a:lnTo>
                    <a:pt x="11814" y="18164"/>
                  </a:lnTo>
                  <a:lnTo>
                    <a:pt x="11814" y="18250"/>
                  </a:lnTo>
                  <a:lnTo>
                    <a:pt x="12097" y="18378"/>
                  </a:lnTo>
                  <a:lnTo>
                    <a:pt x="11814" y="18507"/>
                  </a:lnTo>
                  <a:lnTo>
                    <a:pt x="11814" y="18584"/>
                  </a:lnTo>
                  <a:lnTo>
                    <a:pt x="12097" y="18713"/>
                  </a:lnTo>
                  <a:lnTo>
                    <a:pt x="11814" y="18842"/>
                  </a:lnTo>
                  <a:lnTo>
                    <a:pt x="11814" y="18919"/>
                  </a:lnTo>
                  <a:lnTo>
                    <a:pt x="12097" y="19048"/>
                  </a:lnTo>
                  <a:lnTo>
                    <a:pt x="11814" y="19176"/>
                  </a:lnTo>
                  <a:lnTo>
                    <a:pt x="11814" y="19262"/>
                  </a:lnTo>
                  <a:lnTo>
                    <a:pt x="12097" y="19391"/>
                  </a:lnTo>
                  <a:lnTo>
                    <a:pt x="11814" y="19520"/>
                  </a:lnTo>
                  <a:lnTo>
                    <a:pt x="11814" y="19588"/>
                  </a:lnTo>
                  <a:lnTo>
                    <a:pt x="12097" y="19717"/>
                  </a:lnTo>
                  <a:lnTo>
                    <a:pt x="11814" y="19846"/>
                  </a:lnTo>
                  <a:lnTo>
                    <a:pt x="11814" y="19931"/>
                  </a:lnTo>
                  <a:lnTo>
                    <a:pt x="12097" y="20060"/>
                  </a:lnTo>
                  <a:lnTo>
                    <a:pt x="11814" y="20189"/>
                  </a:lnTo>
                  <a:lnTo>
                    <a:pt x="11814" y="20266"/>
                  </a:lnTo>
                  <a:lnTo>
                    <a:pt x="12097" y="20395"/>
                  </a:lnTo>
                  <a:lnTo>
                    <a:pt x="11814" y="20523"/>
                  </a:lnTo>
                  <a:lnTo>
                    <a:pt x="11814" y="20609"/>
                  </a:lnTo>
                  <a:lnTo>
                    <a:pt x="12097" y="20738"/>
                  </a:lnTo>
                  <a:lnTo>
                    <a:pt x="11814" y="20867"/>
                  </a:lnTo>
                  <a:lnTo>
                    <a:pt x="11814" y="20944"/>
                  </a:lnTo>
                  <a:lnTo>
                    <a:pt x="12097" y="21072"/>
                  </a:lnTo>
                  <a:lnTo>
                    <a:pt x="11814" y="21201"/>
                  </a:lnTo>
                  <a:lnTo>
                    <a:pt x="11814" y="21381"/>
                  </a:lnTo>
                  <a:lnTo>
                    <a:pt x="11874" y="21381"/>
                  </a:lnTo>
                  <a:lnTo>
                    <a:pt x="11874" y="21253"/>
                  </a:lnTo>
                  <a:lnTo>
                    <a:pt x="12192" y="21407"/>
                  </a:lnTo>
                  <a:lnTo>
                    <a:pt x="12200" y="21381"/>
                  </a:lnTo>
                  <a:lnTo>
                    <a:pt x="12217" y="21407"/>
                  </a:lnTo>
                  <a:lnTo>
                    <a:pt x="12535" y="21253"/>
                  </a:lnTo>
                  <a:lnTo>
                    <a:pt x="12535" y="21381"/>
                  </a:lnTo>
                  <a:lnTo>
                    <a:pt x="12586" y="21381"/>
                  </a:lnTo>
                  <a:lnTo>
                    <a:pt x="12586" y="20729"/>
                  </a:lnTo>
                  <a:lnTo>
                    <a:pt x="12586" y="20300"/>
                  </a:lnTo>
                  <a:lnTo>
                    <a:pt x="12586" y="19374"/>
                  </a:lnTo>
                  <a:lnTo>
                    <a:pt x="12586" y="18945"/>
                  </a:lnTo>
                  <a:lnTo>
                    <a:pt x="12586" y="17778"/>
                  </a:lnTo>
                  <a:lnTo>
                    <a:pt x="15006" y="17778"/>
                  </a:lnTo>
                  <a:lnTo>
                    <a:pt x="15006" y="19803"/>
                  </a:lnTo>
                  <a:lnTo>
                    <a:pt x="14851" y="19803"/>
                  </a:lnTo>
                  <a:lnTo>
                    <a:pt x="14851" y="19914"/>
                  </a:lnTo>
                  <a:lnTo>
                    <a:pt x="15006" y="19914"/>
                  </a:lnTo>
                  <a:lnTo>
                    <a:pt x="15006" y="19966"/>
                  </a:lnTo>
                  <a:lnTo>
                    <a:pt x="14851" y="19966"/>
                  </a:lnTo>
                  <a:lnTo>
                    <a:pt x="14851" y="20180"/>
                  </a:lnTo>
                  <a:lnTo>
                    <a:pt x="15006" y="20180"/>
                  </a:lnTo>
                  <a:lnTo>
                    <a:pt x="15006" y="21321"/>
                  </a:lnTo>
                  <a:lnTo>
                    <a:pt x="15109" y="21321"/>
                  </a:lnTo>
                  <a:lnTo>
                    <a:pt x="15109" y="21038"/>
                  </a:lnTo>
                  <a:lnTo>
                    <a:pt x="15409" y="21296"/>
                  </a:lnTo>
                  <a:lnTo>
                    <a:pt x="15409" y="21321"/>
                  </a:lnTo>
                  <a:lnTo>
                    <a:pt x="15521" y="21321"/>
                  </a:lnTo>
                  <a:lnTo>
                    <a:pt x="15521" y="21296"/>
                  </a:lnTo>
                  <a:lnTo>
                    <a:pt x="15821" y="21038"/>
                  </a:lnTo>
                  <a:lnTo>
                    <a:pt x="15821" y="21321"/>
                  </a:lnTo>
                  <a:lnTo>
                    <a:pt x="15924" y="21321"/>
                  </a:lnTo>
                  <a:lnTo>
                    <a:pt x="15924" y="20180"/>
                  </a:lnTo>
                  <a:lnTo>
                    <a:pt x="16190" y="20180"/>
                  </a:lnTo>
                  <a:lnTo>
                    <a:pt x="16190" y="21321"/>
                  </a:lnTo>
                  <a:lnTo>
                    <a:pt x="16301" y="21321"/>
                  </a:lnTo>
                  <a:lnTo>
                    <a:pt x="16301" y="21038"/>
                  </a:lnTo>
                  <a:lnTo>
                    <a:pt x="16602" y="21296"/>
                  </a:lnTo>
                  <a:lnTo>
                    <a:pt x="16602" y="21321"/>
                  </a:lnTo>
                  <a:lnTo>
                    <a:pt x="16705" y="21321"/>
                  </a:lnTo>
                  <a:lnTo>
                    <a:pt x="16705" y="21296"/>
                  </a:lnTo>
                  <a:lnTo>
                    <a:pt x="17005" y="21038"/>
                  </a:lnTo>
                  <a:lnTo>
                    <a:pt x="17005" y="21321"/>
                  </a:lnTo>
                  <a:lnTo>
                    <a:pt x="17116" y="21321"/>
                  </a:lnTo>
                  <a:lnTo>
                    <a:pt x="17116" y="20180"/>
                  </a:lnTo>
                  <a:lnTo>
                    <a:pt x="17288" y="20180"/>
                  </a:lnTo>
                  <a:lnTo>
                    <a:pt x="17288" y="19966"/>
                  </a:lnTo>
                  <a:lnTo>
                    <a:pt x="17116" y="19966"/>
                  </a:lnTo>
                  <a:lnTo>
                    <a:pt x="17116" y="19914"/>
                  </a:lnTo>
                  <a:lnTo>
                    <a:pt x="17288" y="19914"/>
                  </a:lnTo>
                  <a:lnTo>
                    <a:pt x="17288" y="19803"/>
                  </a:lnTo>
                  <a:lnTo>
                    <a:pt x="17116" y="19803"/>
                  </a:lnTo>
                  <a:lnTo>
                    <a:pt x="17116" y="17778"/>
                  </a:lnTo>
                  <a:lnTo>
                    <a:pt x="17322" y="17778"/>
                  </a:lnTo>
                  <a:lnTo>
                    <a:pt x="17322" y="17615"/>
                  </a:lnTo>
                  <a:lnTo>
                    <a:pt x="17322" y="17520"/>
                  </a:lnTo>
                  <a:lnTo>
                    <a:pt x="17322" y="16783"/>
                  </a:lnTo>
                  <a:lnTo>
                    <a:pt x="17322" y="16645"/>
                  </a:lnTo>
                  <a:lnTo>
                    <a:pt x="17322" y="16560"/>
                  </a:lnTo>
                  <a:lnTo>
                    <a:pt x="17322" y="16431"/>
                  </a:lnTo>
                  <a:lnTo>
                    <a:pt x="17331" y="16439"/>
                  </a:lnTo>
                  <a:lnTo>
                    <a:pt x="17889" y="15890"/>
                  </a:lnTo>
                  <a:lnTo>
                    <a:pt x="17949" y="15890"/>
                  </a:lnTo>
                  <a:lnTo>
                    <a:pt x="17949" y="15753"/>
                  </a:lnTo>
                  <a:lnTo>
                    <a:pt x="17949" y="15676"/>
                  </a:lnTo>
                  <a:lnTo>
                    <a:pt x="18189" y="15676"/>
                  </a:lnTo>
                  <a:lnTo>
                    <a:pt x="18189" y="15418"/>
                  </a:lnTo>
                  <a:lnTo>
                    <a:pt x="18155" y="15418"/>
                  </a:lnTo>
                  <a:lnTo>
                    <a:pt x="19570" y="12896"/>
                  </a:lnTo>
                  <a:lnTo>
                    <a:pt x="19270" y="12793"/>
                  </a:lnTo>
                  <a:lnTo>
                    <a:pt x="17640" y="15315"/>
                  </a:lnTo>
                  <a:lnTo>
                    <a:pt x="17288" y="15315"/>
                  </a:lnTo>
                  <a:lnTo>
                    <a:pt x="17288" y="15770"/>
                  </a:lnTo>
                  <a:lnTo>
                    <a:pt x="17116" y="15770"/>
                  </a:lnTo>
                  <a:lnTo>
                    <a:pt x="17116" y="14869"/>
                  </a:lnTo>
                  <a:lnTo>
                    <a:pt x="17374" y="14869"/>
                  </a:lnTo>
                  <a:lnTo>
                    <a:pt x="17374" y="14552"/>
                  </a:lnTo>
                  <a:lnTo>
                    <a:pt x="17134" y="14552"/>
                  </a:lnTo>
                  <a:lnTo>
                    <a:pt x="17134" y="13788"/>
                  </a:lnTo>
                  <a:lnTo>
                    <a:pt x="16747" y="13788"/>
                  </a:lnTo>
                  <a:lnTo>
                    <a:pt x="16747" y="13557"/>
                  </a:lnTo>
                  <a:lnTo>
                    <a:pt x="16747" y="12201"/>
                  </a:lnTo>
                  <a:lnTo>
                    <a:pt x="16747" y="12038"/>
                  </a:lnTo>
                  <a:lnTo>
                    <a:pt x="16747" y="10854"/>
                  </a:lnTo>
                  <a:lnTo>
                    <a:pt x="16747" y="10700"/>
                  </a:lnTo>
                  <a:lnTo>
                    <a:pt x="16919" y="10700"/>
                  </a:lnTo>
                  <a:lnTo>
                    <a:pt x="16919" y="10408"/>
                  </a:lnTo>
                  <a:lnTo>
                    <a:pt x="16516" y="10408"/>
                  </a:lnTo>
                  <a:lnTo>
                    <a:pt x="16516" y="10305"/>
                  </a:lnTo>
                  <a:lnTo>
                    <a:pt x="16439" y="10305"/>
                  </a:lnTo>
                  <a:lnTo>
                    <a:pt x="16439" y="10013"/>
                  </a:lnTo>
                  <a:cubicBezTo>
                    <a:pt x="16439" y="9970"/>
                    <a:pt x="16404" y="9927"/>
                    <a:pt x="16353" y="9927"/>
                  </a:cubicBezTo>
                  <a:lnTo>
                    <a:pt x="16224" y="9927"/>
                  </a:lnTo>
                  <a:lnTo>
                    <a:pt x="16224" y="9850"/>
                  </a:lnTo>
                  <a:lnTo>
                    <a:pt x="16121" y="9850"/>
                  </a:lnTo>
                  <a:lnTo>
                    <a:pt x="16121" y="9927"/>
                  </a:lnTo>
                  <a:lnTo>
                    <a:pt x="15658" y="9927"/>
                  </a:lnTo>
                  <a:lnTo>
                    <a:pt x="15658" y="9850"/>
                  </a:lnTo>
                  <a:lnTo>
                    <a:pt x="15546" y="9850"/>
                  </a:lnTo>
                  <a:lnTo>
                    <a:pt x="15546" y="9927"/>
                  </a:lnTo>
                  <a:lnTo>
                    <a:pt x="15418" y="9927"/>
                  </a:lnTo>
                  <a:cubicBezTo>
                    <a:pt x="15375" y="9927"/>
                    <a:pt x="15332" y="9962"/>
                    <a:pt x="15332" y="10013"/>
                  </a:cubicBezTo>
                  <a:lnTo>
                    <a:pt x="15332" y="10305"/>
                  </a:lnTo>
                  <a:lnTo>
                    <a:pt x="15263" y="10305"/>
                  </a:lnTo>
                  <a:lnTo>
                    <a:pt x="15263" y="10408"/>
                  </a:lnTo>
                  <a:lnTo>
                    <a:pt x="15066" y="10408"/>
                  </a:lnTo>
                  <a:lnTo>
                    <a:pt x="15066" y="10365"/>
                  </a:lnTo>
                  <a:lnTo>
                    <a:pt x="15049" y="10365"/>
                  </a:lnTo>
                  <a:lnTo>
                    <a:pt x="15049" y="10219"/>
                  </a:lnTo>
                  <a:lnTo>
                    <a:pt x="15066" y="10219"/>
                  </a:lnTo>
                  <a:lnTo>
                    <a:pt x="15066" y="10176"/>
                  </a:lnTo>
                  <a:lnTo>
                    <a:pt x="15049" y="10176"/>
                  </a:lnTo>
                  <a:lnTo>
                    <a:pt x="15049" y="10022"/>
                  </a:lnTo>
                  <a:lnTo>
                    <a:pt x="15066" y="10022"/>
                  </a:lnTo>
                  <a:lnTo>
                    <a:pt x="15066" y="9979"/>
                  </a:lnTo>
                  <a:lnTo>
                    <a:pt x="15049" y="9979"/>
                  </a:lnTo>
                  <a:lnTo>
                    <a:pt x="15049" y="9833"/>
                  </a:lnTo>
                  <a:lnTo>
                    <a:pt x="15066" y="9833"/>
                  </a:lnTo>
                  <a:lnTo>
                    <a:pt x="15066" y="9790"/>
                  </a:lnTo>
                  <a:lnTo>
                    <a:pt x="15049" y="9790"/>
                  </a:lnTo>
                  <a:lnTo>
                    <a:pt x="15049" y="9636"/>
                  </a:lnTo>
                  <a:lnTo>
                    <a:pt x="15066" y="9636"/>
                  </a:lnTo>
                  <a:lnTo>
                    <a:pt x="15066" y="9593"/>
                  </a:lnTo>
                  <a:lnTo>
                    <a:pt x="15049" y="9593"/>
                  </a:lnTo>
                  <a:lnTo>
                    <a:pt x="15049" y="9447"/>
                  </a:lnTo>
                  <a:lnTo>
                    <a:pt x="15066" y="9447"/>
                  </a:lnTo>
                  <a:lnTo>
                    <a:pt x="15066" y="9404"/>
                  </a:lnTo>
                  <a:lnTo>
                    <a:pt x="15049" y="9404"/>
                  </a:lnTo>
                  <a:lnTo>
                    <a:pt x="15049" y="9250"/>
                  </a:lnTo>
                  <a:lnTo>
                    <a:pt x="15066" y="9250"/>
                  </a:lnTo>
                  <a:lnTo>
                    <a:pt x="15066" y="9207"/>
                  </a:lnTo>
                  <a:lnTo>
                    <a:pt x="15049" y="9207"/>
                  </a:lnTo>
                  <a:lnTo>
                    <a:pt x="15049" y="9061"/>
                  </a:lnTo>
                  <a:lnTo>
                    <a:pt x="15066" y="9061"/>
                  </a:lnTo>
                  <a:lnTo>
                    <a:pt x="15066" y="9018"/>
                  </a:lnTo>
                  <a:lnTo>
                    <a:pt x="15049" y="9018"/>
                  </a:lnTo>
                  <a:lnTo>
                    <a:pt x="15049" y="8864"/>
                  </a:lnTo>
                  <a:lnTo>
                    <a:pt x="15066" y="8864"/>
                  </a:lnTo>
                  <a:lnTo>
                    <a:pt x="15066" y="8821"/>
                  </a:lnTo>
                  <a:lnTo>
                    <a:pt x="14851" y="8821"/>
                  </a:lnTo>
                  <a:lnTo>
                    <a:pt x="14851" y="8864"/>
                  </a:lnTo>
                  <a:lnTo>
                    <a:pt x="14869" y="8864"/>
                  </a:lnTo>
                  <a:lnTo>
                    <a:pt x="14869" y="9018"/>
                  </a:lnTo>
                  <a:lnTo>
                    <a:pt x="14851" y="9018"/>
                  </a:lnTo>
                  <a:lnTo>
                    <a:pt x="14851" y="9061"/>
                  </a:lnTo>
                  <a:lnTo>
                    <a:pt x="14869" y="9061"/>
                  </a:lnTo>
                  <a:lnTo>
                    <a:pt x="14869" y="9207"/>
                  </a:lnTo>
                  <a:lnTo>
                    <a:pt x="14851" y="9207"/>
                  </a:lnTo>
                  <a:lnTo>
                    <a:pt x="14851" y="9250"/>
                  </a:lnTo>
                  <a:lnTo>
                    <a:pt x="14869" y="9250"/>
                  </a:lnTo>
                  <a:lnTo>
                    <a:pt x="14869" y="9404"/>
                  </a:lnTo>
                  <a:lnTo>
                    <a:pt x="14851" y="9404"/>
                  </a:lnTo>
                  <a:lnTo>
                    <a:pt x="14851" y="9447"/>
                  </a:lnTo>
                  <a:lnTo>
                    <a:pt x="14869" y="9447"/>
                  </a:lnTo>
                  <a:lnTo>
                    <a:pt x="14869" y="9593"/>
                  </a:lnTo>
                  <a:lnTo>
                    <a:pt x="14851" y="9593"/>
                  </a:lnTo>
                  <a:lnTo>
                    <a:pt x="14851" y="9636"/>
                  </a:lnTo>
                  <a:lnTo>
                    <a:pt x="14869" y="9636"/>
                  </a:lnTo>
                  <a:lnTo>
                    <a:pt x="14869" y="9790"/>
                  </a:lnTo>
                  <a:lnTo>
                    <a:pt x="14851" y="9790"/>
                  </a:lnTo>
                  <a:lnTo>
                    <a:pt x="14851" y="9833"/>
                  </a:lnTo>
                  <a:lnTo>
                    <a:pt x="14869" y="9833"/>
                  </a:lnTo>
                  <a:lnTo>
                    <a:pt x="14869" y="9979"/>
                  </a:lnTo>
                  <a:lnTo>
                    <a:pt x="14851" y="9979"/>
                  </a:lnTo>
                  <a:lnTo>
                    <a:pt x="14851" y="10022"/>
                  </a:lnTo>
                  <a:lnTo>
                    <a:pt x="14869" y="10022"/>
                  </a:lnTo>
                  <a:lnTo>
                    <a:pt x="14869" y="10176"/>
                  </a:lnTo>
                  <a:lnTo>
                    <a:pt x="14851" y="10176"/>
                  </a:lnTo>
                  <a:lnTo>
                    <a:pt x="14851" y="10219"/>
                  </a:lnTo>
                  <a:lnTo>
                    <a:pt x="14869" y="10219"/>
                  </a:lnTo>
                  <a:lnTo>
                    <a:pt x="14869" y="10365"/>
                  </a:lnTo>
                  <a:lnTo>
                    <a:pt x="14851" y="10365"/>
                  </a:lnTo>
                  <a:lnTo>
                    <a:pt x="14851" y="10408"/>
                  </a:lnTo>
                  <a:lnTo>
                    <a:pt x="14748" y="10408"/>
                  </a:lnTo>
                  <a:lnTo>
                    <a:pt x="14748" y="10365"/>
                  </a:lnTo>
                  <a:lnTo>
                    <a:pt x="14723" y="10365"/>
                  </a:lnTo>
                  <a:lnTo>
                    <a:pt x="14723" y="10219"/>
                  </a:lnTo>
                  <a:lnTo>
                    <a:pt x="14748" y="10219"/>
                  </a:lnTo>
                  <a:lnTo>
                    <a:pt x="14748" y="10176"/>
                  </a:lnTo>
                  <a:lnTo>
                    <a:pt x="14723" y="10176"/>
                  </a:lnTo>
                  <a:lnTo>
                    <a:pt x="14723" y="10022"/>
                  </a:lnTo>
                  <a:lnTo>
                    <a:pt x="14748" y="10022"/>
                  </a:lnTo>
                  <a:lnTo>
                    <a:pt x="14748" y="9979"/>
                  </a:lnTo>
                  <a:lnTo>
                    <a:pt x="14723" y="9979"/>
                  </a:lnTo>
                  <a:lnTo>
                    <a:pt x="14723" y="9833"/>
                  </a:lnTo>
                  <a:lnTo>
                    <a:pt x="14748" y="9833"/>
                  </a:lnTo>
                  <a:lnTo>
                    <a:pt x="14748" y="9790"/>
                  </a:lnTo>
                  <a:lnTo>
                    <a:pt x="14723" y="9790"/>
                  </a:lnTo>
                  <a:lnTo>
                    <a:pt x="14723" y="9636"/>
                  </a:lnTo>
                  <a:lnTo>
                    <a:pt x="14748" y="9636"/>
                  </a:lnTo>
                  <a:lnTo>
                    <a:pt x="14748" y="9593"/>
                  </a:lnTo>
                  <a:lnTo>
                    <a:pt x="14723" y="9593"/>
                  </a:lnTo>
                  <a:lnTo>
                    <a:pt x="14723" y="9447"/>
                  </a:lnTo>
                  <a:lnTo>
                    <a:pt x="14748" y="9447"/>
                  </a:lnTo>
                  <a:lnTo>
                    <a:pt x="14748" y="9404"/>
                  </a:lnTo>
                  <a:lnTo>
                    <a:pt x="14723" y="9404"/>
                  </a:lnTo>
                  <a:lnTo>
                    <a:pt x="14723" y="9250"/>
                  </a:lnTo>
                  <a:lnTo>
                    <a:pt x="14748" y="9250"/>
                  </a:lnTo>
                  <a:lnTo>
                    <a:pt x="14748" y="9207"/>
                  </a:lnTo>
                  <a:lnTo>
                    <a:pt x="14723" y="9207"/>
                  </a:lnTo>
                  <a:lnTo>
                    <a:pt x="14723" y="9061"/>
                  </a:lnTo>
                  <a:lnTo>
                    <a:pt x="14748" y="9061"/>
                  </a:lnTo>
                  <a:lnTo>
                    <a:pt x="14748" y="9018"/>
                  </a:lnTo>
                  <a:lnTo>
                    <a:pt x="14723" y="9018"/>
                  </a:lnTo>
                  <a:lnTo>
                    <a:pt x="14723" y="8864"/>
                  </a:lnTo>
                  <a:lnTo>
                    <a:pt x="14748" y="8864"/>
                  </a:lnTo>
                  <a:lnTo>
                    <a:pt x="14748" y="8821"/>
                  </a:lnTo>
                  <a:lnTo>
                    <a:pt x="14723" y="8821"/>
                  </a:lnTo>
                  <a:lnTo>
                    <a:pt x="14723" y="8675"/>
                  </a:lnTo>
                  <a:lnTo>
                    <a:pt x="14748" y="8675"/>
                  </a:lnTo>
                  <a:lnTo>
                    <a:pt x="14748" y="8632"/>
                  </a:lnTo>
                  <a:lnTo>
                    <a:pt x="14723" y="8632"/>
                  </a:lnTo>
                  <a:lnTo>
                    <a:pt x="14723" y="8477"/>
                  </a:lnTo>
                  <a:lnTo>
                    <a:pt x="14748" y="8477"/>
                  </a:lnTo>
                  <a:lnTo>
                    <a:pt x="14748" y="8435"/>
                  </a:lnTo>
                  <a:lnTo>
                    <a:pt x="14723" y="8435"/>
                  </a:lnTo>
                  <a:lnTo>
                    <a:pt x="14723" y="8289"/>
                  </a:lnTo>
                  <a:lnTo>
                    <a:pt x="14748" y="8289"/>
                  </a:lnTo>
                  <a:lnTo>
                    <a:pt x="14748" y="8246"/>
                  </a:lnTo>
                  <a:lnTo>
                    <a:pt x="14723" y="8246"/>
                  </a:lnTo>
                  <a:lnTo>
                    <a:pt x="14723" y="8091"/>
                  </a:lnTo>
                  <a:lnTo>
                    <a:pt x="14748" y="8091"/>
                  </a:lnTo>
                  <a:lnTo>
                    <a:pt x="14748" y="8048"/>
                  </a:lnTo>
                  <a:lnTo>
                    <a:pt x="14723" y="8048"/>
                  </a:lnTo>
                  <a:lnTo>
                    <a:pt x="14723" y="7903"/>
                  </a:lnTo>
                  <a:lnTo>
                    <a:pt x="14748" y="7903"/>
                  </a:lnTo>
                  <a:lnTo>
                    <a:pt x="14748" y="7860"/>
                  </a:lnTo>
                  <a:lnTo>
                    <a:pt x="14723" y="7860"/>
                  </a:lnTo>
                  <a:lnTo>
                    <a:pt x="14723" y="7705"/>
                  </a:lnTo>
                  <a:lnTo>
                    <a:pt x="14748" y="7705"/>
                  </a:lnTo>
                  <a:lnTo>
                    <a:pt x="14748" y="7662"/>
                  </a:lnTo>
                  <a:lnTo>
                    <a:pt x="14723" y="7662"/>
                  </a:lnTo>
                  <a:lnTo>
                    <a:pt x="14723" y="7517"/>
                  </a:lnTo>
                  <a:lnTo>
                    <a:pt x="14748" y="7517"/>
                  </a:lnTo>
                  <a:lnTo>
                    <a:pt x="14748" y="7474"/>
                  </a:lnTo>
                  <a:lnTo>
                    <a:pt x="14723" y="7474"/>
                  </a:lnTo>
                  <a:lnTo>
                    <a:pt x="14723" y="7319"/>
                  </a:lnTo>
                  <a:lnTo>
                    <a:pt x="14748" y="7319"/>
                  </a:lnTo>
                  <a:lnTo>
                    <a:pt x="14748" y="7276"/>
                  </a:lnTo>
                  <a:lnTo>
                    <a:pt x="14534" y="7276"/>
                  </a:lnTo>
                  <a:lnTo>
                    <a:pt x="14534" y="7319"/>
                  </a:lnTo>
                  <a:lnTo>
                    <a:pt x="14551" y="7319"/>
                  </a:lnTo>
                  <a:lnTo>
                    <a:pt x="14551" y="7474"/>
                  </a:lnTo>
                  <a:lnTo>
                    <a:pt x="14534" y="7474"/>
                  </a:lnTo>
                  <a:lnTo>
                    <a:pt x="14534" y="7517"/>
                  </a:lnTo>
                  <a:lnTo>
                    <a:pt x="14551" y="7517"/>
                  </a:lnTo>
                  <a:lnTo>
                    <a:pt x="14551" y="7662"/>
                  </a:lnTo>
                  <a:lnTo>
                    <a:pt x="14534" y="7662"/>
                  </a:lnTo>
                  <a:lnTo>
                    <a:pt x="14534" y="7705"/>
                  </a:lnTo>
                  <a:lnTo>
                    <a:pt x="14551" y="7705"/>
                  </a:lnTo>
                  <a:lnTo>
                    <a:pt x="14551" y="7860"/>
                  </a:lnTo>
                  <a:lnTo>
                    <a:pt x="14534" y="7860"/>
                  </a:lnTo>
                  <a:lnTo>
                    <a:pt x="14534" y="7903"/>
                  </a:lnTo>
                  <a:lnTo>
                    <a:pt x="14551" y="7903"/>
                  </a:lnTo>
                  <a:lnTo>
                    <a:pt x="14551" y="8048"/>
                  </a:lnTo>
                  <a:lnTo>
                    <a:pt x="14534" y="8048"/>
                  </a:lnTo>
                  <a:lnTo>
                    <a:pt x="14534" y="8091"/>
                  </a:lnTo>
                  <a:lnTo>
                    <a:pt x="14551" y="8091"/>
                  </a:lnTo>
                  <a:lnTo>
                    <a:pt x="14551" y="8246"/>
                  </a:lnTo>
                  <a:lnTo>
                    <a:pt x="14534" y="8246"/>
                  </a:lnTo>
                  <a:lnTo>
                    <a:pt x="14534" y="8289"/>
                  </a:lnTo>
                  <a:lnTo>
                    <a:pt x="14551" y="8289"/>
                  </a:lnTo>
                  <a:lnTo>
                    <a:pt x="14551" y="8435"/>
                  </a:lnTo>
                  <a:lnTo>
                    <a:pt x="14534" y="8435"/>
                  </a:lnTo>
                  <a:lnTo>
                    <a:pt x="14534" y="8477"/>
                  </a:lnTo>
                  <a:lnTo>
                    <a:pt x="14551" y="8477"/>
                  </a:lnTo>
                  <a:lnTo>
                    <a:pt x="14551" y="8632"/>
                  </a:lnTo>
                  <a:lnTo>
                    <a:pt x="14534" y="8632"/>
                  </a:lnTo>
                  <a:lnTo>
                    <a:pt x="14534" y="8675"/>
                  </a:lnTo>
                  <a:lnTo>
                    <a:pt x="14551" y="8675"/>
                  </a:lnTo>
                  <a:lnTo>
                    <a:pt x="14551" y="8821"/>
                  </a:lnTo>
                  <a:lnTo>
                    <a:pt x="14534" y="8821"/>
                  </a:lnTo>
                  <a:lnTo>
                    <a:pt x="14534" y="8864"/>
                  </a:lnTo>
                  <a:lnTo>
                    <a:pt x="14551" y="8864"/>
                  </a:lnTo>
                  <a:lnTo>
                    <a:pt x="14551" y="9018"/>
                  </a:lnTo>
                  <a:lnTo>
                    <a:pt x="14534" y="9018"/>
                  </a:lnTo>
                  <a:lnTo>
                    <a:pt x="14534" y="9061"/>
                  </a:lnTo>
                  <a:lnTo>
                    <a:pt x="14551" y="9061"/>
                  </a:lnTo>
                  <a:lnTo>
                    <a:pt x="14551" y="9207"/>
                  </a:lnTo>
                  <a:lnTo>
                    <a:pt x="14534" y="9207"/>
                  </a:lnTo>
                  <a:lnTo>
                    <a:pt x="14534" y="9250"/>
                  </a:lnTo>
                  <a:lnTo>
                    <a:pt x="14551" y="9250"/>
                  </a:lnTo>
                  <a:lnTo>
                    <a:pt x="14551" y="9404"/>
                  </a:lnTo>
                  <a:lnTo>
                    <a:pt x="14534" y="9404"/>
                  </a:lnTo>
                  <a:lnTo>
                    <a:pt x="14534" y="9447"/>
                  </a:lnTo>
                  <a:lnTo>
                    <a:pt x="14551" y="9447"/>
                  </a:lnTo>
                  <a:lnTo>
                    <a:pt x="14551" y="9593"/>
                  </a:lnTo>
                  <a:lnTo>
                    <a:pt x="14534" y="9593"/>
                  </a:lnTo>
                  <a:lnTo>
                    <a:pt x="14534" y="9636"/>
                  </a:lnTo>
                  <a:lnTo>
                    <a:pt x="14551" y="9636"/>
                  </a:lnTo>
                  <a:lnTo>
                    <a:pt x="14551" y="9790"/>
                  </a:lnTo>
                  <a:lnTo>
                    <a:pt x="14534" y="9790"/>
                  </a:lnTo>
                  <a:lnTo>
                    <a:pt x="14534" y="9833"/>
                  </a:lnTo>
                  <a:lnTo>
                    <a:pt x="14551" y="9833"/>
                  </a:lnTo>
                  <a:lnTo>
                    <a:pt x="14551" y="9979"/>
                  </a:lnTo>
                  <a:lnTo>
                    <a:pt x="14534" y="9979"/>
                  </a:lnTo>
                  <a:lnTo>
                    <a:pt x="14534" y="10022"/>
                  </a:lnTo>
                  <a:lnTo>
                    <a:pt x="14551" y="10022"/>
                  </a:lnTo>
                  <a:lnTo>
                    <a:pt x="14551" y="10176"/>
                  </a:lnTo>
                  <a:lnTo>
                    <a:pt x="14534" y="10176"/>
                  </a:lnTo>
                  <a:lnTo>
                    <a:pt x="14534" y="10219"/>
                  </a:lnTo>
                  <a:lnTo>
                    <a:pt x="14551" y="10219"/>
                  </a:lnTo>
                  <a:lnTo>
                    <a:pt x="14551" y="10365"/>
                  </a:lnTo>
                  <a:lnTo>
                    <a:pt x="14534" y="10365"/>
                  </a:lnTo>
                  <a:lnTo>
                    <a:pt x="14534" y="10408"/>
                  </a:lnTo>
                  <a:lnTo>
                    <a:pt x="14388" y="10408"/>
                  </a:lnTo>
                  <a:lnTo>
                    <a:pt x="14302" y="8864"/>
                  </a:lnTo>
                  <a:lnTo>
                    <a:pt x="14345" y="8864"/>
                  </a:lnTo>
                  <a:lnTo>
                    <a:pt x="14337" y="8340"/>
                  </a:lnTo>
                  <a:lnTo>
                    <a:pt x="14268" y="8340"/>
                  </a:lnTo>
                  <a:lnTo>
                    <a:pt x="14088" y="5003"/>
                  </a:lnTo>
                  <a:lnTo>
                    <a:pt x="14071" y="4574"/>
                  </a:lnTo>
                  <a:lnTo>
                    <a:pt x="13822" y="4574"/>
                  </a:lnTo>
                  <a:lnTo>
                    <a:pt x="13805" y="5003"/>
                  </a:lnTo>
                  <a:lnTo>
                    <a:pt x="13616" y="8340"/>
                  </a:lnTo>
                  <a:lnTo>
                    <a:pt x="13556" y="8340"/>
                  </a:lnTo>
                  <a:lnTo>
                    <a:pt x="13547" y="8864"/>
                  </a:lnTo>
                  <a:lnTo>
                    <a:pt x="13582" y="8864"/>
                  </a:lnTo>
                  <a:lnTo>
                    <a:pt x="13496" y="10408"/>
                  </a:lnTo>
                  <a:lnTo>
                    <a:pt x="13341" y="10408"/>
                  </a:lnTo>
                  <a:lnTo>
                    <a:pt x="13256" y="8864"/>
                  </a:lnTo>
                  <a:lnTo>
                    <a:pt x="13298" y="8864"/>
                  </a:lnTo>
                  <a:lnTo>
                    <a:pt x="13281" y="8340"/>
                  </a:lnTo>
                  <a:lnTo>
                    <a:pt x="13221" y="8340"/>
                  </a:lnTo>
                  <a:lnTo>
                    <a:pt x="13041" y="5003"/>
                  </a:lnTo>
                  <a:lnTo>
                    <a:pt x="13015" y="4574"/>
                  </a:lnTo>
                  <a:lnTo>
                    <a:pt x="12749" y="4574"/>
                  </a:lnTo>
                  <a:lnTo>
                    <a:pt x="12724" y="5003"/>
                  </a:lnTo>
                  <a:lnTo>
                    <a:pt x="12543" y="8340"/>
                  </a:lnTo>
                  <a:lnTo>
                    <a:pt x="12483" y="8340"/>
                  </a:lnTo>
                  <a:lnTo>
                    <a:pt x="12466" y="8864"/>
                  </a:lnTo>
                  <a:lnTo>
                    <a:pt x="12509" y="8864"/>
                  </a:lnTo>
                  <a:lnTo>
                    <a:pt x="12423" y="10408"/>
                  </a:lnTo>
                  <a:lnTo>
                    <a:pt x="12020" y="10408"/>
                  </a:lnTo>
                  <a:lnTo>
                    <a:pt x="12020" y="10700"/>
                  </a:lnTo>
                  <a:lnTo>
                    <a:pt x="12192" y="10700"/>
                  </a:lnTo>
                  <a:lnTo>
                    <a:pt x="12192" y="10854"/>
                  </a:lnTo>
                  <a:lnTo>
                    <a:pt x="12192" y="12038"/>
                  </a:lnTo>
                  <a:lnTo>
                    <a:pt x="11823" y="12038"/>
                  </a:lnTo>
                  <a:lnTo>
                    <a:pt x="11823" y="11206"/>
                  </a:lnTo>
                  <a:lnTo>
                    <a:pt x="11823" y="11094"/>
                  </a:lnTo>
                  <a:lnTo>
                    <a:pt x="11823" y="10966"/>
                  </a:lnTo>
                  <a:lnTo>
                    <a:pt x="11823" y="10863"/>
                  </a:lnTo>
                  <a:lnTo>
                    <a:pt x="11823" y="10734"/>
                  </a:lnTo>
                  <a:lnTo>
                    <a:pt x="11823" y="10622"/>
                  </a:lnTo>
                  <a:lnTo>
                    <a:pt x="11823" y="9790"/>
                  </a:lnTo>
                  <a:lnTo>
                    <a:pt x="11823" y="9782"/>
                  </a:lnTo>
                  <a:lnTo>
                    <a:pt x="11823" y="9679"/>
                  </a:lnTo>
                  <a:lnTo>
                    <a:pt x="11608" y="9679"/>
                  </a:lnTo>
                  <a:lnTo>
                    <a:pt x="11608" y="9782"/>
                  </a:lnTo>
                  <a:lnTo>
                    <a:pt x="11608" y="9790"/>
                  </a:lnTo>
                  <a:lnTo>
                    <a:pt x="11608" y="10622"/>
                  </a:lnTo>
                  <a:lnTo>
                    <a:pt x="11608" y="10734"/>
                  </a:lnTo>
                  <a:lnTo>
                    <a:pt x="11608" y="10863"/>
                  </a:lnTo>
                  <a:lnTo>
                    <a:pt x="11608" y="10966"/>
                  </a:lnTo>
                  <a:lnTo>
                    <a:pt x="11608" y="11094"/>
                  </a:lnTo>
                  <a:lnTo>
                    <a:pt x="11608" y="11206"/>
                  </a:lnTo>
                  <a:lnTo>
                    <a:pt x="11608" y="12038"/>
                  </a:lnTo>
                  <a:lnTo>
                    <a:pt x="11428" y="12038"/>
                  </a:lnTo>
                  <a:lnTo>
                    <a:pt x="11428" y="11206"/>
                  </a:lnTo>
                  <a:lnTo>
                    <a:pt x="11428" y="11094"/>
                  </a:lnTo>
                  <a:lnTo>
                    <a:pt x="11428" y="10966"/>
                  </a:lnTo>
                  <a:lnTo>
                    <a:pt x="11428" y="10863"/>
                  </a:lnTo>
                  <a:lnTo>
                    <a:pt x="11428" y="10734"/>
                  </a:lnTo>
                  <a:lnTo>
                    <a:pt x="11428" y="10622"/>
                  </a:lnTo>
                  <a:lnTo>
                    <a:pt x="11428" y="9790"/>
                  </a:lnTo>
                  <a:lnTo>
                    <a:pt x="11428" y="9782"/>
                  </a:lnTo>
                  <a:lnTo>
                    <a:pt x="11428" y="9679"/>
                  </a:lnTo>
                  <a:lnTo>
                    <a:pt x="11214" y="9679"/>
                  </a:lnTo>
                  <a:lnTo>
                    <a:pt x="11214" y="9782"/>
                  </a:lnTo>
                  <a:lnTo>
                    <a:pt x="11214" y="9790"/>
                  </a:lnTo>
                  <a:lnTo>
                    <a:pt x="11214" y="10622"/>
                  </a:lnTo>
                  <a:lnTo>
                    <a:pt x="11214" y="10734"/>
                  </a:lnTo>
                  <a:lnTo>
                    <a:pt x="11214" y="10863"/>
                  </a:lnTo>
                  <a:lnTo>
                    <a:pt x="11214" y="10966"/>
                  </a:lnTo>
                  <a:lnTo>
                    <a:pt x="11214" y="11094"/>
                  </a:lnTo>
                  <a:lnTo>
                    <a:pt x="11214" y="11206"/>
                  </a:lnTo>
                  <a:lnTo>
                    <a:pt x="11214" y="12038"/>
                  </a:lnTo>
                  <a:lnTo>
                    <a:pt x="10527" y="12038"/>
                  </a:lnTo>
                  <a:lnTo>
                    <a:pt x="10527" y="11944"/>
                  </a:lnTo>
                  <a:lnTo>
                    <a:pt x="10450" y="11944"/>
                  </a:lnTo>
                  <a:lnTo>
                    <a:pt x="10450" y="11652"/>
                  </a:lnTo>
                  <a:cubicBezTo>
                    <a:pt x="10450" y="11609"/>
                    <a:pt x="10424" y="11566"/>
                    <a:pt x="10364" y="11566"/>
                  </a:cubicBezTo>
                  <a:lnTo>
                    <a:pt x="10236" y="11566"/>
                  </a:lnTo>
                  <a:lnTo>
                    <a:pt x="10236" y="11489"/>
                  </a:lnTo>
                  <a:lnTo>
                    <a:pt x="10133" y="11489"/>
                  </a:lnTo>
                  <a:lnTo>
                    <a:pt x="10133" y="11566"/>
                  </a:lnTo>
                  <a:lnTo>
                    <a:pt x="9669" y="11566"/>
                  </a:lnTo>
                  <a:lnTo>
                    <a:pt x="9669" y="11489"/>
                  </a:lnTo>
                  <a:lnTo>
                    <a:pt x="9566" y="11489"/>
                  </a:lnTo>
                  <a:lnTo>
                    <a:pt x="9566" y="11566"/>
                  </a:lnTo>
                  <a:lnTo>
                    <a:pt x="9438" y="11566"/>
                  </a:lnTo>
                  <a:cubicBezTo>
                    <a:pt x="9395" y="11566"/>
                    <a:pt x="9352" y="11600"/>
                    <a:pt x="9352" y="11652"/>
                  </a:cubicBezTo>
                  <a:lnTo>
                    <a:pt x="9352" y="11944"/>
                  </a:lnTo>
                  <a:lnTo>
                    <a:pt x="9275" y="11944"/>
                  </a:lnTo>
                  <a:lnTo>
                    <a:pt x="9275" y="12038"/>
                  </a:lnTo>
                  <a:lnTo>
                    <a:pt x="9069" y="12038"/>
                  </a:lnTo>
                  <a:lnTo>
                    <a:pt x="9069" y="12210"/>
                  </a:lnTo>
                  <a:lnTo>
                    <a:pt x="9223" y="12210"/>
                  </a:lnTo>
                  <a:lnTo>
                    <a:pt x="9223" y="12982"/>
                  </a:lnTo>
                  <a:lnTo>
                    <a:pt x="9155" y="12982"/>
                  </a:lnTo>
                  <a:lnTo>
                    <a:pt x="9155" y="13025"/>
                  </a:lnTo>
                  <a:lnTo>
                    <a:pt x="8880" y="13025"/>
                  </a:lnTo>
                  <a:lnTo>
                    <a:pt x="8880" y="12441"/>
                  </a:lnTo>
                  <a:lnTo>
                    <a:pt x="8811" y="12270"/>
                  </a:lnTo>
                  <a:lnTo>
                    <a:pt x="8631" y="12270"/>
                  </a:lnTo>
                  <a:lnTo>
                    <a:pt x="8631" y="12107"/>
                  </a:lnTo>
                  <a:lnTo>
                    <a:pt x="8580" y="12107"/>
                  </a:lnTo>
                  <a:lnTo>
                    <a:pt x="8537" y="10983"/>
                  </a:lnTo>
                  <a:lnTo>
                    <a:pt x="8691" y="10983"/>
                  </a:lnTo>
                  <a:lnTo>
                    <a:pt x="8691" y="10554"/>
                  </a:lnTo>
                  <a:lnTo>
                    <a:pt x="8520" y="10554"/>
                  </a:lnTo>
                  <a:lnTo>
                    <a:pt x="8520" y="10442"/>
                  </a:lnTo>
                  <a:lnTo>
                    <a:pt x="8708" y="10442"/>
                  </a:lnTo>
                  <a:lnTo>
                    <a:pt x="8708" y="10228"/>
                  </a:lnTo>
                  <a:lnTo>
                    <a:pt x="8571" y="10228"/>
                  </a:lnTo>
                  <a:lnTo>
                    <a:pt x="8494" y="8091"/>
                  </a:lnTo>
                  <a:lnTo>
                    <a:pt x="8468" y="7422"/>
                  </a:lnTo>
                  <a:lnTo>
                    <a:pt x="8082" y="7422"/>
                  </a:lnTo>
                  <a:lnTo>
                    <a:pt x="8065" y="8091"/>
                  </a:lnTo>
                  <a:lnTo>
                    <a:pt x="7988" y="10228"/>
                  </a:lnTo>
                  <a:lnTo>
                    <a:pt x="7859" y="10228"/>
                  </a:lnTo>
                  <a:lnTo>
                    <a:pt x="7859" y="10442"/>
                  </a:lnTo>
                  <a:lnTo>
                    <a:pt x="7979" y="10442"/>
                  </a:lnTo>
                  <a:lnTo>
                    <a:pt x="7979" y="10554"/>
                  </a:lnTo>
                  <a:lnTo>
                    <a:pt x="7859" y="10554"/>
                  </a:lnTo>
                  <a:lnTo>
                    <a:pt x="7859" y="10983"/>
                  </a:lnTo>
                  <a:lnTo>
                    <a:pt x="7953" y="10983"/>
                  </a:lnTo>
                  <a:lnTo>
                    <a:pt x="7910" y="12107"/>
                  </a:lnTo>
                  <a:lnTo>
                    <a:pt x="7850" y="12107"/>
                  </a:lnTo>
                  <a:lnTo>
                    <a:pt x="7850" y="12270"/>
                  </a:lnTo>
                  <a:lnTo>
                    <a:pt x="7679" y="12270"/>
                  </a:lnTo>
                  <a:lnTo>
                    <a:pt x="7653" y="12313"/>
                  </a:lnTo>
                  <a:lnTo>
                    <a:pt x="7653" y="11335"/>
                  </a:lnTo>
                  <a:lnTo>
                    <a:pt x="6787" y="11335"/>
                  </a:lnTo>
                  <a:lnTo>
                    <a:pt x="6400" y="8048"/>
                  </a:lnTo>
                  <a:lnTo>
                    <a:pt x="6289" y="7105"/>
                  </a:lnTo>
                  <a:lnTo>
                    <a:pt x="6950" y="7105"/>
                  </a:lnTo>
                  <a:lnTo>
                    <a:pt x="6950" y="6907"/>
                  </a:lnTo>
                  <a:lnTo>
                    <a:pt x="6967" y="6907"/>
                  </a:lnTo>
                  <a:lnTo>
                    <a:pt x="6967" y="5989"/>
                  </a:lnTo>
                  <a:lnTo>
                    <a:pt x="6950" y="5989"/>
                  </a:lnTo>
                  <a:lnTo>
                    <a:pt x="6950" y="5964"/>
                  </a:lnTo>
                  <a:lnTo>
                    <a:pt x="6160" y="5964"/>
                  </a:lnTo>
                  <a:lnTo>
                    <a:pt x="5757" y="1648"/>
                  </a:lnTo>
                  <a:lnTo>
                    <a:pt x="5757" y="1631"/>
                  </a:lnTo>
                  <a:lnTo>
                    <a:pt x="5757" y="1614"/>
                  </a:lnTo>
                  <a:lnTo>
                    <a:pt x="5688" y="739"/>
                  </a:lnTo>
                  <a:lnTo>
                    <a:pt x="5585" y="739"/>
                  </a:lnTo>
                  <a:lnTo>
                    <a:pt x="55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6"/>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grpSp>
        <p:nvGrpSpPr>
          <p:cNvPr id="56" name="Google Shape;56;p7"/>
          <p:cNvGrpSpPr/>
          <p:nvPr/>
        </p:nvGrpSpPr>
        <p:grpSpPr>
          <a:xfrm>
            <a:off x="-50" y="3726050"/>
            <a:ext cx="9144000" cy="1417475"/>
            <a:chOff x="-50" y="3726050"/>
            <a:chExt cx="9144000" cy="1417475"/>
          </a:xfrm>
        </p:grpSpPr>
        <p:sp>
          <p:nvSpPr>
            <p:cNvPr id="57" name="Google Shape;57;p7"/>
            <p:cNvSpPr/>
            <p:nvPr/>
          </p:nvSpPr>
          <p:spPr>
            <a:xfrm>
              <a:off x="8008050" y="3726050"/>
              <a:ext cx="1021986" cy="928016"/>
            </a:xfrm>
            <a:custGeom>
              <a:avLst/>
              <a:gdLst/>
              <a:ahLst/>
              <a:cxnLst/>
              <a:rect l="l" t="t" r="r" b="b"/>
              <a:pathLst>
                <a:path w="11575" h="10511" extrusionOk="0">
                  <a:moveTo>
                    <a:pt x="8580" y="4042"/>
                  </a:moveTo>
                  <a:cubicBezTo>
                    <a:pt x="8572" y="4067"/>
                    <a:pt x="8572" y="4110"/>
                    <a:pt x="8572" y="4145"/>
                  </a:cubicBezTo>
                  <a:lnTo>
                    <a:pt x="8572" y="4179"/>
                  </a:lnTo>
                  <a:lnTo>
                    <a:pt x="7971" y="4179"/>
                  </a:lnTo>
                  <a:lnTo>
                    <a:pt x="7971" y="4145"/>
                  </a:lnTo>
                  <a:cubicBezTo>
                    <a:pt x="7971" y="4102"/>
                    <a:pt x="7971" y="4067"/>
                    <a:pt x="7962" y="4042"/>
                  </a:cubicBezTo>
                  <a:close/>
                  <a:moveTo>
                    <a:pt x="8572" y="4273"/>
                  </a:moveTo>
                  <a:lnTo>
                    <a:pt x="8572" y="5294"/>
                  </a:lnTo>
                  <a:lnTo>
                    <a:pt x="7971" y="5294"/>
                  </a:lnTo>
                  <a:lnTo>
                    <a:pt x="7971" y="4273"/>
                  </a:lnTo>
                  <a:close/>
                  <a:moveTo>
                    <a:pt x="8572" y="5380"/>
                  </a:moveTo>
                  <a:lnTo>
                    <a:pt x="8572" y="5526"/>
                  </a:lnTo>
                  <a:lnTo>
                    <a:pt x="7971" y="5526"/>
                  </a:lnTo>
                  <a:lnTo>
                    <a:pt x="7971" y="5380"/>
                  </a:lnTo>
                  <a:close/>
                  <a:moveTo>
                    <a:pt x="8563" y="5603"/>
                  </a:moveTo>
                  <a:lnTo>
                    <a:pt x="8563" y="6633"/>
                  </a:lnTo>
                  <a:lnTo>
                    <a:pt x="7980" y="6633"/>
                  </a:lnTo>
                  <a:lnTo>
                    <a:pt x="7962" y="6495"/>
                  </a:lnTo>
                  <a:lnTo>
                    <a:pt x="7962" y="5603"/>
                  </a:lnTo>
                  <a:close/>
                  <a:moveTo>
                    <a:pt x="8572" y="6718"/>
                  </a:moveTo>
                  <a:lnTo>
                    <a:pt x="8572" y="6873"/>
                  </a:lnTo>
                  <a:lnTo>
                    <a:pt x="8014" y="6873"/>
                  </a:lnTo>
                  <a:lnTo>
                    <a:pt x="7997" y="6718"/>
                  </a:lnTo>
                  <a:close/>
                  <a:moveTo>
                    <a:pt x="8572" y="6959"/>
                  </a:moveTo>
                  <a:lnTo>
                    <a:pt x="8572" y="7971"/>
                  </a:lnTo>
                  <a:lnTo>
                    <a:pt x="8168" y="7971"/>
                  </a:lnTo>
                  <a:lnTo>
                    <a:pt x="8125" y="7697"/>
                  </a:lnTo>
                  <a:lnTo>
                    <a:pt x="8100" y="7534"/>
                  </a:lnTo>
                  <a:lnTo>
                    <a:pt x="8220" y="7534"/>
                  </a:lnTo>
                  <a:lnTo>
                    <a:pt x="8220" y="7362"/>
                  </a:lnTo>
                  <a:lnTo>
                    <a:pt x="8220" y="7285"/>
                  </a:lnTo>
                  <a:lnTo>
                    <a:pt x="8065" y="7285"/>
                  </a:lnTo>
                  <a:lnTo>
                    <a:pt x="8022" y="6959"/>
                  </a:lnTo>
                  <a:close/>
                  <a:moveTo>
                    <a:pt x="8537" y="8057"/>
                  </a:moveTo>
                  <a:lnTo>
                    <a:pt x="8537" y="8211"/>
                  </a:lnTo>
                  <a:lnTo>
                    <a:pt x="8211" y="8211"/>
                  </a:lnTo>
                  <a:lnTo>
                    <a:pt x="8185" y="8057"/>
                  </a:lnTo>
                  <a:close/>
                  <a:moveTo>
                    <a:pt x="8426" y="8297"/>
                  </a:moveTo>
                  <a:lnTo>
                    <a:pt x="8426" y="8383"/>
                  </a:lnTo>
                  <a:lnTo>
                    <a:pt x="8554" y="8383"/>
                  </a:lnTo>
                  <a:lnTo>
                    <a:pt x="8554" y="8632"/>
                  </a:lnTo>
                  <a:lnTo>
                    <a:pt x="8537" y="8632"/>
                  </a:lnTo>
                  <a:lnTo>
                    <a:pt x="8537" y="8898"/>
                  </a:lnTo>
                  <a:lnTo>
                    <a:pt x="8537" y="9078"/>
                  </a:lnTo>
                  <a:lnTo>
                    <a:pt x="8323" y="9078"/>
                  </a:lnTo>
                  <a:lnTo>
                    <a:pt x="8220" y="8297"/>
                  </a:lnTo>
                  <a:close/>
                  <a:moveTo>
                    <a:pt x="8554" y="9121"/>
                  </a:moveTo>
                  <a:lnTo>
                    <a:pt x="8554" y="9155"/>
                  </a:lnTo>
                  <a:lnTo>
                    <a:pt x="8340" y="9155"/>
                  </a:lnTo>
                  <a:lnTo>
                    <a:pt x="8340" y="9121"/>
                  </a:lnTo>
                  <a:close/>
                  <a:moveTo>
                    <a:pt x="8537" y="9172"/>
                  </a:moveTo>
                  <a:lnTo>
                    <a:pt x="8537" y="9215"/>
                  </a:lnTo>
                  <a:lnTo>
                    <a:pt x="8486" y="9215"/>
                  </a:lnTo>
                  <a:lnTo>
                    <a:pt x="8486" y="9172"/>
                  </a:lnTo>
                  <a:close/>
                  <a:moveTo>
                    <a:pt x="8537" y="10056"/>
                  </a:moveTo>
                  <a:lnTo>
                    <a:pt x="8537" y="10356"/>
                  </a:lnTo>
                  <a:lnTo>
                    <a:pt x="8494" y="10356"/>
                  </a:lnTo>
                  <a:lnTo>
                    <a:pt x="8451" y="10056"/>
                  </a:lnTo>
                  <a:close/>
                  <a:moveTo>
                    <a:pt x="2729" y="1"/>
                  </a:moveTo>
                  <a:lnTo>
                    <a:pt x="2712" y="713"/>
                  </a:lnTo>
                  <a:lnTo>
                    <a:pt x="2703" y="1313"/>
                  </a:lnTo>
                  <a:lnTo>
                    <a:pt x="2703" y="1373"/>
                  </a:lnTo>
                  <a:lnTo>
                    <a:pt x="2694" y="2231"/>
                  </a:lnTo>
                  <a:lnTo>
                    <a:pt x="2686" y="2677"/>
                  </a:lnTo>
                  <a:lnTo>
                    <a:pt x="1073" y="2677"/>
                  </a:lnTo>
                  <a:lnTo>
                    <a:pt x="953" y="3578"/>
                  </a:lnTo>
                  <a:lnTo>
                    <a:pt x="824" y="3578"/>
                  </a:lnTo>
                  <a:lnTo>
                    <a:pt x="824" y="3647"/>
                  </a:lnTo>
                  <a:lnTo>
                    <a:pt x="824" y="3819"/>
                  </a:lnTo>
                  <a:lnTo>
                    <a:pt x="927" y="3819"/>
                  </a:lnTo>
                  <a:lnTo>
                    <a:pt x="901" y="3982"/>
                  </a:lnTo>
                  <a:lnTo>
                    <a:pt x="695" y="5440"/>
                  </a:lnTo>
                  <a:lnTo>
                    <a:pt x="567" y="5440"/>
                  </a:lnTo>
                  <a:lnTo>
                    <a:pt x="567" y="5517"/>
                  </a:lnTo>
                  <a:lnTo>
                    <a:pt x="567" y="5689"/>
                  </a:lnTo>
                  <a:lnTo>
                    <a:pt x="670" y="5689"/>
                  </a:lnTo>
                  <a:lnTo>
                    <a:pt x="644" y="5852"/>
                  </a:lnTo>
                  <a:lnTo>
                    <a:pt x="438" y="7310"/>
                  </a:lnTo>
                  <a:lnTo>
                    <a:pt x="292" y="7310"/>
                  </a:lnTo>
                  <a:lnTo>
                    <a:pt x="292" y="7379"/>
                  </a:lnTo>
                  <a:lnTo>
                    <a:pt x="292" y="7551"/>
                  </a:lnTo>
                  <a:lnTo>
                    <a:pt x="412" y="7551"/>
                  </a:lnTo>
                  <a:lnTo>
                    <a:pt x="387" y="7714"/>
                  </a:lnTo>
                  <a:lnTo>
                    <a:pt x="181" y="9172"/>
                  </a:lnTo>
                  <a:lnTo>
                    <a:pt x="35" y="9172"/>
                  </a:lnTo>
                  <a:lnTo>
                    <a:pt x="35" y="9249"/>
                  </a:lnTo>
                  <a:lnTo>
                    <a:pt x="35" y="9421"/>
                  </a:lnTo>
                  <a:lnTo>
                    <a:pt x="155" y="9421"/>
                  </a:lnTo>
                  <a:lnTo>
                    <a:pt x="129" y="9584"/>
                  </a:lnTo>
                  <a:lnTo>
                    <a:pt x="0" y="10511"/>
                  </a:lnTo>
                  <a:lnTo>
                    <a:pt x="11446" y="10511"/>
                  </a:lnTo>
                  <a:lnTo>
                    <a:pt x="11446" y="8915"/>
                  </a:lnTo>
                  <a:lnTo>
                    <a:pt x="11446" y="8649"/>
                  </a:lnTo>
                  <a:lnTo>
                    <a:pt x="11446" y="8400"/>
                  </a:lnTo>
                  <a:lnTo>
                    <a:pt x="11574" y="8400"/>
                  </a:lnTo>
                  <a:lnTo>
                    <a:pt x="11574" y="8271"/>
                  </a:lnTo>
                  <a:lnTo>
                    <a:pt x="11411" y="8271"/>
                  </a:lnTo>
                  <a:lnTo>
                    <a:pt x="11411" y="8246"/>
                  </a:lnTo>
                  <a:lnTo>
                    <a:pt x="11411" y="7971"/>
                  </a:lnTo>
                  <a:lnTo>
                    <a:pt x="10159" y="7971"/>
                  </a:lnTo>
                  <a:cubicBezTo>
                    <a:pt x="10150" y="7971"/>
                    <a:pt x="10150" y="7962"/>
                    <a:pt x="10142" y="7962"/>
                  </a:cubicBezTo>
                  <a:lnTo>
                    <a:pt x="10099" y="7962"/>
                  </a:lnTo>
                  <a:lnTo>
                    <a:pt x="10099" y="6942"/>
                  </a:lnTo>
                  <a:cubicBezTo>
                    <a:pt x="10116" y="6942"/>
                    <a:pt x="10142" y="6924"/>
                    <a:pt x="10142" y="6899"/>
                  </a:cubicBezTo>
                  <a:cubicBezTo>
                    <a:pt x="10142" y="6890"/>
                    <a:pt x="10124" y="6873"/>
                    <a:pt x="10116" y="6873"/>
                  </a:cubicBezTo>
                  <a:lnTo>
                    <a:pt x="10116" y="6718"/>
                  </a:lnTo>
                  <a:lnTo>
                    <a:pt x="10142" y="6718"/>
                  </a:lnTo>
                  <a:cubicBezTo>
                    <a:pt x="10159" y="6718"/>
                    <a:pt x="10185" y="6701"/>
                    <a:pt x="10185" y="6676"/>
                  </a:cubicBezTo>
                  <a:cubicBezTo>
                    <a:pt x="10185" y="6650"/>
                    <a:pt x="10159" y="6633"/>
                    <a:pt x="10142" y="6633"/>
                  </a:cubicBezTo>
                  <a:lnTo>
                    <a:pt x="10099" y="6633"/>
                  </a:lnTo>
                  <a:lnTo>
                    <a:pt x="10099" y="5612"/>
                  </a:lnTo>
                  <a:cubicBezTo>
                    <a:pt x="10116" y="5612"/>
                    <a:pt x="10142" y="5595"/>
                    <a:pt x="10142" y="5569"/>
                  </a:cubicBezTo>
                  <a:cubicBezTo>
                    <a:pt x="10142" y="5560"/>
                    <a:pt x="10124" y="5534"/>
                    <a:pt x="10116" y="5534"/>
                  </a:cubicBezTo>
                  <a:lnTo>
                    <a:pt x="10116" y="5389"/>
                  </a:lnTo>
                  <a:lnTo>
                    <a:pt x="10142" y="5389"/>
                  </a:lnTo>
                  <a:cubicBezTo>
                    <a:pt x="10159" y="5389"/>
                    <a:pt x="10185" y="5363"/>
                    <a:pt x="10185" y="5346"/>
                  </a:cubicBezTo>
                  <a:cubicBezTo>
                    <a:pt x="10185" y="5320"/>
                    <a:pt x="10159" y="5303"/>
                    <a:pt x="10142" y="5303"/>
                  </a:cubicBezTo>
                  <a:lnTo>
                    <a:pt x="10099" y="5303"/>
                  </a:lnTo>
                  <a:lnTo>
                    <a:pt x="10099" y="4282"/>
                  </a:lnTo>
                  <a:cubicBezTo>
                    <a:pt x="10116" y="4282"/>
                    <a:pt x="10142" y="4265"/>
                    <a:pt x="10142" y="4239"/>
                  </a:cubicBezTo>
                  <a:cubicBezTo>
                    <a:pt x="10142" y="4230"/>
                    <a:pt x="10124" y="4205"/>
                    <a:pt x="10116" y="4205"/>
                  </a:cubicBezTo>
                  <a:lnTo>
                    <a:pt x="10116" y="4059"/>
                  </a:lnTo>
                  <a:lnTo>
                    <a:pt x="10142" y="4059"/>
                  </a:lnTo>
                  <a:cubicBezTo>
                    <a:pt x="10159" y="4059"/>
                    <a:pt x="10185" y="4033"/>
                    <a:pt x="10185" y="4016"/>
                  </a:cubicBezTo>
                  <a:cubicBezTo>
                    <a:pt x="10185" y="3990"/>
                    <a:pt x="10159" y="3973"/>
                    <a:pt x="10142" y="3973"/>
                  </a:cubicBezTo>
                  <a:lnTo>
                    <a:pt x="10064" y="3973"/>
                  </a:lnTo>
                  <a:cubicBezTo>
                    <a:pt x="9979" y="3664"/>
                    <a:pt x="9687" y="3424"/>
                    <a:pt x="9344" y="3424"/>
                  </a:cubicBezTo>
                  <a:lnTo>
                    <a:pt x="9335" y="3424"/>
                  </a:lnTo>
                  <a:cubicBezTo>
                    <a:pt x="8992" y="3424"/>
                    <a:pt x="8700" y="3664"/>
                    <a:pt x="8614" y="3973"/>
                  </a:cubicBezTo>
                  <a:lnTo>
                    <a:pt x="7945" y="3973"/>
                  </a:lnTo>
                  <a:cubicBezTo>
                    <a:pt x="7902" y="3819"/>
                    <a:pt x="7817" y="3690"/>
                    <a:pt x="7714" y="3595"/>
                  </a:cubicBezTo>
                  <a:lnTo>
                    <a:pt x="7714" y="3578"/>
                  </a:lnTo>
                  <a:lnTo>
                    <a:pt x="7679" y="3578"/>
                  </a:lnTo>
                  <a:cubicBezTo>
                    <a:pt x="7645" y="3544"/>
                    <a:pt x="7602" y="3518"/>
                    <a:pt x="7559" y="3501"/>
                  </a:cubicBezTo>
                  <a:lnTo>
                    <a:pt x="7448" y="2677"/>
                  </a:lnTo>
                  <a:lnTo>
                    <a:pt x="3561" y="2677"/>
                  </a:lnTo>
                  <a:lnTo>
                    <a:pt x="3552" y="2231"/>
                  </a:lnTo>
                  <a:lnTo>
                    <a:pt x="3544" y="1373"/>
                  </a:lnTo>
                  <a:lnTo>
                    <a:pt x="3544" y="1313"/>
                  </a:lnTo>
                  <a:lnTo>
                    <a:pt x="3527" y="713"/>
                  </a:lnTo>
                  <a:lnTo>
                    <a:pt x="35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7"/>
          <p:cNvSpPr txBox="1">
            <a:spLocks noGrp="1"/>
          </p:cNvSpPr>
          <p:nvPr>
            <p:ph type="subTitle" idx="1"/>
          </p:nvPr>
        </p:nvSpPr>
        <p:spPr>
          <a:xfrm>
            <a:off x="4135975" y="1886700"/>
            <a:ext cx="3839400" cy="1942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0" name="Google Shape;60;p7"/>
          <p:cNvSpPr txBox="1">
            <a:spLocks noGrp="1"/>
          </p:cNvSpPr>
          <p:nvPr>
            <p:ph type="title"/>
          </p:nvPr>
        </p:nvSpPr>
        <p:spPr>
          <a:xfrm>
            <a:off x="4135975" y="1314000"/>
            <a:ext cx="3872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7"/>
          <p:cNvSpPr>
            <a:spLocks noGrp="1"/>
          </p:cNvSpPr>
          <p:nvPr>
            <p:ph type="pic" idx="2"/>
          </p:nvPr>
        </p:nvSpPr>
        <p:spPr>
          <a:xfrm>
            <a:off x="805650" y="541900"/>
            <a:ext cx="2890500" cy="4522800"/>
          </a:xfrm>
          <a:prstGeom prst="rect">
            <a:avLst/>
          </a:prstGeom>
          <a:noFill/>
          <a:ln>
            <a:noFill/>
          </a:ln>
        </p:spPr>
      </p:sp>
      <p:sp>
        <p:nvSpPr>
          <p:cNvPr id="62" name="Google Shape;62;p7"/>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0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5" name="Google Shape;65;p8"/>
          <p:cNvGrpSpPr/>
          <p:nvPr/>
        </p:nvGrpSpPr>
        <p:grpSpPr>
          <a:xfrm>
            <a:off x="-289823" y="3188598"/>
            <a:ext cx="9433773" cy="1954927"/>
            <a:chOff x="-289823" y="3188598"/>
            <a:chExt cx="9433773" cy="1954927"/>
          </a:xfrm>
        </p:grpSpPr>
        <p:sp>
          <p:nvSpPr>
            <p:cNvPr id="66" name="Google Shape;66;p8"/>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8"/>
            <p:cNvGrpSpPr/>
            <p:nvPr/>
          </p:nvGrpSpPr>
          <p:grpSpPr>
            <a:xfrm>
              <a:off x="-289823" y="3188598"/>
              <a:ext cx="8114498" cy="1453680"/>
              <a:chOff x="-289823" y="3181354"/>
              <a:chExt cx="8114498" cy="1453680"/>
            </a:xfrm>
          </p:grpSpPr>
          <p:sp>
            <p:nvSpPr>
              <p:cNvPr id="68" name="Google Shape;68;p8"/>
              <p:cNvSpPr/>
              <p:nvPr/>
            </p:nvSpPr>
            <p:spPr>
              <a:xfrm>
                <a:off x="7235969" y="4343536"/>
                <a:ext cx="588706" cy="291497"/>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flipH="1">
                <a:off x="-289823" y="3181354"/>
                <a:ext cx="1315911" cy="1453667"/>
              </a:xfrm>
              <a:custGeom>
                <a:avLst/>
                <a:gdLst/>
                <a:ahLst/>
                <a:cxnLst/>
                <a:rect l="l" t="t" r="r" b="b"/>
                <a:pathLst>
                  <a:path w="13205" h="14587" extrusionOk="0">
                    <a:moveTo>
                      <a:pt x="8906" y="378"/>
                    </a:moveTo>
                    <a:lnTo>
                      <a:pt x="8512" y="679"/>
                    </a:lnTo>
                    <a:lnTo>
                      <a:pt x="8108" y="378"/>
                    </a:lnTo>
                    <a:close/>
                    <a:moveTo>
                      <a:pt x="8023" y="447"/>
                    </a:moveTo>
                    <a:lnTo>
                      <a:pt x="8426" y="747"/>
                    </a:lnTo>
                    <a:lnTo>
                      <a:pt x="8005" y="1065"/>
                    </a:lnTo>
                    <a:lnTo>
                      <a:pt x="8023" y="447"/>
                    </a:lnTo>
                    <a:close/>
                    <a:moveTo>
                      <a:pt x="8975" y="447"/>
                    </a:moveTo>
                    <a:lnTo>
                      <a:pt x="9001" y="1065"/>
                    </a:lnTo>
                    <a:lnTo>
                      <a:pt x="8580" y="747"/>
                    </a:lnTo>
                    <a:lnTo>
                      <a:pt x="8975" y="447"/>
                    </a:lnTo>
                    <a:close/>
                    <a:moveTo>
                      <a:pt x="8494" y="807"/>
                    </a:moveTo>
                    <a:lnTo>
                      <a:pt x="8923" y="1133"/>
                    </a:lnTo>
                    <a:lnTo>
                      <a:pt x="8065" y="1133"/>
                    </a:lnTo>
                    <a:lnTo>
                      <a:pt x="8494" y="807"/>
                    </a:lnTo>
                    <a:close/>
                    <a:moveTo>
                      <a:pt x="8941" y="1228"/>
                    </a:moveTo>
                    <a:lnTo>
                      <a:pt x="8494" y="1580"/>
                    </a:lnTo>
                    <a:lnTo>
                      <a:pt x="8057" y="1228"/>
                    </a:lnTo>
                    <a:close/>
                    <a:moveTo>
                      <a:pt x="7997" y="1305"/>
                    </a:moveTo>
                    <a:lnTo>
                      <a:pt x="8426" y="1648"/>
                    </a:lnTo>
                    <a:lnTo>
                      <a:pt x="7962" y="2009"/>
                    </a:lnTo>
                    <a:lnTo>
                      <a:pt x="7997" y="1305"/>
                    </a:lnTo>
                    <a:close/>
                    <a:moveTo>
                      <a:pt x="9009" y="1314"/>
                    </a:moveTo>
                    <a:lnTo>
                      <a:pt x="9044" y="2017"/>
                    </a:lnTo>
                    <a:lnTo>
                      <a:pt x="8580" y="1657"/>
                    </a:lnTo>
                    <a:lnTo>
                      <a:pt x="9009" y="1314"/>
                    </a:lnTo>
                    <a:close/>
                    <a:moveTo>
                      <a:pt x="8512" y="1708"/>
                    </a:moveTo>
                    <a:lnTo>
                      <a:pt x="8975" y="2094"/>
                    </a:lnTo>
                    <a:lnTo>
                      <a:pt x="8040" y="2094"/>
                    </a:lnTo>
                    <a:lnTo>
                      <a:pt x="8512" y="1708"/>
                    </a:lnTo>
                    <a:close/>
                    <a:moveTo>
                      <a:pt x="12141" y="112"/>
                    </a:moveTo>
                    <a:lnTo>
                      <a:pt x="10991" y="2420"/>
                    </a:lnTo>
                    <a:lnTo>
                      <a:pt x="10665" y="2498"/>
                    </a:lnTo>
                    <a:lnTo>
                      <a:pt x="11815" y="190"/>
                    </a:lnTo>
                    <a:lnTo>
                      <a:pt x="12141" y="112"/>
                    </a:lnTo>
                    <a:close/>
                    <a:moveTo>
                      <a:pt x="447" y="2283"/>
                    </a:moveTo>
                    <a:lnTo>
                      <a:pt x="533" y="2583"/>
                    </a:lnTo>
                    <a:lnTo>
                      <a:pt x="533" y="2583"/>
                    </a:lnTo>
                    <a:lnTo>
                      <a:pt x="164" y="2429"/>
                    </a:lnTo>
                    <a:lnTo>
                      <a:pt x="447" y="2283"/>
                    </a:lnTo>
                    <a:close/>
                    <a:moveTo>
                      <a:pt x="515" y="2309"/>
                    </a:moveTo>
                    <a:lnTo>
                      <a:pt x="884" y="2463"/>
                    </a:lnTo>
                    <a:lnTo>
                      <a:pt x="601" y="2609"/>
                    </a:lnTo>
                    <a:lnTo>
                      <a:pt x="515" y="2309"/>
                    </a:lnTo>
                    <a:close/>
                    <a:moveTo>
                      <a:pt x="936" y="2498"/>
                    </a:moveTo>
                    <a:lnTo>
                      <a:pt x="1022" y="2798"/>
                    </a:lnTo>
                    <a:lnTo>
                      <a:pt x="661" y="2644"/>
                    </a:lnTo>
                    <a:lnTo>
                      <a:pt x="936" y="2498"/>
                    </a:lnTo>
                    <a:close/>
                    <a:moveTo>
                      <a:pt x="1004" y="2515"/>
                    </a:moveTo>
                    <a:lnTo>
                      <a:pt x="1365" y="2661"/>
                    </a:lnTo>
                    <a:lnTo>
                      <a:pt x="1090" y="2815"/>
                    </a:lnTo>
                    <a:lnTo>
                      <a:pt x="1004" y="2515"/>
                    </a:lnTo>
                    <a:close/>
                    <a:moveTo>
                      <a:pt x="10957" y="2480"/>
                    </a:moveTo>
                    <a:lnTo>
                      <a:pt x="10768" y="2841"/>
                    </a:lnTo>
                    <a:lnTo>
                      <a:pt x="10639" y="2549"/>
                    </a:lnTo>
                    <a:lnTo>
                      <a:pt x="10957" y="2480"/>
                    </a:lnTo>
                    <a:close/>
                    <a:moveTo>
                      <a:pt x="10596" y="2601"/>
                    </a:moveTo>
                    <a:lnTo>
                      <a:pt x="10725" y="2892"/>
                    </a:lnTo>
                    <a:lnTo>
                      <a:pt x="10416" y="2952"/>
                    </a:lnTo>
                    <a:lnTo>
                      <a:pt x="10596" y="2601"/>
                    </a:lnTo>
                    <a:close/>
                    <a:moveTo>
                      <a:pt x="1416" y="2712"/>
                    </a:moveTo>
                    <a:lnTo>
                      <a:pt x="1502" y="3021"/>
                    </a:lnTo>
                    <a:lnTo>
                      <a:pt x="1142" y="2858"/>
                    </a:lnTo>
                    <a:lnTo>
                      <a:pt x="1416" y="2712"/>
                    </a:lnTo>
                    <a:close/>
                    <a:moveTo>
                      <a:pt x="1485" y="2729"/>
                    </a:moveTo>
                    <a:lnTo>
                      <a:pt x="1845" y="2875"/>
                    </a:lnTo>
                    <a:lnTo>
                      <a:pt x="1571" y="3030"/>
                    </a:lnTo>
                    <a:lnTo>
                      <a:pt x="1485" y="2729"/>
                    </a:lnTo>
                    <a:close/>
                    <a:moveTo>
                      <a:pt x="9009" y="3167"/>
                    </a:moveTo>
                    <a:lnTo>
                      <a:pt x="9026" y="3175"/>
                    </a:lnTo>
                    <a:lnTo>
                      <a:pt x="7980" y="3175"/>
                    </a:lnTo>
                    <a:lnTo>
                      <a:pt x="7988" y="3167"/>
                    </a:lnTo>
                    <a:close/>
                    <a:moveTo>
                      <a:pt x="1897" y="2927"/>
                    </a:moveTo>
                    <a:lnTo>
                      <a:pt x="1991" y="3235"/>
                    </a:lnTo>
                    <a:lnTo>
                      <a:pt x="1622" y="3072"/>
                    </a:lnTo>
                    <a:lnTo>
                      <a:pt x="1897" y="2927"/>
                    </a:lnTo>
                    <a:close/>
                    <a:moveTo>
                      <a:pt x="1974" y="2944"/>
                    </a:moveTo>
                    <a:lnTo>
                      <a:pt x="2343" y="3090"/>
                    </a:lnTo>
                    <a:lnTo>
                      <a:pt x="2060" y="3244"/>
                    </a:lnTo>
                    <a:lnTo>
                      <a:pt x="1974" y="2944"/>
                    </a:lnTo>
                    <a:close/>
                    <a:moveTo>
                      <a:pt x="10717" y="2970"/>
                    </a:moveTo>
                    <a:lnTo>
                      <a:pt x="10536" y="3321"/>
                    </a:lnTo>
                    <a:lnTo>
                      <a:pt x="10408" y="3030"/>
                    </a:lnTo>
                    <a:lnTo>
                      <a:pt x="10717" y="2970"/>
                    </a:lnTo>
                    <a:close/>
                    <a:moveTo>
                      <a:pt x="464" y="2635"/>
                    </a:moveTo>
                    <a:lnTo>
                      <a:pt x="944" y="2849"/>
                    </a:lnTo>
                    <a:lnTo>
                      <a:pt x="944" y="3296"/>
                    </a:lnTo>
                    <a:cubicBezTo>
                      <a:pt x="936" y="3287"/>
                      <a:pt x="927" y="3287"/>
                      <a:pt x="901" y="3287"/>
                    </a:cubicBezTo>
                    <a:cubicBezTo>
                      <a:pt x="859" y="3287"/>
                      <a:pt x="841" y="3321"/>
                      <a:pt x="841" y="3356"/>
                    </a:cubicBezTo>
                    <a:lnTo>
                      <a:pt x="841" y="3364"/>
                    </a:lnTo>
                    <a:lnTo>
                      <a:pt x="575" y="3364"/>
                    </a:lnTo>
                    <a:lnTo>
                      <a:pt x="575" y="3356"/>
                    </a:lnTo>
                    <a:cubicBezTo>
                      <a:pt x="575" y="3304"/>
                      <a:pt x="541" y="3287"/>
                      <a:pt x="507" y="3287"/>
                    </a:cubicBezTo>
                    <a:cubicBezTo>
                      <a:pt x="498" y="3287"/>
                      <a:pt x="472" y="3296"/>
                      <a:pt x="464" y="3296"/>
                    </a:cubicBezTo>
                    <a:lnTo>
                      <a:pt x="464" y="2635"/>
                    </a:lnTo>
                    <a:close/>
                    <a:moveTo>
                      <a:pt x="10365" y="3081"/>
                    </a:moveTo>
                    <a:lnTo>
                      <a:pt x="10493" y="3373"/>
                    </a:lnTo>
                    <a:lnTo>
                      <a:pt x="10185" y="3441"/>
                    </a:lnTo>
                    <a:lnTo>
                      <a:pt x="10365" y="3081"/>
                    </a:lnTo>
                    <a:close/>
                    <a:moveTo>
                      <a:pt x="2394" y="3141"/>
                    </a:moveTo>
                    <a:lnTo>
                      <a:pt x="2480" y="3450"/>
                    </a:lnTo>
                    <a:lnTo>
                      <a:pt x="2111" y="3287"/>
                    </a:lnTo>
                    <a:lnTo>
                      <a:pt x="2394" y="3141"/>
                    </a:lnTo>
                    <a:close/>
                    <a:moveTo>
                      <a:pt x="2463" y="3158"/>
                    </a:moveTo>
                    <a:lnTo>
                      <a:pt x="2823" y="3304"/>
                    </a:lnTo>
                    <a:lnTo>
                      <a:pt x="2549" y="3459"/>
                    </a:lnTo>
                    <a:lnTo>
                      <a:pt x="2463" y="3158"/>
                    </a:lnTo>
                    <a:close/>
                    <a:moveTo>
                      <a:pt x="10476" y="3441"/>
                    </a:moveTo>
                    <a:lnTo>
                      <a:pt x="10451" y="3501"/>
                    </a:lnTo>
                    <a:lnTo>
                      <a:pt x="10193" y="3501"/>
                    </a:lnTo>
                    <a:lnTo>
                      <a:pt x="10476" y="3441"/>
                    </a:lnTo>
                    <a:close/>
                    <a:moveTo>
                      <a:pt x="2875" y="3356"/>
                    </a:moveTo>
                    <a:lnTo>
                      <a:pt x="2961" y="3664"/>
                    </a:lnTo>
                    <a:lnTo>
                      <a:pt x="2600" y="3501"/>
                    </a:lnTo>
                    <a:lnTo>
                      <a:pt x="2875" y="3356"/>
                    </a:lnTo>
                    <a:close/>
                    <a:moveTo>
                      <a:pt x="2952" y="3373"/>
                    </a:moveTo>
                    <a:lnTo>
                      <a:pt x="3321" y="3519"/>
                    </a:lnTo>
                    <a:lnTo>
                      <a:pt x="3038" y="3673"/>
                    </a:lnTo>
                    <a:lnTo>
                      <a:pt x="2952" y="3373"/>
                    </a:lnTo>
                    <a:close/>
                    <a:moveTo>
                      <a:pt x="9035" y="3287"/>
                    </a:moveTo>
                    <a:lnTo>
                      <a:pt x="8494" y="3767"/>
                    </a:lnTo>
                    <a:lnTo>
                      <a:pt x="7962" y="3287"/>
                    </a:lnTo>
                    <a:close/>
                    <a:moveTo>
                      <a:pt x="687" y="3845"/>
                    </a:moveTo>
                    <a:lnTo>
                      <a:pt x="687" y="3853"/>
                    </a:lnTo>
                    <a:cubicBezTo>
                      <a:pt x="704" y="3853"/>
                      <a:pt x="704" y="3870"/>
                      <a:pt x="713" y="3870"/>
                    </a:cubicBezTo>
                    <a:lnTo>
                      <a:pt x="687" y="3845"/>
                    </a:lnTo>
                    <a:close/>
                    <a:moveTo>
                      <a:pt x="3355" y="3553"/>
                    </a:moveTo>
                    <a:lnTo>
                      <a:pt x="3450" y="3870"/>
                    </a:lnTo>
                    <a:lnTo>
                      <a:pt x="3081" y="3707"/>
                    </a:lnTo>
                    <a:lnTo>
                      <a:pt x="3355" y="3553"/>
                    </a:lnTo>
                    <a:close/>
                    <a:moveTo>
                      <a:pt x="3432" y="3587"/>
                    </a:moveTo>
                    <a:lnTo>
                      <a:pt x="3801" y="3733"/>
                    </a:lnTo>
                    <a:lnTo>
                      <a:pt x="3518" y="3888"/>
                    </a:lnTo>
                    <a:lnTo>
                      <a:pt x="3432" y="3587"/>
                    </a:lnTo>
                    <a:close/>
                    <a:moveTo>
                      <a:pt x="713" y="3870"/>
                    </a:moveTo>
                    <a:lnTo>
                      <a:pt x="721" y="3879"/>
                    </a:lnTo>
                    <a:cubicBezTo>
                      <a:pt x="730" y="3888"/>
                      <a:pt x="747" y="3896"/>
                      <a:pt x="747" y="3913"/>
                    </a:cubicBezTo>
                    <a:lnTo>
                      <a:pt x="747" y="3930"/>
                    </a:lnTo>
                    <a:lnTo>
                      <a:pt x="747" y="3956"/>
                    </a:lnTo>
                    <a:lnTo>
                      <a:pt x="747" y="3965"/>
                    </a:lnTo>
                    <a:lnTo>
                      <a:pt x="747" y="3973"/>
                    </a:lnTo>
                    <a:lnTo>
                      <a:pt x="747" y="3982"/>
                    </a:lnTo>
                    <a:lnTo>
                      <a:pt x="730" y="3999"/>
                    </a:lnTo>
                    <a:lnTo>
                      <a:pt x="644" y="3999"/>
                    </a:lnTo>
                    <a:lnTo>
                      <a:pt x="635" y="3982"/>
                    </a:lnTo>
                    <a:lnTo>
                      <a:pt x="627" y="3973"/>
                    </a:lnTo>
                    <a:lnTo>
                      <a:pt x="627" y="3965"/>
                    </a:lnTo>
                    <a:lnTo>
                      <a:pt x="627" y="3956"/>
                    </a:lnTo>
                    <a:cubicBezTo>
                      <a:pt x="627" y="3939"/>
                      <a:pt x="618" y="3939"/>
                      <a:pt x="601" y="3930"/>
                    </a:cubicBezTo>
                    <a:lnTo>
                      <a:pt x="593" y="3930"/>
                    </a:lnTo>
                    <a:lnTo>
                      <a:pt x="593" y="3939"/>
                    </a:lnTo>
                    <a:lnTo>
                      <a:pt x="601" y="3956"/>
                    </a:lnTo>
                    <a:lnTo>
                      <a:pt x="601" y="3965"/>
                    </a:lnTo>
                    <a:lnTo>
                      <a:pt x="601" y="3973"/>
                    </a:lnTo>
                    <a:cubicBezTo>
                      <a:pt x="601" y="3982"/>
                      <a:pt x="618" y="3999"/>
                      <a:pt x="618" y="3999"/>
                    </a:cubicBezTo>
                    <a:lnTo>
                      <a:pt x="635" y="4016"/>
                    </a:lnTo>
                    <a:cubicBezTo>
                      <a:pt x="644" y="4016"/>
                      <a:pt x="661" y="4025"/>
                      <a:pt x="661" y="4025"/>
                    </a:cubicBezTo>
                    <a:lnTo>
                      <a:pt x="730" y="4025"/>
                    </a:lnTo>
                    <a:cubicBezTo>
                      <a:pt x="730" y="4025"/>
                      <a:pt x="747" y="4025"/>
                      <a:pt x="747" y="4016"/>
                    </a:cubicBezTo>
                    <a:lnTo>
                      <a:pt x="756" y="4008"/>
                    </a:lnTo>
                    <a:lnTo>
                      <a:pt x="764" y="3999"/>
                    </a:lnTo>
                    <a:cubicBezTo>
                      <a:pt x="764" y="3999"/>
                      <a:pt x="764" y="3982"/>
                      <a:pt x="773" y="3982"/>
                    </a:cubicBezTo>
                    <a:lnTo>
                      <a:pt x="773" y="3973"/>
                    </a:lnTo>
                    <a:lnTo>
                      <a:pt x="773" y="3965"/>
                    </a:lnTo>
                    <a:lnTo>
                      <a:pt x="773" y="3956"/>
                    </a:lnTo>
                    <a:cubicBezTo>
                      <a:pt x="773" y="3939"/>
                      <a:pt x="773" y="3930"/>
                      <a:pt x="764" y="3922"/>
                    </a:cubicBezTo>
                    <a:cubicBezTo>
                      <a:pt x="756" y="3896"/>
                      <a:pt x="747" y="3888"/>
                      <a:pt x="730" y="3879"/>
                    </a:cubicBezTo>
                    <a:cubicBezTo>
                      <a:pt x="721" y="3870"/>
                      <a:pt x="721" y="3870"/>
                      <a:pt x="713" y="3870"/>
                    </a:cubicBezTo>
                    <a:close/>
                    <a:moveTo>
                      <a:pt x="3853" y="3785"/>
                    </a:moveTo>
                    <a:lnTo>
                      <a:pt x="3896" y="3930"/>
                    </a:lnTo>
                    <a:lnTo>
                      <a:pt x="3896" y="4068"/>
                    </a:lnTo>
                    <a:lnTo>
                      <a:pt x="3578" y="3930"/>
                    </a:lnTo>
                    <a:lnTo>
                      <a:pt x="3853" y="3785"/>
                    </a:lnTo>
                    <a:close/>
                    <a:moveTo>
                      <a:pt x="7920" y="3364"/>
                    </a:moveTo>
                    <a:lnTo>
                      <a:pt x="8434" y="3836"/>
                    </a:lnTo>
                    <a:lnTo>
                      <a:pt x="7877" y="4342"/>
                    </a:lnTo>
                    <a:lnTo>
                      <a:pt x="7920" y="3364"/>
                    </a:lnTo>
                    <a:close/>
                    <a:moveTo>
                      <a:pt x="9086" y="3373"/>
                    </a:moveTo>
                    <a:lnTo>
                      <a:pt x="9129" y="4351"/>
                    </a:lnTo>
                    <a:lnTo>
                      <a:pt x="8572" y="3845"/>
                    </a:lnTo>
                    <a:lnTo>
                      <a:pt x="9086" y="3373"/>
                    </a:lnTo>
                    <a:close/>
                    <a:moveTo>
                      <a:pt x="8494" y="3905"/>
                    </a:moveTo>
                    <a:lnTo>
                      <a:pt x="9078" y="4437"/>
                    </a:lnTo>
                    <a:lnTo>
                      <a:pt x="7920" y="4437"/>
                    </a:lnTo>
                    <a:lnTo>
                      <a:pt x="8494" y="3905"/>
                    </a:lnTo>
                    <a:close/>
                    <a:moveTo>
                      <a:pt x="4737" y="4746"/>
                    </a:moveTo>
                    <a:lnTo>
                      <a:pt x="4711" y="4771"/>
                    </a:lnTo>
                    <a:lnTo>
                      <a:pt x="4711" y="4746"/>
                    </a:lnTo>
                    <a:close/>
                    <a:moveTo>
                      <a:pt x="7714" y="4746"/>
                    </a:moveTo>
                    <a:lnTo>
                      <a:pt x="7714" y="4866"/>
                    </a:lnTo>
                    <a:lnTo>
                      <a:pt x="7594" y="4746"/>
                    </a:lnTo>
                    <a:close/>
                    <a:moveTo>
                      <a:pt x="4745" y="4797"/>
                    </a:moveTo>
                    <a:lnTo>
                      <a:pt x="4745" y="5020"/>
                    </a:lnTo>
                    <a:lnTo>
                      <a:pt x="4711" y="5020"/>
                    </a:lnTo>
                    <a:lnTo>
                      <a:pt x="4711" y="4831"/>
                    </a:lnTo>
                    <a:lnTo>
                      <a:pt x="4745" y="4797"/>
                    </a:lnTo>
                    <a:close/>
                    <a:moveTo>
                      <a:pt x="4230" y="4746"/>
                    </a:moveTo>
                    <a:lnTo>
                      <a:pt x="4230" y="5037"/>
                    </a:lnTo>
                    <a:lnTo>
                      <a:pt x="4179" y="5037"/>
                    </a:lnTo>
                    <a:lnTo>
                      <a:pt x="3887" y="4746"/>
                    </a:lnTo>
                    <a:close/>
                    <a:moveTo>
                      <a:pt x="4788" y="4788"/>
                    </a:moveTo>
                    <a:lnTo>
                      <a:pt x="5037" y="5037"/>
                    </a:lnTo>
                    <a:lnTo>
                      <a:pt x="4788" y="5037"/>
                    </a:lnTo>
                    <a:lnTo>
                      <a:pt x="4788" y="4788"/>
                    </a:lnTo>
                    <a:close/>
                    <a:moveTo>
                      <a:pt x="9086" y="4531"/>
                    </a:moveTo>
                    <a:lnTo>
                      <a:pt x="8494" y="5114"/>
                    </a:lnTo>
                    <a:lnTo>
                      <a:pt x="8117" y="4737"/>
                    </a:lnTo>
                    <a:lnTo>
                      <a:pt x="8117" y="4625"/>
                    </a:lnTo>
                    <a:lnTo>
                      <a:pt x="8005" y="4625"/>
                    </a:lnTo>
                    <a:lnTo>
                      <a:pt x="7902" y="4531"/>
                    </a:lnTo>
                    <a:close/>
                    <a:moveTo>
                      <a:pt x="5217" y="4746"/>
                    </a:moveTo>
                    <a:lnTo>
                      <a:pt x="5217" y="5140"/>
                    </a:lnTo>
                    <a:lnTo>
                      <a:pt x="4822" y="4746"/>
                    </a:lnTo>
                    <a:close/>
                    <a:moveTo>
                      <a:pt x="5663" y="4746"/>
                    </a:moveTo>
                    <a:lnTo>
                      <a:pt x="5268" y="5140"/>
                    </a:lnTo>
                    <a:lnTo>
                      <a:pt x="5268" y="4746"/>
                    </a:lnTo>
                    <a:close/>
                    <a:moveTo>
                      <a:pt x="6135" y="4746"/>
                    </a:moveTo>
                    <a:lnTo>
                      <a:pt x="6135" y="5140"/>
                    </a:lnTo>
                    <a:lnTo>
                      <a:pt x="5740" y="4746"/>
                    </a:lnTo>
                    <a:close/>
                    <a:moveTo>
                      <a:pt x="6590" y="4746"/>
                    </a:moveTo>
                    <a:lnTo>
                      <a:pt x="6187" y="5140"/>
                    </a:lnTo>
                    <a:lnTo>
                      <a:pt x="6187" y="4746"/>
                    </a:lnTo>
                    <a:close/>
                    <a:moveTo>
                      <a:pt x="7062" y="4746"/>
                    </a:moveTo>
                    <a:lnTo>
                      <a:pt x="7062" y="5140"/>
                    </a:lnTo>
                    <a:lnTo>
                      <a:pt x="6667" y="4746"/>
                    </a:lnTo>
                    <a:close/>
                    <a:moveTo>
                      <a:pt x="7508" y="4746"/>
                    </a:moveTo>
                    <a:lnTo>
                      <a:pt x="7113" y="5140"/>
                    </a:lnTo>
                    <a:lnTo>
                      <a:pt x="7113" y="4746"/>
                    </a:lnTo>
                    <a:close/>
                    <a:moveTo>
                      <a:pt x="7997" y="4746"/>
                    </a:moveTo>
                    <a:lnTo>
                      <a:pt x="7997" y="5140"/>
                    </a:lnTo>
                    <a:lnTo>
                      <a:pt x="7851" y="5003"/>
                    </a:lnTo>
                    <a:lnTo>
                      <a:pt x="7868" y="4746"/>
                    </a:lnTo>
                    <a:close/>
                    <a:moveTo>
                      <a:pt x="3879" y="4806"/>
                    </a:moveTo>
                    <a:lnTo>
                      <a:pt x="4102" y="5037"/>
                    </a:lnTo>
                    <a:lnTo>
                      <a:pt x="3887" y="5037"/>
                    </a:lnTo>
                    <a:lnTo>
                      <a:pt x="3887" y="5175"/>
                    </a:lnTo>
                    <a:lnTo>
                      <a:pt x="4230" y="5175"/>
                    </a:lnTo>
                    <a:lnTo>
                      <a:pt x="4230" y="5209"/>
                    </a:lnTo>
                    <a:lnTo>
                      <a:pt x="3879" y="5209"/>
                    </a:lnTo>
                    <a:lnTo>
                      <a:pt x="3879" y="4806"/>
                    </a:lnTo>
                    <a:close/>
                    <a:moveTo>
                      <a:pt x="4745" y="5175"/>
                    </a:moveTo>
                    <a:lnTo>
                      <a:pt x="4745" y="5209"/>
                    </a:lnTo>
                    <a:lnTo>
                      <a:pt x="4711" y="5209"/>
                    </a:lnTo>
                    <a:lnTo>
                      <a:pt x="4711" y="5175"/>
                    </a:lnTo>
                    <a:close/>
                    <a:moveTo>
                      <a:pt x="5045" y="5046"/>
                    </a:moveTo>
                    <a:lnTo>
                      <a:pt x="5208" y="5209"/>
                    </a:lnTo>
                    <a:lnTo>
                      <a:pt x="4788" y="5209"/>
                    </a:lnTo>
                    <a:lnTo>
                      <a:pt x="4788" y="5175"/>
                    </a:lnTo>
                    <a:lnTo>
                      <a:pt x="5045" y="5175"/>
                    </a:lnTo>
                    <a:lnTo>
                      <a:pt x="5045" y="5046"/>
                    </a:lnTo>
                    <a:close/>
                    <a:moveTo>
                      <a:pt x="5680" y="4806"/>
                    </a:moveTo>
                    <a:lnTo>
                      <a:pt x="5680" y="5209"/>
                    </a:lnTo>
                    <a:lnTo>
                      <a:pt x="5277" y="5209"/>
                    </a:lnTo>
                    <a:lnTo>
                      <a:pt x="5680" y="4806"/>
                    </a:lnTo>
                    <a:close/>
                    <a:moveTo>
                      <a:pt x="5732" y="4806"/>
                    </a:moveTo>
                    <a:lnTo>
                      <a:pt x="6126" y="5209"/>
                    </a:lnTo>
                    <a:lnTo>
                      <a:pt x="5732" y="5209"/>
                    </a:lnTo>
                    <a:lnTo>
                      <a:pt x="5732" y="4806"/>
                    </a:lnTo>
                    <a:close/>
                    <a:moveTo>
                      <a:pt x="6598" y="4797"/>
                    </a:moveTo>
                    <a:lnTo>
                      <a:pt x="6598" y="5209"/>
                    </a:lnTo>
                    <a:lnTo>
                      <a:pt x="6195" y="5209"/>
                    </a:lnTo>
                    <a:lnTo>
                      <a:pt x="6598" y="4797"/>
                    </a:lnTo>
                    <a:close/>
                    <a:moveTo>
                      <a:pt x="6650" y="4806"/>
                    </a:moveTo>
                    <a:lnTo>
                      <a:pt x="7053" y="5209"/>
                    </a:lnTo>
                    <a:lnTo>
                      <a:pt x="6650" y="5209"/>
                    </a:lnTo>
                    <a:lnTo>
                      <a:pt x="6650" y="4806"/>
                    </a:lnTo>
                    <a:close/>
                    <a:moveTo>
                      <a:pt x="7525" y="4806"/>
                    </a:moveTo>
                    <a:lnTo>
                      <a:pt x="7525" y="5209"/>
                    </a:lnTo>
                    <a:lnTo>
                      <a:pt x="7122" y="5209"/>
                    </a:lnTo>
                    <a:lnTo>
                      <a:pt x="7525" y="4806"/>
                    </a:lnTo>
                    <a:close/>
                    <a:moveTo>
                      <a:pt x="7576" y="4806"/>
                    </a:moveTo>
                    <a:lnTo>
                      <a:pt x="7705" y="4943"/>
                    </a:lnTo>
                    <a:lnTo>
                      <a:pt x="7697" y="5209"/>
                    </a:lnTo>
                    <a:lnTo>
                      <a:pt x="7576" y="5209"/>
                    </a:lnTo>
                    <a:lnTo>
                      <a:pt x="7576" y="4806"/>
                    </a:lnTo>
                    <a:close/>
                    <a:moveTo>
                      <a:pt x="7842" y="5080"/>
                    </a:moveTo>
                    <a:lnTo>
                      <a:pt x="7971" y="5209"/>
                    </a:lnTo>
                    <a:lnTo>
                      <a:pt x="7834" y="5209"/>
                    </a:lnTo>
                    <a:lnTo>
                      <a:pt x="7842" y="5080"/>
                    </a:lnTo>
                    <a:close/>
                    <a:moveTo>
                      <a:pt x="8040" y="4797"/>
                    </a:moveTo>
                    <a:lnTo>
                      <a:pt x="8417" y="5183"/>
                    </a:lnTo>
                    <a:lnTo>
                      <a:pt x="8220" y="5389"/>
                    </a:lnTo>
                    <a:lnTo>
                      <a:pt x="8108" y="5389"/>
                    </a:lnTo>
                    <a:lnTo>
                      <a:pt x="8108" y="5217"/>
                    </a:lnTo>
                    <a:lnTo>
                      <a:pt x="8023" y="5217"/>
                    </a:lnTo>
                    <a:lnTo>
                      <a:pt x="8023" y="4797"/>
                    </a:lnTo>
                    <a:close/>
                    <a:moveTo>
                      <a:pt x="9138" y="4625"/>
                    </a:moveTo>
                    <a:lnTo>
                      <a:pt x="9181" y="5784"/>
                    </a:lnTo>
                    <a:lnTo>
                      <a:pt x="9181" y="5784"/>
                    </a:lnTo>
                    <a:lnTo>
                      <a:pt x="8572" y="5183"/>
                    </a:lnTo>
                    <a:lnTo>
                      <a:pt x="9138" y="4625"/>
                    </a:lnTo>
                    <a:close/>
                    <a:moveTo>
                      <a:pt x="8503" y="5252"/>
                    </a:moveTo>
                    <a:lnTo>
                      <a:pt x="9146" y="5878"/>
                    </a:lnTo>
                    <a:lnTo>
                      <a:pt x="8117" y="5878"/>
                    </a:lnTo>
                    <a:lnTo>
                      <a:pt x="8117" y="5621"/>
                    </a:lnTo>
                    <a:lnTo>
                      <a:pt x="8194" y="5552"/>
                    </a:lnTo>
                    <a:lnTo>
                      <a:pt x="8228" y="5552"/>
                    </a:lnTo>
                    <a:lnTo>
                      <a:pt x="8228" y="5518"/>
                    </a:lnTo>
                    <a:lnTo>
                      <a:pt x="8503" y="5252"/>
                    </a:lnTo>
                    <a:close/>
                    <a:moveTo>
                      <a:pt x="9146" y="5964"/>
                    </a:moveTo>
                    <a:lnTo>
                      <a:pt x="8503" y="6659"/>
                    </a:lnTo>
                    <a:lnTo>
                      <a:pt x="8117" y="6256"/>
                    </a:lnTo>
                    <a:lnTo>
                      <a:pt x="8117" y="5964"/>
                    </a:lnTo>
                    <a:close/>
                    <a:moveTo>
                      <a:pt x="8494" y="6813"/>
                    </a:moveTo>
                    <a:lnTo>
                      <a:pt x="8572" y="6890"/>
                    </a:lnTo>
                    <a:lnTo>
                      <a:pt x="8434" y="6890"/>
                    </a:lnTo>
                    <a:lnTo>
                      <a:pt x="8494" y="6813"/>
                    </a:lnTo>
                    <a:close/>
                    <a:moveTo>
                      <a:pt x="9189" y="6075"/>
                    </a:moveTo>
                    <a:lnTo>
                      <a:pt x="9224" y="6890"/>
                    </a:lnTo>
                    <a:lnTo>
                      <a:pt x="8709" y="6890"/>
                    </a:lnTo>
                    <a:lnTo>
                      <a:pt x="8572" y="6736"/>
                    </a:lnTo>
                    <a:lnTo>
                      <a:pt x="9189" y="6075"/>
                    </a:lnTo>
                    <a:close/>
                    <a:moveTo>
                      <a:pt x="8108" y="6410"/>
                    </a:moveTo>
                    <a:lnTo>
                      <a:pt x="8434" y="6736"/>
                    </a:lnTo>
                    <a:lnTo>
                      <a:pt x="8297" y="6890"/>
                    </a:lnTo>
                    <a:lnTo>
                      <a:pt x="8126" y="6890"/>
                    </a:lnTo>
                    <a:cubicBezTo>
                      <a:pt x="8126" y="6890"/>
                      <a:pt x="8108" y="6890"/>
                      <a:pt x="8108" y="6899"/>
                    </a:cubicBezTo>
                    <a:lnTo>
                      <a:pt x="8108" y="6410"/>
                    </a:lnTo>
                    <a:close/>
                    <a:moveTo>
                      <a:pt x="9249" y="7379"/>
                    </a:moveTo>
                    <a:lnTo>
                      <a:pt x="9249" y="7465"/>
                    </a:lnTo>
                    <a:lnTo>
                      <a:pt x="9172" y="7379"/>
                    </a:lnTo>
                    <a:close/>
                    <a:moveTo>
                      <a:pt x="8117" y="7371"/>
                    </a:moveTo>
                    <a:cubicBezTo>
                      <a:pt x="8117" y="7371"/>
                      <a:pt x="8134" y="7371"/>
                      <a:pt x="8134" y="7379"/>
                    </a:cubicBezTo>
                    <a:lnTo>
                      <a:pt x="8331" y="7379"/>
                    </a:lnTo>
                    <a:lnTo>
                      <a:pt x="8331" y="7517"/>
                    </a:lnTo>
                    <a:lnTo>
                      <a:pt x="8117" y="7517"/>
                    </a:lnTo>
                    <a:lnTo>
                      <a:pt x="8117" y="7371"/>
                    </a:lnTo>
                    <a:close/>
                    <a:moveTo>
                      <a:pt x="9001" y="7379"/>
                    </a:moveTo>
                    <a:lnTo>
                      <a:pt x="9001" y="7517"/>
                    </a:lnTo>
                    <a:lnTo>
                      <a:pt x="8477" y="7517"/>
                    </a:lnTo>
                    <a:lnTo>
                      <a:pt x="8477" y="7379"/>
                    </a:lnTo>
                    <a:close/>
                    <a:moveTo>
                      <a:pt x="9129" y="7482"/>
                    </a:moveTo>
                    <a:lnTo>
                      <a:pt x="9164" y="7517"/>
                    </a:lnTo>
                    <a:lnTo>
                      <a:pt x="9129" y="7517"/>
                    </a:lnTo>
                    <a:lnTo>
                      <a:pt x="9129" y="7482"/>
                    </a:lnTo>
                    <a:close/>
                    <a:moveTo>
                      <a:pt x="3630" y="7654"/>
                    </a:moveTo>
                    <a:lnTo>
                      <a:pt x="3630" y="8014"/>
                    </a:lnTo>
                    <a:lnTo>
                      <a:pt x="3450" y="7791"/>
                    </a:lnTo>
                    <a:lnTo>
                      <a:pt x="3329" y="7654"/>
                    </a:lnTo>
                    <a:close/>
                    <a:moveTo>
                      <a:pt x="12227" y="1"/>
                    </a:moveTo>
                    <a:lnTo>
                      <a:pt x="11738" y="112"/>
                    </a:lnTo>
                    <a:lnTo>
                      <a:pt x="10065" y="3467"/>
                    </a:lnTo>
                    <a:lnTo>
                      <a:pt x="10073" y="3493"/>
                    </a:lnTo>
                    <a:lnTo>
                      <a:pt x="9395" y="3493"/>
                    </a:lnTo>
                    <a:lnTo>
                      <a:pt x="9395" y="3544"/>
                    </a:lnTo>
                    <a:lnTo>
                      <a:pt x="9395" y="4351"/>
                    </a:lnTo>
                    <a:lnTo>
                      <a:pt x="9738" y="4351"/>
                    </a:lnTo>
                    <a:lnTo>
                      <a:pt x="9738" y="4994"/>
                    </a:lnTo>
                    <a:lnTo>
                      <a:pt x="9430" y="4994"/>
                    </a:lnTo>
                    <a:lnTo>
                      <a:pt x="9395" y="5020"/>
                    </a:lnTo>
                    <a:lnTo>
                      <a:pt x="9395" y="5166"/>
                    </a:lnTo>
                    <a:lnTo>
                      <a:pt x="9430" y="5192"/>
                    </a:lnTo>
                    <a:lnTo>
                      <a:pt x="9738" y="5192"/>
                    </a:lnTo>
                    <a:lnTo>
                      <a:pt x="9738" y="6770"/>
                    </a:lnTo>
                    <a:lnTo>
                      <a:pt x="9644" y="6770"/>
                    </a:lnTo>
                    <a:lnTo>
                      <a:pt x="9644" y="7508"/>
                    </a:lnTo>
                    <a:lnTo>
                      <a:pt x="9378" y="7508"/>
                    </a:lnTo>
                    <a:lnTo>
                      <a:pt x="9370" y="7328"/>
                    </a:lnTo>
                    <a:cubicBezTo>
                      <a:pt x="9378" y="7319"/>
                      <a:pt x="9387" y="7294"/>
                      <a:pt x="9387" y="7285"/>
                    </a:cubicBezTo>
                    <a:lnTo>
                      <a:pt x="9387" y="7277"/>
                    </a:lnTo>
                    <a:cubicBezTo>
                      <a:pt x="9395" y="7251"/>
                      <a:pt x="9395" y="7242"/>
                      <a:pt x="9395" y="7225"/>
                    </a:cubicBezTo>
                    <a:lnTo>
                      <a:pt x="9395" y="7208"/>
                    </a:lnTo>
                    <a:lnTo>
                      <a:pt x="9395" y="7199"/>
                    </a:lnTo>
                    <a:lnTo>
                      <a:pt x="9395" y="7191"/>
                    </a:lnTo>
                    <a:lnTo>
                      <a:pt x="9395" y="7182"/>
                    </a:lnTo>
                    <a:lnTo>
                      <a:pt x="9395" y="7165"/>
                    </a:lnTo>
                    <a:lnTo>
                      <a:pt x="9395" y="7156"/>
                    </a:lnTo>
                    <a:lnTo>
                      <a:pt x="9395" y="7148"/>
                    </a:lnTo>
                    <a:lnTo>
                      <a:pt x="9395" y="7139"/>
                    </a:lnTo>
                    <a:lnTo>
                      <a:pt x="9395" y="7131"/>
                    </a:lnTo>
                    <a:lnTo>
                      <a:pt x="9395" y="7114"/>
                    </a:lnTo>
                    <a:lnTo>
                      <a:pt x="9395" y="7105"/>
                    </a:lnTo>
                    <a:lnTo>
                      <a:pt x="9395" y="7096"/>
                    </a:lnTo>
                    <a:lnTo>
                      <a:pt x="9395" y="7088"/>
                    </a:lnTo>
                    <a:lnTo>
                      <a:pt x="9395" y="7071"/>
                    </a:lnTo>
                    <a:lnTo>
                      <a:pt x="9395" y="7062"/>
                    </a:lnTo>
                    <a:lnTo>
                      <a:pt x="9395" y="7053"/>
                    </a:lnTo>
                    <a:lnTo>
                      <a:pt x="9395" y="7045"/>
                    </a:lnTo>
                    <a:lnTo>
                      <a:pt x="9395" y="7028"/>
                    </a:lnTo>
                    <a:lnTo>
                      <a:pt x="9395" y="7019"/>
                    </a:lnTo>
                    <a:lnTo>
                      <a:pt x="9395" y="7011"/>
                    </a:lnTo>
                    <a:cubicBezTo>
                      <a:pt x="9395" y="7002"/>
                      <a:pt x="9395" y="7002"/>
                      <a:pt x="9387" y="6985"/>
                    </a:cubicBezTo>
                    <a:lnTo>
                      <a:pt x="9387" y="6976"/>
                    </a:lnTo>
                    <a:cubicBezTo>
                      <a:pt x="9378" y="6959"/>
                      <a:pt x="9378" y="6942"/>
                      <a:pt x="9370" y="6933"/>
                    </a:cubicBezTo>
                    <a:lnTo>
                      <a:pt x="9370" y="6925"/>
                    </a:lnTo>
                    <a:lnTo>
                      <a:pt x="9352" y="6916"/>
                    </a:lnTo>
                    <a:lnTo>
                      <a:pt x="9352" y="6899"/>
                    </a:lnTo>
                    <a:lnTo>
                      <a:pt x="9344" y="6890"/>
                    </a:lnTo>
                    <a:lnTo>
                      <a:pt x="9207" y="3141"/>
                    </a:lnTo>
                    <a:lnTo>
                      <a:pt x="9258" y="3141"/>
                    </a:lnTo>
                    <a:lnTo>
                      <a:pt x="9258" y="2807"/>
                    </a:lnTo>
                    <a:lnTo>
                      <a:pt x="9301" y="2807"/>
                    </a:lnTo>
                    <a:lnTo>
                      <a:pt x="9301" y="2721"/>
                    </a:lnTo>
                    <a:lnTo>
                      <a:pt x="9258" y="2721"/>
                    </a:lnTo>
                    <a:lnTo>
                      <a:pt x="9258" y="2120"/>
                    </a:lnTo>
                    <a:lnTo>
                      <a:pt x="9172" y="2120"/>
                    </a:lnTo>
                    <a:lnTo>
                      <a:pt x="9095" y="190"/>
                    </a:lnTo>
                    <a:lnTo>
                      <a:pt x="9164" y="190"/>
                    </a:lnTo>
                    <a:lnTo>
                      <a:pt x="9164" y="18"/>
                    </a:lnTo>
                    <a:lnTo>
                      <a:pt x="7799" y="18"/>
                    </a:lnTo>
                    <a:lnTo>
                      <a:pt x="7799" y="190"/>
                    </a:lnTo>
                    <a:lnTo>
                      <a:pt x="7868" y="190"/>
                    </a:lnTo>
                    <a:lnTo>
                      <a:pt x="7791" y="2120"/>
                    </a:lnTo>
                    <a:lnTo>
                      <a:pt x="7705" y="2120"/>
                    </a:lnTo>
                    <a:lnTo>
                      <a:pt x="7705" y="2721"/>
                    </a:lnTo>
                    <a:lnTo>
                      <a:pt x="7662" y="2721"/>
                    </a:lnTo>
                    <a:lnTo>
                      <a:pt x="7662" y="2807"/>
                    </a:lnTo>
                    <a:lnTo>
                      <a:pt x="7705" y="2807"/>
                    </a:lnTo>
                    <a:lnTo>
                      <a:pt x="7705" y="3141"/>
                    </a:lnTo>
                    <a:lnTo>
                      <a:pt x="7757" y="3141"/>
                    </a:lnTo>
                    <a:lnTo>
                      <a:pt x="7705" y="4583"/>
                    </a:lnTo>
                    <a:lnTo>
                      <a:pt x="4702" y="4583"/>
                    </a:lnTo>
                    <a:lnTo>
                      <a:pt x="4702" y="4325"/>
                    </a:lnTo>
                    <a:lnTo>
                      <a:pt x="5045" y="4325"/>
                    </a:lnTo>
                    <a:lnTo>
                      <a:pt x="5045" y="3527"/>
                    </a:lnTo>
                    <a:lnTo>
                      <a:pt x="5045" y="3467"/>
                    </a:lnTo>
                    <a:lnTo>
                      <a:pt x="3887" y="3467"/>
                    </a:lnTo>
                    <a:lnTo>
                      <a:pt x="3887" y="3527"/>
                    </a:lnTo>
                    <a:lnTo>
                      <a:pt x="3887" y="3673"/>
                    </a:lnTo>
                    <a:lnTo>
                      <a:pt x="455" y="2172"/>
                    </a:lnTo>
                    <a:lnTo>
                      <a:pt x="1" y="2412"/>
                    </a:lnTo>
                    <a:lnTo>
                      <a:pt x="430" y="2592"/>
                    </a:lnTo>
                    <a:lnTo>
                      <a:pt x="430" y="3287"/>
                    </a:lnTo>
                    <a:cubicBezTo>
                      <a:pt x="430" y="3296"/>
                      <a:pt x="421" y="3313"/>
                      <a:pt x="421" y="3321"/>
                    </a:cubicBezTo>
                    <a:lnTo>
                      <a:pt x="421" y="3330"/>
                    </a:lnTo>
                    <a:lnTo>
                      <a:pt x="421" y="3338"/>
                    </a:lnTo>
                    <a:cubicBezTo>
                      <a:pt x="421" y="3356"/>
                      <a:pt x="421" y="3364"/>
                      <a:pt x="430" y="3373"/>
                    </a:cubicBezTo>
                    <a:lnTo>
                      <a:pt x="430" y="3570"/>
                    </a:lnTo>
                    <a:lnTo>
                      <a:pt x="421" y="3570"/>
                    </a:lnTo>
                    <a:lnTo>
                      <a:pt x="421" y="3622"/>
                    </a:lnTo>
                    <a:cubicBezTo>
                      <a:pt x="421" y="3656"/>
                      <a:pt x="447" y="3699"/>
                      <a:pt x="472" y="3707"/>
                    </a:cubicBezTo>
                    <a:lnTo>
                      <a:pt x="678" y="3793"/>
                    </a:lnTo>
                    <a:lnTo>
                      <a:pt x="678" y="3836"/>
                    </a:lnTo>
                    <a:lnTo>
                      <a:pt x="678" y="3845"/>
                    </a:lnTo>
                    <a:lnTo>
                      <a:pt x="687" y="3845"/>
                    </a:lnTo>
                    <a:lnTo>
                      <a:pt x="687" y="3827"/>
                    </a:lnTo>
                    <a:lnTo>
                      <a:pt x="893" y="3742"/>
                    </a:lnTo>
                    <a:cubicBezTo>
                      <a:pt x="927" y="3725"/>
                      <a:pt x="944" y="3699"/>
                      <a:pt x="944" y="3656"/>
                    </a:cubicBezTo>
                    <a:lnTo>
                      <a:pt x="944" y="3596"/>
                    </a:lnTo>
                    <a:lnTo>
                      <a:pt x="464" y="3596"/>
                    </a:lnTo>
                    <a:lnTo>
                      <a:pt x="464" y="3441"/>
                    </a:lnTo>
                    <a:cubicBezTo>
                      <a:pt x="472" y="3450"/>
                      <a:pt x="498" y="3459"/>
                      <a:pt x="507" y="3459"/>
                    </a:cubicBezTo>
                    <a:lnTo>
                      <a:pt x="893" y="3459"/>
                    </a:lnTo>
                    <a:cubicBezTo>
                      <a:pt x="919" y="3459"/>
                      <a:pt x="927" y="3450"/>
                      <a:pt x="944" y="3441"/>
                    </a:cubicBezTo>
                    <a:lnTo>
                      <a:pt x="944" y="3407"/>
                    </a:lnTo>
                    <a:lnTo>
                      <a:pt x="944" y="3381"/>
                    </a:lnTo>
                    <a:lnTo>
                      <a:pt x="944" y="3373"/>
                    </a:lnTo>
                    <a:lnTo>
                      <a:pt x="944" y="3364"/>
                    </a:lnTo>
                    <a:cubicBezTo>
                      <a:pt x="979" y="3356"/>
                      <a:pt x="979" y="3338"/>
                      <a:pt x="979" y="3330"/>
                    </a:cubicBezTo>
                    <a:lnTo>
                      <a:pt x="979" y="2858"/>
                    </a:lnTo>
                    <a:lnTo>
                      <a:pt x="3896" y="4136"/>
                    </a:lnTo>
                    <a:lnTo>
                      <a:pt x="3896" y="4368"/>
                    </a:lnTo>
                    <a:lnTo>
                      <a:pt x="4239" y="4368"/>
                    </a:lnTo>
                    <a:lnTo>
                      <a:pt x="4239" y="4625"/>
                    </a:lnTo>
                    <a:lnTo>
                      <a:pt x="3758" y="4625"/>
                    </a:lnTo>
                    <a:lnTo>
                      <a:pt x="3758" y="4746"/>
                    </a:lnTo>
                    <a:lnTo>
                      <a:pt x="3844" y="4746"/>
                    </a:lnTo>
                    <a:lnTo>
                      <a:pt x="3844" y="5209"/>
                    </a:lnTo>
                    <a:lnTo>
                      <a:pt x="3750" y="5209"/>
                    </a:lnTo>
                    <a:lnTo>
                      <a:pt x="3750" y="5380"/>
                    </a:lnTo>
                    <a:lnTo>
                      <a:pt x="3638" y="5380"/>
                    </a:lnTo>
                    <a:lnTo>
                      <a:pt x="3638" y="5552"/>
                    </a:lnTo>
                    <a:lnTo>
                      <a:pt x="3750" y="5552"/>
                    </a:lnTo>
                    <a:lnTo>
                      <a:pt x="3750" y="6419"/>
                    </a:lnTo>
                    <a:lnTo>
                      <a:pt x="3381" y="6419"/>
                    </a:lnTo>
                    <a:cubicBezTo>
                      <a:pt x="3244" y="6419"/>
                      <a:pt x="3124" y="6624"/>
                      <a:pt x="3124" y="6882"/>
                    </a:cubicBezTo>
                    <a:cubicBezTo>
                      <a:pt x="3124" y="7139"/>
                      <a:pt x="3244" y="7337"/>
                      <a:pt x="3381" y="7337"/>
                    </a:cubicBezTo>
                    <a:lnTo>
                      <a:pt x="3535" y="7337"/>
                    </a:lnTo>
                    <a:lnTo>
                      <a:pt x="3535" y="7500"/>
                    </a:lnTo>
                    <a:lnTo>
                      <a:pt x="3003" y="7500"/>
                    </a:lnTo>
                    <a:lnTo>
                      <a:pt x="3003" y="7637"/>
                    </a:lnTo>
                    <a:lnTo>
                      <a:pt x="3184" y="7637"/>
                    </a:lnTo>
                    <a:lnTo>
                      <a:pt x="3304" y="7783"/>
                    </a:lnTo>
                    <a:lnTo>
                      <a:pt x="3630" y="8169"/>
                    </a:lnTo>
                    <a:lnTo>
                      <a:pt x="3630" y="8881"/>
                    </a:lnTo>
                    <a:lnTo>
                      <a:pt x="3003" y="8881"/>
                    </a:lnTo>
                    <a:lnTo>
                      <a:pt x="3003" y="8984"/>
                    </a:lnTo>
                    <a:lnTo>
                      <a:pt x="3003" y="9293"/>
                    </a:lnTo>
                    <a:lnTo>
                      <a:pt x="2686" y="9293"/>
                    </a:lnTo>
                    <a:lnTo>
                      <a:pt x="2686" y="9593"/>
                    </a:lnTo>
                    <a:lnTo>
                      <a:pt x="3003" y="9593"/>
                    </a:lnTo>
                    <a:lnTo>
                      <a:pt x="3003" y="11215"/>
                    </a:lnTo>
                    <a:lnTo>
                      <a:pt x="4076" y="11215"/>
                    </a:lnTo>
                    <a:lnTo>
                      <a:pt x="4076" y="12244"/>
                    </a:lnTo>
                    <a:lnTo>
                      <a:pt x="4076" y="14586"/>
                    </a:lnTo>
                    <a:lnTo>
                      <a:pt x="5963" y="14586"/>
                    </a:lnTo>
                    <a:lnTo>
                      <a:pt x="5963" y="12244"/>
                    </a:lnTo>
                    <a:lnTo>
                      <a:pt x="5963" y="11215"/>
                    </a:lnTo>
                    <a:lnTo>
                      <a:pt x="9919" y="11215"/>
                    </a:lnTo>
                    <a:lnTo>
                      <a:pt x="9919" y="12244"/>
                    </a:lnTo>
                    <a:lnTo>
                      <a:pt x="9919" y="14586"/>
                    </a:lnTo>
                    <a:lnTo>
                      <a:pt x="11806" y="14586"/>
                    </a:lnTo>
                    <a:lnTo>
                      <a:pt x="11806" y="12244"/>
                    </a:lnTo>
                    <a:lnTo>
                      <a:pt x="11806" y="11215"/>
                    </a:lnTo>
                    <a:lnTo>
                      <a:pt x="12879" y="11215"/>
                    </a:lnTo>
                    <a:lnTo>
                      <a:pt x="12879" y="9593"/>
                    </a:lnTo>
                    <a:lnTo>
                      <a:pt x="13205" y="9593"/>
                    </a:lnTo>
                    <a:lnTo>
                      <a:pt x="13205" y="9293"/>
                    </a:lnTo>
                    <a:lnTo>
                      <a:pt x="12879" y="9293"/>
                    </a:lnTo>
                    <a:lnTo>
                      <a:pt x="12879" y="8984"/>
                    </a:lnTo>
                    <a:lnTo>
                      <a:pt x="12879" y="8881"/>
                    </a:lnTo>
                    <a:lnTo>
                      <a:pt x="12424" y="8881"/>
                    </a:lnTo>
                    <a:lnTo>
                      <a:pt x="12424" y="7637"/>
                    </a:lnTo>
                    <a:lnTo>
                      <a:pt x="12750" y="7637"/>
                    </a:lnTo>
                    <a:lnTo>
                      <a:pt x="12750" y="7500"/>
                    </a:lnTo>
                    <a:lnTo>
                      <a:pt x="12450" y="7500"/>
                    </a:lnTo>
                    <a:lnTo>
                      <a:pt x="12450" y="6762"/>
                    </a:lnTo>
                    <a:lnTo>
                      <a:pt x="11394" y="6762"/>
                    </a:lnTo>
                    <a:lnTo>
                      <a:pt x="11394" y="5260"/>
                    </a:lnTo>
                    <a:cubicBezTo>
                      <a:pt x="11394" y="5080"/>
                      <a:pt x="11240" y="4969"/>
                      <a:pt x="11060" y="4969"/>
                    </a:cubicBezTo>
                    <a:lnTo>
                      <a:pt x="11051" y="4969"/>
                    </a:lnTo>
                    <a:cubicBezTo>
                      <a:pt x="10862" y="4969"/>
                      <a:pt x="10717" y="5080"/>
                      <a:pt x="10717" y="5260"/>
                    </a:cubicBezTo>
                    <a:lnTo>
                      <a:pt x="10717" y="6762"/>
                    </a:lnTo>
                    <a:lnTo>
                      <a:pt x="10210" y="6762"/>
                    </a:lnTo>
                    <a:lnTo>
                      <a:pt x="10210" y="5183"/>
                    </a:lnTo>
                    <a:lnTo>
                      <a:pt x="10528" y="5183"/>
                    </a:lnTo>
                    <a:lnTo>
                      <a:pt x="10554" y="5149"/>
                    </a:lnTo>
                    <a:lnTo>
                      <a:pt x="10554" y="5011"/>
                    </a:lnTo>
                    <a:lnTo>
                      <a:pt x="10528" y="4977"/>
                    </a:lnTo>
                    <a:lnTo>
                      <a:pt x="10210" y="4977"/>
                    </a:lnTo>
                    <a:lnTo>
                      <a:pt x="10210" y="4334"/>
                    </a:lnTo>
                    <a:lnTo>
                      <a:pt x="10554" y="4334"/>
                    </a:lnTo>
                    <a:lnTo>
                      <a:pt x="10554" y="3536"/>
                    </a:lnTo>
                    <a:lnTo>
                      <a:pt x="10554" y="3476"/>
                    </a:lnTo>
                    <a:lnTo>
                      <a:pt x="10493" y="3476"/>
                    </a:lnTo>
                    <a:lnTo>
                      <a:pt x="12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8"/>
            <p:cNvSpPr/>
            <p:nvPr/>
          </p:nvSpPr>
          <p:spPr>
            <a:xfrm>
              <a:off x="7968800" y="4268842"/>
              <a:ext cx="754179" cy="373422"/>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8"/>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4" name="Google Shape;7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75" name="Google Shape;75;p9"/>
          <p:cNvGrpSpPr/>
          <p:nvPr/>
        </p:nvGrpSpPr>
        <p:grpSpPr>
          <a:xfrm>
            <a:off x="-50" y="3020351"/>
            <a:ext cx="9865061" cy="2123174"/>
            <a:chOff x="-50" y="3020351"/>
            <a:chExt cx="9865061" cy="2123174"/>
          </a:xfrm>
        </p:grpSpPr>
        <p:sp>
          <p:nvSpPr>
            <p:cNvPr id="76" name="Google Shape;76;p9"/>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8225900" y="3190750"/>
              <a:ext cx="1639111" cy="1496342"/>
            </a:xfrm>
            <a:custGeom>
              <a:avLst/>
              <a:gdLst/>
              <a:ahLst/>
              <a:cxnLst/>
              <a:rect l="l" t="t" r="r" b="b"/>
              <a:pathLst>
                <a:path w="11035" h="10074" extrusionOk="0">
                  <a:moveTo>
                    <a:pt x="1048" y="1425"/>
                  </a:moveTo>
                  <a:lnTo>
                    <a:pt x="1648" y="1965"/>
                  </a:lnTo>
                  <a:cubicBezTo>
                    <a:pt x="1648" y="1965"/>
                    <a:pt x="1502" y="2360"/>
                    <a:pt x="1151" y="2463"/>
                  </a:cubicBezTo>
                  <a:cubicBezTo>
                    <a:pt x="1071" y="2487"/>
                    <a:pt x="997" y="2497"/>
                    <a:pt x="929" y="2497"/>
                  </a:cubicBezTo>
                  <a:cubicBezTo>
                    <a:pt x="629" y="2497"/>
                    <a:pt x="447" y="2309"/>
                    <a:pt x="447" y="2309"/>
                  </a:cubicBezTo>
                  <a:cubicBezTo>
                    <a:pt x="447" y="1923"/>
                    <a:pt x="567" y="1536"/>
                    <a:pt x="567" y="1536"/>
                  </a:cubicBezTo>
                  <a:lnTo>
                    <a:pt x="1048" y="1425"/>
                  </a:lnTo>
                  <a:close/>
                  <a:moveTo>
                    <a:pt x="5380" y="2961"/>
                  </a:moveTo>
                  <a:lnTo>
                    <a:pt x="5397" y="3072"/>
                  </a:lnTo>
                  <a:lnTo>
                    <a:pt x="4685" y="3072"/>
                  </a:lnTo>
                  <a:lnTo>
                    <a:pt x="4694" y="2961"/>
                  </a:lnTo>
                  <a:close/>
                  <a:moveTo>
                    <a:pt x="5277" y="3278"/>
                  </a:moveTo>
                  <a:lnTo>
                    <a:pt x="5277" y="3441"/>
                  </a:lnTo>
                  <a:lnTo>
                    <a:pt x="4797" y="3441"/>
                  </a:lnTo>
                  <a:lnTo>
                    <a:pt x="4797" y="3278"/>
                  </a:lnTo>
                  <a:close/>
                  <a:moveTo>
                    <a:pt x="5423" y="3270"/>
                  </a:moveTo>
                  <a:lnTo>
                    <a:pt x="5466" y="3621"/>
                  </a:lnTo>
                  <a:lnTo>
                    <a:pt x="5329" y="3707"/>
                  </a:lnTo>
                  <a:lnTo>
                    <a:pt x="5329" y="3270"/>
                  </a:lnTo>
                  <a:close/>
                  <a:moveTo>
                    <a:pt x="5277" y="3484"/>
                  </a:moveTo>
                  <a:lnTo>
                    <a:pt x="5277" y="3741"/>
                  </a:lnTo>
                  <a:lnTo>
                    <a:pt x="4943" y="3930"/>
                  </a:lnTo>
                  <a:lnTo>
                    <a:pt x="4797" y="3930"/>
                  </a:lnTo>
                  <a:lnTo>
                    <a:pt x="4797" y="3484"/>
                  </a:lnTo>
                  <a:close/>
                  <a:moveTo>
                    <a:pt x="4848" y="3999"/>
                  </a:moveTo>
                  <a:lnTo>
                    <a:pt x="4797" y="4033"/>
                  </a:lnTo>
                  <a:lnTo>
                    <a:pt x="4797" y="3999"/>
                  </a:lnTo>
                  <a:close/>
                  <a:moveTo>
                    <a:pt x="4737" y="3278"/>
                  </a:moveTo>
                  <a:lnTo>
                    <a:pt x="4737" y="4067"/>
                  </a:lnTo>
                  <a:lnTo>
                    <a:pt x="4548" y="4170"/>
                  </a:lnTo>
                  <a:lnTo>
                    <a:pt x="4668" y="3278"/>
                  </a:lnTo>
                  <a:close/>
                  <a:moveTo>
                    <a:pt x="578" y="2959"/>
                  </a:moveTo>
                  <a:cubicBezTo>
                    <a:pt x="893" y="2959"/>
                    <a:pt x="1176" y="3038"/>
                    <a:pt x="1176" y="3038"/>
                  </a:cubicBezTo>
                  <a:cubicBezTo>
                    <a:pt x="1314" y="3124"/>
                    <a:pt x="1374" y="3312"/>
                    <a:pt x="1374" y="3312"/>
                  </a:cubicBezTo>
                  <a:cubicBezTo>
                    <a:pt x="1374" y="3312"/>
                    <a:pt x="1468" y="3493"/>
                    <a:pt x="1425" y="3656"/>
                  </a:cubicBezTo>
                  <a:cubicBezTo>
                    <a:pt x="1425" y="3656"/>
                    <a:pt x="1202" y="4025"/>
                    <a:pt x="902" y="4239"/>
                  </a:cubicBezTo>
                  <a:cubicBezTo>
                    <a:pt x="902" y="4239"/>
                    <a:pt x="619" y="3922"/>
                    <a:pt x="516" y="3664"/>
                  </a:cubicBezTo>
                  <a:cubicBezTo>
                    <a:pt x="404" y="3407"/>
                    <a:pt x="396" y="2969"/>
                    <a:pt x="396" y="2969"/>
                  </a:cubicBezTo>
                  <a:cubicBezTo>
                    <a:pt x="456" y="2962"/>
                    <a:pt x="518" y="2959"/>
                    <a:pt x="578" y="2959"/>
                  </a:cubicBezTo>
                  <a:close/>
                  <a:moveTo>
                    <a:pt x="5277" y="3990"/>
                  </a:moveTo>
                  <a:lnTo>
                    <a:pt x="5277" y="4436"/>
                  </a:lnTo>
                  <a:lnTo>
                    <a:pt x="4797" y="4436"/>
                  </a:lnTo>
                  <a:lnTo>
                    <a:pt x="4797" y="4256"/>
                  </a:lnTo>
                  <a:lnTo>
                    <a:pt x="5243" y="3990"/>
                  </a:lnTo>
                  <a:close/>
                  <a:moveTo>
                    <a:pt x="4737" y="4299"/>
                  </a:moveTo>
                  <a:lnTo>
                    <a:pt x="4737" y="4574"/>
                  </a:lnTo>
                  <a:lnTo>
                    <a:pt x="4505" y="4574"/>
                  </a:lnTo>
                  <a:lnTo>
                    <a:pt x="4522" y="4419"/>
                  </a:lnTo>
                  <a:lnTo>
                    <a:pt x="4522" y="4428"/>
                  </a:lnTo>
                  <a:lnTo>
                    <a:pt x="4737" y="4299"/>
                  </a:lnTo>
                  <a:close/>
                  <a:moveTo>
                    <a:pt x="5277" y="4505"/>
                  </a:moveTo>
                  <a:lnTo>
                    <a:pt x="5277" y="4574"/>
                  </a:lnTo>
                  <a:lnTo>
                    <a:pt x="4797" y="4574"/>
                  </a:lnTo>
                  <a:lnTo>
                    <a:pt x="4797" y="4505"/>
                  </a:lnTo>
                  <a:close/>
                  <a:moveTo>
                    <a:pt x="5500" y="3844"/>
                  </a:moveTo>
                  <a:lnTo>
                    <a:pt x="5595" y="4574"/>
                  </a:lnTo>
                  <a:lnTo>
                    <a:pt x="5329" y="4574"/>
                  </a:lnTo>
                  <a:lnTo>
                    <a:pt x="5329" y="3947"/>
                  </a:lnTo>
                  <a:lnTo>
                    <a:pt x="5500" y="3844"/>
                  </a:lnTo>
                  <a:close/>
                  <a:moveTo>
                    <a:pt x="5277" y="4780"/>
                  </a:moveTo>
                  <a:lnTo>
                    <a:pt x="5277" y="4943"/>
                  </a:lnTo>
                  <a:lnTo>
                    <a:pt x="4797" y="4943"/>
                  </a:lnTo>
                  <a:lnTo>
                    <a:pt x="4797" y="4780"/>
                  </a:lnTo>
                  <a:close/>
                  <a:moveTo>
                    <a:pt x="4737" y="4780"/>
                  </a:moveTo>
                  <a:lnTo>
                    <a:pt x="4737" y="5028"/>
                  </a:lnTo>
                  <a:lnTo>
                    <a:pt x="4462" y="4865"/>
                  </a:lnTo>
                  <a:lnTo>
                    <a:pt x="4471" y="4780"/>
                  </a:lnTo>
                  <a:close/>
                  <a:moveTo>
                    <a:pt x="5277" y="4994"/>
                  </a:moveTo>
                  <a:lnTo>
                    <a:pt x="5277" y="5337"/>
                  </a:lnTo>
                  <a:lnTo>
                    <a:pt x="4797" y="5063"/>
                  </a:lnTo>
                  <a:lnTo>
                    <a:pt x="4797" y="4994"/>
                  </a:lnTo>
                  <a:close/>
                  <a:moveTo>
                    <a:pt x="2101" y="4217"/>
                  </a:moveTo>
                  <a:cubicBezTo>
                    <a:pt x="2300" y="4217"/>
                    <a:pt x="2455" y="4282"/>
                    <a:pt x="2455" y="4282"/>
                  </a:cubicBezTo>
                  <a:lnTo>
                    <a:pt x="2438" y="5080"/>
                  </a:lnTo>
                  <a:lnTo>
                    <a:pt x="2026" y="5363"/>
                  </a:lnTo>
                  <a:cubicBezTo>
                    <a:pt x="2026" y="5363"/>
                    <a:pt x="1665" y="5191"/>
                    <a:pt x="1382" y="4934"/>
                  </a:cubicBezTo>
                  <a:cubicBezTo>
                    <a:pt x="1382" y="4934"/>
                    <a:pt x="1348" y="4531"/>
                    <a:pt x="1734" y="4308"/>
                  </a:cubicBezTo>
                  <a:cubicBezTo>
                    <a:pt x="1857" y="4238"/>
                    <a:pt x="1986" y="4217"/>
                    <a:pt x="2101" y="4217"/>
                  </a:cubicBezTo>
                  <a:close/>
                  <a:moveTo>
                    <a:pt x="4797" y="5294"/>
                  </a:moveTo>
                  <a:lnTo>
                    <a:pt x="5054" y="5449"/>
                  </a:lnTo>
                  <a:lnTo>
                    <a:pt x="4797" y="5449"/>
                  </a:lnTo>
                  <a:lnTo>
                    <a:pt x="4797" y="5294"/>
                  </a:lnTo>
                  <a:close/>
                  <a:moveTo>
                    <a:pt x="5621" y="4771"/>
                  </a:moveTo>
                  <a:lnTo>
                    <a:pt x="5724" y="5595"/>
                  </a:lnTo>
                  <a:lnTo>
                    <a:pt x="5724" y="5595"/>
                  </a:lnTo>
                  <a:lnTo>
                    <a:pt x="5329" y="5372"/>
                  </a:lnTo>
                  <a:lnTo>
                    <a:pt x="5329" y="4771"/>
                  </a:lnTo>
                  <a:close/>
                  <a:moveTo>
                    <a:pt x="5140" y="5492"/>
                  </a:moveTo>
                  <a:lnTo>
                    <a:pt x="5269" y="5569"/>
                  </a:lnTo>
                  <a:lnTo>
                    <a:pt x="5269" y="5938"/>
                  </a:lnTo>
                  <a:lnTo>
                    <a:pt x="4797" y="5938"/>
                  </a:lnTo>
                  <a:lnTo>
                    <a:pt x="4797" y="5492"/>
                  </a:lnTo>
                  <a:close/>
                  <a:moveTo>
                    <a:pt x="7379" y="1331"/>
                  </a:moveTo>
                  <a:cubicBezTo>
                    <a:pt x="7414" y="1373"/>
                    <a:pt x="7602" y="1665"/>
                    <a:pt x="7868" y="1820"/>
                  </a:cubicBezTo>
                  <a:lnTo>
                    <a:pt x="7774" y="2317"/>
                  </a:lnTo>
                  <a:cubicBezTo>
                    <a:pt x="7774" y="2334"/>
                    <a:pt x="7783" y="2360"/>
                    <a:pt x="7808" y="2360"/>
                  </a:cubicBezTo>
                  <a:lnTo>
                    <a:pt x="8057" y="2403"/>
                  </a:lnTo>
                  <a:lnTo>
                    <a:pt x="7568" y="4514"/>
                  </a:lnTo>
                  <a:cubicBezTo>
                    <a:pt x="7414" y="4599"/>
                    <a:pt x="7285" y="4694"/>
                    <a:pt x="7199" y="4771"/>
                  </a:cubicBezTo>
                  <a:lnTo>
                    <a:pt x="7302" y="4883"/>
                  </a:lnTo>
                  <a:lnTo>
                    <a:pt x="7216" y="4968"/>
                  </a:lnTo>
                  <a:lnTo>
                    <a:pt x="7113" y="4848"/>
                  </a:lnTo>
                  <a:lnTo>
                    <a:pt x="7010" y="4943"/>
                  </a:lnTo>
                  <a:lnTo>
                    <a:pt x="6856" y="4771"/>
                  </a:lnTo>
                  <a:lnTo>
                    <a:pt x="6727" y="4900"/>
                  </a:lnTo>
                  <a:lnTo>
                    <a:pt x="6865" y="5054"/>
                  </a:lnTo>
                  <a:lnTo>
                    <a:pt x="6487" y="5414"/>
                  </a:lnTo>
                  <a:lnTo>
                    <a:pt x="6350" y="5269"/>
                  </a:lnTo>
                  <a:lnTo>
                    <a:pt x="6221" y="5397"/>
                  </a:lnTo>
                  <a:lnTo>
                    <a:pt x="6384" y="5569"/>
                  </a:lnTo>
                  <a:cubicBezTo>
                    <a:pt x="6384" y="5569"/>
                    <a:pt x="6341" y="5595"/>
                    <a:pt x="6273" y="5663"/>
                  </a:cubicBezTo>
                  <a:lnTo>
                    <a:pt x="6384" y="5783"/>
                  </a:lnTo>
                  <a:lnTo>
                    <a:pt x="6298" y="5869"/>
                  </a:lnTo>
                  <a:lnTo>
                    <a:pt x="6187" y="5758"/>
                  </a:lnTo>
                  <a:cubicBezTo>
                    <a:pt x="6135" y="5826"/>
                    <a:pt x="6067" y="5912"/>
                    <a:pt x="5998" y="6006"/>
                  </a:cubicBezTo>
                  <a:lnTo>
                    <a:pt x="5612" y="2978"/>
                  </a:lnTo>
                  <a:lnTo>
                    <a:pt x="5698" y="2978"/>
                  </a:lnTo>
                  <a:cubicBezTo>
                    <a:pt x="5715" y="2978"/>
                    <a:pt x="5741" y="2961"/>
                    <a:pt x="5741" y="2935"/>
                  </a:cubicBezTo>
                  <a:lnTo>
                    <a:pt x="5741" y="2866"/>
                  </a:lnTo>
                  <a:cubicBezTo>
                    <a:pt x="5741" y="2841"/>
                    <a:pt x="5715" y="2823"/>
                    <a:pt x="5698" y="2823"/>
                  </a:cubicBezTo>
                  <a:lnTo>
                    <a:pt x="5552" y="2823"/>
                  </a:lnTo>
                  <a:lnTo>
                    <a:pt x="5552" y="2720"/>
                  </a:lnTo>
                  <a:cubicBezTo>
                    <a:pt x="5552" y="2703"/>
                    <a:pt x="5535" y="2678"/>
                    <a:pt x="5509" y="2678"/>
                  </a:cubicBezTo>
                  <a:lnTo>
                    <a:pt x="5226" y="2678"/>
                  </a:lnTo>
                  <a:cubicBezTo>
                    <a:pt x="5243" y="2635"/>
                    <a:pt x="5269" y="2592"/>
                    <a:pt x="5269" y="2540"/>
                  </a:cubicBezTo>
                  <a:cubicBezTo>
                    <a:pt x="5269" y="2446"/>
                    <a:pt x="5209" y="2369"/>
                    <a:pt x="5149" y="2326"/>
                  </a:cubicBezTo>
                  <a:lnTo>
                    <a:pt x="5363" y="2249"/>
                  </a:lnTo>
                  <a:cubicBezTo>
                    <a:pt x="5397" y="2214"/>
                    <a:pt x="5406" y="2197"/>
                    <a:pt x="5406" y="2180"/>
                  </a:cubicBezTo>
                  <a:lnTo>
                    <a:pt x="5380" y="2111"/>
                  </a:lnTo>
                  <a:cubicBezTo>
                    <a:pt x="5380" y="2103"/>
                    <a:pt x="5363" y="2094"/>
                    <a:pt x="5355" y="2094"/>
                  </a:cubicBezTo>
                  <a:lnTo>
                    <a:pt x="7379" y="1331"/>
                  </a:lnTo>
                  <a:close/>
                  <a:moveTo>
                    <a:pt x="5329" y="5612"/>
                  </a:moveTo>
                  <a:lnTo>
                    <a:pt x="5758" y="5852"/>
                  </a:lnTo>
                  <a:lnTo>
                    <a:pt x="5784" y="6058"/>
                  </a:lnTo>
                  <a:lnTo>
                    <a:pt x="5329" y="6058"/>
                  </a:lnTo>
                  <a:lnTo>
                    <a:pt x="5329" y="5612"/>
                  </a:lnTo>
                  <a:close/>
                  <a:moveTo>
                    <a:pt x="4437" y="5080"/>
                  </a:moveTo>
                  <a:lnTo>
                    <a:pt x="4737" y="5269"/>
                  </a:lnTo>
                  <a:lnTo>
                    <a:pt x="4737" y="6066"/>
                  </a:lnTo>
                  <a:lnTo>
                    <a:pt x="4308" y="6066"/>
                  </a:lnTo>
                  <a:lnTo>
                    <a:pt x="4437" y="5080"/>
                  </a:lnTo>
                  <a:close/>
                  <a:moveTo>
                    <a:pt x="5277" y="6006"/>
                  </a:moveTo>
                  <a:lnTo>
                    <a:pt x="5277" y="6066"/>
                  </a:lnTo>
                  <a:lnTo>
                    <a:pt x="4797" y="6066"/>
                  </a:lnTo>
                  <a:lnTo>
                    <a:pt x="4797" y="6006"/>
                  </a:lnTo>
                  <a:close/>
                  <a:moveTo>
                    <a:pt x="5277" y="6272"/>
                  </a:moveTo>
                  <a:lnTo>
                    <a:pt x="5277" y="6444"/>
                  </a:lnTo>
                  <a:lnTo>
                    <a:pt x="4797" y="6444"/>
                  </a:lnTo>
                  <a:lnTo>
                    <a:pt x="4797" y="6272"/>
                  </a:lnTo>
                  <a:close/>
                  <a:moveTo>
                    <a:pt x="5741" y="6272"/>
                  </a:moveTo>
                  <a:lnTo>
                    <a:pt x="5329" y="6513"/>
                  </a:lnTo>
                  <a:lnTo>
                    <a:pt x="5329" y="6272"/>
                  </a:lnTo>
                  <a:close/>
                  <a:moveTo>
                    <a:pt x="5277" y="6504"/>
                  </a:moveTo>
                  <a:lnTo>
                    <a:pt x="5277" y="6538"/>
                  </a:lnTo>
                  <a:lnTo>
                    <a:pt x="4797" y="6822"/>
                  </a:lnTo>
                  <a:lnTo>
                    <a:pt x="4797" y="6504"/>
                  </a:lnTo>
                  <a:close/>
                  <a:moveTo>
                    <a:pt x="9648" y="6429"/>
                  </a:moveTo>
                  <a:cubicBezTo>
                    <a:pt x="9690" y="6429"/>
                    <a:pt x="9731" y="6434"/>
                    <a:pt x="9773" y="6444"/>
                  </a:cubicBezTo>
                  <a:lnTo>
                    <a:pt x="9619" y="6873"/>
                  </a:lnTo>
                  <a:lnTo>
                    <a:pt x="9353" y="6521"/>
                  </a:lnTo>
                  <a:cubicBezTo>
                    <a:pt x="9445" y="6460"/>
                    <a:pt x="9545" y="6429"/>
                    <a:pt x="9648" y="6429"/>
                  </a:cubicBezTo>
                  <a:close/>
                  <a:moveTo>
                    <a:pt x="9910" y="6487"/>
                  </a:moveTo>
                  <a:cubicBezTo>
                    <a:pt x="10048" y="6556"/>
                    <a:pt x="10142" y="6667"/>
                    <a:pt x="10202" y="6796"/>
                  </a:cubicBezTo>
                  <a:lnTo>
                    <a:pt x="9773" y="6907"/>
                  </a:lnTo>
                  <a:lnTo>
                    <a:pt x="9910" y="6487"/>
                  </a:lnTo>
                  <a:close/>
                  <a:moveTo>
                    <a:pt x="5277" y="6779"/>
                  </a:moveTo>
                  <a:lnTo>
                    <a:pt x="5277" y="6950"/>
                  </a:lnTo>
                  <a:lnTo>
                    <a:pt x="4977" y="6950"/>
                  </a:lnTo>
                  <a:lnTo>
                    <a:pt x="5277" y="6779"/>
                  </a:lnTo>
                  <a:close/>
                  <a:moveTo>
                    <a:pt x="9250" y="6633"/>
                  </a:moveTo>
                  <a:lnTo>
                    <a:pt x="9516" y="6959"/>
                  </a:lnTo>
                  <a:cubicBezTo>
                    <a:pt x="9516" y="6959"/>
                    <a:pt x="9516" y="6967"/>
                    <a:pt x="9499" y="6967"/>
                  </a:cubicBezTo>
                  <a:lnTo>
                    <a:pt x="9499" y="6976"/>
                  </a:lnTo>
                  <a:lnTo>
                    <a:pt x="9267" y="7045"/>
                  </a:lnTo>
                  <a:lnTo>
                    <a:pt x="9267" y="6736"/>
                  </a:lnTo>
                  <a:cubicBezTo>
                    <a:pt x="9267" y="6701"/>
                    <a:pt x="9250" y="6667"/>
                    <a:pt x="9250" y="6633"/>
                  </a:cubicBezTo>
                  <a:close/>
                  <a:moveTo>
                    <a:pt x="4737" y="6272"/>
                  </a:moveTo>
                  <a:lnTo>
                    <a:pt x="4737" y="6856"/>
                  </a:lnTo>
                  <a:lnTo>
                    <a:pt x="4171" y="7182"/>
                  </a:lnTo>
                  <a:lnTo>
                    <a:pt x="4291" y="6272"/>
                  </a:lnTo>
                  <a:close/>
                  <a:moveTo>
                    <a:pt x="10219" y="6942"/>
                  </a:moveTo>
                  <a:cubicBezTo>
                    <a:pt x="10245" y="7027"/>
                    <a:pt x="10228" y="7113"/>
                    <a:pt x="10202" y="7199"/>
                  </a:cubicBezTo>
                  <a:cubicBezTo>
                    <a:pt x="10168" y="7285"/>
                    <a:pt x="10116" y="7362"/>
                    <a:pt x="10048" y="7422"/>
                  </a:cubicBezTo>
                  <a:lnTo>
                    <a:pt x="9782" y="7079"/>
                  </a:lnTo>
                  <a:lnTo>
                    <a:pt x="9782" y="7070"/>
                  </a:lnTo>
                  <a:lnTo>
                    <a:pt x="9782" y="7053"/>
                  </a:lnTo>
                  <a:lnTo>
                    <a:pt x="10219" y="6942"/>
                  </a:lnTo>
                  <a:close/>
                  <a:moveTo>
                    <a:pt x="5277" y="7010"/>
                  </a:moveTo>
                  <a:lnTo>
                    <a:pt x="5277" y="7456"/>
                  </a:lnTo>
                  <a:lnTo>
                    <a:pt x="4797" y="7456"/>
                  </a:lnTo>
                  <a:lnTo>
                    <a:pt x="4797" y="7053"/>
                  </a:lnTo>
                  <a:lnTo>
                    <a:pt x="4883" y="7010"/>
                  </a:lnTo>
                  <a:close/>
                  <a:moveTo>
                    <a:pt x="9541" y="7122"/>
                  </a:moveTo>
                  <a:lnTo>
                    <a:pt x="9404" y="7516"/>
                  </a:lnTo>
                  <a:cubicBezTo>
                    <a:pt x="9353" y="7499"/>
                    <a:pt x="9310" y="7465"/>
                    <a:pt x="9275" y="7431"/>
                  </a:cubicBezTo>
                  <a:lnTo>
                    <a:pt x="9275" y="7182"/>
                  </a:lnTo>
                  <a:lnTo>
                    <a:pt x="9541" y="7122"/>
                  </a:lnTo>
                  <a:close/>
                  <a:moveTo>
                    <a:pt x="9670" y="7173"/>
                  </a:moveTo>
                  <a:lnTo>
                    <a:pt x="9928" y="7516"/>
                  </a:lnTo>
                  <a:cubicBezTo>
                    <a:pt x="9853" y="7554"/>
                    <a:pt x="9752" y="7582"/>
                    <a:pt x="9650" y="7582"/>
                  </a:cubicBezTo>
                  <a:cubicBezTo>
                    <a:pt x="9611" y="7582"/>
                    <a:pt x="9571" y="7578"/>
                    <a:pt x="9533" y="7568"/>
                  </a:cubicBezTo>
                  <a:lnTo>
                    <a:pt x="9670" y="7173"/>
                  </a:lnTo>
                  <a:close/>
                  <a:moveTo>
                    <a:pt x="4737" y="7079"/>
                  </a:moveTo>
                  <a:lnTo>
                    <a:pt x="4737" y="7697"/>
                  </a:lnTo>
                  <a:lnTo>
                    <a:pt x="4111" y="7697"/>
                  </a:lnTo>
                  <a:lnTo>
                    <a:pt x="4136" y="7431"/>
                  </a:lnTo>
                  <a:lnTo>
                    <a:pt x="4737" y="7079"/>
                  </a:lnTo>
                  <a:close/>
                  <a:moveTo>
                    <a:pt x="5277" y="7508"/>
                  </a:moveTo>
                  <a:lnTo>
                    <a:pt x="5277" y="7697"/>
                  </a:lnTo>
                  <a:lnTo>
                    <a:pt x="4797" y="7697"/>
                  </a:lnTo>
                  <a:lnTo>
                    <a:pt x="4797" y="7508"/>
                  </a:lnTo>
                  <a:close/>
                  <a:moveTo>
                    <a:pt x="5741" y="6495"/>
                  </a:moveTo>
                  <a:cubicBezTo>
                    <a:pt x="5698" y="6650"/>
                    <a:pt x="5681" y="6770"/>
                    <a:pt x="5681" y="6770"/>
                  </a:cubicBezTo>
                  <a:lnTo>
                    <a:pt x="5912" y="7002"/>
                  </a:lnTo>
                  <a:lnTo>
                    <a:pt x="5998" y="7697"/>
                  </a:lnTo>
                  <a:lnTo>
                    <a:pt x="5329" y="7697"/>
                  </a:lnTo>
                  <a:lnTo>
                    <a:pt x="5329" y="6736"/>
                  </a:lnTo>
                  <a:lnTo>
                    <a:pt x="5741" y="6495"/>
                  </a:lnTo>
                  <a:close/>
                  <a:moveTo>
                    <a:pt x="6753" y="6169"/>
                  </a:moveTo>
                  <a:lnTo>
                    <a:pt x="6873" y="6281"/>
                  </a:lnTo>
                  <a:lnTo>
                    <a:pt x="6968" y="6187"/>
                  </a:lnTo>
                  <a:lnTo>
                    <a:pt x="7765" y="7010"/>
                  </a:lnTo>
                  <a:lnTo>
                    <a:pt x="7765" y="7697"/>
                  </a:lnTo>
                  <a:lnTo>
                    <a:pt x="6213" y="7697"/>
                  </a:lnTo>
                  <a:lnTo>
                    <a:pt x="6127" y="7002"/>
                  </a:lnTo>
                  <a:lnTo>
                    <a:pt x="6787" y="6367"/>
                  </a:lnTo>
                  <a:lnTo>
                    <a:pt x="6667" y="6255"/>
                  </a:lnTo>
                  <a:lnTo>
                    <a:pt x="6753" y="6169"/>
                  </a:lnTo>
                  <a:close/>
                  <a:moveTo>
                    <a:pt x="9275" y="7611"/>
                  </a:moveTo>
                  <a:cubicBezTo>
                    <a:pt x="9318" y="7645"/>
                    <a:pt x="9370" y="7671"/>
                    <a:pt x="9430" y="7688"/>
                  </a:cubicBezTo>
                  <a:cubicBezTo>
                    <a:pt x="9447" y="7697"/>
                    <a:pt x="9464" y="7697"/>
                    <a:pt x="9490" y="7714"/>
                  </a:cubicBezTo>
                  <a:lnTo>
                    <a:pt x="9275" y="7714"/>
                  </a:lnTo>
                  <a:lnTo>
                    <a:pt x="9275" y="7697"/>
                  </a:lnTo>
                  <a:lnTo>
                    <a:pt x="9275" y="7611"/>
                  </a:lnTo>
                  <a:close/>
                  <a:moveTo>
                    <a:pt x="507" y="8357"/>
                  </a:moveTo>
                  <a:cubicBezTo>
                    <a:pt x="507" y="8427"/>
                    <a:pt x="505" y="8488"/>
                    <a:pt x="473" y="8512"/>
                  </a:cubicBezTo>
                  <a:cubicBezTo>
                    <a:pt x="464" y="8520"/>
                    <a:pt x="438" y="8537"/>
                    <a:pt x="421" y="8537"/>
                  </a:cubicBezTo>
                  <a:lnTo>
                    <a:pt x="421" y="8486"/>
                  </a:lnTo>
                  <a:cubicBezTo>
                    <a:pt x="421" y="8469"/>
                    <a:pt x="404" y="8452"/>
                    <a:pt x="387" y="8452"/>
                  </a:cubicBezTo>
                  <a:cubicBezTo>
                    <a:pt x="378" y="8452"/>
                    <a:pt x="353" y="8460"/>
                    <a:pt x="353" y="8486"/>
                  </a:cubicBezTo>
                  <a:lnTo>
                    <a:pt x="353" y="8537"/>
                  </a:lnTo>
                  <a:cubicBezTo>
                    <a:pt x="275" y="8529"/>
                    <a:pt x="267" y="8460"/>
                    <a:pt x="267" y="8357"/>
                  </a:cubicBezTo>
                  <a:close/>
                  <a:moveTo>
                    <a:pt x="430" y="8700"/>
                  </a:moveTo>
                  <a:cubicBezTo>
                    <a:pt x="438" y="8700"/>
                    <a:pt x="464" y="8709"/>
                    <a:pt x="473" y="8718"/>
                  </a:cubicBezTo>
                  <a:cubicBezTo>
                    <a:pt x="490" y="8743"/>
                    <a:pt x="507" y="8795"/>
                    <a:pt x="507" y="8846"/>
                  </a:cubicBezTo>
                  <a:lnTo>
                    <a:pt x="275" y="8846"/>
                  </a:lnTo>
                  <a:cubicBezTo>
                    <a:pt x="275" y="8761"/>
                    <a:pt x="293" y="8709"/>
                    <a:pt x="361" y="8700"/>
                  </a:cubicBezTo>
                  <a:lnTo>
                    <a:pt x="361" y="8718"/>
                  </a:lnTo>
                  <a:cubicBezTo>
                    <a:pt x="361" y="8726"/>
                    <a:pt x="378" y="8752"/>
                    <a:pt x="396" y="8752"/>
                  </a:cubicBezTo>
                  <a:cubicBezTo>
                    <a:pt x="404" y="8752"/>
                    <a:pt x="430" y="8743"/>
                    <a:pt x="430" y="8718"/>
                  </a:cubicBezTo>
                  <a:lnTo>
                    <a:pt x="430" y="8700"/>
                  </a:lnTo>
                  <a:close/>
                  <a:moveTo>
                    <a:pt x="8641" y="1"/>
                  </a:moveTo>
                  <a:lnTo>
                    <a:pt x="2420" y="2360"/>
                  </a:lnTo>
                  <a:lnTo>
                    <a:pt x="790" y="970"/>
                  </a:lnTo>
                  <a:cubicBezTo>
                    <a:pt x="790" y="970"/>
                    <a:pt x="735" y="930"/>
                    <a:pt x="666" y="930"/>
                  </a:cubicBezTo>
                  <a:cubicBezTo>
                    <a:pt x="611" y="930"/>
                    <a:pt x="548" y="956"/>
                    <a:pt x="499" y="1047"/>
                  </a:cubicBezTo>
                  <a:cubicBezTo>
                    <a:pt x="387" y="1262"/>
                    <a:pt x="1" y="2720"/>
                    <a:pt x="327" y="3716"/>
                  </a:cubicBezTo>
                  <a:lnTo>
                    <a:pt x="327" y="7782"/>
                  </a:lnTo>
                  <a:lnTo>
                    <a:pt x="112" y="7782"/>
                  </a:lnTo>
                  <a:cubicBezTo>
                    <a:pt x="52" y="7782"/>
                    <a:pt x="9" y="7842"/>
                    <a:pt x="9" y="7894"/>
                  </a:cubicBezTo>
                  <a:cubicBezTo>
                    <a:pt x="9" y="7937"/>
                    <a:pt x="44" y="7980"/>
                    <a:pt x="70" y="7988"/>
                  </a:cubicBezTo>
                  <a:lnTo>
                    <a:pt x="70" y="8117"/>
                  </a:lnTo>
                  <a:cubicBezTo>
                    <a:pt x="35" y="8151"/>
                    <a:pt x="1" y="8194"/>
                    <a:pt x="1" y="8237"/>
                  </a:cubicBezTo>
                  <a:cubicBezTo>
                    <a:pt x="1" y="8297"/>
                    <a:pt x="52" y="8340"/>
                    <a:pt x="104" y="8340"/>
                  </a:cubicBezTo>
                  <a:lnTo>
                    <a:pt x="215" y="8340"/>
                  </a:lnTo>
                  <a:cubicBezTo>
                    <a:pt x="215" y="8443"/>
                    <a:pt x="215" y="8555"/>
                    <a:pt x="353" y="8580"/>
                  </a:cubicBezTo>
                  <a:lnTo>
                    <a:pt x="353" y="8632"/>
                  </a:lnTo>
                  <a:cubicBezTo>
                    <a:pt x="224" y="8658"/>
                    <a:pt x="215" y="8752"/>
                    <a:pt x="215" y="8838"/>
                  </a:cubicBezTo>
                  <a:lnTo>
                    <a:pt x="121" y="8838"/>
                  </a:lnTo>
                  <a:cubicBezTo>
                    <a:pt x="52" y="8838"/>
                    <a:pt x="9" y="8889"/>
                    <a:pt x="9" y="8941"/>
                  </a:cubicBezTo>
                  <a:cubicBezTo>
                    <a:pt x="9" y="8984"/>
                    <a:pt x="44" y="9026"/>
                    <a:pt x="78" y="9044"/>
                  </a:cubicBezTo>
                  <a:lnTo>
                    <a:pt x="78" y="9799"/>
                  </a:lnTo>
                  <a:cubicBezTo>
                    <a:pt x="35" y="9824"/>
                    <a:pt x="9" y="9859"/>
                    <a:pt x="9" y="9902"/>
                  </a:cubicBezTo>
                  <a:cubicBezTo>
                    <a:pt x="9" y="9962"/>
                    <a:pt x="61" y="10005"/>
                    <a:pt x="121" y="10005"/>
                  </a:cubicBezTo>
                  <a:lnTo>
                    <a:pt x="653" y="10005"/>
                  </a:lnTo>
                  <a:cubicBezTo>
                    <a:pt x="722" y="10005"/>
                    <a:pt x="764" y="9953"/>
                    <a:pt x="764" y="9902"/>
                  </a:cubicBezTo>
                  <a:cubicBezTo>
                    <a:pt x="764" y="9859"/>
                    <a:pt x="730" y="9816"/>
                    <a:pt x="687" y="9790"/>
                  </a:cubicBezTo>
                  <a:lnTo>
                    <a:pt x="687" y="9026"/>
                  </a:lnTo>
                  <a:cubicBezTo>
                    <a:pt x="730" y="9018"/>
                    <a:pt x="764" y="8975"/>
                    <a:pt x="764" y="8924"/>
                  </a:cubicBezTo>
                  <a:cubicBezTo>
                    <a:pt x="764" y="8855"/>
                    <a:pt x="704" y="8812"/>
                    <a:pt x="653" y="8812"/>
                  </a:cubicBezTo>
                  <a:lnTo>
                    <a:pt x="559" y="8812"/>
                  </a:lnTo>
                  <a:cubicBezTo>
                    <a:pt x="559" y="8752"/>
                    <a:pt x="559" y="8683"/>
                    <a:pt x="516" y="8640"/>
                  </a:cubicBezTo>
                  <a:cubicBezTo>
                    <a:pt x="490" y="8623"/>
                    <a:pt x="464" y="8615"/>
                    <a:pt x="421" y="8615"/>
                  </a:cubicBezTo>
                  <a:lnTo>
                    <a:pt x="421" y="8572"/>
                  </a:lnTo>
                  <a:cubicBezTo>
                    <a:pt x="464" y="8572"/>
                    <a:pt x="490" y="8555"/>
                    <a:pt x="516" y="8529"/>
                  </a:cubicBezTo>
                  <a:cubicBezTo>
                    <a:pt x="559" y="8486"/>
                    <a:pt x="559" y="8400"/>
                    <a:pt x="559" y="8323"/>
                  </a:cubicBezTo>
                  <a:lnTo>
                    <a:pt x="559" y="8314"/>
                  </a:lnTo>
                  <a:lnTo>
                    <a:pt x="644" y="8314"/>
                  </a:lnTo>
                  <a:cubicBezTo>
                    <a:pt x="704" y="8314"/>
                    <a:pt x="747" y="8254"/>
                    <a:pt x="747" y="8203"/>
                  </a:cubicBezTo>
                  <a:cubicBezTo>
                    <a:pt x="747" y="8160"/>
                    <a:pt x="722" y="8117"/>
                    <a:pt x="670" y="8100"/>
                  </a:cubicBezTo>
                  <a:lnTo>
                    <a:pt x="670" y="7980"/>
                  </a:lnTo>
                  <a:cubicBezTo>
                    <a:pt x="713" y="7971"/>
                    <a:pt x="747" y="7928"/>
                    <a:pt x="747" y="7868"/>
                  </a:cubicBezTo>
                  <a:cubicBezTo>
                    <a:pt x="747" y="7808"/>
                    <a:pt x="696" y="7765"/>
                    <a:pt x="644" y="7765"/>
                  </a:cubicBezTo>
                  <a:lnTo>
                    <a:pt x="438" y="7765"/>
                  </a:lnTo>
                  <a:lnTo>
                    <a:pt x="438" y="3964"/>
                  </a:lnTo>
                  <a:cubicBezTo>
                    <a:pt x="996" y="5106"/>
                    <a:pt x="2369" y="5801"/>
                    <a:pt x="2369" y="5801"/>
                  </a:cubicBezTo>
                  <a:cubicBezTo>
                    <a:pt x="2369" y="5801"/>
                    <a:pt x="2399" y="5815"/>
                    <a:pt x="2437" y="5815"/>
                  </a:cubicBezTo>
                  <a:cubicBezTo>
                    <a:pt x="2492" y="5815"/>
                    <a:pt x="2563" y="5785"/>
                    <a:pt x="2583" y="5638"/>
                  </a:cubicBezTo>
                  <a:lnTo>
                    <a:pt x="2703" y="3055"/>
                  </a:lnTo>
                  <a:lnTo>
                    <a:pt x="4479" y="2377"/>
                  </a:lnTo>
                  <a:lnTo>
                    <a:pt x="4479" y="2403"/>
                  </a:lnTo>
                  <a:lnTo>
                    <a:pt x="4505" y="2463"/>
                  </a:lnTo>
                  <a:cubicBezTo>
                    <a:pt x="4512" y="2482"/>
                    <a:pt x="4528" y="2492"/>
                    <a:pt x="4543" y="2492"/>
                  </a:cubicBezTo>
                  <a:cubicBezTo>
                    <a:pt x="4548" y="2492"/>
                    <a:pt x="4552" y="2491"/>
                    <a:pt x="4557" y="2489"/>
                  </a:cubicBezTo>
                  <a:lnTo>
                    <a:pt x="4797" y="2403"/>
                  </a:lnTo>
                  <a:lnTo>
                    <a:pt x="4797" y="2403"/>
                  </a:lnTo>
                  <a:cubicBezTo>
                    <a:pt x="4780" y="2420"/>
                    <a:pt x="4780" y="2454"/>
                    <a:pt x="4780" y="2489"/>
                  </a:cubicBezTo>
                  <a:cubicBezTo>
                    <a:pt x="4780" y="2540"/>
                    <a:pt x="4797" y="2583"/>
                    <a:pt x="4823" y="2626"/>
                  </a:cubicBezTo>
                  <a:lnTo>
                    <a:pt x="4522" y="2626"/>
                  </a:lnTo>
                  <a:cubicBezTo>
                    <a:pt x="4505" y="2626"/>
                    <a:pt x="4479" y="2652"/>
                    <a:pt x="4479" y="2669"/>
                  </a:cubicBezTo>
                  <a:lnTo>
                    <a:pt x="4479" y="2763"/>
                  </a:lnTo>
                  <a:lnTo>
                    <a:pt x="4351" y="2763"/>
                  </a:lnTo>
                  <a:cubicBezTo>
                    <a:pt x="4334" y="2763"/>
                    <a:pt x="4308" y="2789"/>
                    <a:pt x="4308" y="2806"/>
                  </a:cubicBezTo>
                  <a:lnTo>
                    <a:pt x="4308" y="2883"/>
                  </a:lnTo>
                  <a:cubicBezTo>
                    <a:pt x="4308" y="2909"/>
                    <a:pt x="4334" y="2926"/>
                    <a:pt x="4351" y="2926"/>
                  </a:cubicBezTo>
                  <a:lnTo>
                    <a:pt x="4479" y="2926"/>
                  </a:lnTo>
                  <a:lnTo>
                    <a:pt x="3879" y="7671"/>
                  </a:lnTo>
                  <a:lnTo>
                    <a:pt x="2935" y="7671"/>
                  </a:lnTo>
                  <a:cubicBezTo>
                    <a:pt x="2918" y="7671"/>
                    <a:pt x="2909" y="7688"/>
                    <a:pt x="2909" y="7714"/>
                  </a:cubicBezTo>
                  <a:lnTo>
                    <a:pt x="2909" y="8203"/>
                  </a:lnTo>
                  <a:cubicBezTo>
                    <a:pt x="2909" y="8229"/>
                    <a:pt x="2918" y="8246"/>
                    <a:pt x="2935" y="8246"/>
                  </a:cubicBezTo>
                  <a:lnTo>
                    <a:pt x="3261" y="8246"/>
                  </a:lnTo>
                  <a:lnTo>
                    <a:pt x="3261" y="10047"/>
                  </a:lnTo>
                  <a:lnTo>
                    <a:pt x="3682" y="10047"/>
                  </a:lnTo>
                  <a:lnTo>
                    <a:pt x="3682" y="8271"/>
                  </a:lnTo>
                  <a:lnTo>
                    <a:pt x="6727" y="8271"/>
                  </a:lnTo>
                  <a:lnTo>
                    <a:pt x="6727" y="10073"/>
                  </a:lnTo>
                  <a:lnTo>
                    <a:pt x="7139" y="10073"/>
                  </a:lnTo>
                  <a:lnTo>
                    <a:pt x="7139" y="8271"/>
                  </a:lnTo>
                  <a:lnTo>
                    <a:pt x="10185" y="8271"/>
                  </a:lnTo>
                  <a:lnTo>
                    <a:pt x="10185" y="10073"/>
                  </a:lnTo>
                  <a:lnTo>
                    <a:pt x="10605" y="10073"/>
                  </a:lnTo>
                  <a:lnTo>
                    <a:pt x="10605" y="8271"/>
                  </a:lnTo>
                  <a:lnTo>
                    <a:pt x="11000" y="8271"/>
                  </a:lnTo>
                  <a:cubicBezTo>
                    <a:pt x="11026" y="8271"/>
                    <a:pt x="11034" y="8246"/>
                    <a:pt x="11034" y="8220"/>
                  </a:cubicBezTo>
                  <a:lnTo>
                    <a:pt x="11034" y="7731"/>
                  </a:lnTo>
                  <a:cubicBezTo>
                    <a:pt x="11034" y="7714"/>
                    <a:pt x="11026" y="7688"/>
                    <a:pt x="11000" y="7688"/>
                  </a:cubicBezTo>
                  <a:lnTo>
                    <a:pt x="9833" y="7688"/>
                  </a:lnTo>
                  <a:cubicBezTo>
                    <a:pt x="10056" y="7637"/>
                    <a:pt x="10262" y="7465"/>
                    <a:pt x="10348" y="7225"/>
                  </a:cubicBezTo>
                  <a:cubicBezTo>
                    <a:pt x="10477" y="6856"/>
                    <a:pt x="10271" y="6444"/>
                    <a:pt x="9910" y="6315"/>
                  </a:cubicBezTo>
                  <a:cubicBezTo>
                    <a:pt x="9831" y="6289"/>
                    <a:pt x="9751" y="6276"/>
                    <a:pt x="9673" y="6276"/>
                  </a:cubicBezTo>
                  <a:cubicBezTo>
                    <a:pt x="9496" y="6276"/>
                    <a:pt x="9329" y="6340"/>
                    <a:pt x="9198" y="6453"/>
                  </a:cubicBezTo>
                  <a:cubicBezTo>
                    <a:pt x="9130" y="6367"/>
                    <a:pt x="9018" y="6315"/>
                    <a:pt x="8898" y="6315"/>
                  </a:cubicBezTo>
                  <a:lnTo>
                    <a:pt x="8332" y="6315"/>
                  </a:lnTo>
                  <a:lnTo>
                    <a:pt x="7613" y="5567"/>
                  </a:lnTo>
                  <a:lnTo>
                    <a:pt x="7613" y="5567"/>
                  </a:lnTo>
                  <a:lnTo>
                    <a:pt x="7714" y="5466"/>
                  </a:lnTo>
                  <a:lnTo>
                    <a:pt x="7594" y="5354"/>
                  </a:lnTo>
                  <a:lnTo>
                    <a:pt x="7680" y="5269"/>
                  </a:lnTo>
                  <a:lnTo>
                    <a:pt x="7791" y="5380"/>
                  </a:lnTo>
                  <a:lnTo>
                    <a:pt x="8581" y="4634"/>
                  </a:lnTo>
                  <a:lnTo>
                    <a:pt x="8246" y="4291"/>
                  </a:lnTo>
                  <a:cubicBezTo>
                    <a:pt x="8246" y="4291"/>
                    <a:pt x="8023" y="4299"/>
                    <a:pt x="7748" y="4402"/>
                  </a:cubicBezTo>
                  <a:lnTo>
                    <a:pt x="8203" y="2412"/>
                  </a:lnTo>
                  <a:lnTo>
                    <a:pt x="8452" y="2463"/>
                  </a:lnTo>
                  <a:cubicBezTo>
                    <a:pt x="8469" y="2463"/>
                    <a:pt x="8495" y="2454"/>
                    <a:pt x="8495" y="2429"/>
                  </a:cubicBezTo>
                  <a:lnTo>
                    <a:pt x="8606" y="1837"/>
                  </a:lnTo>
                  <a:cubicBezTo>
                    <a:pt x="8606" y="1811"/>
                    <a:pt x="8598" y="1785"/>
                    <a:pt x="8581" y="1785"/>
                  </a:cubicBezTo>
                  <a:lnTo>
                    <a:pt x="8520" y="1777"/>
                  </a:lnTo>
                  <a:cubicBezTo>
                    <a:pt x="8838" y="1511"/>
                    <a:pt x="8812" y="876"/>
                    <a:pt x="8804" y="764"/>
                  </a:cubicBezTo>
                  <a:lnTo>
                    <a:pt x="8907" y="713"/>
                  </a:lnTo>
                  <a:lnTo>
                    <a:pt x="8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95850" y="3020351"/>
              <a:ext cx="277501" cy="1614685"/>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a:spLocks noGrp="1"/>
          </p:cNvSpPr>
          <p:nvPr>
            <p:ph type="pic" idx="2"/>
          </p:nvPr>
        </p:nvSpPr>
        <p:spPr>
          <a:xfrm>
            <a:off x="0" y="0"/>
            <a:ext cx="9144000" cy="5143500"/>
          </a:xfrm>
          <a:prstGeom prst="rect">
            <a:avLst/>
          </a:prstGeom>
          <a:noFill/>
          <a:ln>
            <a:noFill/>
          </a:ln>
        </p:spPr>
      </p:sp>
      <p:sp>
        <p:nvSpPr>
          <p:cNvPr id="82" name="Google Shape;82;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1pPr>
            <a:lvl2pPr marL="914400" lvl="1"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2pPr>
            <a:lvl3pPr marL="1371600" lvl="2"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3pPr>
            <a:lvl4pPr marL="1828800" lvl="3"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4pPr>
            <a:lvl5pPr marL="2286000" lvl="4"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5pPr>
            <a:lvl6pPr marL="2743200" lvl="5"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6pPr>
            <a:lvl7pPr marL="3200400" lvl="6"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7pPr>
            <a:lvl8pPr marL="3657600" lvl="7"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8pPr>
            <a:lvl9pPr marL="4114800" lvl="8"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8" r:id="rId19"/>
    <p:sldLayoutId id="2147483669" r:id="rId20"/>
    <p:sldLayoutId id="2147483673" r:id="rId21"/>
    <p:sldLayoutId id="214748367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p0USrJgUd65EERKd9_j0MNN-mAWRvg0A3_DJmwBCTO4/cop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p0USrJgUd65EERKd9_j0MNN-mAWRvg0A3_DJmwBCTO4/copy"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27"/>
          <p:cNvSpPr txBox="1">
            <a:spLocks noGrp="1"/>
          </p:cNvSpPr>
          <p:nvPr>
            <p:ph type="ctrTitle"/>
          </p:nvPr>
        </p:nvSpPr>
        <p:spPr>
          <a:xfrm>
            <a:off x="1265552" y="520015"/>
            <a:ext cx="6782473" cy="8004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a-IR" dirty="0">
                <a:cs typeface="B Nazanin" panose="00000700000000000000" pitchFamily="2" charset="-78"/>
              </a:rPr>
              <a:t>تم : طرح کسب و کار نفت و گاز طبیعی</a:t>
            </a:r>
            <a:endParaRPr dirty="0">
              <a:cs typeface="B Nazanin" panose="00000700000000000000" pitchFamily="2" charset="-78"/>
            </a:endParaRPr>
          </a:p>
        </p:txBody>
      </p:sp>
      <p:sp>
        <p:nvSpPr>
          <p:cNvPr id="235" name="Google Shape;235;p27"/>
          <p:cNvSpPr txBox="1">
            <a:spLocks noGrp="1"/>
          </p:cNvSpPr>
          <p:nvPr>
            <p:ph type="subTitle" idx="1"/>
          </p:nvPr>
        </p:nvSpPr>
        <p:spPr>
          <a:xfrm>
            <a:off x="714425" y="2012968"/>
            <a:ext cx="4526400" cy="4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dirty="0">
                <a:cs typeface="B Nazanin" panose="00000700000000000000" pitchFamily="2" charset="-78"/>
              </a:rPr>
              <a:t>اینجا جایی است که ارائه شما شروع می شود</a:t>
            </a:r>
            <a:endParaRPr dirty="0">
              <a:cs typeface="B Nazanin" panose="00000700000000000000" pitchFamily="2" charset="-78"/>
            </a:endParaRPr>
          </a:p>
        </p:txBody>
      </p:sp>
      <p:grpSp>
        <p:nvGrpSpPr>
          <p:cNvPr id="236" name="Google Shape;236;p27"/>
          <p:cNvGrpSpPr/>
          <p:nvPr/>
        </p:nvGrpSpPr>
        <p:grpSpPr>
          <a:xfrm>
            <a:off x="713229" y="3099205"/>
            <a:ext cx="1885200" cy="1971472"/>
            <a:chOff x="2590175" y="1255650"/>
            <a:chExt cx="309750" cy="323925"/>
          </a:xfrm>
        </p:grpSpPr>
        <p:sp>
          <p:nvSpPr>
            <p:cNvPr id="237" name="Google Shape;237;p27"/>
            <p:cNvSpPr/>
            <p:nvPr/>
          </p:nvSpPr>
          <p:spPr>
            <a:xfrm>
              <a:off x="2867300" y="1363125"/>
              <a:ext cx="21475" cy="216225"/>
            </a:xfrm>
            <a:custGeom>
              <a:avLst/>
              <a:gdLst/>
              <a:ahLst/>
              <a:cxnLst/>
              <a:rect l="l" t="t" r="r" b="b"/>
              <a:pathLst>
                <a:path w="859" h="8649" extrusionOk="0">
                  <a:moveTo>
                    <a:pt x="0" y="0"/>
                  </a:moveTo>
                  <a:lnTo>
                    <a:pt x="0" y="8649"/>
                  </a:lnTo>
                  <a:lnTo>
                    <a:pt x="858" y="8649"/>
                  </a:lnTo>
                  <a:lnTo>
                    <a:pt x="858"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8" name="Google Shape;238;p27"/>
            <p:cNvSpPr/>
            <p:nvPr/>
          </p:nvSpPr>
          <p:spPr>
            <a:xfrm>
              <a:off x="2867300" y="1363125"/>
              <a:ext cx="21475" cy="18250"/>
            </a:xfrm>
            <a:custGeom>
              <a:avLst/>
              <a:gdLst/>
              <a:ahLst/>
              <a:cxnLst/>
              <a:rect l="l" t="t" r="r" b="b"/>
              <a:pathLst>
                <a:path w="859" h="730" extrusionOk="0">
                  <a:moveTo>
                    <a:pt x="0" y="0"/>
                  </a:moveTo>
                  <a:lnTo>
                    <a:pt x="0" y="730"/>
                  </a:lnTo>
                  <a:lnTo>
                    <a:pt x="858" y="730"/>
                  </a:lnTo>
                  <a:lnTo>
                    <a:pt x="8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39" name="Google Shape;239;p27"/>
            <p:cNvSpPr/>
            <p:nvPr/>
          </p:nvSpPr>
          <p:spPr>
            <a:xfrm>
              <a:off x="2867300" y="15608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0" name="Google Shape;240;p27"/>
            <p:cNvSpPr/>
            <p:nvPr/>
          </p:nvSpPr>
          <p:spPr>
            <a:xfrm>
              <a:off x="2867300" y="149502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1" name="Google Shape;241;p27"/>
            <p:cNvSpPr/>
            <p:nvPr/>
          </p:nvSpPr>
          <p:spPr>
            <a:xfrm>
              <a:off x="2867300" y="14291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2" name="Google Shape;242;p27"/>
            <p:cNvSpPr/>
            <p:nvPr/>
          </p:nvSpPr>
          <p:spPr>
            <a:xfrm>
              <a:off x="2869875" y="1363125"/>
              <a:ext cx="3875" cy="18250"/>
            </a:xfrm>
            <a:custGeom>
              <a:avLst/>
              <a:gdLst/>
              <a:ahLst/>
              <a:cxnLst/>
              <a:rect l="l" t="t" r="r" b="b"/>
              <a:pathLst>
                <a:path w="155" h="730" extrusionOk="0">
                  <a:moveTo>
                    <a:pt x="0" y="0"/>
                  </a:moveTo>
                  <a:lnTo>
                    <a:pt x="0" y="730"/>
                  </a:lnTo>
                  <a:lnTo>
                    <a:pt x="155" y="730"/>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3" name="Google Shape;243;p27"/>
            <p:cNvSpPr/>
            <p:nvPr/>
          </p:nvSpPr>
          <p:spPr>
            <a:xfrm>
              <a:off x="2869875" y="156087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4" name="Google Shape;244;p27"/>
            <p:cNvSpPr/>
            <p:nvPr/>
          </p:nvSpPr>
          <p:spPr>
            <a:xfrm>
              <a:off x="2869875" y="149502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5" name="Google Shape;245;p27"/>
            <p:cNvSpPr/>
            <p:nvPr/>
          </p:nvSpPr>
          <p:spPr>
            <a:xfrm>
              <a:off x="2869875" y="142917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6" name="Google Shape;246;p27"/>
            <p:cNvSpPr/>
            <p:nvPr/>
          </p:nvSpPr>
          <p:spPr>
            <a:xfrm>
              <a:off x="2878025" y="1363125"/>
              <a:ext cx="10750" cy="18250"/>
            </a:xfrm>
            <a:custGeom>
              <a:avLst/>
              <a:gdLst/>
              <a:ahLst/>
              <a:cxnLst/>
              <a:rect l="l" t="t" r="r" b="b"/>
              <a:pathLst>
                <a:path w="430" h="730" extrusionOk="0">
                  <a:moveTo>
                    <a:pt x="0" y="0"/>
                  </a:moveTo>
                  <a:lnTo>
                    <a:pt x="0" y="730"/>
                  </a:lnTo>
                  <a:lnTo>
                    <a:pt x="429" y="730"/>
                  </a:lnTo>
                  <a:lnTo>
                    <a:pt x="42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7" name="Google Shape;247;p27"/>
            <p:cNvSpPr/>
            <p:nvPr/>
          </p:nvSpPr>
          <p:spPr>
            <a:xfrm>
              <a:off x="2878025" y="15608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8" name="Google Shape;248;p27"/>
            <p:cNvSpPr/>
            <p:nvPr/>
          </p:nvSpPr>
          <p:spPr>
            <a:xfrm>
              <a:off x="2878025" y="149502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49" name="Google Shape;249;p27"/>
            <p:cNvSpPr/>
            <p:nvPr/>
          </p:nvSpPr>
          <p:spPr>
            <a:xfrm>
              <a:off x="2878025" y="14291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0" name="Google Shape;250;p27"/>
            <p:cNvSpPr/>
            <p:nvPr/>
          </p:nvSpPr>
          <p:spPr>
            <a:xfrm>
              <a:off x="2882525" y="1363125"/>
              <a:ext cx="4525" cy="18250"/>
            </a:xfrm>
            <a:custGeom>
              <a:avLst/>
              <a:gdLst/>
              <a:ahLst/>
              <a:cxnLst/>
              <a:rect l="l" t="t" r="r" b="b"/>
              <a:pathLst>
                <a:path w="181" h="730" extrusionOk="0">
                  <a:moveTo>
                    <a:pt x="1" y="0"/>
                  </a:moveTo>
                  <a:lnTo>
                    <a:pt x="1" y="730"/>
                  </a:lnTo>
                  <a:lnTo>
                    <a:pt x="181" y="730"/>
                  </a:lnTo>
                  <a:lnTo>
                    <a:pt x="18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1" name="Google Shape;251;p27"/>
            <p:cNvSpPr/>
            <p:nvPr/>
          </p:nvSpPr>
          <p:spPr>
            <a:xfrm>
              <a:off x="2882525" y="15608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2" name="Google Shape;252;p27"/>
            <p:cNvSpPr/>
            <p:nvPr/>
          </p:nvSpPr>
          <p:spPr>
            <a:xfrm>
              <a:off x="2882525" y="149502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3" name="Google Shape;253;p27"/>
            <p:cNvSpPr/>
            <p:nvPr/>
          </p:nvSpPr>
          <p:spPr>
            <a:xfrm>
              <a:off x="2882525" y="14291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4" name="Google Shape;254;p27"/>
            <p:cNvSpPr/>
            <p:nvPr/>
          </p:nvSpPr>
          <p:spPr>
            <a:xfrm>
              <a:off x="2826550" y="1453425"/>
              <a:ext cx="73375" cy="125925"/>
            </a:xfrm>
            <a:custGeom>
              <a:avLst/>
              <a:gdLst/>
              <a:ahLst/>
              <a:cxnLst/>
              <a:rect l="l" t="t" r="r" b="b"/>
              <a:pathLst>
                <a:path w="2935" h="5037" extrusionOk="0">
                  <a:moveTo>
                    <a:pt x="858" y="0"/>
                  </a:moveTo>
                  <a:cubicBezTo>
                    <a:pt x="386" y="0"/>
                    <a:pt x="0" y="387"/>
                    <a:pt x="0" y="858"/>
                  </a:cubicBezTo>
                  <a:lnTo>
                    <a:pt x="0" y="4754"/>
                  </a:lnTo>
                  <a:lnTo>
                    <a:pt x="163" y="4754"/>
                  </a:lnTo>
                  <a:lnTo>
                    <a:pt x="163" y="858"/>
                  </a:lnTo>
                  <a:cubicBezTo>
                    <a:pt x="163" y="472"/>
                    <a:pt x="472" y="163"/>
                    <a:pt x="858" y="163"/>
                  </a:cubicBezTo>
                  <a:lnTo>
                    <a:pt x="2077" y="163"/>
                  </a:lnTo>
                  <a:cubicBezTo>
                    <a:pt x="2471" y="163"/>
                    <a:pt x="2780" y="472"/>
                    <a:pt x="2780" y="858"/>
                  </a:cubicBezTo>
                  <a:lnTo>
                    <a:pt x="2780" y="5037"/>
                  </a:lnTo>
                  <a:lnTo>
                    <a:pt x="2935" y="5037"/>
                  </a:lnTo>
                  <a:lnTo>
                    <a:pt x="2935" y="858"/>
                  </a:lnTo>
                  <a:cubicBezTo>
                    <a:pt x="2935" y="387"/>
                    <a:pt x="2548" y="0"/>
                    <a:pt x="2077"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5" name="Google Shape;255;p27"/>
            <p:cNvSpPr/>
            <p:nvPr/>
          </p:nvSpPr>
          <p:spPr>
            <a:xfrm>
              <a:off x="2760475" y="1423825"/>
              <a:ext cx="66950" cy="155750"/>
            </a:xfrm>
            <a:custGeom>
              <a:avLst/>
              <a:gdLst/>
              <a:ahLst/>
              <a:cxnLst/>
              <a:rect l="l" t="t" r="r" b="b"/>
              <a:pathLst>
                <a:path w="2678" h="6230" extrusionOk="0">
                  <a:moveTo>
                    <a:pt x="1" y="0"/>
                  </a:moveTo>
                  <a:lnTo>
                    <a:pt x="1" y="6229"/>
                  </a:lnTo>
                  <a:lnTo>
                    <a:pt x="2678" y="6229"/>
                  </a:lnTo>
                  <a:lnTo>
                    <a:pt x="26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6" name="Google Shape;256;p27"/>
            <p:cNvSpPr/>
            <p:nvPr/>
          </p:nvSpPr>
          <p:spPr>
            <a:xfrm>
              <a:off x="2752750" y="1413325"/>
              <a:ext cx="80900" cy="13300"/>
            </a:xfrm>
            <a:custGeom>
              <a:avLst/>
              <a:gdLst/>
              <a:ahLst/>
              <a:cxnLst/>
              <a:rect l="l" t="t" r="r" b="b"/>
              <a:pathLst>
                <a:path w="3236" h="532" extrusionOk="0">
                  <a:moveTo>
                    <a:pt x="215" y="0"/>
                  </a:moveTo>
                  <a:cubicBezTo>
                    <a:pt x="95" y="0"/>
                    <a:pt x="1" y="94"/>
                    <a:pt x="1" y="215"/>
                  </a:cubicBezTo>
                  <a:lnTo>
                    <a:pt x="1" y="317"/>
                  </a:lnTo>
                  <a:cubicBezTo>
                    <a:pt x="1" y="438"/>
                    <a:pt x="95" y="532"/>
                    <a:pt x="215" y="532"/>
                  </a:cubicBezTo>
                  <a:lnTo>
                    <a:pt x="3021" y="532"/>
                  </a:lnTo>
                  <a:cubicBezTo>
                    <a:pt x="3133" y="532"/>
                    <a:pt x="3235" y="438"/>
                    <a:pt x="3235" y="317"/>
                  </a:cubicBezTo>
                  <a:lnTo>
                    <a:pt x="3235" y="215"/>
                  </a:lnTo>
                  <a:cubicBezTo>
                    <a:pt x="3235" y="94"/>
                    <a:pt x="3133" y="0"/>
                    <a:pt x="302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7" name="Google Shape;257;p27"/>
            <p:cNvSpPr/>
            <p:nvPr/>
          </p:nvSpPr>
          <p:spPr>
            <a:xfrm>
              <a:off x="2752750" y="1413325"/>
              <a:ext cx="80900" cy="13100"/>
            </a:xfrm>
            <a:custGeom>
              <a:avLst/>
              <a:gdLst/>
              <a:ahLst/>
              <a:cxnLst/>
              <a:rect l="l" t="t" r="r" b="b"/>
              <a:pathLst>
                <a:path w="3236" h="524" extrusionOk="0">
                  <a:moveTo>
                    <a:pt x="3081" y="0"/>
                  </a:moveTo>
                  <a:cubicBezTo>
                    <a:pt x="2987" y="223"/>
                    <a:pt x="2601" y="352"/>
                    <a:pt x="2360" y="352"/>
                  </a:cubicBezTo>
                  <a:cubicBezTo>
                    <a:pt x="1580" y="352"/>
                    <a:pt x="773" y="343"/>
                    <a:pt x="1" y="215"/>
                  </a:cubicBezTo>
                  <a:lnTo>
                    <a:pt x="1" y="309"/>
                  </a:lnTo>
                  <a:cubicBezTo>
                    <a:pt x="1" y="429"/>
                    <a:pt x="95" y="523"/>
                    <a:pt x="215" y="523"/>
                  </a:cubicBezTo>
                  <a:lnTo>
                    <a:pt x="3021" y="523"/>
                  </a:lnTo>
                  <a:cubicBezTo>
                    <a:pt x="3133" y="523"/>
                    <a:pt x="3235" y="429"/>
                    <a:pt x="3235" y="309"/>
                  </a:cubicBezTo>
                  <a:lnTo>
                    <a:pt x="3235" y="206"/>
                  </a:lnTo>
                  <a:cubicBezTo>
                    <a:pt x="3235" y="120"/>
                    <a:pt x="3167" y="34"/>
                    <a:pt x="308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8" name="Google Shape;258;p27"/>
            <p:cNvSpPr/>
            <p:nvPr/>
          </p:nvSpPr>
          <p:spPr>
            <a:xfrm>
              <a:off x="2675975" y="1460500"/>
              <a:ext cx="66725" cy="118650"/>
            </a:xfrm>
            <a:custGeom>
              <a:avLst/>
              <a:gdLst/>
              <a:ahLst/>
              <a:cxnLst/>
              <a:rect l="l" t="t" r="r" b="b"/>
              <a:pathLst>
                <a:path w="2669" h="4746" extrusionOk="0">
                  <a:moveTo>
                    <a:pt x="0" y="1"/>
                  </a:moveTo>
                  <a:lnTo>
                    <a:pt x="0" y="4745"/>
                  </a:lnTo>
                  <a:lnTo>
                    <a:pt x="2669" y="4745"/>
                  </a:lnTo>
                  <a:lnTo>
                    <a:pt x="266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59" name="Google Shape;259;p27"/>
            <p:cNvSpPr/>
            <p:nvPr/>
          </p:nvSpPr>
          <p:spPr>
            <a:xfrm>
              <a:off x="2668025" y="1450000"/>
              <a:ext cx="80900" cy="13525"/>
            </a:xfrm>
            <a:custGeom>
              <a:avLst/>
              <a:gdLst/>
              <a:ahLst/>
              <a:cxnLst/>
              <a:rect l="l" t="t" r="r" b="b"/>
              <a:pathLst>
                <a:path w="3236" h="541" extrusionOk="0">
                  <a:moveTo>
                    <a:pt x="215" y="0"/>
                  </a:moveTo>
                  <a:cubicBezTo>
                    <a:pt x="95" y="0"/>
                    <a:pt x="1" y="95"/>
                    <a:pt x="1" y="215"/>
                  </a:cubicBezTo>
                  <a:lnTo>
                    <a:pt x="1" y="326"/>
                  </a:lnTo>
                  <a:cubicBezTo>
                    <a:pt x="1" y="438"/>
                    <a:pt x="95" y="541"/>
                    <a:pt x="215" y="541"/>
                  </a:cubicBezTo>
                  <a:lnTo>
                    <a:pt x="3021" y="541"/>
                  </a:lnTo>
                  <a:cubicBezTo>
                    <a:pt x="3133" y="541"/>
                    <a:pt x="3236" y="438"/>
                    <a:pt x="3236" y="326"/>
                  </a:cubicBezTo>
                  <a:lnTo>
                    <a:pt x="3236" y="215"/>
                  </a:lnTo>
                  <a:cubicBezTo>
                    <a:pt x="3236" y="95"/>
                    <a:pt x="3133" y="0"/>
                    <a:pt x="302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0" name="Google Shape;260;p27"/>
            <p:cNvSpPr/>
            <p:nvPr/>
          </p:nvSpPr>
          <p:spPr>
            <a:xfrm>
              <a:off x="2732175" y="1469075"/>
              <a:ext cx="123150" cy="110275"/>
            </a:xfrm>
            <a:custGeom>
              <a:avLst/>
              <a:gdLst/>
              <a:ahLst/>
              <a:cxnLst/>
              <a:rect l="l" t="t" r="r" b="b"/>
              <a:pathLst>
                <a:path w="4926" h="4411" extrusionOk="0">
                  <a:moveTo>
                    <a:pt x="1622" y="1"/>
                  </a:moveTo>
                  <a:cubicBezTo>
                    <a:pt x="1064" y="9"/>
                    <a:pt x="0" y="387"/>
                    <a:pt x="0" y="1665"/>
                  </a:cubicBezTo>
                  <a:lnTo>
                    <a:pt x="0" y="4411"/>
                  </a:lnTo>
                  <a:lnTo>
                    <a:pt x="438" y="4411"/>
                  </a:lnTo>
                  <a:lnTo>
                    <a:pt x="438" y="1665"/>
                  </a:lnTo>
                  <a:cubicBezTo>
                    <a:pt x="438" y="516"/>
                    <a:pt x="1502" y="438"/>
                    <a:pt x="1622" y="438"/>
                  </a:cubicBezTo>
                  <a:lnTo>
                    <a:pt x="4925" y="438"/>
                  </a:lnTo>
                  <a:lnTo>
                    <a:pt x="492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1" name="Google Shape;261;p27"/>
            <p:cNvSpPr/>
            <p:nvPr/>
          </p:nvSpPr>
          <p:spPr>
            <a:xfrm>
              <a:off x="2659675" y="1523775"/>
              <a:ext cx="138800" cy="55575"/>
            </a:xfrm>
            <a:custGeom>
              <a:avLst/>
              <a:gdLst/>
              <a:ahLst/>
              <a:cxnLst/>
              <a:rect l="l" t="t" r="r" b="b"/>
              <a:pathLst>
                <a:path w="5552" h="2223" extrusionOk="0">
                  <a:moveTo>
                    <a:pt x="0" y="1"/>
                  </a:moveTo>
                  <a:lnTo>
                    <a:pt x="0" y="438"/>
                  </a:lnTo>
                  <a:lnTo>
                    <a:pt x="3981" y="438"/>
                  </a:lnTo>
                  <a:cubicBezTo>
                    <a:pt x="3982" y="438"/>
                    <a:pt x="3984" y="438"/>
                    <a:pt x="3987" y="438"/>
                  </a:cubicBezTo>
                  <a:cubicBezTo>
                    <a:pt x="4036" y="438"/>
                    <a:pt x="4358" y="446"/>
                    <a:pt x="4642" y="721"/>
                  </a:cubicBezTo>
                  <a:cubicBezTo>
                    <a:pt x="4951" y="1022"/>
                    <a:pt x="5105" y="1519"/>
                    <a:pt x="5105" y="2223"/>
                  </a:cubicBezTo>
                  <a:lnTo>
                    <a:pt x="5551" y="2223"/>
                  </a:lnTo>
                  <a:cubicBezTo>
                    <a:pt x="5551" y="1408"/>
                    <a:pt x="5345" y="790"/>
                    <a:pt x="4934" y="404"/>
                  </a:cubicBezTo>
                  <a:cubicBezTo>
                    <a:pt x="4522" y="1"/>
                    <a:pt x="4033" y="1"/>
                    <a:pt x="3973" y="1"/>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2" name="Google Shape;262;p27"/>
            <p:cNvSpPr/>
            <p:nvPr/>
          </p:nvSpPr>
          <p:spPr>
            <a:xfrm>
              <a:off x="2653025" y="1260375"/>
              <a:ext cx="15025" cy="141600"/>
            </a:xfrm>
            <a:custGeom>
              <a:avLst/>
              <a:gdLst/>
              <a:ahLst/>
              <a:cxnLst/>
              <a:rect l="l" t="t" r="r" b="b"/>
              <a:pathLst>
                <a:path w="601" h="5664" extrusionOk="0">
                  <a:moveTo>
                    <a:pt x="0" y="1"/>
                  </a:moveTo>
                  <a:lnTo>
                    <a:pt x="0" y="5663"/>
                  </a:lnTo>
                  <a:lnTo>
                    <a:pt x="601" y="5663"/>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3" name="Google Shape;263;p27"/>
            <p:cNvSpPr/>
            <p:nvPr/>
          </p:nvSpPr>
          <p:spPr>
            <a:xfrm>
              <a:off x="2653025" y="1255650"/>
              <a:ext cx="15025" cy="4750"/>
            </a:xfrm>
            <a:custGeom>
              <a:avLst/>
              <a:gdLst/>
              <a:ahLst/>
              <a:cxnLst/>
              <a:rect l="l" t="t" r="r" b="b"/>
              <a:pathLst>
                <a:path w="601" h="190" extrusionOk="0">
                  <a:moveTo>
                    <a:pt x="324" y="0"/>
                  </a:moveTo>
                  <a:cubicBezTo>
                    <a:pt x="316" y="0"/>
                    <a:pt x="309" y="1"/>
                    <a:pt x="301" y="1"/>
                  </a:cubicBezTo>
                  <a:cubicBezTo>
                    <a:pt x="129" y="1"/>
                    <a:pt x="0" y="87"/>
                    <a:pt x="0" y="190"/>
                  </a:cubicBezTo>
                  <a:lnTo>
                    <a:pt x="601" y="190"/>
                  </a:lnTo>
                  <a:cubicBezTo>
                    <a:pt x="601" y="83"/>
                    <a:pt x="484" y="0"/>
                    <a:pt x="324"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4" name="Google Shape;264;p27"/>
            <p:cNvSpPr/>
            <p:nvPr/>
          </p:nvSpPr>
          <p:spPr>
            <a:xfrm>
              <a:off x="2653025" y="1256525"/>
              <a:ext cx="15025" cy="3675"/>
            </a:xfrm>
            <a:custGeom>
              <a:avLst/>
              <a:gdLst/>
              <a:ahLst/>
              <a:cxnLst/>
              <a:rect l="l" t="t" r="r" b="b"/>
              <a:pathLst>
                <a:path w="601" h="147" extrusionOk="0">
                  <a:moveTo>
                    <a:pt x="472" y="0"/>
                  </a:moveTo>
                  <a:cubicBezTo>
                    <a:pt x="429" y="52"/>
                    <a:pt x="344" y="86"/>
                    <a:pt x="292" y="86"/>
                  </a:cubicBezTo>
                  <a:cubicBezTo>
                    <a:pt x="259" y="90"/>
                    <a:pt x="219" y="95"/>
                    <a:pt x="180" y="95"/>
                  </a:cubicBezTo>
                  <a:cubicBezTo>
                    <a:pt x="128" y="95"/>
                    <a:pt x="77" y="86"/>
                    <a:pt x="43" y="52"/>
                  </a:cubicBezTo>
                  <a:cubicBezTo>
                    <a:pt x="18" y="86"/>
                    <a:pt x="0" y="112"/>
                    <a:pt x="0" y="146"/>
                  </a:cubicBezTo>
                  <a:lnTo>
                    <a:pt x="601" y="146"/>
                  </a:lnTo>
                  <a:cubicBezTo>
                    <a:pt x="601" y="86"/>
                    <a:pt x="550" y="26"/>
                    <a:pt x="472"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5" name="Google Shape;265;p27"/>
            <p:cNvSpPr/>
            <p:nvPr/>
          </p:nvSpPr>
          <p:spPr>
            <a:xfrm>
              <a:off x="2653025" y="1257600"/>
              <a:ext cx="15025" cy="2800"/>
            </a:xfrm>
            <a:custGeom>
              <a:avLst/>
              <a:gdLst/>
              <a:ahLst/>
              <a:cxnLst/>
              <a:rect l="l" t="t" r="r" b="b"/>
              <a:pathLst>
                <a:path w="601" h="112" extrusionOk="0">
                  <a:moveTo>
                    <a:pt x="550" y="0"/>
                  </a:moveTo>
                  <a:cubicBezTo>
                    <a:pt x="468" y="65"/>
                    <a:pt x="338" y="89"/>
                    <a:pt x="212" y="89"/>
                  </a:cubicBezTo>
                  <a:cubicBezTo>
                    <a:pt x="140" y="89"/>
                    <a:pt x="69" y="81"/>
                    <a:pt x="9" y="69"/>
                  </a:cubicBezTo>
                  <a:cubicBezTo>
                    <a:pt x="9" y="86"/>
                    <a:pt x="0" y="103"/>
                    <a:pt x="0" y="112"/>
                  </a:cubicBezTo>
                  <a:lnTo>
                    <a:pt x="601" y="112"/>
                  </a:lnTo>
                  <a:cubicBezTo>
                    <a:pt x="601" y="60"/>
                    <a:pt x="584" y="26"/>
                    <a:pt x="5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6" name="Google Shape;266;p27"/>
            <p:cNvSpPr/>
            <p:nvPr/>
          </p:nvSpPr>
          <p:spPr>
            <a:xfrm>
              <a:off x="2627725" y="1401725"/>
              <a:ext cx="65850" cy="177625"/>
            </a:xfrm>
            <a:custGeom>
              <a:avLst/>
              <a:gdLst/>
              <a:ahLst/>
              <a:cxnLst/>
              <a:rect l="l" t="t" r="r" b="b"/>
              <a:pathLst>
                <a:path w="2634" h="7105" extrusionOk="0">
                  <a:moveTo>
                    <a:pt x="1012" y="1"/>
                  </a:moveTo>
                  <a:lnTo>
                    <a:pt x="0" y="7105"/>
                  </a:lnTo>
                  <a:lnTo>
                    <a:pt x="2634" y="7105"/>
                  </a:lnTo>
                  <a:lnTo>
                    <a:pt x="161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7" name="Google Shape;267;p27"/>
            <p:cNvSpPr/>
            <p:nvPr/>
          </p:nvSpPr>
          <p:spPr>
            <a:xfrm>
              <a:off x="2644875" y="1273100"/>
              <a:ext cx="8825" cy="9175"/>
            </a:xfrm>
            <a:custGeom>
              <a:avLst/>
              <a:gdLst/>
              <a:ahLst/>
              <a:cxnLst/>
              <a:rect l="l" t="t" r="r" b="b"/>
              <a:pathLst>
                <a:path w="353" h="367" extrusionOk="0">
                  <a:moveTo>
                    <a:pt x="21" y="0"/>
                  </a:moveTo>
                  <a:cubicBezTo>
                    <a:pt x="18" y="0"/>
                    <a:pt x="13" y="2"/>
                    <a:pt x="9" y="7"/>
                  </a:cubicBezTo>
                  <a:cubicBezTo>
                    <a:pt x="0" y="7"/>
                    <a:pt x="0" y="15"/>
                    <a:pt x="9" y="32"/>
                  </a:cubicBezTo>
                  <a:lnTo>
                    <a:pt x="318" y="367"/>
                  </a:lnTo>
                  <a:lnTo>
                    <a:pt x="335" y="367"/>
                  </a:lnTo>
                  <a:cubicBezTo>
                    <a:pt x="352" y="367"/>
                    <a:pt x="352" y="350"/>
                    <a:pt x="335" y="341"/>
                  </a:cubicBezTo>
                  <a:lnTo>
                    <a:pt x="26" y="7"/>
                  </a:lnTo>
                  <a:cubicBezTo>
                    <a:pt x="26" y="2"/>
                    <a:pt x="24" y="0"/>
                    <a:pt x="2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8" name="Google Shape;268;p27"/>
            <p:cNvSpPr/>
            <p:nvPr/>
          </p:nvSpPr>
          <p:spPr>
            <a:xfrm>
              <a:off x="2648525" y="1272600"/>
              <a:ext cx="7100" cy="9675"/>
            </a:xfrm>
            <a:custGeom>
              <a:avLst/>
              <a:gdLst/>
              <a:ahLst/>
              <a:cxnLst/>
              <a:rect l="l" t="t" r="r" b="b"/>
              <a:pathLst>
                <a:path w="284" h="387" extrusionOk="0">
                  <a:moveTo>
                    <a:pt x="0" y="1"/>
                  </a:moveTo>
                  <a:lnTo>
                    <a:pt x="0" y="18"/>
                  </a:lnTo>
                  <a:lnTo>
                    <a:pt x="249" y="370"/>
                  </a:lnTo>
                  <a:cubicBezTo>
                    <a:pt x="249" y="387"/>
                    <a:pt x="258" y="387"/>
                    <a:pt x="258" y="387"/>
                  </a:cubicBezTo>
                  <a:cubicBezTo>
                    <a:pt x="266" y="370"/>
                    <a:pt x="283" y="361"/>
                    <a:pt x="266" y="353"/>
                  </a:cubicBezTo>
                  <a:lnTo>
                    <a:pt x="2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69" name="Google Shape;269;p27"/>
            <p:cNvSpPr/>
            <p:nvPr/>
          </p:nvSpPr>
          <p:spPr>
            <a:xfrm>
              <a:off x="2653025" y="1272400"/>
              <a:ext cx="4300" cy="9875"/>
            </a:xfrm>
            <a:custGeom>
              <a:avLst/>
              <a:gdLst/>
              <a:ahLst/>
              <a:cxnLst/>
              <a:rect l="l" t="t" r="r" b="b"/>
              <a:pathLst>
                <a:path w="172" h="395" extrusionOk="0">
                  <a:moveTo>
                    <a:pt x="18" y="0"/>
                  </a:moveTo>
                  <a:cubicBezTo>
                    <a:pt x="0" y="0"/>
                    <a:pt x="0" y="17"/>
                    <a:pt x="0" y="26"/>
                  </a:cubicBezTo>
                  <a:lnTo>
                    <a:pt x="146" y="378"/>
                  </a:lnTo>
                  <a:cubicBezTo>
                    <a:pt x="146" y="395"/>
                    <a:pt x="146" y="395"/>
                    <a:pt x="155" y="395"/>
                  </a:cubicBezTo>
                  <a:lnTo>
                    <a:pt x="172" y="369"/>
                  </a:ln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0" name="Google Shape;270;p27"/>
            <p:cNvSpPr/>
            <p:nvPr/>
          </p:nvSpPr>
          <p:spPr>
            <a:xfrm>
              <a:off x="2660100" y="1272825"/>
              <a:ext cx="875" cy="9450"/>
            </a:xfrm>
            <a:custGeom>
              <a:avLst/>
              <a:gdLst/>
              <a:ahLst/>
              <a:cxnLst/>
              <a:rect l="l" t="t" r="r" b="b"/>
              <a:pathLst>
                <a:path w="35" h="378" extrusionOk="0">
                  <a:moveTo>
                    <a:pt x="18" y="0"/>
                  </a:moveTo>
                  <a:cubicBezTo>
                    <a:pt x="9" y="0"/>
                    <a:pt x="1" y="0"/>
                    <a:pt x="1" y="9"/>
                  </a:cubicBezTo>
                  <a:lnTo>
                    <a:pt x="1" y="361"/>
                  </a:lnTo>
                  <a:cubicBezTo>
                    <a:pt x="1" y="361"/>
                    <a:pt x="9" y="378"/>
                    <a:pt x="18" y="378"/>
                  </a:cubicBezTo>
                  <a:cubicBezTo>
                    <a:pt x="35" y="378"/>
                    <a:pt x="35" y="361"/>
                    <a:pt x="35" y="361"/>
                  </a:cubicBezTo>
                  <a:lnTo>
                    <a:pt x="35" y="9"/>
                  </a:lnTo>
                  <a:cubicBezTo>
                    <a:pt x="35" y="9"/>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1" name="Google Shape;271;p27"/>
            <p:cNvSpPr/>
            <p:nvPr/>
          </p:nvSpPr>
          <p:spPr>
            <a:xfrm>
              <a:off x="2656675" y="1272600"/>
              <a:ext cx="2175" cy="9675"/>
            </a:xfrm>
            <a:custGeom>
              <a:avLst/>
              <a:gdLst/>
              <a:ahLst/>
              <a:cxnLst/>
              <a:rect l="l" t="t" r="r" b="b"/>
              <a:pathLst>
                <a:path w="87" h="387" extrusionOk="0">
                  <a:moveTo>
                    <a:pt x="9" y="1"/>
                  </a:moveTo>
                  <a:cubicBezTo>
                    <a:pt x="0" y="1"/>
                    <a:pt x="0" y="9"/>
                    <a:pt x="0" y="18"/>
                  </a:cubicBezTo>
                  <a:lnTo>
                    <a:pt x="60" y="370"/>
                  </a:lnTo>
                  <a:cubicBezTo>
                    <a:pt x="60" y="370"/>
                    <a:pt x="60" y="387"/>
                    <a:pt x="69" y="387"/>
                  </a:cubicBezTo>
                  <a:cubicBezTo>
                    <a:pt x="86" y="387"/>
                    <a:pt x="86" y="370"/>
                    <a:pt x="86" y="361"/>
                  </a:cubicBezTo>
                  <a:lnTo>
                    <a:pt x="26" y="9"/>
                  </a:lnTo>
                  <a:cubicBezTo>
                    <a:pt x="26" y="1"/>
                    <a:pt x="17"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2" name="Google Shape;272;p27"/>
            <p:cNvSpPr/>
            <p:nvPr/>
          </p:nvSpPr>
          <p:spPr>
            <a:xfrm>
              <a:off x="2667400" y="1273100"/>
              <a:ext cx="8825" cy="9175"/>
            </a:xfrm>
            <a:custGeom>
              <a:avLst/>
              <a:gdLst/>
              <a:ahLst/>
              <a:cxnLst/>
              <a:rect l="l" t="t" r="r" b="b"/>
              <a:pathLst>
                <a:path w="353" h="367" extrusionOk="0">
                  <a:moveTo>
                    <a:pt x="334" y="0"/>
                  </a:moveTo>
                  <a:cubicBezTo>
                    <a:pt x="328" y="0"/>
                    <a:pt x="322" y="2"/>
                    <a:pt x="318" y="7"/>
                  </a:cubicBezTo>
                  <a:lnTo>
                    <a:pt x="9" y="341"/>
                  </a:lnTo>
                  <a:cubicBezTo>
                    <a:pt x="0" y="350"/>
                    <a:pt x="0" y="350"/>
                    <a:pt x="9" y="367"/>
                  </a:cubicBezTo>
                  <a:lnTo>
                    <a:pt x="26" y="367"/>
                  </a:lnTo>
                  <a:lnTo>
                    <a:pt x="343" y="32"/>
                  </a:lnTo>
                  <a:cubicBezTo>
                    <a:pt x="352" y="24"/>
                    <a:pt x="352" y="24"/>
                    <a:pt x="343" y="7"/>
                  </a:cubicBezTo>
                  <a:cubicBezTo>
                    <a:pt x="343" y="2"/>
                    <a:pt x="339" y="0"/>
                    <a:pt x="334"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3" name="Google Shape;273;p27"/>
            <p:cNvSpPr/>
            <p:nvPr/>
          </p:nvSpPr>
          <p:spPr>
            <a:xfrm>
              <a:off x="2665475" y="1272500"/>
              <a:ext cx="7300" cy="9775"/>
            </a:xfrm>
            <a:custGeom>
              <a:avLst/>
              <a:gdLst/>
              <a:ahLst/>
              <a:cxnLst/>
              <a:rect l="l" t="t" r="r" b="b"/>
              <a:pathLst>
                <a:path w="292" h="391" extrusionOk="0">
                  <a:moveTo>
                    <a:pt x="263" y="0"/>
                  </a:moveTo>
                  <a:cubicBezTo>
                    <a:pt x="260" y="0"/>
                    <a:pt x="257" y="5"/>
                    <a:pt x="257" y="13"/>
                  </a:cubicBezTo>
                  <a:lnTo>
                    <a:pt x="9" y="365"/>
                  </a:lnTo>
                  <a:cubicBezTo>
                    <a:pt x="0" y="365"/>
                    <a:pt x="0" y="374"/>
                    <a:pt x="17" y="391"/>
                  </a:cubicBezTo>
                  <a:lnTo>
                    <a:pt x="34" y="391"/>
                  </a:lnTo>
                  <a:lnTo>
                    <a:pt x="275" y="31"/>
                  </a:lnTo>
                  <a:cubicBezTo>
                    <a:pt x="292" y="22"/>
                    <a:pt x="292" y="13"/>
                    <a:pt x="275" y="13"/>
                  </a:cubicBezTo>
                  <a:cubicBezTo>
                    <a:pt x="270" y="5"/>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4" name="Google Shape;274;p27"/>
            <p:cNvSpPr/>
            <p:nvPr/>
          </p:nvSpPr>
          <p:spPr>
            <a:xfrm>
              <a:off x="2663750" y="1272400"/>
              <a:ext cx="4750" cy="9875"/>
            </a:xfrm>
            <a:custGeom>
              <a:avLst/>
              <a:gdLst/>
              <a:ahLst/>
              <a:cxnLst/>
              <a:rect l="l" t="t" r="r" b="b"/>
              <a:pathLst>
                <a:path w="190" h="395" extrusionOk="0">
                  <a:moveTo>
                    <a:pt x="172" y="0"/>
                  </a:moveTo>
                  <a:cubicBezTo>
                    <a:pt x="163" y="0"/>
                    <a:pt x="155" y="0"/>
                    <a:pt x="155" y="17"/>
                  </a:cubicBezTo>
                  <a:lnTo>
                    <a:pt x="9" y="369"/>
                  </a:lnTo>
                  <a:cubicBezTo>
                    <a:pt x="0" y="378"/>
                    <a:pt x="9" y="395"/>
                    <a:pt x="26" y="395"/>
                  </a:cubicBezTo>
                  <a:cubicBezTo>
                    <a:pt x="26" y="395"/>
                    <a:pt x="35" y="395"/>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5" name="Google Shape;275;p27"/>
            <p:cNvSpPr/>
            <p:nvPr/>
          </p:nvSpPr>
          <p:spPr>
            <a:xfrm>
              <a:off x="2662025" y="1272400"/>
              <a:ext cx="2400" cy="9875"/>
            </a:xfrm>
            <a:custGeom>
              <a:avLst/>
              <a:gdLst/>
              <a:ahLst/>
              <a:cxnLst/>
              <a:rect l="l" t="t" r="r" b="b"/>
              <a:pathLst>
                <a:path w="96" h="395" extrusionOk="0">
                  <a:moveTo>
                    <a:pt x="78" y="0"/>
                  </a:moveTo>
                  <a:cubicBezTo>
                    <a:pt x="69" y="0"/>
                    <a:pt x="61" y="0"/>
                    <a:pt x="61" y="17"/>
                  </a:cubicBezTo>
                  <a:lnTo>
                    <a:pt x="9" y="369"/>
                  </a:lnTo>
                  <a:cubicBezTo>
                    <a:pt x="1" y="378"/>
                    <a:pt x="9" y="395"/>
                    <a:pt x="18" y="395"/>
                  </a:cubicBezTo>
                  <a:cubicBezTo>
                    <a:pt x="26" y="395"/>
                    <a:pt x="44" y="378"/>
                    <a:pt x="44" y="378"/>
                  </a:cubicBezTo>
                  <a:lnTo>
                    <a:pt x="95" y="26"/>
                  </a:lnTo>
                  <a:cubicBezTo>
                    <a:pt x="95" y="17"/>
                    <a:pt x="95" y="0"/>
                    <a:pt x="7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6" name="Google Shape;276;p27"/>
            <p:cNvSpPr/>
            <p:nvPr/>
          </p:nvSpPr>
          <p:spPr>
            <a:xfrm>
              <a:off x="2642525" y="1260375"/>
              <a:ext cx="36250" cy="11175"/>
            </a:xfrm>
            <a:custGeom>
              <a:avLst/>
              <a:gdLst/>
              <a:ahLst/>
              <a:cxnLst/>
              <a:rect l="l" t="t" r="r" b="b"/>
              <a:pathLst>
                <a:path w="1450" h="447" extrusionOk="0">
                  <a:moveTo>
                    <a:pt x="34" y="1"/>
                  </a:moveTo>
                  <a:cubicBezTo>
                    <a:pt x="17" y="1"/>
                    <a:pt x="0" y="18"/>
                    <a:pt x="0" y="35"/>
                  </a:cubicBezTo>
                  <a:cubicBezTo>
                    <a:pt x="0" y="61"/>
                    <a:pt x="17" y="69"/>
                    <a:pt x="34" y="69"/>
                  </a:cubicBezTo>
                  <a:lnTo>
                    <a:pt x="69" y="69"/>
                  </a:lnTo>
                  <a:lnTo>
                    <a:pt x="69" y="421"/>
                  </a:lnTo>
                  <a:cubicBezTo>
                    <a:pt x="69" y="430"/>
                    <a:pt x="77" y="447"/>
                    <a:pt x="94" y="447"/>
                  </a:cubicBezTo>
                  <a:cubicBezTo>
                    <a:pt x="103" y="447"/>
                    <a:pt x="112" y="430"/>
                    <a:pt x="112" y="421"/>
                  </a:cubicBezTo>
                  <a:lnTo>
                    <a:pt x="112" y="69"/>
                  </a:lnTo>
                  <a:lnTo>
                    <a:pt x="232" y="69"/>
                  </a:lnTo>
                  <a:lnTo>
                    <a:pt x="232" y="421"/>
                  </a:lnTo>
                  <a:cubicBezTo>
                    <a:pt x="232" y="430"/>
                    <a:pt x="240" y="447"/>
                    <a:pt x="249" y="447"/>
                  </a:cubicBezTo>
                  <a:cubicBezTo>
                    <a:pt x="266" y="447"/>
                    <a:pt x="275" y="430"/>
                    <a:pt x="275" y="421"/>
                  </a:cubicBezTo>
                  <a:lnTo>
                    <a:pt x="275" y="69"/>
                  </a:lnTo>
                  <a:lnTo>
                    <a:pt x="395" y="69"/>
                  </a:lnTo>
                  <a:lnTo>
                    <a:pt x="395" y="421"/>
                  </a:lnTo>
                  <a:cubicBezTo>
                    <a:pt x="395" y="430"/>
                    <a:pt x="403" y="447"/>
                    <a:pt x="412" y="447"/>
                  </a:cubicBezTo>
                  <a:cubicBezTo>
                    <a:pt x="420" y="447"/>
                    <a:pt x="429" y="430"/>
                    <a:pt x="429" y="421"/>
                  </a:cubicBezTo>
                  <a:lnTo>
                    <a:pt x="429" y="69"/>
                  </a:lnTo>
                  <a:lnTo>
                    <a:pt x="549" y="69"/>
                  </a:lnTo>
                  <a:lnTo>
                    <a:pt x="549" y="421"/>
                  </a:lnTo>
                  <a:cubicBezTo>
                    <a:pt x="549" y="430"/>
                    <a:pt x="566" y="447"/>
                    <a:pt x="575" y="447"/>
                  </a:cubicBezTo>
                  <a:cubicBezTo>
                    <a:pt x="583" y="447"/>
                    <a:pt x="592" y="430"/>
                    <a:pt x="592" y="421"/>
                  </a:cubicBezTo>
                  <a:lnTo>
                    <a:pt x="592" y="69"/>
                  </a:lnTo>
                  <a:lnTo>
                    <a:pt x="712" y="69"/>
                  </a:lnTo>
                  <a:lnTo>
                    <a:pt x="712" y="421"/>
                  </a:lnTo>
                  <a:cubicBezTo>
                    <a:pt x="712" y="430"/>
                    <a:pt x="721" y="447"/>
                    <a:pt x="738" y="447"/>
                  </a:cubicBezTo>
                  <a:cubicBezTo>
                    <a:pt x="746" y="447"/>
                    <a:pt x="755" y="430"/>
                    <a:pt x="755" y="421"/>
                  </a:cubicBezTo>
                  <a:lnTo>
                    <a:pt x="755" y="69"/>
                  </a:lnTo>
                  <a:lnTo>
                    <a:pt x="875" y="69"/>
                  </a:lnTo>
                  <a:lnTo>
                    <a:pt x="875" y="421"/>
                  </a:lnTo>
                  <a:cubicBezTo>
                    <a:pt x="875" y="430"/>
                    <a:pt x="884" y="447"/>
                    <a:pt x="892" y="447"/>
                  </a:cubicBezTo>
                  <a:cubicBezTo>
                    <a:pt x="909" y="447"/>
                    <a:pt x="918" y="430"/>
                    <a:pt x="918" y="421"/>
                  </a:cubicBezTo>
                  <a:lnTo>
                    <a:pt x="918" y="69"/>
                  </a:lnTo>
                  <a:lnTo>
                    <a:pt x="1038" y="69"/>
                  </a:lnTo>
                  <a:lnTo>
                    <a:pt x="1038" y="421"/>
                  </a:lnTo>
                  <a:cubicBezTo>
                    <a:pt x="1038" y="430"/>
                    <a:pt x="1047" y="447"/>
                    <a:pt x="1055" y="447"/>
                  </a:cubicBezTo>
                  <a:cubicBezTo>
                    <a:pt x="1064" y="447"/>
                    <a:pt x="1081" y="430"/>
                    <a:pt x="1081" y="421"/>
                  </a:cubicBezTo>
                  <a:lnTo>
                    <a:pt x="1081" y="69"/>
                  </a:lnTo>
                  <a:lnTo>
                    <a:pt x="1193" y="69"/>
                  </a:lnTo>
                  <a:lnTo>
                    <a:pt x="1193" y="421"/>
                  </a:lnTo>
                  <a:cubicBezTo>
                    <a:pt x="1193" y="430"/>
                    <a:pt x="1210" y="447"/>
                    <a:pt x="1218" y="447"/>
                  </a:cubicBezTo>
                  <a:cubicBezTo>
                    <a:pt x="1227" y="447"/>
                    <a:pt x="1235" y="430"/>
                    <a:pt x="1235" y="421"/>
                  </a:cubicBezTo>
                  <a:lnTo>
                    <a:pt x="1235" y="69"/>
                  </a:lnTo>
                  <a:lnTo>
                    <a:pt x="1356" y="69"/>
                  </a:lnTo>
                  <a:lnTo>
                    <a:pt x="1356" y="421"/>
                  </a:lnTo>
                  <a:cubicBezTo>
                    <a:pt x="1356" y="430"/>
                    <a:pt x="1364" y="447"/>
                    <a:pt x="1381" y="447"/>
                  </a:cubicBezTo>
                  <a:cubicBezTo>
                    <a:pt x="1390" y="447"/>
                    <a:pt x="1398" y="430"/>
                    <a:pt x="1398" y="421"/>
                  </a:cubicBezTo>
                  <a:lnTo>
                    <a:pt x="1398" y="69"/>
                  </a:lnTo>
                  <a:lnTo>
                    <a:pt x="1424" y="69"/>
                  </a:lnTo>
                  <a:cubicBezTo>
                    <a:pt x="1441" y="69"/>
                    <a:pt x="1450" y="44"/>
                    <a:pt x="1450" y="35"/>
                  </a:cubicBezTo>
                  <a:cubicBezTo>
                    <a:pt x="1441" y="18"/>
                    <a:pt x="1433"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7" name="Google Shape;277;p27"/>
            <p:cNvSpPr/>
            <p:nvPr/>
          </p:nvSpPr>
          <p:spPr>
            <a:xfrm>
              <a:off x="2642725" y="1269800"/>
              <a:ext cx="35850" cy="3900"/>
            </a:xfrm>
            <a:custGeom>
              <a:avLst/>
              <a:gdLst/>
              <a:ahLst/>
              <a:cxnLst/>
              <a:rect l="l" t="t" r="r" b="b"/>
              <a:pathLst>
                <a:path w="1434" h="156" extrusionOk="0">
                  <a:moveTo>
                    <a:pt x="1367" y="0"/>
                  </a:moveTo>
                  <a:cubicBezTo>
                    <a:pt x="1364" y="0"/>
                    <a:pt x="1360" y="0"/>
                    <a:pt x="1356" y="1"/>
                  </a:cubicBezTo>
                  <a:lnTo>
                    <a:pt x="69" y="1"/>
                  </a:lnTo>
                  <a:cubicBezTo>
                    <a:pt x="26" y="1"/>
                    <a:pt x="1" y="36"/>
                    <a:pt x="1" y="78"/>
                  </a:cubicBezTo>
                  <a:cubicBezTo>
                    <a:pt x="1" y="121"/>
                    <a:pt x="26" y="156"/>
                    <a:pt x="69" y="156"/>
                  </a:cubicBezTo>
                  <a:lnTo>
                    <a:pt x="1356" y="156"/>
                  </a:lnTo>
                  <a:cubicBezTo>
                    <a:pt x="1399" y="156"/>
                    <a:pt x="1433" y="121"/>
                    <a:pt x="1433" y="78"/>
                  </a:cubicBezTo>
                  <a:cubicBezTo>
                    <a:pt x="1433" y="39"/>
                    <a:pt x="1405" y="0"/>
                    <a:pt x="136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8" name="Google Shape;278;p27"/>
            <p:cNvSpPr/>
            <p:nvPr/>
          </p:nvSpPr>
          <p:spPr>
            <a:xfrm>
              <a:off x="2642525" y="1270025"/>
              <a:ext cx="36050" cy="3475"/>
            </a:xfrm>
            <a:custGeom>
              <a:avLst/>
              <a:gdLst/>
              <a:ahLst/>
              <a:cxnLst/>
              <a:rect l="l" t="t" r="r" b="b"/>
              <a:pathLst>
                <a:path w="1442" h="139" extrusionOk="0">
                  <a:moveTo>
                    <a:pt x="1407" y="1"/>
                  </a:moveTo>
                  <a:cubicBezTo>
                    <a:pt x="1313" y="87"/>
                    <a:pt x="927" y="87"/>
                    <a:pt x="721" y="87"/>
                  </a:cubicBezTo>
                  <a:cubicBezTo>
                    <a:pt x="549" y="87"/>
                    <a:pt x="378" y="87"/>
                    <a:pt x="206" y="78"/>
                  </a:cubicBezTo>
                  <a:cubicBezTo>
                    <a:pt x="146" y="78"/>
                    <a:pt x="60" y="69"/>
                    <a:pt x="17" y="27"/>
                  </a:cubicBezTo>
                  <a:cubicBezTo>
                    <a:pt x="0" y="35"/>
                    <a:pt x="0" y="44"/>
                    <a:pt x="0" y="69"/>
                  </a:cubicBezTo>
                  <a:cubicBezTo>
                    <a:pt x="0" y="112"/>
                    <a:pt x="34" y="138"/>
                    <a:pt x="77" y="138"/>
                  </a:cubicBezTo>
                  <a:lnTo>
                    <a:pt x="1364" y="138"/>
                  </a:lnTo>
                  <a:cubicBezTo>
                    <a:pt x="1407" y="138"/>
                    <a:pt x="1441" y="112"/>
                    <a:pt x="1441" y="69"/>
                  </a:cubicBezTo>
                  <a:cubicBezTo>
                    <a:pt x="1441" y="35"/>
                    <a:pt x="1433" y="18"/>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79" name="Google Shape;279;p27"/>
            <p:cNvSpPr/>
            <p:nvPr/>
          </p:nvSpPr>
          <p:spPr>
            <a:xfrm>
              <a:off x="2644875" y="1334000"/>
              <a:ext cx="8825" cy="8975"/>
            </a:xfrm>
            <a:custGeom>
              <a:avLst/>
              <a:gdLst/>
              <a:ahLst/>
              <a:cxnLst/>
              <a:rect l="l" t="t" r="r" b="b"/>
              <a:pathLst>
                <a:path w="353" h="359" extrusionOk="0">
                  <a:moveTo>
                    <a:pt x="21" y="1"/>
                  </a:moveTo>
                  <a:cubicBezTo>
                    <a:pt x="18" y="1"/>
                    <a:pt x="13" y="3"/>
                    <a:pt x="9" y="7"/>
                  </a:cubicBezTo>
                  <a:cubicBezTo>
                    <a:pt x="0" y="7"/>
                    <a:pt x="0" y="16"/>
                    <a:pt x="9" y="33"/>
                  </a:cubicBezTo>
                  <a:lnTo>
                    <a:pt x="318" y="359"/>
                  </a:lnTo>
                  <a:lnTo>
                    <a:pt x="335" y="359"/>
                  </a:lnTo>
                  <a:cubicBezTo>
                    <a:pt x="352" y="359"/>
                    <a:pt x="352" y="350"/>
                    <a:pt x="335"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0" name="Google Shape;280;p27"/>
            <p:cNvSpPr/>
            <p:nvPr/>
          </p:nvSpPr>
          <p:spPr>
            <a:xfrm>
              <a:off x="2648525" y="1333300"/>
              <a:ext cx="7100" cy="9675"/>
            </a:xfrm>
            <a:custGeom>
              <a:avLst/>
              <a:gdLst/>
              <a:ahLst/>
              <a:cxnLst/>
              <a:rect l="l" t="t" r="r" b="b"/>
              <a:pathLst>
                <a:path w="284" h="387" extrusionOk="0">
                  <a:moveTo>
                    <a:pt x="0" y="1"/>
                  </a:moveTo>
                  <a:lnTo>
                    <a:pt x="0" y="27"/>
                  </a:lnTo>
                  <a:lnTo>
                    <a:pt x="249" y="378"/>
                  </a:lnTo>
                  <a:cubicBezTo>
                    <a:pt x="249" y="387"/>
                    <a:pt x="258" y="387"/>
                    <a:pt x="258" y="387"/>
                  </a:cubicBezTo>
                  <a:cubicBezTo>
                    <a:pt x="266" y="387"/>
                    <a:pt x="283" y="378"/>
                    <a:pt x="266" y="361"/>
                  </a:cubicBezTo>
                  <a:lnTo>
                    <a:pt x="1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1" name="Google Shape;281;p27"/>
            <p:cNvSpPr/>
            <p:nvPr/>
          </p:nvSpPr>
          <p:spPr>
            <a:xfrm>
              <a:off x="2653025" y="1333300"/>
              <a:ext cx="4300" cy="9675"/>
            </a:xfrm>
            <a:custGeom>
              <a:avLst/>
              <a:gdLst/>
              <a:ahLst/>
              <a:cxnLst/>
              <a:rect l="l" t="t" r="r" b="b"/>
              <a:pathLst>
                <a:path w="172" h="387" extrusionOk="0">
                  <a:moveTo>
                    <a:pt x="18" y="1"/>
                  </a:moveTo>
                  <a:cubicBezTo>
                    <a:pt x="0" y="1"/>
                    <a:pt x="0" y="18"/>
                    <a:pt x="0" y="27"/>
                  </a:cubicBezTo>
                  <a:lnTo>
                    <a:pt x="146" y="378"/>
                  </a:lnTo>
                  <a:cubicBezTo>
                    <a:pt x="146" y="387"/>
                    <a:pt x="146" y="387"/>
                    <a:pt x="155" y="387"/>
                  </a:cubicBezTo>
                  <a:cubicBezTo>
                    <a:pt x="163" y="387"/>
                    <a:pt x="163" y="378"/>
                    <a:pt x="172" y="370"/>
                  </a:cubicBezTo>
                  <a:lnTo>
                    <a:pt x="35" y="18"/>
                  </a:lnTo>
                  <a:cubicBezTo>
                    <a:pt x="35" y="1"/>
                    <a:pt x="26"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2" name="Google Shape;282;p27"/>
            <p:cNvSpPr/>
            <p:nvPr/>
          </p:nvSpPr>
          <p:spPr>
            <a:xfrm>
              <a:off x="2660100" y="1333725"/>
              <a:ext cx="875" cy="9250"/>
            </a:xfrm>
            <a:custGeom>
              <a:avLst/>
              <a:gdLst/>
              <a:ahLst/>
              <a:cxnLst/>
              <a:rect l="l" t="t" r="r" b="b"/>
              <a:pathLst>
                <a:path w="35" h="370" extrusionOk="0">
                  <a:moveTo>
                    <a:pt x="18" y="1"/>
                  </a:moveTo>
                  <a:cubicBezTo>
                    <a:pt x="9" y="1"/>
                    <a:pt x="1" y="1"/>
                    <a:pt x="1" y="10"/>
                  </a:cubicBezTo>
                  <a:lnTo>
                    <a:pt x="1" y="361"/>
                  </a:lnTo>
                  <a:cubicBezTo>
                    <a:pt x="1" y="361"/>
                    <a:pt x="9" y="370"/>
                    <a:pt x="18" y="370"/>
                  </a:cubicBezTo>
                  <a:cubicBezTo>
                    <a:pt x="35" y="370"/>
                    <a:pt x="35" y="370"/>
                    <a:pt x="35" y="361"/>
                  </a:cubicBezTo>
                  <a:lnTo>
                    <a:pt x="35" y="10"/>
                  </a:lnTo>
                  <a:cubicBezTo>
                    <a:pt x="35" y="10"/>
                    <a:pt x="35"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3" name="Google Shape;283;p27"/>
            <p:cNvSpPr/>
            <p:nvPr/>
          </p:nvSpPr>
          <p:spPr>
            <a:xfrm>
              <a:off x="2656875" y="1333300"/>
              <a:ext cx="2175" cy="9675"/>
            </a:xfrm>
            <a:custGeom>
              <a:avLst/>
              <a:gdLst/>
              <a:ahLst/>
              <a:cxnLst/>
              <a:rect l="l" t="t" r="r" b="b"/>
              <a:pathLst>
                <a:path w="87" h="387" extrusionOk="0">
                  <a:moveTo>
                    <a:pt x="9" y="1"/>
                  </a:moveTo>
                  <a:cubicBezTo>
                    <a:pt x="1" y="1"/>
                    <a:pt x="1" y="18"/>
                    <a:pt x="1" y="27"/>
                  </a:cubicBezTo>
                  <a:lnTo>
                    <a:pt x="52" y="378"/>
                  </a:lnTo>
                  <a:cubicBezTo>
                    <a:pt x="52" y="378"/>
                    <a:pt x="52" y="387"/>
                    <a:pt x="61" y="387"/>
                  </a:cubicBezTo>
                  <a:cubicBezTo>
                    <a:pt x="78" y="387"/>
                    <a:pt x="78" y="387"/>
                    <a:pt x="87" y="370"/>
                  </a:cubicBezTo>
                  <a:lnTo>
                    <a:pt x="35" y="18"/>
                  </a:lnTo>
                  <a:cubicBezTo>
                    <a:pt x="35" y="1"/>
                    <a:pt x="18"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4" name="Google Shape;284;p27"/>
            <p:cNvSpPr/>
            <p:nvPr/>
          </p:nvSpPr>
          <p:spPr>
            <a:xfrm>
              <a:off x="2667400" y="1334000"/>
              <a:ext cx="8825" cy="8975"/>
            </a:xfrm>
            <a:custGeom>
              <a:avLst/>
              <a:gdLst/>
              <a:ahLst/>
              <a:cxnLst/>
              <a:rect l="l" t="t" r="r" b="b"/>
              <a:pathLst>
                <a:path w="353" h="359" extrusionOk="0">
                  <a:moveTo>
                    <a:pt x="334" y="1"/>
                  </a:moveTo>
                  <a:cubicBezTo>
                    <a:pt x="328" y="1"/>
                    <a:pt x="322" y="3"/>
                    <a:pt x="318" y="7"/>
                  </a:cubicBezTo>
                  <a:lnTo>
                    <a:pt x="9" y="342"/>
                  </a:lnTo>
                  <a:cubicBezTo>
                    <a:pt x="0" y="350"/>
                    <a:pt x="0" y="350"/>
                    <a:pt x="9" y="359"/>
                  </a:cubicBezTo>
                  <a:lnTo>
                    <a:pt x="26" y="359"/>
                  </a:lnTo>
                  <a:lnTo>
                    <a:pt x="343" y="33"/>
                  </a:lnTo>
                  <a:cubicBezTo>
                    <a:pt x="352" y="16"/>
                    <a:pt x="352" y="16"/>
                    <a:pt x="343" y="7"/>
                  </a:cubicBezTo>
                  <a:cubicBezTo>
                    <a:pt x="343" y="3"/>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5" name="Google Shape;285;p27"/>
            <p:cNvSpPr/>
            <p:nvPr/>
          </p:nvSpPr>
          <p:spPr>
            <a:xfrm>
              <a:off x="2665475" y="1333425"/>
              <a:ext cx="7300" cy="9550"/>
            </a:xfrm>
            <a:custGeom>
              <a:avLst/>
              <a:gdLst/>
              <a:ahLst/>
              <a:cxnLst/>
              <a:rect l="l" t="t" r="r" b="b"/>
              <a:pathLst>
                <a:path w="292" h="382" extrusionOk="0">
                  <a:moveTo>
                    <a:pt x="263" y="0"/>
                  </a:moveTo>
                  <a:cubicBezTo>
                    <a:pt x="260" y="0"/>
                    <a:pt x="257" y="4"/>
                    <a:pt x="257" y="13"/>
                  </a:cubicBezTo>
                  <a:lnTo>
                    <a:pt x="9" y="365"/>
                  </a:lnTo>
                  <a:cubicBezTo>
                    <a:pt x="0" y="365"/>
                    <a:pt x="0" y="373"/>
                    <a:pt x="17" y="382"/>
                  </a:cubicBezTo>
                  <a:lnTo>
                    <a:pt x="34" y="382"/>
                  </a:lnTo>
                  <a:lnTo>
                    <a:pt x="275" y="30"/>
                  </a:lnTo>
                  <a:cubicBezTo>
                    <a:pt x="292" y="22"/>
                    <a:pt x="292" y="13"/>
                    <a:pt x="275" y="13"/>
                  </a:cubicBezTo>
                  <a:cubicBezTo>
                    <a:pt x="270" y="4"/>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6" name="Google Shape;286;p27"/>
            <p:cNvSpPr/>
            <p:nvPr/>
          </p:nvSpPr>
          <p:spPr>
            <a:xfrm>
              <a:off x="2663750" y="1333300"/>
              <a:ext cx="4750" cy="9675"/>
            </a:xfrm>
            <a:custGeom>
              <a:avLst/>
              <a:gdLst/>
              <a:ahLst/>
              <a:cxnLst/>
              <a:rect l="l" t="t" r="r" b="b"/>
              <a:pathLst>
                <a:path w="190" h="387" extrusionOk="0">
                  <a:moveTo>
                    <a:pt x="172" y="1"/>
                  </a:moveTo>
                  <a:cubicBezTo>
                    <a:pt x="163" y="1"/>
                    <a:pt x="155" y="1"/>
                    <a:pt x="155" y="18"/>
                  </a:cubicBezTo>
                  <a:lnTo>
                    <a:pt x="9" y="370"/>
                  </a:lnTo>
                  <a:cubicBezTo>
                    <a:pt x="0" y="378"/>
                    <a:pt x="9" y="387"/>
                    <a:pt x="26" y="387"/>
                  </a:cubicBezTo>
                  <a:cubicBezTo>
                    <a:pt x="26" y="387"/>
                    <a:pt x="35" y="387"/>
                    <a:pt x="43" y="378"/>
                  </a:cubicBezTo>
                  <a:lnTo>
                    <a:pt x="189" y="27"/>
                  </a:lnTo>
                  <a:cubicBezTo>
                    <a:pt x="189" y="18"/>
                    <a:pt x="189" y="1"/>
                    <a:pt x="17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7" name="Google Shape;287;p27"/>
            <p:cNvSpPr/>
            <p:nvPr/>
          </p:nvSpPr>
          <p:spPr>
            <a:xfrm>
              <a:off x="2662025" y="1333300"/>
              <a:ext cx="2400" cy="9675"/>
            </a:xfrm>
            <a:custGeom>
              <a:avLst/>
              <a:gdLst/>
              <a:ahLst/>
              <a:cxnLst/>
              <a:rect l="l" t="t" r="r" b="b"/>
              <a:pathLst>
                <a:path w="96" h="387" extrusionOk="0">
                  <a:moveTo>
                    <a:pt x="78" y="1"/>
                  </a:moveTo>
                  <a:cubicBezTo>
                    <a:pt x="69" y="1"/>
                    <a:pt x="61" y="1"/>
                    <a:pt x="61" y="18"/>
                  </a:cubicBezTo>
                  <a:lnTo>
                    <a:pt x="9" y="370"/>
                  </a:lnTo>
                  <a:cubicBezTo>
                    <a:pt x="1" y="378"/>
                    <a:pt x="9" y="387"/>
                    <a:pt x="18" y="387"/>
                  </a:cubicBezTo>
                  <a:cubicBezTo>
                    <a:pt x="26" y="387"/>
                    <a:pt x="44" y="387"/>
                    <a:pt x="44" y="378"/>
                  </a:cubicBezTo>
                  <a:lnTo>
                    <a:pt x="95" y="27"/>
                  </a:lnTo>
                  <a:cubicBezTo>
                    <a:pt x="95" y="18"/>
                    <a:pt x="95" y="1"/>
                    <a:pt x="7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8" name="Google Shape;288;p27"/>
            <p:cNvSpPr/>
            <p:nvPr/>
          </p:nvSpPr>
          <p:spPr>
            <a:xfrm>
              <a:off x="2642525" y="1321300"/>
              <a:ext cx="36250" cy="10950"/>
            </a:xfrm>
            <a:custGeom>
              <a:avLst/>
              <a:gdLst/>
              <a:ahLst/>
              <a:cxnLst/>
              <a:rect l="l" t="t" r="r" b="b"/>
              <a:pathLst>
                <a:path w="1450" h="438" extrusionOk="0">
                  <a:moveTo>
                    <a:pt x="34" y="0"/>
                  </a:moveTo>
                  <a:cubicBezTo>
                    <a:pt x="17" y="0"/>
                    <a:pt x="0" y="9"/>
                    <a:pt x="0" y="35"/>
                  </a:cubicBezTo>
                  <a:cubicBezTo>
                    <a:pt x="0" y="52"/>
                    <a:pt x="17" y="69"/>
                    <a:pt x="34" y="69"/>
                  </a:cubicBezTo>
                  <a:lnTo>
                    <a:pt x="69" y="69"/>
                  </a:lnTo>
                  <a:lnTo>
                    <a:pt x="69" y="421"/>
                  </a:lnTo>
                  <a:cubicBezTo>
                    <a:pt x="69" y="429"/>
                    <a:pt x="77" y="438"/>
                    <a:pt x="94" y="438"/>
                  </a:cubicBezTo>
                  <a:cubicBezTo>
                    <a:pt x="103" y="438"/>
                    <a:pt x="112" y="429"/>
                    <a:pt x="112" y="421"/>
                  </a:cubicBezTo>
                  <a:lnTo>
                    <a:pt x="112" y="69"/>
                  </a:lnTo>
                  <a:lnTo>
                    <a:pt x="232" y="69"/>
                  </a:lnTo>
                  <a:lnTo>
                    <a:pt x="232" y="421"/>
                  </a:lnTo>
                  <a:cubicBezTo>
                    <a:pt x="232" y="429"/>
                    <a:pt x="240" y="438"/>
                    <a:pt x="249" y="438"/>
                  </a:cubicBezTo>
                  <a:cubicBezTo>
                    <a:pt x="266" y="438"/>
                    <a:pt x="275" y="429"/>
                    <a:pt x="275" y="421"/>
                  </a:cubicBezTo>
                  <a:lnTo>
                    <a:pt x="275" y="69"/>
                  </a:lnTo>
                  <a:lnTo>
                    <a:pt x="395" y="69"/>
                  </a:lnTo>
                  <a:lnTo>
                    <a:pt x="395" y="421"/>
                  </a:lnTo>
                  <a:cubicBezTo>
                    <a:pt x="395" y="429"/>
                    <a:pt x="403" y="438"/>
                    <a:pt x="412" y="438"/>
                  </a:cubicBezTo>
                  <a:cubicBezTo>
                    <a:pt x="420" y="438"/>
                    <a:pt x="429" y="429"/>
                    <a:pt x="429" y="421"/>
                  </a:cubicBezTo>
                  <a:lnTo>
                    <a:pt x="429" y="69"/>
                  </a:lnTo>
                  <a:lnTo>
                    <a:pt x="549" y="69"/>
                  </a:lnTo>
                  <a:lnTo>
                    <a:pt x="549" y="421"/>
                  </a:lnTo>
                  <a:cubicBezTo>
                    <a:pt x="549" y="429"/>
                    <a:pt x="566" y="438"/>
                    <a:pt x="575" y="438"/>
                  </a:cubicBezTo>
                  <a:cubicBezTo>
                    <a:pt x="583" y="438"/>
                    <a:pt x="592" y="429"/>
                    <a:pt x="592" y="421"/>
                  </a:cubicBezTo>
                  <a:lnTo>
                    <a:pt x="592" y="69"/>
                  </a:lnTo>
                  <a:lnTo>
                    <a:pt x="712" y="69"/>
                  </a:lnTo>
                  <a:lnTo>
                    <a:pt x="712" y="421"/>
                  </a:lnTo>
                  <a:cubicBezTo>
                    <a:pt x="712" y="429"/>
                    <a:pt x="721" y="438"/>
                    <a:pt x="738" y="438"/>
                  </a:cubicBezTo>
                  <a:cubicBezTo>
                    <a:pt x="746" y="438"/>
                    <a:pt x="755" y="429"/>
                    <a:pt x="755" y="421"/>
                  </a:cubicBezTo>
                  <a:lnTo>
                    <a:pt x="755" y="69"/>
                  </a:lnTo>
                  <a:lnTo>
                    <a:pt x="875" y="69"/>
                  </a:lnTo>
                  <a:lnTo>
                    <a:pt x="875" y="421"/>
                  </a:lnTo>
                  <a:cubicBezTo>
                    <a:pt x="875" y="429"/>
                    <a:pt x="884" y="438"/>
                    <a:pt x="892" y="438"/>
                  </a:cubicBezTo>
                  <a:cubicBezTo>
                    <a:pt x="909" y="438"/>
                    <a:pt x="918" y="429"/>
                    <a:pt x="918" y="421"/>
                  </a:cubicBezTo>
                  <a:lnTo>
                    <a:pt x="918" y="69"/>
                  </a:lnTo>
                  <a:lnTo>
                    <a:pt x="1038" y="69"/>
                  </a:lnTo>
                  <a:lnTo>
                    <a:pt x="1038" y="421"/>
                  </a:lnTo>
                  <a:cubicBezTo>
                    <a:pt x="1038" y="429"/>
                    <a:pt x="1047" y="438"/>
                    <a:pt x="1055" y="438"/>
                  </a:cubicBezTo>
                  <a:cubicBezTo>
                    <a:pt x="1064" y="438"/>
                    <a:pt x="1081" y="429"/>
                    <a:pt x="1081" y="421"/>
                  </a:cubicBezTo>
                  <a:lnTo>
                    <a:pt x="1081" y="69"/>
                  </a:lnTo>
                  <a:lnTo>
                    <a:pt x="1193" y="69"/>
                  </a:lnTo>
                  <a:lnTo>
                    <a:pt x="1193" y="421"/>
                  </a:lnTo>
                  <a:cubicBezTo>
                    <a:pt x="1193" y="429"/>
                    <a:pt x="1210" y="438"/>
                    <a:pt x="1218" y="438"/>
                  </a:cubicBezTo>
                  <a:cubicBezTo>
                    <a:pt x="1227" y="438"/>
                    <a:pt x="1235" y="429"/>
                    <a:pt x="1235" y="421"/>
                  </a:cubicBezTo>
                  <a:lnTo>
                    <a:pt x="1235" y="69"/>
                  </a:lnTo>
                  <a:lnTo>
                    <a:pt x="1356" y="69"/>
                  </a:lnTo>
                  <a:lnTo>
                    <a:pt x="1356" y="421"/>
                  </a:lnTo>
                  <a:cubicBezTo>
                    <a:pt x="1356" y="429"/>
                    <a:pt x="1364" y="438"/>
                    <a:pt x="1381" y="438"/>
                  </a:cubicBezTo>
                  <a:cubicBezTo>
                    <a:pt x="1390" y="438"/>
                    <a:pt x="1398" y="429"/>
                    <a:pt x="1398" y="421"/>
                  </a:cubicBezTo>
                  <a:lnTo>
                    <a:pt x="1398" y="69"/>
                  </a:lnTo>
                  <a:lnTo>
                    <a:pt x="1424" y="69"/>
                  </a:lnTo>
                  <a:cubicBezTo>
                    <a:pt x="1441" y="69"/>
                    <a:pt x="1450" y="52"/>
                    <a:pt x="1450" y="35"/>
                  </a:cubicBezTo>
                  <a:cubicBezTo>
                    <a:pt x="1441" y="26"/>
                    <a:pt x="1433" y="0"/>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89" name="Google Shape;289;p27"/>
            <p:cNvSpPr/>
            <p:nvPr/>
          </p:nvSpPr>
          <p:spPr>
            <a:xfrm>
              <a:off x="2642725" y="1330725"/>
              <a:ext cx="35850" cy="3675"/>
            </a:xfrm>
            <a:custGeom>
              <a:avLst/>
              <a:gdLst/>
              <a:ahLst/>
              <a:cxnLst/>
              <a:rect l="l" t="t" r="r" b="b"/>
              <a:pathLst>
                <a:path w="1434" h="147" extrusionOk="0">
                  <a:moveTo>
                    <a:pt x="69" y="1"/>
                  </a:moveTo>
                  <a:cubicBezTo>
                    <a:pt x="26" y="1"/>
                    <a:pt x="1" y="35"/>
                    <a:pt x="1" y="78"/>
                  </a:cubicBezTo>
                  <a:cubicBezTo>
                    <a:pt x="1" y="121"/>
                    <a:pt x="26" y="147"/>
                    <a:pt x="69" y="147"/>
                  </a:cubicBezTo>
                  <a:lnTo>
                    <a:pt x="1356" y="147"/>
                  </a:lnTo>
                  <a:cubicBezTo>
                    <a:pt x="1399" y="147"/>
                    <a:pt x="1433" y="121"/>
                    <a:pt x="1433" y="78"/>
                  </a:cubicBezTo>
                  <a:cubicBezTo>
                    <a:pt x="1433" y="35"/>
                    <a:pt x="1399" y="1"/>
                    <a:pt x="135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0" name="Google Shape;290;p27"/>
            <p:cNvSpPr/>
            <p:nvPr/>
          </p:nvSpPr>
          <p:spPr>
            <a:xfrm>
              <a:off x="2642525" y="1330950"/>
              <a:ext cx="36050" cy="3450"/>
            </a:xfrm>
            <a:custGeom>
              <a:avLst/>
              <a:gdLst/>
              <a:ahLst/>
              <a:cxnLst/>
              <a:rect l="l" t="t" r="r" b="b"/>
              <a:pathLst>
                <a:path w="1442" h="138" extrusionOk="0">
                  <a:moveTo>
                    <a:pt x="1407" y="0"/>
                  </a:moveTo>
                  <a:cubicBezTo>
                    <a:pt x="1313" y="86"/>
                    <a:pt x="927" y="86"/>
                    <a:pt x="721" y="86"/>
                  </a:cubicBezTo>
                  <a:cubicBezTo>
                    <a:pt x="549" y="86"/>
                    <a:pt x="378" y="86"/>
                    <a:pt x="206" y="78"/>
                  </a:cubicBezTo>
                  <a:cubicBezTo>
                    <a:pt x="146" y="78"/>
                    <a:pt x="60" y="69"/>
                    <a:pt x="17" y="26"/>
                  </a:cubicBezTo>
                  <a:cubicBezTo>
                    <a:pt x="0" y="35"/>
                    <a:pt x="0" y="43"/>
                    <a:pt x="0" y="69"/>
                  </a:cubicBezTo>
                  <a:cubicBezTo>
                    <a:pt x="0" y="112"/>
                    <a:pt x="34" y="138"/>
                    <a:pt x="77" y="138"/>
                  </a:cubicBezTo>
                  <a:lnTo>
                    <a:pt x="1364" y="138"/>
                  </a:lnTo>
                  <a:cubicBezTo>
                    <a:pt x="1407" y="138"/>
                    <a:pt x="1441" y="112"/>
                    <a:pt x="1441" y="69"/>
                  </a:cubicBezTo>
                  <a:cubicBezTo>
                    <a:pt x="1441" y="43"/>
                    <a:pt x="1433" y="9"/>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1" name="Google Shape;291;p27"/>
            <p:cNvSpPr/>
            <p:nvPr/>
          </p:nvSpPr>
          <p:spPr>
            <a:xfrm>
              <a:off x="2644875" y="1395125"/>
              <a:ext cx="8825" cy="9000"/>
            </a:xfrm>
            <a:custGeom>
              <a:avLst/>
              <a:gdLst/>
              <a:ahLst/>
              <a:cxnLst/>
              <a:rect l="l" t="t" r="r" b="b"/>
              <a:pathLst>
                <a:path w="353" h="360" extrusionOk="0">
                  <a:moveTo>
                    <a:pt x="21" y="1"/>
                  </a:moveTo>
                  <a:cubicBezTo>
                    <a:pt x="18" y="1"/>
                    <a:pt x="13" y="3"/>
                    <a:pt x="9" y="7"/>
                  </a:cubicBezTo>
                  <a:cubicBezTo>
                    <a:pt x="0" y="7"/>
                    <a:pt x="0" y="16"/>
                    <a:pt x="9" y="25"/>
                  </a:cubicBezTo>
                  <a:lnTo>
                    <a:pt x="318" y="359"/>
                  </a:lnTo>
                  <a:lnTo>
                    <a:pt x="335" y="359"/>
                  </a:lnTo>
                  <a:cubicBezTo>
                    <a:pt x="352" y="359"/>
                    <a:pt x="352" y="351"/>
                    <a:pt x="335"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2" name="Google Shape;292;p27"/>
            <p:cNvSpPr/>
            <p:nvPr/>
          </p:nvSpPr>
          <p:spPr>
            <a:xfrm>
              <a:off x="2648300" y="1394450"/>
              <a:ext cx="6900" cy="9675"/>
            </a:xfrm>
            <a:custGeom>
              <a:avLst/>
              <a:gdLst/>
              <a:ahLst/>
              <a:cxnLst/>
              <a:rect l="l" t="t" r="r" b="b"/>
              <a:pathLst>
                <a:path w="276" h="387" extrusionOk="0">
                  <a:moveTo>
                    <a:pt x="1" y="0"/>
                  </a:moveTo>
                  <a:lnTo>
                    <a:pt x="1" y="26"/>
                  </a:lnTo>
                  <a:lnTo>
                    <a:pt x="249" y="378"/>
                  </a:lnTo>
                  <a:cubicBezTo>
                    <a:pt x="249" y="386"/>
                    <a:pt x="249" y="386"/>
                    <a:pt x="258" y="386"/>
                  </a:cubicBezTo>
                  <a:cubicBezTo>
                    <a:pt x="275" y="386"/>
                    <a:pt x="275" y="378"/>
                    <a:pt x="267" y="360"/>
                  </a:cubicBez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3" name="Google Shape;293;p27"/>
            <p:cNvSpPr/>
            <p:nvPr/>
          </p:nvSpPr>
          <p:spPr>
            <a:xfrm>
              <a:off x="2652800" y="1394450"/>
              <a:ext cx="4325" cy="9675"/>
            </a:xfrm>
            <a:custGeom>
              <a:avLst/>
              <a:gdLst/>
              <a:ahLst/>
              <a:cxnLst/>
              <a:rect l="l" t="t" r="r" b="b"/>
              <a:pathLst>
                <a:path w="173" h="387" extrusionOk="0">
                  <a:moveTo>
                    <a:pt x="9" y="0"/>
                  </a:moveTo>
                  <a:cubicBezTo>
                    <a:pt x="1" y="0"/>
                    <a:pt x="1" y="9"/>
                    <a:pt x="1" y="26"/>
                  </a:cubicBezTo>
                  <a:lnTo>
                    <a:pt x="138" y="378"/>
                  </a:lnTo>
                  <a:cubicBezTo>
                    <a:pt x="138" y="386"/>
                    <a:pt x="138" y="386"/>
                    <a:pt x="155" y="386"/>
                  </a:cubicBezTo>
                  <a:cubicBezTo>
                    <a:pt x="172" y="386"/>
                    <a:pt x="172" y="378"/>
                    <a:pt x="172" y="369"/>
                  </a:cubicBezTo>
                  <a:lnTo>
                    <a:pt x="35" y="17"/>
                  </a:lnTo>
                  <a:cubicBezTo>
                    <a:pt x="35" y="0"/>
                    <a:pt x="2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4" name="Google Shape;294;p27"/>
            <p:cNvSpPr/>
            <p:nvPr/>
          </p:nvSpPr>
          <p:spPr>
            <a:xfrm>
              <a:off x="2660325" y="1394450"/>
              <a:ext cx="875" cy="9675"/>
            </a:xfrm>
            <a:custGeom>
              <a:avLst/>
              <a:gdLst/>
              <a:ahLst/>
              <a:cxnLst/>
              <a:rect l="l" t="t" r="r" b="b"/>
              <a:pathLst>
                <a:path w="35" h="387" extrusionOk="0">
                  <a:moveTo>
                    <a:pt x="9" y="0"/>
                  </a:moveTo>
                  <a:cubicBezTo>
                    <a:pt x="9" y="0"/>
                    <a:pt x="0" y="0"/>
                    <a:pt x="0" y="17"/>
                  </a:cubicBezTo>
                  <a:lnTo>
                    <a:pt x="0" y="369"/>
                  </a:lnTo>
                  <a:cubicBezTo>
                    <a:pt x="0" y="378"/>
                    <a:pt x="0" y="386"/>
                    <a:pt x="9" y="386"/>
                  </a:cubicBezTo>
                  <a:cubicBezTo>
                    <a:pt x="9" y="386"/>
                    <a:pt x="26" y="386"/>
                    <a:pt x="34" y="369"/>
                  </a:cubicBezTo>
                  <a:lnTo>
                    <a:pt x="34"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5" name="Google Shape;295;p27"/>
            <p:cNvSpPr/>
            <p:nvPr/>
          </p:nvSpPr>
          <p:spPr>
            <a:xfrm>
              <a:off x="2656875" y="1394450"/>
              <a:ext cx="2175" cy="9675"/>
            </a:xfrm>
            <a:custGeom>
              <a:avLst/>
              <a:gdLst/>
              <a:ahLst/>
              <a:cxnLst/>
              <a:rect l="l" t="t" r="r" b="b"/>
              <a:pathLst>
                <a:path w="87" h="387" extrusionOk="0">
                  <a:moveTo>
                    <a:pt x="9" y="0"/>
                  </a:moveTo>
                  <a:cubicBezTo>
                    <a:pt x="1" y="0"/>
                    <a:pt x="1" y="9"/>
                    <a:pt x="1" y="26"/>
                  </a:cubicBezTo>
                  <a:lnTo>
                    <a:pt x="52" y="378"/>
                  </a:lnTo>
                  <a:cubicBezTo>
                    <a:pt x="52" y="378"/>
                    <a:pt x="52" y="386"/>
                    <a:pt x="61" y="386"/>
                  </a:cubicBezTo>
                  <a:cubicBezTo>
                    <a:pt x="78" y="386"/>
                    <a:pt x="78" y="386"/>
                    <a:pt x="87" y="369"/>
                  </a:cubicBezTo>
                  <a:lnTo>
                    <a:pt x="35" y="17"/>
                  </a:lnTo>
                  <a:cubicBezTo>
                    <a:pt x="35"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6" name="Google Shape;296;p27"/>
            <p:cNvSpPr/>
            <p:nvPr/>
          </p:nvSpPr>
          <p:spPr>
            <a:xfrm>
              <a:off x="2667400" y="1394750"/>
              <a:ext cx="8825" cy="9375"/>
            </a:xfrm>
            <a:custGeom>
              <a:avLst/>
              <a:gdLst/>
              <a:ahLst/>
              <a:cxnLst/>
              <a:rect l="l" t="t" r="r" b="b"/>
              <a:pathLst>
                <a:path w="353" h="375" extrusionOk="0">
                  <a:moveTo>
                    <a:pt x="334" y="1"/>
                  </a:moveTo>
                  <a:cubicBezTo>
                    <a:pt x="328" y="1"/>
                    <a:pt x="322" y="5"/>
                    <a:pt x="318" y="14"/>
                  </a:cubicBezTo>
                  <a:lnTo>
                    <a:pt x="9" y="348"/>
                  </a:lnTo>
                  <a:cubicBezTo>
                    <a:pt x="0" y="357"/>
                    <a:pt x="0" y="366"/>
                    <a:pt x="17" y="374"/>
                  </a:cubicBezTo>
                  <a:cubicBezTo>
                    <a:pt x="17" y="374"/>
                    <a:pt x="26" y="374"/>
                    <a:pt x="26" y="366"/>
                  </a:cubicBezTo>
                  <a:lnTo>
                    <a:pt x="343" y="31"/>
                  </a:lnTo>
                  <a:cubicBezTo>
                    <a:pt x="352" y="31"/>
                    <a:pt x="352" y="22"/>
                    <a:pt x="343" y="14"/>
                  </a:cubicBezTo>
                  <a:cubicBezTo>
                    <a:pt x="343" y="5"/>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7" name="Google Shape;297;p27"/>
            <p:cNvSpPr/>
            <p:nvPr/>
          </p:nvSpPr>
          <p:spPr>
            <a:xfrm>
              <a:off x="2665475" y="1394550"/>
              <a:ext cx="7300" cy="9575"/>
            </a:xfrm>
            <a:custGeom>
              <a:avLst/>
              <a:gdLst/>
              <a:ahLst/>
              <a:cxnLst/>
              <a:rect l="l" t="t" r="r" b="b"/>
              <a:pathLst>
                <a:path w="292" h="383" extrusionOk="0">
                  <a:moveTo>
                    <a:pt x="263" y="0"/>
                  </a:moveTo>
                  <a:cubicBezTo>
                    <a:pt x="260" y="0"/>
                    <a:pt x="257" y="5"/>
                    <a:pt x="257" y="13"/>
                  </a:cubicBezTo>
                  <a:lnTo>
                    <a:pt x="9" y="365"/>
                  </a:lnTo>
                  <a:cubicBezTo>
                    <a:pt x="0" y="365"/>
                    <a:pt x="0" y="374"/>
                    <a:pt x="17" y="382"/>
                  </a:cubicBezTo>
                  <a:lnTo>
                    <a:pt x="34" y="382"/>
                  </a:lnTo>
                  <a:lnTo>
                    <a:pt x="275" y="30"/>
                  </a:lnTo>
                  <a:cubicBezTo>
                    <a:pt x="292" y="22"/>
                    <a:pt x="292" y="13"/>
                    <a:pt x="275" y="13"/>
                  </a:cubicBezTo>
                  <a:cubicBezTo>
                    <a:pt x="270" y="5"/>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8" name="Google Shape;298;p27"/>
            <p:cNvSpPr/>
            <p:nvPr/>
          </p:nvSpPr>
          <p:spPr>
            <a:xfrm>
              <a:off x="2663525" y="1394450"/>
              <a:ext cx="4525" cy="9675"/>
            </a:xfrm>
            <a:custGeom>
              <a:avLst/>
              <a:gdLst/>
              <a:ahLst/>
              <a:cxnLst/>
              <a:rect l="l" t="t" r="r" b="b"/>
              <a:pathLst>
                <a:path w="181" h="387" extrusionOk="0">
                  <a:moveTo>
                    <a:pt x="172" y="0"/>
                  </a:moveTo>
                  <a:cubicBezTo>
                    <a:pt x="164" y="0"/>
                    <a:pt x="155" y="0"/>
                    <a:pt x="155" y="17"/>
                  </a:cubicBezTo>
                  <a:lnTo>
                    <a:pt x="9" y="369"/>
                  </a:lnTo>
                  <a:cubicBezTo>
                    <a:pt x="1" y="378"/>
                    <a:pt x="9" y="386"/>
                    <a:pt x="27" y="386"/>
                  </a:cubicBezTo>
                  <a:cubicBezTo>
                    <a:pt x="35" y="386"/>
                    <a:pt x="35" y="386"/>
                    <a:pt x="44" y="378"/>
                  </a:cubicBezTo>
                  <a:lnTo>
                    <a:pt x="181" y="26"/>
                  </a:lnTo>
                  <a:cubicBezTo>
                    <a:pt x="181" y="17"/>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299" name="Google Shape;299;p27"/>
            <p:cNvSpPr/>
            <p:nvPr/>
          </p:nvSpPr>
          <p:spPr>
            <a:xfrm>
              <a:off x="2662025" y="1394450"/>
              <a:ext cx="2400" cy="9675"/>
            </a:xfrm>
            <a:custGeom>
              <a:avLst/>
              <a:gdLst/>
              <a:ahLst/>
              <a:cxnLst/>
              <a:rect l="l" t="t" r="r" b="b"/>
              <a:pathLst>
                <a:path w="96" h="387" extrusionOk="0">
                  <a:moveTo>
                    <a:pt x="78" y="0"/>
                  </a:moveTo>
                  <a:cubicBezTo>
                    <a:pt x="69" y="0"/>
                    <a:pt x="61" y="0"/>
                    <a:pt x="61" y="17"/>
                  </a:cubicBezTo>
                  <a:lnTo>
                    <a:pt x="9" y="369"/>
                  </a:lnTo>
                  <a:cubicBezTo>
                    <a:pt x="1" y="378"/>
                    <a:pt x="9" y="386"/>
                    <a:pt x="18" y="386"/>
                  </a:cubicBezTo>
                  <a:cubicBezTo>
                    <a:pt x="26" y="386"/>
                    <a:pt x="26" y="386"/>
                    <a:pt x="44" y="378"/>
                  </a:cubicBezTo>
                  <a:lnTo>
                    <a:pt x="95" y="26"/>
                  </a:lnTo>
                  <a:cubicBezTo>
                    <a:pt x="95" y="17"/>
                    <a:pt x="95" y="0"/>
                    <a:pt x="7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0" name="Google Shape;300;p27"/>
            <p:cNvSpPr/>
            <p:nvPr/>
          </p:nvSpPr>
          <p:spPr>
            <a:xfrm>
              <a:off x="2642525" y="1382425"/>
              <a:ext cx="36250" cy="10975"/>
            </a:xfrm>
            <a:custGeom>
              <a:avLst/>
              <a:gdLst/>
              <a:ahLst/>
              <a:cxnLst/>
              <a:rect l="l" t="t" r="r" b="b"/>
              <a:pathLst>
                <a:path w="1450" h="439" extrusionOk="0">
                  <a:moveTo>
                    <a:pt x="34" y="1"/>
                  </a:moveTo>
                  <a:cubicBezTo>
                    <a:pt x="17" y="1"/>
                    <a:pt x="0" y="9"/>
                    <a:pt x="0" y="35"/>
                  </a:cubicBezTo>
                  <a:cubicBezTo>
                    <a:pt x="0" y="52"/>
                    <a:pt x="26" y="69"/>
                    <a:pt x="34" y="69"/>
                  </a:cubicBezTo>
                  <a:lnTo>
                    <a:pt x="69" y="69"/>
                  </a:lnTo>
                  <a:lnTo>
                    <a:pt x="69" y="421"/>
                  </a:lnTo>
                  <a:cubicBezTo>
                    <a:pt x="69" y="430"/>
                    <a:pt x="77" y="438"/>
                    <a:pt x="94" y="438"/>
                  </a:cubicBezTo>
                  <a:cubicBezTo>
                    <a:pt x="103" y="438"/>
                    <a:pt x="112" y="430"/>
                    <a:pt x="112" y="421"/>
                  </a:cubicBezTo>
                  <a:lnTo>
                    <a:pt x="112" y="69"/>
                  </a:lnTo>
                  <a:lnTo>
                    <a:pt x="232" y="69"/>
                  </a:lnTo>
                  <a:lnTo>
                    <a:pt x="232" y="421"/>
                  </a:lnTo>
                  <a:cubicBezTo>
                    <a:pt x="232" y="430"/>
                    <a:pt x="240" y="438"/>
                    <a:pt x="249" y="438"/>
                  </a:cubicBezTo>
                  <a:cubicBezTo>
                    <a:pt x="266" y="438"/>
                    <a:pt x="275" y="430"/>
                    <a:pt x="275" y="421"/>
                  </a:cubicBezTo>
                  <a:lnTo>
                    <a:pt x="275" y="69"/>
                  </a:lnTo>
                  <a:lnTo>
                    <a:pt x="395" y="69"/>
                  </a:lnTo>
                  <a:lnTo>
                    <a:pt x="395" y="421"/>
                  </a:lnTo>
                  <a:cubicBezTo>
                    <a:pt x="395" y="430"/>
                    <a:pt x="403" y="438"/>
                    <a:pt x="412" y="438"/>
                  </a:cubicBezTo>
                  <a:cubicBezTo>
                    <a:pt x="420" y="438"/>
                    <a:pt x="429" y="430"/>
                    <a:pt x="429" y="421"/>
                  </a:cubicBezTo>
                  <a:lnTo>
                    <a:pt x="429" y="69"/>
                  </a:lnTo>
                  <a:lnTo>
                    <a:pt x="549" y="69"/>
                  </a:lnTo>
                  <a:lnTo>
                    <a:pt x="549" y="421"/>
                  </a:lnTo>
                  <a:cubicBezTo>
                    <a:pt x="549" y="430"/>
                    <a:pt x="566" y="438"/>
                    <a:pt x="575" y="438"/>
                  </a:cubicBezTo>
                  <a:cubicBezTo>
                    <a:pt x="583" y="438"/>
                    <a:pt x="592" y="430"/>
                    <a:pt x="592" y="421"/>
                  </a:cubicBezTo>
                  <a:lnTo>
                    <a:pt x="592" y="69"/>
                  </a:lnTo>
                  <a:lnTo>
                    <a:pt x="712" y="69"/>
                  </a:lnTo>
                  <a:lnTo>
                    <a:pt x="712" y="421"/>
                  </a:lnTo>
                  <a:cubicBezTo>
                    <a:pt x="712" y="430"/>
                    <a:pt x="721" y="438"/>
                    <a:pt x="738" y="438"/>
                  </a:cubicBezTo>
                  <a:cubicBezTo>
                    <a:pt x="746" y="438"/>
                    <a:pt x="755" y="430"/>
                    <a:pt x="755" y="421"/>
                  </a:cubicBezTo>
                  <a:lnTo>
                    <a:pt x="755" y="69"/>
                  </a:lnTo>
                  <a:lnTo>
                    <a:pt x="875" y="69"/>
                  </a:lnTo>
                  <a:lnTo>
                    <a:pt x="875" y="421"/>
                  </a:lnTo>
                  <a:cubicBezTo>
                    <a:pt x="875" y="430"/>
                    <a:pt x="884" y="438"/>
                    <a:pt x="892" y="438"/>
                  </a:cubicBezTo>
                  <a:cubicBezTo>
                    <a:pt x="909" y="438"/>
                    <a:pt x="918" y="430"/>
                    <a:pt x="918" y="421"/>
                  </a:cubicBezTo>
                  <a:lnTo>
                    <a:pt x="918" y="69"/>
                  </a:lnTo>
                  <a:lnTo>
                    <a:pt x="1038" y="69"/>
                  </a:lnTo>
                  <a:lnTo>
                    <a:pt x="1038" y="421"/>
                  </a:lnTo>
                  <a:cubicBezTo>
                    <a:pt x="1038" y="430"/>
                    <a:pt x="1047" y="438"/>
                    <a:pt x="1055" y="438"/>
                  </a:cubicBezTo>
                  <a:cubicBezTo>
                    <a:pt x="1064" y="438"/>
                    <a:pt x="1081" y="430"/>
                    <a:pt x="1081" y="421"/>
                  </a:cubicBezTo>
                  <a:lnTo>
                    <a:pt x="1081" y="69"/>
                  </a:lnTo>
                  <a:lnTo>
                    <a:pt x="1193" y="69"/>
                  </a:lnTo>
                  <a:lnTo>
                    <a:pt x="1193" y="421"/>
                  </a:lnTo>
                  <a:cubicBezTo>
                    <a:pt x="1193" y="430"/>
                    <a:pt x="1210" y="438"/>
                    <a:pt x="1218" y="438"/>
                  </a:cubicBezTo>
                  <a:cubicBezTo>
                    <a:pt x="1227" y="438"/>
                    <a:pt x="1235" y="430"/>
                    <a:pt x="1235" y="421"/>
                  </a:cubicBezTo>
                  <a:lnTo>
                    <a:pt x="1235" y="69"/>
                  </a:lnTo>
                  <a:lnTo>
                    <a:pt x="1356" y="69"/>
                  </a:lnTo>
                  <a:lnTo>
                    <a:pt x="1356" y="421"/>
                  </a:lnTo>
                  <a:cubicBezTo>
                    <a:pt x="1356" y="430"/>
                    <a:pt x="1364" y="438"/>
                    <a:pt x="1381" y="438"/>
                  </a:cubicBezTo>
                  <a:cubicBezTo>
                    <a:pt x="1390" y="438"/>
                    <a:pt x="1398" y="430"/>
                    <a:pt x="1398" y="421"/>
                  </a:cubicBezTo>
                  <a:lnTo>
                    <a:pt x="1398" y="69"/>
                  </a:lnTo>
                  <a:lnTo>
                    <a:pt x="1424" y="69"/>
                  </a:lnTo>
                  <a:cubicBezTo>
                    <a:pt x="1441" y="69"/>
                    <a:pt x="1450" y="52"/>
                    <a:pt x="1450" y="35"/>
                  </a:cubicBezTo>
                  <a:cubicBezTo>
                    <a:pt x="1441" y="26"/>
                    <a:pt x="1433"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1" name="Google Shape;301;p27"/>
            <p:cNvSpPr/>
            <p:nvPr/>
          </p:nvSpPr>
          <p:spPr>
            <a:xfrm>
              <a:off x="2642725" y="1391875"/>
              <a:ext cx="35850" cy="3650"/>
            </a:xfrm>
            <a:custGeom>
              <a:avLst/>
              <a:gdLst/>
              <a:ahLst/>
              <a:cxnLst/>
              <a:rect l="l" t="t" r="r" b="b"/>
              <a:pathLst>
                <a:path w="1434" h="146" extrusionOk="0">
                  <a:moveTo>
                    <a:pt x="69" y="0"/>
                  </a:moveTo>
                  <a:cubicBezTo>
                    <a:pt x="26" y="0"/>
                    <a:pt x="1" y="34"/>
                    <a:pt x="1" y="77"/>
                  </a:cubicBezTo>
                  <a:cubicBezTo>
                    <a:pt x="1" y="120"/>
                    <a:pt x="26" y="146"/>
                    <a:pt x="69" y="146"/>
                  </a:cubicBezTo>
                  <a:lnTo>
                    <a:pt x="1356" y="146"/>
                  </a:lnTo>
                  <a:cubicBezTo>
                    <a:pt x="1399" y="146"/>
                    <a:pt x="1433" y="120"/>
                    <a:pt x="1433" y="77"/>
                  </a:cubicBezTo>
                  <a:cubicBezTo>
                    <a:pt x="1433" y="34"/>
                    <a:pt x="1399" y="0"/>
                    <a:pt x="135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2" name="Google Shape;302;p27"/>
            <p:cNvSpPr/>
            <p:nvPr/>
          </p:nvSpPr>
          <p:spPr>
            <a:xfrm>
              <a:off x="2642525" y="1392075"/>
              <a:ext cx="36050" cy="3450"/>
            </a:xfrm>
            <a:custGeom>
              <a:avLst/>
              <a:gdLst/>
              <a:ahLst/>
              <a:cxnLst/>
              <a:rect l="l" t="t" r="r" b="b"/>
              <a:pathLst>
                <a:path w="1442" h="138" extrusionOk="0">
                  <a:moveTo>
                    <a:pt x="1407" y="1"/>
                  </a:moveTo>
                  <a:cubicBezTo>
                    <a:pt x="1313" y="86"/>
                    <a:pt x="927" y="86"/>
                    <a:pt x="721" y="86"/>
                  </a:cubicBezTo>
                  <a:cubicBezTo>
                    <a:pt x="549" y="86"/>
                    <a:pt x="378" y="86"/>
                    <a:pt x="206" y="78"/>
                  </a:cubicBezTo>
                  <a:cubicBezTo>
                    <a:pt x="146" y="78"/>
                    <a:pt x="60" y="61"/>
                    <a:pt x="17" y="26"/>
                  </a:cubicBezTo>
                  <a:cubicBezTo>
                    <a:pt x="0" y="35"/>
                    <a:pt x="0" y="44"/>
                    <a:pt x="0" y="61"/>
                  </a:cubicBezTo>
                  <a:cubicBezTo>
                    <a:pt x="0" y="104"/>
                    <a:pt x="34" y="138"/>
                    <a:pt x="77" y="138"/>
                  </a:cubicBezTo>
                  <a:lnTo>
                    <a:pt x="1364" y="138"/>
                  </a:lnTo>
                  <a:cubicBezTo>
                    <a:pt x="1407" y="138"/>
                    <a:pt x="1441" y="104"/>
                    <a:pt x="1441" y="61"/>
                  </a:cubicBezTo>
                  <a:cubicBezTo>
                    <a:pt x="1441" y="44"/>
                    <a:pt x="1433" y="9"/>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3" name="Google Shape;303;p27"/>
            <p:cNvSpPr/>
            <p:nvPr/>
          </p:nvSpPr>
          <p:spPr>
            <a:xfrm>
              <a:off x="2660325" y="1475725"/>
              <a:ext cx="875" cy="9475"/>
            </a:xfrm>
            <a:custGeom>
              <a:avLst/>
              <a:gdLst/>
              <a:ahLst/>
              <a:cxnLst/>
              <a:rect l="l" t="t" r="r" b="b"/>
              <a:pathLst>
                <a:path w="35" h="379" extrusionOk="0">
                  <a:moveTo>
                    <a:pt x="9" y="1"/>
                  </a:moveTo>
                  <a:cubicBezTo>
                    <a:pt x="9" y="1"/>
                    <a:pt x="0" y="1"/>
                    <a:pt x="0" y="9"/>
                  </a:cubicBezTo>
                  <a:lnTo>
                    <a:pt x="0" y="370"/>
                  </a:lnTo>
                  <a:cubicBezTo>
                    <a:pt x="0" y="370"/>
                    <a:pt x="0" y="378"/>
                    <a:pt x="9" y="378"/>
                  </a:cubicBezTo>
                  <a:cubicBezTo>
                    <a:pt x="26" y="378"/>
                    <a:pt x="34" y="370"/>
                    <a:pt x="26" y="370"/>
                  </a:cubicBezTo>
                  <a:lnTo>
                    <a:pt x="26" y="9"/>
                  </a:lnTo>
                  <a:cubicBezTo>
                    <a:pt x="26" y="9"/>
                    <a:pt x="26"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4" name="Google Shape;304;p27"/>
            <p:cNvSpPr/>
            <p:nvPr/>
          </p:nvSpPr>
          <p:spPr>
            <a:xfrm>
              <a:off x="2671050" y="1475525"/>
              <a:ext cx="4525" cy="9675"/>
            </a:xfrm>
            <a:custGeom>
              <a:avLst/>
              <a:gdLst/>
              <a:ahLst/>
              <a:cxnLst/>
              <a:rect l="l" t="t" r="r" b="b"/>
              <a:pathLst>
                <a:path w="181" h="387" extrusionOk="0">
                  <a:moveTo>
                    <a:pt x="172" y="0"/>
                  </a:moveTo>
                  <a:cubicBezTo>
                    <a:pt x="163" y="0"/>
                    <a:pt x="146" y="0"/>
                    <a:pt x="146" y="9"/>
                  </a:cubicBezTo>
                  <a:lnTo>
                    <a:pt x="9" y="360"/>
                  </a:lnTo>
                  <a:cubicBezTo>
                    <a:pt x="0" y="378"/>
                    <a:pt x="9" y="386"/>
                    <a:pt x="26" y="386"/>
                  </a:cubicBezTo>
                  <a:cubicBezTo>
                    <a:pt x="26" y="386"/>
                    <a:pt x="34" y="386"/>
                    <a:pt x="43" y="378"/>
                  </a:cubicBezTo>
                  <a:lnTo>
                    <a:pt x="180" y="17"/>
                  </a:lnTo>
                  <a:cubicBezTo>
                    <a:pt x="180" y="9"/>
                    <a:pt x="180"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5" name="Google Shape;305;p27"/>
            <p:cNvSpPr/>
            <p:nvPr/>
          </p:nvSpPr>
          <p:spPr>
            <a:xfrm>
              <a:off x="2667825" y="1475525"/>
              <a:ext cx="4100" cy="9675"/>
            </a:xfrm>
            <a:custGeom>
              <a:avLst/>
              <a:gdLst/>
              <a:ahLst/>
              <a:cxnLst/>
              <a:rect l="l" t="t" r="r" b="b"/>
              <a:pathLst>
                <a:path w="164" h="387" extrusionOk="0">
                  <a:moveTo>
                    <a:pt x="155" y="0"/>
                  </a:moveTo>
                  <a:cubicBezTo>
                    <a:pt x="138" y="0"/>
                    <a:pt x="129" y="0"/>
                    <a:pt x="129" y="9"/>
                  </a:cubicBezTo>
                  <a:lnTo>
                    <a:pt x="9" y="360"/>
                  </a:lnTo>
                  <a:cubicBezTo>
                    <a:pt x="0" y="378"/>
                    <a:pt x="9" y="386"/>
                    <a:pt x="26" y="386"/>
                  </a:cubicBezTo>
                  <a:cubicBezTo>
                    <a:pt x="35" y="386"/>
                    <a:pt x="43"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6" name="Google Shape;306;p27"/>
            <p:cNvSpPr/>
            <p:nvPr/>
          </p:nvSpPr>
          <p:spPr>
            <a:xfrm>
              <a:off x="2665475" y="1475525"/>
              <a:ext cx="2575" cy="9675"/>
            </a:xfrm>
            <a:custGeom>
              <a:avLst/>
              <a:gdLst/>
              <a:ahLst/>
              <a:cxnLst/>
              <a:rect l="l" t="t" r="r" b="b"/>
              <a:pathLst>
                <a:path w="103" h="387" extrusionOk="0">
                  <a:moveTo>
                    <a:pt x="94" y="0"/>
                  </a:moveTo>
                  <a:cubicBezTo>
                    <a:pt x="86" y="0"/>
                    <a:pt x="77" y="0"/>
                    <a:pt x="77" y="9"/>
                  </a:cubicBezTo>
                  <a:lnTo>
                    <a:pt x="9" y="360"/>
                  </a:lnTo>
                  <a:cubicBezTo>
                    <a:pt x="0" y="378"/>
                    <a:pt x="9" y="386"/>
                    <a:pt x="17" y="386"/>
                  </a:cubicBezTo>
                  <a:cubicBezTo>
                    <a:pt x="34" y="386"/>
                    <a:pt x="34" y="386"/>
                    <a:pt x="43" y="378"/>
                  </a:cubicBezTo>
                  <a:lnTo>
                    <a:pt x="103" y="17"/>
                  </a:lnTo>
                  <a:cubicBezTo>
                    <a:pt x="103" y="9"/>
                    <a:pt x="103" y="0"/>
                    <a:pt x="94"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7" name="Google Shape;307;p27"/>
            <p:cNvSpPr/>
            <p:nvPr/>
          </p:nvSpPr>
          <p:spPr>
            <a:xfrm>
              <a:off x="2679400" y="1475575"/>
              <a:ext cx="6475" cy="9625"/>
            </a:xfrm>
            <a:custGeom>
              <a:avLst/>
              <a:gdLst/>
              <a:ahLst/>
              <a:cxnLst/>
              <a:rect l="l" t="t" r="r" b="b"/>
              <a:pathLst>
                <a:path w="259" h="385" extrusionOk="0">
                  <a:moveTo>
                    <a:pt x="230" y="0"/>
                  </a:moveTo>
                  <a:cubicBezTo>
                    <a:pt x="226" y="0"/>
                    <a:pt x="224" y="2"/>
                    <a:pt x="224" y="7"/>
                  </a:cubicBezTo>
                  <a:lnTo>
                    <a:pt x="9" y="358"/>
                  </a:lnTo>
                  <a:cubicBezTo>
                    <a:pt x="1" y="358"/>
                    <a:pt x="9" y="376"/>
                    <a:pt x="18" y="384"/>
                  </a:cubicBezTo>
                  <a:lnTo>
                    <a:pt x="35" y="384"/>
                  </a:lnTo>
                  <a:lnTo>
                    <a:pt x="250" y="32"/>
                  </a:lnTo>
                  <a:cubicBezTo>
                    <a:pt x="258" y="15"/>
                    <a:pt x="258" y="7"/>
                    <a:pt x="250" y="7"/>
                  </a:cubicBezTo>
                  <a:cubicBezTo>
                    <a:pt x="241" y="2"/>
                    <a:pt x="235"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8" name="Google Shape;308;p27"/>
            <p:cNvSpPr/>
            <p:nvPr/>
          </p:nvSpPr>
          <p:spPr>
            <a:xfrm>
              <a:off x="2676625" y="1475525"/>
              <a:ext cx="6225" cy="9675"/>
            </a:xfrm>
            <a:custGeom>
              <a:avLst/>
              <a:gdLst/>
              <a:ahLst/>
              <a:cxnLst/>
              <a:rect l="l" t="t" r="r" b="b"/>
              <a:pathLst>
                <a:path w="249" h="387" extrusionOk="0">
                  <a:moveTo>
                    <a:pt x="240" y="0"/>
                  </a:moveTo>
                  <a:cubicBezTo>
                    <a:pt x="232" y="0"/>
                    <a:pt x="215" y="0"/>
                    <a:pt x="215" y="9"/>
                  </a:cubicBezTo>
                  <a:lnTo>
                    <a:pt x="17" y="360"/>
                  </a:lnTo>
                  <a:cubicBezTo>
                    <a:pt x="0" y="360"/>
                    <a:pt x="17" y="378"/>
                    <a:pt x="26" y="386"/>
                  </a:cubicBezTo>
                  <a:cubicBezTo>
                    <a:pt x="34" y="386"/>
                    <a:pt x="34" y="386"/>
                    <a:pt x="43" y="378"/>
                  </a:cubicBezTo>
                  <a:lnTo>
                    <a:pt x="249" y="17"/>
                  </a:lnTo>
                  <a:cubicBezTo>
                    <a:pt x="249" y="9"/>
                    <a:pt x="249" y="0"/>
                    <a:pt x="24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09" name="Google Shape;309;p27"/>
            <p:cNvSpPr/>
            <p:nvPr/>
          </p:nvSpPr>
          <p:spPr>
            <a:xfrm>
              <a:off x="2674050" y="1475525"/>
              <a:ext cx="5375" cy="9675"/>
            </a:xfrm>
            <a:custGeom>
              <a:avLst/>
              <a:gdLst/>
              <a:ahLst/>
              <a:cxnLst/>
              <a:rect l="l" t="t" r="r" b="b"/>
              <a:pathLst>
                <a:path w="215" h="387" extrusionOk="0">
                  <a:moveTo>
                    <a:pt x="206" y="0"/>
                  </a:moveTo>
                  <a:cubicBezTo>
                    <a:pt x="189" y="0"/>
                    <a:pt x="180" y="0"/>
                    <a:pt x="180" y="9"/>
                  </a:cubicBezTo>
                  <a:lnTo>
                    <a:pt x="9" y="360"/>
                  </a:lnTo>
                  <a:cubicBezTo>
                    <a:pt x="0" y="378"/>
                    <a:pt x="9" y="378"/>
                    <a:pt x="17" y="386"/>
                  </a:cubicBezTo>
                  <a:cubicBezTo>
                    <a:pt x="17" y="386"/>
                    <a:pt x="26" y="386"/>
                    <a:pt x="43" y="378"/>
                  </a:cubicBezTo>
                  <a:lnTo>
                    <a:pt x="215" y="17"/>
                  </a:lnTo>
                  <a:cubicBezTo>
                    <a:pt x="215" y="9"/>
                    <a:pt x="215"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0" name="Google Shape;310;p27"/>
            <p:cNvSpPr/>
            <p:nvPr/>
          </p:nvSpPr>
          <p:spPr>
            <a:xfrm>
              <a:off x="2663100" y="1475525"/>
              <a:ext cx="1750" cy="9675"/>
            </a:xfrm>
            <a:custGeom>
              <a:avLst/>
              <a:gdLst/>
              <a:ahLst/>
              <a:cxnLst/>
              <a:rect l="l" t="t" r="r" b="b"/>
              <a:pathLst>
                <a:path w="70" h="387" extrusionOk="0">
                  <a:moveTo>
                    <a:pt x="61" y="0"/>
                  </a:moveTo>
                  <a:cubicBezTo>
                    <a:pt x="52" y="0"/>
                    <a:pt x="44" y="0"/>
                    <a:pt x="44" y="9"/>
                  </a:cubicBezTo>
                  <a:lnTo>
                    <a:pt x="9" y="360"/>
                  </a:lnTo>
                  <a:cubicBezTo>
                    <a:pt x="1" y="378"/>
                    <a:pt x="9" y="386"/>
                    <a:pt x="18" y="386"/>
                  </a:cubicBezTo>
                  <a:cubicBezTo>
                    <a:pt x="18" y="386"/>
                    <a:pt x="26" y="378"/>
                    <a:pt x="44" y="378"/>
                  </a:cubicBezTo>
                  <a:lnTo>
                    <a:pt x="69" y="17"/>
                  </a:lnTo>
                  <a:cubicBezTo>
                    <a:pt x="69" y="9"/>
                    <a:pt x="69"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1" name="Google Shape;311;p27"/>
            <p:cNvSpPr/>
            <p:nvPr/>
          </p:nvSpPr>
          <p:spPr>
            <a:xfrm>
              <a:off x="2646375" y="1475525"/>
              <a:ext cx="4325" cy="9675"/>
            </a:xfrm>
            <a:custGeom>
              <a:avLst/>
              <a:gdLst/>
              <a:ahLst/>
              <a:cxnLst/>
              <a:rect l="l" t="t" r="r" b="b"/>
              <a:pathLst>
                <a:path w="173" h="387" extrusionOk="0">
                  <a:moveTo>
                    <a:pt x="9" y="0"/>
                  </a:moveTo>
                  <a:cubicBezTo>
                    <a:pt x="0" y="0"/>
                    <a:pt x="0" y="9"/>
                    <a:pt x="0" y="17"/>
                  </a:cubicBezTo>
                  <a:lnTo>
                    <a:pt x="138" y="378"/>
                  </a:lnTo>
                  <a:cubicBezTo>
                    <a:pt x="138" y="386"/>
                    <a:pt x="138" y="386"/>
                    <a:pt x="155" y="386"/>
                  </a:cubicBezTo>
                  <a:cubicBezTo>
                    <a:pt x="163" y="386"/>
                    <a:pt x="163"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2" name="Google Shape;312;p27"/>
            <p:cNvSpPr/>
            <p:nvPr/>
          </p:nvSpPr>
          <p:spPr>
            <a:xfrm>
              <a:off x="2649800" y="1475525"/>
              <a:ext cx="3900" cy="9675"/>
            </a:xfrm>
            <a:custGeom>
              <a:avLst/>
              <a:gdLst/>
              <a:ahLst/>
              <a:cxnLst/>
              <a:rect l="l" t="t" r="r" b="b"/>
              <a:pathLst>
                <a:path w="156" h="387" extrusionOk="0">
                  <a:moveTo>
                    <a:pt x="18" y="0"/>
                  </a:moveTo>
                  <a:cubicBezTo>
                    <a:pt x="1" y="0"/>
                    <a:pt x="1" y="9"/>
                    <a:pt x="1" y="17"/>
                  </a:cubicBezTo>
                  <a:lnTo>
                    <a:pt x="121" y="378"/>
                  </a:lnTo>
                  <a:cubicBezTo>
                    <a:pt x="121" y="386"/>
                    <a:pt x="121" y="386"/>
                    <a:pt x="129" y="386"/>
                  </a:cubicBezTo>
                  <a:cubicBezTo>
                    <a:pt x="147" y="386"/>
                    <a:pt x="147" y="378"/>
                    <a:pt x="155"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3" name="Google Shape;313;p27"/>
            <p:cNvSpPr/>
            <p:nvPr/>
          </p:nvSpPr>
          <p:spPr>
            <a:xfrm>
              <a:off x="2653675" y="1475525"/>
              <a:ext cx="2375" cy="9675"/>
            </a:xfrm>
            <a:custGeom>
              <a:avLst/>
              <a:gdLst/>
              <a:ahLst/>
              <a:cxnLst/>
              <a:rect l="l" t="t" r="r" b="b"/>
              <a:pathLst>
                <a:path w="95" h="387" extrusionOk="0">
                  <a:moveTo>
                    <a:pt x="9" y="0"/>
                  </a:moveTo>
                  <a:cubicBezTo>
                    <a:pt x="0" y="0"/>
                    <a:pt x="0" y="9"/>
                    <a:pt x="0" y="17"/>
                  </a:cubicBezTo>
                  <a:lnTo>
                    <a:pt x="60" y="378"/>
                  </a:lnTo>
                  <a:cubicBezTo>
                    <a:pt x="60" y="378"/>
                    <a:pt x="60" y="386"/>
                    <a:pt x="77" y="386"/>
                  </a:cubicBezTo>
                  <a:cubicBezTo>
                    <a:pt x="86" y="386"/>
                    <a:pt x="95" y="378"/>
                    <a:pt x="95" y="360"/>
                  </a:cubicBezTo>
                  <a:lnTo>
                    <a:pt x="34" y="9"/>
                  </a:lnTo>
                  <a:cubicBezTo>
                    <a:pt x="34"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4" name="Google Shape;314;p27"/>
            <p:cNvSpPr/>
            <p:nvPr/>
          </p:nvSpPr>
          <p:spPr>
            <a:xfrm>
              <a:off x="2635875" y="1475525"/>
              <a:ext cx="6225" cy="9675"/>
            </a:xfrm>
            <a:custGeom>
              <a:avLst/>
              <a:gdLst/>
              <a:ahLst/>
              <a:cxnLst/>
              <a:rect l="l" t="t" r="r" b="b"/>
              <a:pathLst>
                <a:path w="249" h="387" extrusionOk="0">
                  <a:moveTo>
                    <a:pt x="0" y="0"/>
                  </a:moveTo>
                  <a:lnTo>
                    <a:pt x="0" y="17"/>
                  </a:lnTo>
                  <a:lnTo>
                    <a:pt x="215" y="378"/>
                  </a:lnTo>
                  <a:cubicBezTo>
                    <a:pt x="215" y="386"/>
                    <a:pt x="232" y="386"/>
                    <a:pt x="232" y="386"/>
                  </a:cubicBezTo>
                  <a:cubicBezTo>
                    <a:pt x="249" y="378"/>
                    <a:pt x="249" y="360"/>
                    <a:pt x="240" y="352"/>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5" name="Google Shape;315;p27"/>
            <p:cNvSpPr/>
            <p:nvPr/>
          </p:nvSpPr>
          <p:spPr>
            <a:xfrm>
              <a:off x="2638875" y="1475525"/>
              <a:ext cx="6025" cy="9675"/>
            </a:xfrm>
            <a:custGeom>
              <a:avLst/>
              <a:gdLst/>
              <a:ahLst/>
              <a:cxnLst/>
              <a:rect l="l" t="t" r="r" b="b"/>
              <a:pathLst>
                <a:path w="241" h="387" extrusionOk="0">
                  <a:moveTo>
                    <a:pt x="9" y="0"/>
                  </a:moveTo>
                  <a:cubicBezTo>
                    <a:pt x="0" y="0"/>
                    <a:pt x="0" y="9"/>
                    <a:pt x="0" y="17"/>
                  </a:cubicBezTo>
                  <a:lnTo>
                    <a:pt x="206" y="378"/>
                  </a:lnTo>
                  <a:cubicBezTo>
                    <a:pt x="206" y="386"/>
                    <a:pt x="206" y="386"/>
                    <a:pt x="215" y="386"/>
                  </a:cubicBezTo>
                  <a:lnTo>
                    <a:pt x="240" y="360"/>
                  </a:lnTo>
                  <a:lnTo>
                    <a:pt x="34" y="9"/>
                  </a:lnTo>
                  <a:cubicBezTo>
                    <a:pt x="34"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6" name="Google Shape;316;p27"/>
            <p:cNvSpPr/>
            <p:nvPr/>
          </p:nvSpPr>
          <p:spPr>
            <a:xfrm>
              <a:off x="2642300" y="1475525"/>
              <a:ext cx="5175" cy="9675"/>
            </a:xfrm>
            <a:custGeom>
              <a:avLst/>
              <a:gdLst/>
              <a:ahLst/>
              <a:cxnLst/>
              <a:rect l="l" t="t" r="r" b="b"/>
              <a:pathLst>
                <a:path w="207" h="387" extrusionOk="0">
                  <a:moveTo>
                    <a:pt x="9" y="0"/>
                  </a:moveTo>
                  <a:cubicBezTo>
                    <a:pt x="0" y="0"/>
                    <a:pt x="0" y="9"/>
                    <a:pt x="0" y="17"/>
                  </a:cubicBezTo>
                  <a:lnTo>
                    <a:pt x="172" y="378"/>
                  </a:lnTo>
                  <a:cubicBezTo>
                    <a:pt x="172" y="386"/>
                    <a:pt x="172" y="386"/>
                    <a:pt x="189" y="386"/>
                  </a:cubicBezTo>
                  <a:cubicBezTo>
                    <a:pt x="206" y="386"/>
                    <a:pt x="206" y="378"/>
                    <a:pt x="206"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7" name="Google Shape;317;p27"/>
            <p:cNvSpPr/>
            <p:nvPr/>
          </p:nvSpPr>
          <p:spPr>
            <a:xfrm>
              <a:off x="2656875" y="1475525"/>
              <a:ext cx="1525" cy="9675"/>
            </a:xfrm>
            <a:custGeom>
              <a:avLst/>
              <a:gdLst/>
              <a:ahLst/>
              <a:cxnLst/>
              <a:rect l="l" t="t" r="r" b="b"/>
              <a:pathLst>
                <a:path w="61" h="387" extrusionOk="0">
                  <a:moveTo>
                    <a:pt x="9" y="0"/>
                  </a:moveTo>
                  <a:cubicBezTo>
                    <a:pt x="9" y="0"/>
                    <a:pt x="1" y="9"/>
                    <a:pt x="1" y="17"/>
                  </a:cubicBezTo>
                  <a:lnTo>
                    <a:pt x="35" y="378"/>
                  </a:lnTo>
                  <a:cubicBezTo>
                    <a:pt x="35" y="378"/>
                    <a:pt x="35" y="386"/>
                    <a:pt x="44" y="386"/>
                  </a:cubicBezTo>
                  <a:cubicBezTo>
                    <a:pt x="52" y="386"/>
                    <a:pt x="61" y="378"/>
                    <a:pt x="61" y="360"/>
                  </a:cubicBezTo>
                  <a:lnTo>
                    <a:pt x="35" y="9"/>
                  </a:lnTo>
                  <a:cubicBezTo>
                    <a:pt x="35"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8" name="Google Shape;318;p27"/>
            <p:cNvSpPr/>
            <p:nvPr/>
          </p:nvSpPr>
          <p:spPr>
            <a:xfrm>
              <a:off x="2634350" y="1463500"/>
              <a:ext cx="52800" cy="1525"/>
            </a:xfrm>
            <a:custGeom>
              <a:avLst/>
              <a:gdLst/>
              <a:ahLst/>
              <a:cxnLst/>
              <a:rect l="l" t="t" r="r" b="b"/>
              <a:pathLst>
                <a:path w="2112" h="61" extrusionOk="0">
                  <a:moveTo>
                    <a:pt x="35" y="1"/>
                  </a:moveTo>
                  <a:cubicBezTo>
                    <a:pt x="10" y="1"/>
                    <a:pt x="1" y="9"/>
                    <a:pt x="1" y="26"/>
                  </a:cubicBezTo>
                  <a:cubicBezTo>
                    <a:pt x="1" y="52"/>
                    <a:pt x="10" y="61"/>
                    <a:pt x="35" y="61"/>
                  </a:cubicBezTo>
                  <a:lnTo>
                    <a:pt x="2077" y="61"/>
                  </a:lnTo>
                  <a:cubicBezTo>
                    <a:pt x="2103" y="61"/>
                    <a:pt x="2112" y="52"/>
                    <a:pt x="2112" y="26"/>
                  </a:cubicBezTo>
                  <a:cubicBezTo>
                    <a:pt x="2112" y="9"/>
                    <a:pt x="2103" y="1"/>
                    <a:pt x="207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19" name="Google Shape;319;p27"/>
            <p:cNvSpPr/>
            <p:nvPr/>
          </p:nvSpPr>
          <p:spPr>
            <a:xfrm>
              <a:off x="2652375"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6" y="412"/>
                    <a:pt x="44" y="404"/>
                    <a:pt x="44" y="387"/>
                  </a:cubicBezTo>
                  <a:lnTo>
                    <a:pt x="44" y="26"/>
                  </a:lnTo>
                  <a:cubicBezTo>
                    <a:pt x="44" y="18"/>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0" name="Google Shape;320;p27"/>
            <p:cNvSpPr/>
            <p:nvPr/>
          </p:nvSpPr>
          <p:spPr>
            <a:xfrm>
              <a:off x="2683900" y="1464150"/>
              <a:ext cx="1100" cy="10325"/>
            </a:xfrm>
            <a:custGeom>
              <a:avLst/>
              <a:gdLst/>
              <a:ahLst/>
              <a:cxnLst/>
              <a:rect l="l" t="t" r="r" b="b"/>
              <a:pathLst>
                <a:path w="44" h="413" extrusionOk="0">
                  <a:moveTo>
                    <a:pt x="27" y="0"/>
                  </a:moveTo>
                  <a:cubicBezTo>
                    <a:pt x="9" y="0"/>
                    <a:pt x="1" y="18"/>
                    <a:pt x="1" y="26"/>
                  </a:cubicBezTo>
                  <a:lnTo>
                    <a:pt x="1" y="387"/>
                  </a:lnTo>
                  <a:cubicBezTo>
                    <a:pt x="1" y="395"/>
                    <a:pt x="9"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1" name="Google Shape;321;p27"/>
            <p:cNvSpPr/>
            <p:nvPr/>
          </p:nvSpPr>
          <p:spPr>
            <a:xfrm>
              <a:off x="2668025" y="1464150"/>
              <a:ext cx="1100" cy="10325"/>
            </a:xfrm>
            <a:custGeom>
              <a:avLst/>
              <a:gdLst/>
              <a:ahLst/>
              <a:cxnLst/>
              <a:rect l="l" t="t" r="r" b="b"/>
              <a:pathLst>
                <a:path w="44" h="413" extrusionOk="0">
                  <a:moveTo>
                    <a:pt x="27" y="0"/>
                  </a:moveTo>
                  <a:cubicBezTo>
                    <a:pt x="18" y="0"/>
                    <a:pt x="1" y="18"/>
                    <a:pt x="1" y="26"/>
                  </a:cubicBezTo>
                  <a:lnTo>
                    <a:pt x="1" y="387"/>
                  </a:lnTo>
                  <a:cubicBezTo>
                    <a:pt x="1" y="395"/>
                    <a:pt x="18"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2" name="Google Shape;322;p27"/>
            <p:cNvSpPr/>
            <p:nvPr/>
          </p:nvSpPr>
          <p:spPr>
            <a:xfrm>
              <a:off x="26601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35" y="412"/>
                    <a:pt x="43" y="404"/>
                    <a:pt x="43" y="387"/>
                  </a:cubicBezTo>
                  <a:lnTo>
                    <a:pt x="43" y="26"/>
                  </a:lnTo>
                  <a:cubicBezTo>
                    <a:pt x="43"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3" name="Google Shape;323;p27"/>
            <p:cNvSpPr/>
            <p:nvPr/>
          </p:nvSpPr>
          <p:spPr>
            <a:xfrm>
              <a:off x="2675750" y="1464150"/>
              <a:ext cx="1325" cy="10325"/>
            </a:xfrm>
            <a:custGeom>
              <a:avLst/>
              <a:gdLst/>
              <a:ahLst/>
              <a:cxnLst/>
              <a:rect l="l" t="t" r="r" b="b"/>
              <a:pathLst>
                <a:path w="53" h="413" extrusionOk="0">
                  <a:moveTo>
                    <a:pt x="27" y="0"/>
                  </a:moveTo>
                  <a:cubicBezTo>
                    <a:pt x="18" y="0"/>
                    <a:pt x="1" y="18"/>
                    <a:pt x="1" y="26"/>
                  </a:cubicBezTo>
                  <a:lnTo>
                    <a:pt x="1" y="387"/>
                  </a:lnTo>
                  <a:cubicBezTo>
                    <a:pt x="1" y="395"/>
                    <a:pt x="18" y="412"/>
                    <a:pt x="27" y="412"/>
                  </a:cubicBezTo>
                  <a:cubicBezTo>
                    <a:pt x="35" y="412"/>
                    <a:pt x="52" y="404"/>
                    <a:pt x="52" y="387"/>
                  </a:cubicBezTo>
                  <a:lnTo>
                    <a:pt x="52" y="26"/>
                  </a:lnTo>
                  <a:cubicBezTo>
                    <a:pt x="52"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4" name="Google Shape;324;p27"/>
            <p:cNvSpPr/>
            <p:nvPr/>
          </p:nvSpPr>
          <p:spPr>
            <a:xfrm>
              <a:off x="2671900" y="1464150"/>
              <a:ext cx="1100" cy="10325"/>
            </a:xfrm>
            <a:custGeom>
              <a:avLst/>
              <a:gdLst/>
              <a:ahLst/>
              <a:cxnLst/>
              <a:rect l="l" t="t" r="r" b="b"/>
              <a:pathLst>
                <a:path w="44" h="413" extrusionOk="0">
                  <a:moveTo>
                    <a:pt x="18" y="0"/>
                  </a:moveTo>
                  <a:cubicBezTo>
                    <a:pt x="9" y="0"/>
                    <a:pt x="0" y="18"/>
                    <a:pt x="0" y="26"/>
                  </a:cubicBezTo>
                  <a:lnTo>
                    <a:pt x="0" y="387"/>
                  </a:lnTo>
                  <a:cubicBezTo>
                    <a:pt x="0" y="395"/>
                    <a:pt x="9" y="412"/>
                    <a:pt x="18" y="412"/>
                  </a:cubicBezTo>
                  <a:cubicBezTo>
                    <a:pt x="35" y="412"/>
                    <a:pt x="43" y="404"/>
                    <a:pt x="43" y="387"/>
                  </a:cubicBezTo>
                  <a:lnTo>
                    <a:pt x="43" y="26"/>
                  </a:lnTo>
                  <a:cubicBezTo>
                    <a:pt x="43"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5" name="Google Shape;325;p27"/>
            <p:cNvSpPr/>
            <p:nvPr/>
          </p:nvSpPr>
          <p:spPr>
            <a:xfrm>
              <a:off x="2679825" y="1464150"/>
              <a:ext cx="1100" cy="10325"/>
            </a:xfrm>
            <a:custGeom>
              <a:avLst/>
              <a:gdLst/>
              <a:ahLst/>
              <a:cxnLst/>
              <a:rect l="l" t="t" r="r" b="b"/>
              <a:pathLst>
                <a:path w="44" h="413" extrusionOk="0">
                  <a:moveTo>
                    <a:pt x="27" y="0"/>
                  </a:moveTo>
                  <a:cubicBezTo>
                    <a:pt x="9" y="0"/>
                    <a:pt x="1" y="18"/>
                    <a:pt x="1" y="26"/>
                  </a:cubicBezTo>
                  <a:lnTo>
                    <a:pt x="1" y="387"/>
                  </a:lnTo>
                  <a:cubicBezTo>
                    <a:pt x="1" y="395"/>
                    <a:pt x="9"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6" name="Google Shape;326;p27"/>
            <p:cNvSpPr/>
            <p:nvPr/>
          </p:nvSpPr>
          <p:spPr>
            <a:xfrm>
              <a:off x="2664175"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6" y="412"/>
                    <a:pt x="43" y="404"/>
                    <a:pt x="43" y="387"/>
                  </a:cubicBezTo>
                  <a:lnTo>
                    <a:pt x="43" y="26"/>
                  </a:lnTo>
                  <a:cubicBezTo>
                    <a:pt x="43" y="18"/>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7" name="Google Shape;327;p27"/>
            <p:cNvSpPr/>
            <p:nvPr/>
          </p:nvSpPr>
          <p:spPr>
            <a:xfrm>
              <a:off x="2656025" y="1464150"/>
              <a:ext cx="1100" cy="10325"/>
            </a:xfrm>
            <a:custGeom>
              <a:avLst/>
              <a:gdLst/>
              <a:ahLst/>
              <a:cxnLst/>
              <a:rect l="l" t="t" r="r" b="b"/>
              <a:pathLst>
                <a:path w="44" h="413" extrusionOk="0">
                  <a:moveTo>
                    <a:pt x="26" y="0"/>
                  </a:moveTo>
                  <a:cubicBezTo>
                    <a:pt x="9" y="0"/>
                    <a:pt x="1" y="18"/>
                    <a:pt x="1" y="26"/>
                  </a:cubicBezTo>
                  <a:lnTo>
                    <a:pt x="1" y="387"/>
                  </a:lnTo>
                  <a:cubicBezTo>
                    <a:pt x="1"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8" name="Google Shape;328;p27"/>
            <p:cNvSpPr/>
            <p:nvPr/>
          </p:nvSpPr>
          <p:spPr>
            <a:xfrm>
              <a:off x="26365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7" y="412"/>
                    <a:pt x="44" y="404"/>
                    <a:pt x="44" y="387"/>
                  </a:cubicBezTo>
                  <a:lnTo>
                    <a:pt x="44" y="26"/>
                  </a:lnTo>
                  <a:cubicBezTo>
                    <a:pt x="44"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29" name="Google Shape;329;p27"/>
            <p:cNvSpPr/>
            <p:nvPr/>
          </p:nvSpPr>
          <p:spPr>
            <a:xfrm>
              <a:off x="2644225" y="1464150"/>
              <a:ext cx="1100" cy="10325"/>
            </a:xfrm>
            <a:custGeom>
              <a:avLst/>
              <a:gdLst/>
              <a:ahLst/>
              <a:cxnLst/>
              <a:rect l="l" t="t" r="r" b="b"/>
              <a:pathLst>
                <a:path w="44" h="413" extrusionOk="0">
                  <a:moveTo>
                    <a:pt x="26" y="0"/>
                  </a:moveTo>
                  <a:cubicBezTo>
                    <a:pt x="9" y="0"/>
                    <a:pt x="1" y="18"/>
                    <a:pt x="1" y="26"/>
                  </a:cubicBezTo>
                  <a:lnTo>
                    <a:pt x="1" y="387"/>
                  </a:lnTo>
                  <a:cubicBezTo>
                    <a:pt x="1" y="395"/>
                    <a:pt x="9" y="412"/>
                    <a:pt x="26" y="412"/>
                  </a:cubicBezTo>
                  <a:cubicBezTo>
                    <a:pt x="35" y="412"/>
                    <a:pt x="44" y="404"/>
                    <a:pt x="44" y="387"/>
                  </a:cubicBezTo>
                  <a:lnTo>
                    <a:pt x="44" y="26"/>
                  </a:lnTo>
                  <a:cubicBezTo>
                    <a:pt x="44"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0" name="Google Shape;330;p27"/>
            <p:cNvSpPr/>
            <p:nvPr/>
          </p:nvSpPr>
          <p:spPr>
            <a:xfrm>
              <a:off x="26483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35" y="412"/>
                    <a:pt x="44" y="404"/>
                    <a:pt x="44" y="387"/>
                  </a:cubicBezTo>
                  <a:lnTo>
                    <a:pt x="44" y="26"/>
                  </a:lnTo>
                  <a:cubicBezTo>
                    <a:pt x="44"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1" name="Google Shape;331;p27"/>
            <p:cNvSpPr/>
            <p:nvPr/>
          </p:nvSpPr>
          <p:spPr>
            <a:xfrm>
              <a:off x="2640150" y="1464150"/>
              <a:ext cx="1100" cy="10325"/>
            </a:xfrm>
            <a:custGeom>
              <a:avLst/>
              <a:gdLst/>
              <a:ahLst/>
              <a:cxnLst/>
              <a:rect l="l" t="t" r="r" b="b"/>
              <a:pathLst>
                <a:path w="44" h="413" extrusionOk="0">
                  <a:moveTo>
                    <a:pt x="26" y="0"/>
                  </a:moveTo>
                  <a:cubicBezTo>
                    <a:pt x="18" y="0"/>
                    <a:pt x="1" y="18"/>
                    <a:pt x="1" y="26"/>
                  </a:cubicBezTo>
                  <a:lnTo>
                    <a:pt x="1" y="387"/>
                  </a:lnTo>
                  <a:cubicBezTo>
                    <a:pt x="1" y="395"/>
                    <a:pt x="18" y="412"/>
                    <a:pt x="26" y="412"/>
                  </a:cubicBezTo>
                  <a:cubicBezTo>
                    <a:pt x="35" y="412"/>
                    <a:pt x="44" y="404"/>
                    <a:pt x="44" y="387"/>
                  </a:cubicBezTo>
                  <a:lnTo>
                    <a:pt x="44" y="26"/>
                  </a:lnTo>
                  <a:cubicBezTo>
                    <a:pt x="44"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2" name="Google Shape;332;p27"/>
            <p:cNvSpPr/>
            <p:nvPr/>
          </p:nvSpPr>
          <p:spPr>
            <a:xfrm>
              <a:off x="2634350" y="1472725"/>
              <a:ext cx="52800" cy="3900"/>
            </a:xfrm>
            <a:custGeom>
              <a:avLst/>
              <a:gdLst/>
              <a:ahLst/>
              <a:cxnLst/>
              <a:rect l="l" t="t" r="r" b="b"/>
              <a:pathLst>
                <a:path w="2112" h="156" extrusionOk="0">
                  <a:moveTo>
                    <a:pt x="70" y="1"/>
                  </a:moveTo>
                  <a:cubicBezTo>
                    <a:pt x="27" y="1"/>
                    <a:pt x="1" y="35"/>
                    <a:pt x="1" y="78"/>
                  </a:cubicBezTo>
                  <a:cubicBezTo>
                    <a:pt x="1" y="121"/>
                    <a:pt x="27" y="155"/>
                    <a:pt x="70" y="155"/>
                  </a:cubicBezTo>
                  <a:lnTo>
                    <a:pt x="2034" y="155"/>
                  </a:lnTo>
                  <a:cubicBezTo>
                    <a:pt x="2077" y="155"/>
                    <a:pt x="2112" y="121"/>
                    <a:pt x="2112" y="78"/>
                  </a:cubicBezTo>
                  <a:cubicBezTo>
                    <a:pt x="2112" y="35"/>
                    <a:pt x="2077"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3" name="Google Shape;333;p27"/>
            <p:cNvSpPr/>
            <p:nvPr/>
          </p:nvSpPr>
          <p:spPr>
            <a:xfrm>
              <a:off x="2634150" y="1472725"/>
              <a:ext cx="53000" cy="4100"/>
            </a:xfrm>
            <a:custGeom>
              <a:avLst/>
              <a:gdLst/>
              <a:ahLst/>
              <a:cxnLst/>
              <a:rect l="l" t="t" r="r" b="b"/>
              <a:pathLst>
                <a:path w="2120" h="164" extrusionOk="0">
                  <a:moveTo>
                    <a:pt x="2025" y="1"/>
                  </a:moveTo>
                  <a:cubicBezTo>
                    <a:pt x="1982" y="44"/>
                    <a:pt x="1931" y="78"/>
                    <a:pt x="1871" y="86"/>
                  </a:cubicBezTo>
                  <a:cubicBezTo>
                    <a:pt x="1769" y="106"/>
                    <a:pt x="1663" y="111"/>
                    <a:pt x="1555" y="111"/>
                  </a:cubicBezTo>
                  <a:cubicBezTo>
                    <a:pt x="1427" y="111"/>
                    <a:pt x="1297" y="104"/>
                    <a:pt x="1176" y="104"/>
                  </a:cubicBezTo>
                  <a:cubicBezTo>
                    <a:pt x="1116" y="99"/>
                    <a:pt x="1057" y="98"/>
                    <a:pt x="999" y="98"/>
                  </a:cubicBezTo>
                  <a:cubicBezTo>
                    <a:pt x="815" y="98"/>
                    <a:pt x="636" y="114"/>
                    <a:pt x="447" y="121"/>
                  </a:cubicBezTo>
                  <a:cubicBezTo>
                    <a:pt x="422" y="121"/>
                    <a:pt x="397" y="121"/>
                    <a:pt x="372" y="121"/>
                  </a:cubicBezTo>
                  <a:cubicBezTo>
                    <a:pt x="247" y="121"/>
                    <a:pt x="116" y="115"/>
                    <a:pt x="9" y="44"/>
                  </a:cubicBezTo>
                  <a:cubicBezTo>
                    <a:pt x="0" y="61"/>
                    <a:pt x="0" y="69"/>
                    <a:pt x="0" y="86"/>
                  </a:cubicBezTo>
                  <a:cubicBezTo>
                    <a:pt x="0" y="129"/>
                    <a:pt x="26" y="164"/>
                    <a:pt x="69" y="164"/>
                  </a:cubicBezTo>
                  <a:lnTo>
                    <a:pt x="2034" y="164"/>
                  </a:lnTo>
                  <a:cubicBezTo>
                    <a:pt x="2077" y="164"/>
                    <a:pt x="2111" y="129"/>
                    <a:pt x="2111" y="86"/>
                  </a:cubicBezTo>
                  <a:cubicBezTo>
                    <a:pt x="2120" y="35"/>
                    <a:pt x="2085" y="1"/>
                    <a:pt x="204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4" name="Google Shape;334;p27"/>
            <p:cNvSpPr/>
            <p:nvPr/>
          </p:nvSpPr>
          <p:spPr>
            <a:xfrm>
              <a:off x="2651950" y="1539875"/>
              <a:ext cx="675" cy="9675"/>
            </a:xfrm>
            <a:custGeom>
              <a:avLst/>
              <a:gdLst/>
              <a:ahLst/>
              <a:cxnLst/>
              <a:rect l="l" t="t" r="r" b="b"/>
              <a:pathLst>
                <a:path w="27" h="387" extrusionOk="0">
                  <a:moveTo>
                    <a:pt x="18" y="0"/>
                  </a:moveTo>
                  <a:cubicBezTo>
                    <a:pt x="18" y="0"/>
                    <a:pt x="1" y="9"/>
                    <a:pt x="1" y="17"/>
                  </a:cubicBezTo>
                  <a:lnTo>
                    <a:pt x="1" y="378"/>
                  </a:lnTo>
                  <a:cubicBezTo>
                    <a:pt x="1" y="378"/>
                    <a:pt x="1" y="386"/>
                    <a:pt x="18" y="386"/>
                  </a:cubicBezTo>
                  <a:cubicBezTo>
                    <a:pt x="26" y="386"/>
                    <a:pt x="26" y="386"/>
                    <a:pt x="26" y="378"/>
                  </a:cubicBezTo>
                  <a:lnTo>
                    <a:pt x="26" y="17"/>
                  </a:lnTo>
                  <a:cubicBezTo>
                    <a:pt x="26" y="9"/>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5" name="Google Shape;335;p27"/>
            <p:cNvSpPr/>
            <p:nvPr/>
          </p:nvSpPr>
          <p:spPr>
            <a:xfrm>
              <a:off x="2668900"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17" y="386"/>
                    <a:pt x="35" y="378"/>
                  </a:cubicBezTo>
                  <a:lnTo>
                    <a:pt x="35" y="17"/>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6" name="Google Shape;336;p27"/>
            <p:cNvSpPr/>
            <p:nvPr/>
          </p:nvSpPr>
          <p:spPr>
            <a:xfrm>
              <a:off x="2665475"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34" y="386"/>
                    <a:pt x="34" y="378"/>
                  </a:cubicBezTo>
                  <a:lnTo>
                    <a:pt x="34" y="17"/>
                  </a:lnTo>
                  <a:cubicBezTo>
                    <a:pt x="34" y="9"/>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7" name="Google Shape;337;p27"/>
            <p:cNvSpPr/>
            <p:nvPr/>
          </p:nvSpPr>
          <p:spPr>
            <a:xfrm>
              <a:off x="2662250"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17" y="386"/>
                    <a:pt x="35" y="378"/>
                  </a:cubicBezTo>
                  <a:lnTo>
                    <a:pt x="35" y="17"/>
                  </a:lnTo>
                  <a:cubicBezTo>
                    <a:pt x="35" y="9"/>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8" name="Google Shape;338;p27"/>
            <p:cNvSpPr/>
            <p:nvPr/>
          </p:nvSpPr>
          <p:spPr>
            <a:xfrm>
              <a:off x="2655600" y="1539875"/>
              <a:ext cx="450" cy="9675"/>
            </a:xfrm>
            <a:custGeom>
              <a:avLst/>
              <a:gdLst/>
              <a:ahLst/>
              <a:cxnLst/>
              <a:rect l="l" t="t" r="r" b="b"/>
              <a:pathLst>
                <a:path w="18" h="387" extrusionOk="0">
                  <a:moveTo>
                    <a:pt x="9" y="0"/>
                  </a:moveTo>
                  <a:cubicBezTo>
                    <a:pt x="9" y="0"/>
                    <a:pt x="0" y="9"/>
                    <a:pt x="0" y="17"/>
                  </a:cubicBezTo>
                  <a:lnTo>
                    <a:pt x="0" y="378"/>
                  </a:lnTo>
                  <a:cubicBezTo>
                    <a:pt x="0" y="378"/>
                    <a:pt x="0" y="386"/>
                    <a:pt x="9" y="386"/>
                  </a:cubicBezTo>
                  <a:cubicBezTo>
                    <a:pt x="9" y="386"/>
                    <a:pt x="18" y="386"/>
                    <a:pt x="18" y="378"/>
                  </a:cubicBezTo>
                  <a:lnTo>
                    <a:pt x="18" y="17"/>
                  </a:lnTo>
                  <a:cubicBezTo>
                    <a:pt x="18"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39" name="Google Shape;339;p27"/>
            <p:cNvSpPr/>
            <p:nvPr/>
          </p:nvSpPr>
          <p:spPr>
            <a:xfrm>
              <a:off x="2658375" y="1539875"/>
              <a:ext cx="1100" cy="9675"/>
            </a:xfrm>
            <a:custGeom>
              <a:avLst/>
              <a:gdLst/>
              <a:ahLst/>
              <a:cxnLst/>
              <a:rect l="l" t="t" r="r" b="b"/>
              <a:pathLst>
                <a:path w="44" h="387" extrusionOk="0">
                  <a:moveTo>
                    <a:pt x="27" y="0"/>
                  </a:moveTo>
                  <a:cubicBezTo>
                    <a:pt x="18" y="0"/>
                    <a:pt x="1" y="9"/>
                    <a:pt x="1" y="17"/>
                  </a:cubicBezTo>
                  <a:lnTo>
                    <a:pt x="1" y="378"/>
                  </a:lnTo>
                  <a:cubicBezTo>
                    <a:pt x="1" y="378"/>
                    <a:pt x="9" y="386"/>
                    <a:pt x="27" y="386"/>
                  </a:cubicBezTo>
                  <a:cubicBezTo>
                    <a:pt x="35" y="386"/>
                    <a:pt x="44" y="386"/>
                    <a:pt x="35" y="378"/>
                  </a:cubicBezTo>
                  <a:lnTo>
                    <a:pt x="35" y="17"/>
                  </a:lnTo>
                  <a:cubicBezTo>
                    <a:pt x="35" y="9"/>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0" name="Google Shape;340;p27"/>
            <p:cNvSpPr/>
            <p:nvPr/>
          </p:nvSpPr>
          <p:spPr>
            <a:xfrm>
              <a:off x="2679400" y="1539875"/>
              <a:ext cx="4525" cy="9675"/>
            </a:xfrm>
            <a:custGeom>
              <a:avLst/>
              <a:gdLst/>
              <a:ahLst/>
              <a:cxnLst/>
              <a:rect l="l" t="t" r="r" b="b"/>
              <a:pathLst>
                <a:path w="181" h="387" extrusionOk="0">
                  <a:moveTo>
                    <a:pt x="172" y="0"/>
                  </a:moveTo>
                  <a:cubicBezTo>
                    <a:pt x="164" y="0"/>
                    <a:pt x="147" y="0"/>
                    <a:pt x="147" y="9"/>
                  </a:cubicBezTo>
                  <a:lnTo>
                    <a:pt x="9" y="360"/>
                  </a:lnTo>
                  <a:cubicBezTo>
                    <a:pt x="1" y="378"/>
                    <a:pt x="9" y="386"/>
                    <a:pt x="18" y="386"/>
                  </a:cubicBezTo>
                  <a:cubicBezTo>
                    <a:pt x="26" y="386"/>
                    <a:pt x="26" y="386"/>
                    <a:pt x="44" y="378"/>
                  </a:cubicBezTo>
                  <a:lnTo>
                    <a:pt x="181" y="17"/>
                  </a:lnTo>
                  <a:cubicBezTo>
                    <a:pt x="181" y="9"/>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1" name="Google Shape;341;p27"/>
            <p:cNvSpPr/>
            <p:nvPr/>
          </p:nvSpPr>
          <p:spPr>
            <a:xfrm>
              <a:off x="2676400" y="1539875"/>
              <a:ext cx="4100" cy="9675"/>
            </a:xfrm>
            <a:custGeom>
              <a:avLst/>
              <a:gdLst/>
              <a:ahLst/>
              <a:cxnLst/>
              <a:rect l="l" t="t" r="r" b="b"/>
              <a:pathLst>
                <a:path w="164" h="387" extrusionOk="0">
                  <a:moveTo>
                    <a:pt x="155" y="0"/>
                  </a:moveTo>
                  <a:cubicBezTo>
                    <a:pt x="138" y="0"/>
                    <a:pt x="129" y="0"/>
                    <a:pt x="129" y="9"/>
                  </a:cubicBezTo>
                  <a:lnTo>
                    <a:pt x="9" y="360"/>
                  </a:lnTo>
                  <a:cubicBezTo>
                    <a:pt x="1" y="378"/>
                    <a:pt x="9" y="386"/>
                    <a:pt x="26" y="386"/>
                  </a:cubicBezTo>
                  <a:cubicBezTo>
                    <a:pt x="35" y="386"/>
                    <a:pt x="35" y="386"/>
                    <a:pt x="43" y="378"/>
                  </a:cubicBezTo>
                  <a:lnTo>
                    <a:pt x="164" y="17"/>
                  </a:lnTo>
                  <a:cubicBezTo>
                    <a:pt x="164" y="9"/>
                    <a:pt x="164"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2" name="Google Shape;342;p27"/>
            <p:cNvSpPr/>
            <p:nvPr/>
          </p:nvSpPr>
          <p:spPr>
            <a:xfrm>
              <a:off x="2674050" y="1539875"/>
              <a:ext cx="2600" cy="9675"/>
            </a:xfrm>
            <a:custGeom>
              <a:avLst/>
              <a:gdLst/>
              <a:ahLst/>
              <a:cxnLst/>
              <a:rect l="l" t="t" r="r" b="b"/>
              <a:pathLst>
                <a:path w="104" h="387" extrusionOk="0">
                  <a:moveTo>
                    <a:pt x="95" y="0"/>
                  </a:moveTo>
                  <a:cubicBezTo>
                    <a:pt x="86" y="0"/>
                    <a:pt x="77" y="0"/>
                    <a:pt x="77" y="9"/>
                  </a:cubicBezTo>
                  <a:lnTo>
                    <a:pt x="9" y="360"/>
                  </a:lnTo>
                  <a:cubicBezTo>
                    <a:pt x="0" y="378"/>
                    <a:pt x="9" y="386"/>
                    <a:pt x="17" y="386"/>
                  </a:cubicBezTo>
                  <a:cubicBezTo>
                    <a:pt x="17" y="386"/>
                    <a:pt x="26" y="386"/>
                    <a:pt x="43" y="378"/>
                  </a:cubicBezTo>
                  <a:lnTo>
                    <a:pt x="103" y="17"/>
                  </a:lnTo>
                  <a:cubicBezTo>
                    <a:pt x="103" y="9"/>
                    <a:pt x="103"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3" name="Google Shape;343;p27"/>
            <p:cNvSpPr/>
            <p:nvPr/>
          </p:nvSpPr>
          <p:spPr>
            <a:xfrm>
              <a:off x="2687550" y="1539925"/>
              <a:ext cx="6675" cy="9625"/>
            </a:xfrm>
            <a:custGeom>
              <a:avLst/>
              <a:gdLst/>
              <a:ahLst/>
              <a:cxnLst/>
              <a:rect l="l" t="t" r="r" b="b"/>
              <a:pathLst>
                <a:path w="267" h="385" extrusionOk="0">
                  <a:moveTo>
                    <a:pt x="238" y="0"/>
                  </a:moveTo>
                  <a:cubicBezTo>
                    <a:pt x="235" y="0"/>
                    <a:pt x="232" y="2"/>
                    <a:pt x="232" y="7"/>
                  </a:cubicBezTo>
                  <a:lnTo>
                    <a:pt x="18" y="358"/>
                  </a:lnTo>
                  <a:cubicBezTo>
                    <a:pt x="1" y="358"/>
                    <a:pt x="18" y="376"/>
                    <a:pt x="26" y="384"/>
                  </a:cubicBezTo>
                  <a:lnTo>
                    <a:pt x="35" y="384"/>
                  </a:lnTo>
                  <a:lnTo>
                    <a:pt x="250" y="32"/>
                  </a:lnTo>
                  <a:cubicBezTo>
                    <a:pt x="267" y="15"/>
                    <a:pt x="267" y="7"/>
                    <a:pt x="250" y="7"/>
                  </a:cubicBezTo>
                  <a:cubicBezTo>
                    <a:pt x="245" y="2"/>
                    <a:pt x="241" y="0"/>
                    <a:pt x="23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4" name="Google Shape;344;p27"/>
            <p:cNvSpPr/>
            <p:nvPr/>
          </p:nvSpPr>
          <p:spPr>
            <a:xfrm>
              <a:off x="2685200" y="1539875"/>
              <a:ext cx="6250" cy="9675"/>
            </a:xfrm>
            <a:custGeom>
              <a:avLst/>
              <a:gdLst/>
              <a:ahLst/>
              <a:cxnLst/>
              <a:rect l="l" t="t" r="r" b="b"/>
              <a:pathLst>
                <a:path w="250" h="387" extrusionOk="0">
                  <a:moveTo>
                    <a:pt x="241" y="0"/>
                  </a:moveTo>
                  <a:cubicBezTo>
                    <a:pt x="223" y="0"/>
                    <a:pt x="215" y="0"/>
                    <a:pt x="215" y="9"/>
                  </a:cubicBezTo>
                  <a:lnTo>
                    <a:pt x="9" y="360"/>
                  </a:lnTo>
                  <a:cubicBezTo>
                    <a:pt x="0" y="378"/>
                    <a:pt x="9" y="378"/>
                    <a:pt x="26" y="386"/>
                  </a:cubicBezTo>
                  <a:cubicBezTo>
                    <a:pt x="26" y="386"/>
                    <a:pt x="35" y="386"/>
                    <a:pt x="43" y="378"/>
                  </a:cubicBezTo>
                  <a:lnTo>
                    <a:pt x="249" y="17"/>
                  </a:lnTo>
                  <a:cubicBezTo>
                    <a:pt x="249" y="9"/>
                    <a:pt x="249" y="0"/>
                    <a:pt x="24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5" name="Google Shape;345;p27"/>
            <p:cNvSpPr/>
            <p:nvPr/>
          </p:nvSpPr>
          <p:spPr>
            <a:xfrm>
              <a:off x="2682200" y="1539875"/>
              <a:ext cx="5600" cy="9675"/>
            </a:xfrm>
            <a:custGeom>
              <a:avLst/>
              <a:gdLst/>
              <a:ahLst/>
              <a:cxnLst/>
              <a:rect l="l" t="t" r="r" b="b"/>
              <a:pathLst>
                <a:path w="224" h="387" extrusionOk="0">
                  <a:moveTo>
                    <a:pt x="206" y="0"/>
                  </a:moveTo>
                  <a:cubicBezTo>
                    <a:pt x="198" y="0"/>
                    <a:pt x="189" y="0"/>
                    <a:pt x="189" y="9"/>
                  </a:cubicBezTo>
                  <a:lnTo>
                    <a:pt x="17" y="360"/>
                  </a:lnTo>
                  <a:cubicBezTo>
                    <a:pt x="0" y="378"/>
                    <a:pt x="17" y="386"/>
                    <a:pt x="26" y="386"/>
                  </a:cubicBezTo>
                  <a:cubicBezTo>
                    <a:pt x="35" y="386"/>
                    <a:pt x="35" y="386"/>
                    <a:pt x="52" y="378"/>
                  </a:cubicBezTo>
                  <a:lnTo>
                    <a:pt x="223" y="17"/>
                  </a:lnTo>
                  <a:cubicBezTo>
                    <a:pt x="223" y="9"/>
                    <a:pt x="223"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6" name="Google Shape;346;p27"/>
            <p:cNvSpPr/>
            <p:nvPr/>
          </p:nvSpPr>
          <p:spPr>
            <a:xfrm>
              <a:off x="2671250" y="1539875"/>
              <a:ext cx="1950" cy="9675"/>
            </a:xfrm>
            <a:custGeom>
              <a:avLst/>
              <a:gdLst/>
              <a:ahLst/>
              <a:cxnLst/>
              <a:rect l="l" t="t" r="r" b="b"/>
              <a:pathLst>
                <a:path w="78" h="387" extrusionOk="0">
                  <a:moveTo>
                    <a:pt x="69" y="0"/>
                  </a:moveTo>
                  <a:cubicBezTo>
                    <a:pt x="61" y="0"/>
                    <a:pt x="44" y="0"/>
                    <a:pt x="44" y="9"/>
                  </a:cubicBezTo>
                  <a:lnTo>
                    <a:pt x="18" y="360"/>
                  </a:lnTo>
                  <a:cubicBezTo>
                    <a:pt x="1" y="378"/>
                    <a:pt x="18" y="386"/>
                    <a:pt x="26" y="386"/>
                  </a:cubicBezTo>
                  <a:cubicBezTo>
                    <a:pt x="35" y="386"/>
                    <a:pt x="44" y="386"/>
                    <a:pt x="44" y="378"/>
                  </a:cubicBezTo>
                  <a:lnTo>
                    <a:pt x="78" y="17"/>
                  </a:ln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7" name="Google Shape;347;p27"/>
            <p:cNvSpPr/>
            <p:nvPr/>
          </p:nvSpPr>
          <p:spPr>
            <a:xfrm>
              <a:off x="2637800" y="1539875"/>
              <a:ext cx="4300" cy="9675"/>
            </a:xfrm>
            <a:custGeom>
              <a:avLst/>
              <a:gdLst/>
              <a:ahLst/>
              <a:cxnLst/>
              <a:rect l="l" t="t" r="r" b="b"/>
              <a:pathLst>
                <a:path w="172" h="387" extrusionOk="0">
                  <a:moveTo>
                    <a:pt x="9" y="0"/>
                  </a:moveTo>
                  <a:cubicBezTo>
                    <a:pt x="0" y="0"/>
                    <a:pt x="0" y="9"/>
                    <a:pt x="0" y="17"/>
                  </a:cubicBezTo>
                  <a:lnTo>
                    <a:pt x="138" y="378"/>
                  </a:lnTo>
                  <a:cubicBezTo>
                    <a:pt x="138" y="386"/>
                    <a:pt x="138" y="386"/>
                    <a:pt x="155" y="386"/>
                  </a:cubicBezTo>
                  <a:cubicBezTo>
                    <a:pt x="163" y="386"/>
                    <a:pt x="172"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8" name="Google Shape;348;p27"/>
            <p:cNvSpPr/>
            <p:nvPr/>
          </p:nvSpPr>
          <p:spPr>
            <a:xfrm>
              <a:off x="2641225" y="1539875"/>
              <a:ext cx="3875" cy="9675"/>
            </a:xfrm>
            <a:custGeom>
              <a:avLst/>
              <a:gdLst/>
              <a:ahLst/>
              <a:cxnLst/>
              <a:rect l="l" t="t" r="r" b="b"/>
              <a:pathLst>
                <a:path w="155" h="387" extrusionOk="0">
                  <a:moveTo>
                    <a:pt x="18" y="0"/>
                  </a:moveTo>
                  <a:cubicBezTo>
                    <a:pt x="1" y="0"/>
                    <a:pt x="1" y="9"/>
                    <a:pt x="1" y="17"/>
                  </a:cubicBezTo>
                  <a:lnTo>
                    <a:pt x="121" y="378"/>
                  </a:lnTo>
                  <a:cubicBezTo>
                    <a:pt x="121" y="386"/>
                    <a:pt x="121" y="386"/>
                    <a:pt x="129" y="386"/>
                  </a:cubicBezTo>
                  <a:cubicBezTo>
                    <a:pt x="146" y="386"/>
                    <a:pt x="155" y="378"/>
                    <a:pt x="155"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49" name="Google Shape;349;p27"/>
            <p:cNvSpPr/>
            <p:nvPr/>
          </p:nvSpPr>
          <p:spPr>
            <a:xfrm>
              <a:off x="2645075" y="1539875"/>
              <a:ext cx="2400" cy="9675"/>
            </a:xfrm>
            <a:custGeom>
              <a:avLst/>
              <a:gdLst/>
              <a:ahLst/>
              <a:cxnLst/>
              <a:rect l="l" t="t" r="r" b="b"/>
              <a:pathLst>
                <a:path w="96" h="387" extrusionOk="0">
                  <a:moveTo>
                    <a:pt x="10" y="0"/>
                  </a:moveTo>
                  <a:cubicBezTo>
                    <a:pt x="1" y="0"/>
                    <a:pt x="1" y="9"/>
                    <a:pt x="1" y="17"/>
                  </a:cubicBezTo>
                  <a:lnTo>
                    <a:pt x="61" y="378"/>
                  </a:lnTo>
                  <a:cubicBezTo>
                    <a:pt x="61" y="378"/>
                    <a:pt x="61" y="386"/>
                    <a:pt x="78" y="386"/>
                  </a:cubicBezTo>
                  <a:cubicBezTo>
                    <a:pt x="87" y="386"/>
                    <a:pt x="95" y="386"/>
                    <a:pt x="95" y="360"/>
                  </a:cubicBezTo>
                  <a:lnTo>
                    <a:pt x="27" y="9"/>
                  </a:lnTo>
                  <a:cubicBezTo>
                    <a:pt x="27" y="0"/>
                    <a:pt x="18"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0" name="Google Shape;350;p27"/>
            <p:cNvSpPr/>
            <p:nvPr/>
          </p:nvSpPr>
          <p:spPr>
            <a:xfrm>
              <a:off x="2627725" y="1539875"/>
              <a:ext cx="5800" cy="9675"/>
            </a:xfrm>
            <a:custGeom>
              <a:avLst/>
              <a:gdLst/>
              <a:ahLst/>
              <a:cxnLst/>
              <a:rect l="l" t="t" r="r" b="b"/>
              <a:pathLst>
                <a:path w="232" h="387" extrusionOk="0">
                  <a:moveTo>
                    <a:pt x="0" y="0"/>
                  </a:moveTo>
                  <a:lnTo>
                    <a:pt x="0" y="17"/>
                  </a:lnTo>
                  <a:lnTo>
                    <a:pt x="215" y="378"/>
                  </a:lnTo>
                  <a:cubicBezTo>
                    <a:pt x="215" y="386"/>
                    <a:pt x="223" y="386"/>
                    <a:pt x="223" y="386"/>
                  </a:cubicBezTo>
                  <a:cubicBezTo>
                    <a:pt x="232" y="386"/>
                    <a:pt x="232" y="378"/>
                    <a:pt x="232" y="352"/>
                  </a:cubicBezTo>
                  <a:lnTo>
                    <a:pt x="1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1" name="Google Shape;351;p27"/>
            <p:cNvSpPr/>
            <p:nvPr/>
          </p:nvSpPr>
          <p:spPr>
            <a:xfrm>
              <a:off x="2630275" y="1539875"/>
              <a:ext cx="6050" cy="9675"/>
            </a:xfrm>
            <a:custGeom>
              <a:avLst/>
              <a:gdLst/>
              <a:ahLst/>
              <a:cxnLst/>
              <a:rect l="l" t="t" r="r" b="b"/>
              <a:pathLst>
                <a:path w="242" h="387" extrusionOk="0">
                  <a:moveTo>
                    <a:pt x="10" y="0"/>
                  </a:moveTo>
                  <a:cubicBezTo>
                    <a:pt x="1" y="0"/>
                    <a:pt x="1" y="9"/>
                    <a:pt x="1" y="17"/>
                  </a:cubicBezTo>
                  <a:lnTo>
                    <a:pt x="207" y="378"/>
                  </a:lnTo>
                  <a:cubicBezTo>
                    <a:pt x="207" y="386"/>
                    <a:pt x="207" y="386"/>
                    <a:pt x="215" y="386"/>
                  </a:cubicBezTo>
                  <a:cubicBezTo>
                    <a:pt x="224" y="386"/>
                    <a:pt x="241" y="378"/>
                    <a:pt x="241" y="360"/>
                  </a:cubicBezTo>
                  <a:lnTo>
                    <a:pt x="35" y="9"/>
                  </a:lnTo>
                  <a:cubicBezTo>
                    <a:pt x="35" y="0"/>
                    <a:pt x="27"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2" name="Google Shape;352;p27"/>
            <p:cNvSpPr/>
            <p:nvPr/>
          </p:nvSpPr>
          <p:spPr>
            <a:xfrm>
              <a:off x="2634150" y="1539875"/>
              <a:ext cx="4950" cy="9675"/>
            </a:xfrm>
            <a:custGeom>
              <a:avLst/>
              <a:gdLst/>
              <a:ahLst/>
              <a:cxnLst/>
              <a:rect l="l" t="t" r="r" b="b"/>
              <a:pathLst>
                <a:path w="198" h="387" extrusionOk="0">
                  <a:moveTo>
                    <a:pt x="9" y="0"/>
                  </a:moveTo>
                  <a:cubicBezTo>
                    <a:pt x="0" y="0"/>
                    <a:pt x="0" y="9"/>
                    <a:pt x="0" y="17"/>
                  </a:cubicBezTo>
                  <a:lnTo>
                    <a:pt x="172" y="378"/>
                  </a:lnTo>
                  <a:cubicBezTo>
                    <a:pt x="172" y="386"/>
                    <a:pt x="172" y="386"/>
                    <a:pt x="181" y="386"/>
                  </a:cubicBezTo>
                  <a:cubicBezTo>
                    <a:pt x="189" y="386"/>
                    <a:pt x="198" y="378"/>
                    <a:pt x="198" y="360"/>
                  </a:cubicBezTo>
                  <a:lnTo>
                    <a:pt x="26" y="9"/>
                  </a:lnTo>
                  <a:cubicBezTo>
                    <a:pt x="26"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3" name="Google Shape;353;p27"/>
            <p:cNvSpPr/>
            <p:nvPr/>
          </p:nvSpPr>
          <p:spPr>
            <a:xfrm>
              <a:off x="2648525" y="1539875"/>
              <a:ext cx="1725" cy="9675"/>
            </a:xfrm>
            <a:custGeom>
              <a:avLst/>
              <a:gdLst/>
              <a:ahLst/>
              <a:cxnLst/>
              <a:rect l="l" t="t" r="r" b="b"/>
              <a:pathLst>
                <a:path w="69" h="387" extrusionOk="0">
                  <a:moveTo>
                    <a:pt x="9" y="0"/>
                  </a:moveTo>
                  <a:cubicBezTo>
                    <a:pt x="9" y="0"/>
                    <a:pt x="0" y="9"/>
                    <a:pt x="0" y="17"/>
                  </a:cubicBezTo>
                  <a:lnTo>
                    <a:pt x="35" y="378"/>
                  </a:lnTo>
                  <a:cubicBezTo>
                    <a:pt x="35" y="378"/>
                    <a:pt x="35" y="386"/>
                    <a:pt x="43" y="386"/>
                  </a:cubicBezTo>
                  <a:cubicBezTo>
                    <a:pt x="52" y="386"/>
                    <a:pt x="52" y="386"/>
                    <a:pt x="69" y="360"/>
                  </a:cubicBezTo>
                  <a:lnTo>
                    <a:pt x="35" y="9"/>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4" name="Google Shape;354;p27"/>
            <p:cNvSpPr/>
            <p:nvPr/>
          </p:nvSpPr>
          <p:spPr>
            <a:xfrm>
              <a:off x="2624700" y="1528500"/>
              <a:ext cx="72100" cy="1725"/>
            </a:xfrm>
            <a:custGeom>
              <a:avLst/>
              <a:gdLst/>
              <a:ahLst/>
              <a:cxnLst/>
              <a:rect l="l" t="t" r="r" b="b"/>
              <a:pathLst>
                <a:path w="2884" h="69" extrusionOk="0">
                  <a:moveTo>
                    <a:pt x="35" y="0"/>
                  </a:moveTo>
                  <a:cubicBezTo>
                    <a:pt x="9" y="0"/>
                    <a:pt x="1" y="17"/>
                    <a:pt x="1" y="35"/>
                  </a:cubicBezTo>
                  <a:cubicBezTo>
                    <a:pt x="1" y="60"/>
                    <a:pt x="9" y="69"/>
                    <a:pt x="35" y="69"/>
                  </a:cubicBezTo>
                  <a:lnTo>
                    <a:pt x="2849" y="69"/>
                  </a:lnTo>
                  <a:cubicBezTo>
                    <a:pt x="2875" y="69"/>
                    <a:pt x="2884" y="60"/>
                    <a:pt x="2884" y="35"/>
                  </a:cubicBezTo>
                  <a:cubicBezTo>
                    <a:pt x="2884" y="17"/>
                    <a:pt x="2858" y="0"/>
                    <a:pt x="284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5" name="Google Shape;355;p27"/>
            <p:cNvSpPr/>
            <p:nvPr/>
          </p:nvSpPr>
          <p:spPr>
            <a:xfrm>
              <a:off x="2642300" y="1528500"/>
              <a:ext cx="1100" cy="10325"/>
            </a:xfrm>
            <a:custGeom>
              <a:avLst/>
              <a:gdLst/>
              <a:ahLst/>
              <a:cxnLst/>
              <a:rect l="l" t="t" r="r" b="b"/>
              <a:pathLst>
                <a:path w="44" h="413" extrusionOk="0">
                  <a:moveTo>
                    <a:pt x="26" y="0"/>
                  </a:moveTo>
                  <a:cubicBezTo>
                    <a:pt x="18" y="0"/>
                    <a:pt x="0" y="17"/>
                    <a:pt x="0" y="26"/>
                  </a:cubicBezTo>
                  <a:lnTo>
                    <a:pt x="0" y="386"/>
                  </a:lnTo>
                  <a:cubicBezTo>
                    <a:pt x="0" y="395"/>
                    <a:pt x="18"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6" name="Google Shape;356;p27"/>
            <p:cNvSpPr/>
            <p:nvPr/>
          </p:nvSpPr>
          <p:spPr>
            <a:xfrm>
              <a:off x="2673625" y="1528500"/>
              <a:ext cx="1075" cy="10325"/>
            </a:xfrm>
            <a:custGeom>
              <a:avLst/>
              <a:gdLst/>
              <a:ahLst/>
              <a:cxnLst/>
              <a:rect l="l" t="t" r="r" b="b"/>
              <a:pathLst>
                <a:path w="43" h="413" extrusionOk="0">
                  <a:moveTo>
                    <a:pt x="26" y="0"/>
                  </a:moveTo>
                  <a:cubicBezTo>
                    <a:pt x="17" y="0"/>
                    <a:pt x="0" y="17"/>
                    <a:pt x="0" y="26"/>
                  </a:cubicBezTo>
                  <a:lnTo>
                    <a:pt x="0" y="386"/>
                  </a:lnTo>
                  <a:cubicBezTo>
                    <a:pt x="0" y="395"/>
                    <a:pt x="17"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7" name="Google Shape;357;p27"/>
            <p:cNvSpPr/>
            <p:nvPr/>
          </p:nvSpPr>
          <p:spPr>
            <a:xfrm>
              <a:off x="26581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8" name="Google Shape;358;p27"/>
            <p:cNvSpPr/>
            <p:nvPr/>
          </p:nvSpPr>
          <p:spPr>
            <a:xfrm>
              <a:off x="26502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7" y="412"/>
                    <a:pt x="44" y="404"/>
                    <a:pt x="44" y="386"/>
                  </a:cubicBezTo>
                  <a:lnTo>
                    <a:pt x="44" y="26"/>
                  </a:lnTo>
                  <a:cubicBezTo>
                    <a:pt x="44" y="17"/>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9" name="Google Shape;359;p27"/>
            <p:cNvSpPr/>
            <p:nvPr/>
          </p:nvSpPr>
          <p:spPr>
            <a:xfrm>
              <a:off x="266590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0" name="Google Shape;360;p27"/>
            <p:cNvSpPr/>
            <p:nvPr/>
          </p:nvSpPr>
          <p:spPr>
            <a:xfrm>
              <a:off x="26620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6" y="412"/>
                    <a:pt x="44" y="404"/>
                    <a:pt x="44" y="386"/>
                  </a:cubicBezTo>
                  <a:lnTo>
                    <a:pt x="44" y="26"/>
                  </a:lnTo>
                  <a:cubicBezTo>
                    <a:pt x="44"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1" name="Google Shape;361;p27"/>
            <p:cNvSpPr/>
            <p:nvPr/>
          </p:nvSpPr>
          <p:spPr>
            <a:xfrm>
              <a:off x="26697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6" y="412"/>
                    <a:pt x="44" y="404"/>
                    <a:pt x="44" y="386"/>
                  </a:cubicBezTo>
                  <a:lnTo>
                    <a:pt x="44" y="26"/>
                  </a:lnTo>
                  <a:cubicBezTo>
                    <a:pt x="44"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2" name="Google Shape;362;p27"/>
            <p:cNvSpPr/>
            <p:nvPr/>
          </p:nvSpPr>
          <p:spPr>
            <a:xfrm>
              <a:off x="2654100"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3" name="Google Shape;363;p27"/>
            <p:cNvSpPr/>
            <p:nvPr/>
          </p:nvSpPr>
          <p:spPr>
            <a:xfrm>
              <a:off x="26815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4" name="Google Shape;364;p27"/>
            <p:cNvSpPr/>
            <p:nvPr/>
          </p:nvSpPr>
          <p:spPr>
            <a:xfrm>
              <a:off x="26892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5" name="Google Shape;365;p27"/>
            <p:cNvSpPr/>
            <p:nvPr/>
          </p:nvSpPr>
          <p:spPr>
            <a:xfrm>
              <a:off x="2685400" y="1528500"/>
              <a:ext cx="1325" cy="10325"/>
            </a:xfrm>
            <a:custGeom>
              <a:avLst/>
              <a:gdLst/>
              <a:ahLst/>
              <a:cxnLst/>
              <a:rect l="l" t="t" r="r" b="b"/>
              <a:pathLst>
                <a:path w="53" h="413" extrusionOk="0">
                  <a:moveTo>
                    <a:pt x="27" y="0"/>
                  </a:moveTo>
                  <a:cubicBezTo>
                    <a:pt x="18" y="0"/>
                    <a:pt x="1" y="17"/>
                    <a:pt x="1" y="26"/>
                  </a:cubicBezTo>
                  <a:lnTo>
                    <a:pt x="1" y="386"/>
                  </a:lnTo>
                  <a:cubicBezTo>
                    <a:pt x="1" y="395"/>
                    <a:pt x="18" y="412"/>
                    <a:pt x="27" y="412"/>
                  </a:cubicBezTo>
                  <a:cubicBezTo>
                    <a:pt x="35" y="412"/>
                    <a:pt x="52" y="404"/>
                    <a:pt x="52" y="386"/>
                  </a:cubicBezTo>
                  <a:lnTo>
                    <a:pt x="52" y="26"/>
                  </a:lnTo>
                  <a:cubicBezTo>
                    <a:pt x="52" y="17"/>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6" name="Google Shape;366;p27"/>
            <p:cNvSpPr/>
            <p:nvPr/>
          </p:nvSpPr>
          <p:spPr>
            <a:xfrm>
              <a:off x="2693350"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7" name="Google Shape;367;p27"/>
            <p:cNvSpPr/>
            <p:nvPr/>
          </p:nvSpPr>
          <p:spPr>
            <a:xfrm>
              <a:off x="2677700" y="1528500"/>
              <a:ext cx="1075" cy="10325"/>
            </a:xfrm>
            <a:custGeom>
              <a:avLst/>
              <a:gdLst/>
              <a:ahLst/>
              <a:cxnLst/>
              <a:rect l="l" t="t" r="r" b="b"/>
              <a:pathLst>
                <a:path w="43" h="413" extrusionOk="0">
                  <a:moveTo>
                    <a:pt x="26" y="0"/>
                  </a:moveTo>
                  <a:cubicBezTo>
                    <a:pt x="9" y="0"/>
                    <a:pt x="0" y="17"/>
                    <a:pt x="0" y="26"/>
                  </a:cubicBezTo>
                  <a:lnTo>
                    <a:pt x="0" y="386"/>
                  </a:lnTo>
                  <a:cubicBezTo>
                    <a:pt x="0" y="395"/>
                    <a:pt x="9"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8" name="Google Shape;368;p27"/>
            <p:cNvSpPr/>
            <p:nvPr/>
          </p:nvSpPr>
          <p:spPr>
            <a:xfrm>
              <a:off x="26463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9" name="Google Shape;369;p27"/>
            <p:cNvSpPr/>
            <p:nvPr/>
          </p:nvSpPr>
          <p:spPr>
            <a:xfrm>
              <a:off x="26268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0" name="Google Shape;370;p27"/>
            <p:cNvSpPr/>
            <p:nvPr/>
          </p:nvSpPr>
          <p:spPr>
            <a:xfrm>
              <a:off x="2634575" y="1528500"/>
              <a:ext cx="1100" cy="10325"/>
            </a:xfrm>
            <a:custGeom>
              <a:avLst/>
              <a:gdLst/>
              <a:ahLst/>
              <a:cxnLst/>
              <a:rect l="l" t="t" r="r" b="b"/>
              <a:pathLst>
                <a:path w="44" h="413" extrusionOk="0">
                  <a:moveTo>
                    <a:pt x="26" y="0"/>
                  </a:moveTo>
                  <a:cubicBezTo>
                    <a:pt x="9" y="0"/>
                    <a:pt x="1" y="17"/>
                    <a:pt x="1" y="26"/>
                  </a:cubicBezTo>
                  <a:lnTo>
                    <a:pt x="1" y="386"/>
                  </a:lnTo>
                  <a:cubicBezTo>
                    <a:pt x="1"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1" name="Google Shape;371;p27"/>
            <p:cNvSpPr/>
            <p:nvPr/>
          </p:nvSpPr>
          <p:spPr>
            <a:xfrm>
              <a:off x="26386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2" name="Google Shape;372;p27"/>
            <p:cNvSpPr/>
            <p:nvPr/>
          </p:nvSpPr>
          <p:spPr>
            <a:xfrm>
              <a:off x="2630500" y="1528500"/>
              <a:ext cx="1100" cy="10325"/>
            </a:xfrm>
            <a:custGeom>
              <a:avLst/>
              <a:gdLst/>
              <a:ahLst/>
              <a:cxnLst/>
              <a:rect l="l" t="t" r="r" b="b"/>
              <a:pathLst>
                <a:path w="44" h="413" extrusionOk="0">
                  <a:moveTo>
                    <a:pt x="26" y="0"/>
                  </a:moveTo>
                  <a:cubicBezTo>
                    <a:pt x="18" y="0"/>
                    <a:pt x="1" y="17"/>
                    <a:pt x="1" y="26"/>
                  </a:cubicBezTo>
                  <a:lnTo>
                    <a:pt x="1" y="386"/>
                  </a:lnTo>
                  <a:cubicBezTo>
                    <a:pt x="1" y="395"/>
                    <a:pt x="18"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3" name="Google Shape;373;p27"/>
            <p:cNvSpPr/>
            <p:nvPr/>
          </p:nvSpPr>
          <p:spPr>
            <a:xfrm>
              <a:off x="2624700" y="1537500"/>
              <a:ext cx="72100" cy="3675"/>
            </a:xfrm>
            <a:custGeom>
              <a:avLst/>
              <a:gdLst/>
              <a:ahLst/>
              <a:cxnLst/>
              <a:rect l="l" t="t" r="r" b="b"/>
              <a:pathLst>
                <a:path w="2884" h="147" extrusionOk="0">
                  <a:moveTo>
                    <a:pt x="70" y="1"/>
                  </a:moveTo>
                  <a:cubicBezTo>
                    <a:pt x="35" y="1"/>
                    <a:pt x="1" y="26"/>
                    <a:pt x="1" y="69"/>
                  </a:cubicBezTo>
                  <a:cubicBezTo>
                    <a:pt x="1" y="112"/>
                    <a:pt x="35" y="147"/>
                    <a:pt x="70" y="147"/>
                  </a:cubicBezTo>
                  <a:lnTo>
                    <a:pt x="2806" y="147"/>
                  </a:lnTo>
                  <a:cubicBezTo>
                    <a:pt x="2849" y="147"/>
                    <a:pt x="2884" y="112"/>
                    <a:pt x="2884" y="69"/>
                  </a:cubicBezTo>
                  <a:cubicBezTo>
                    <a:pt x="2884" y="26"/>
                    <a:pt x="2849" y="1"/>
                    <a:pt x="28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4" name="Google Shape;374;p27"/>
            <p:cNvSpPr/>
            <p:nvPr/>
          </p:nvSpPr>
          <p:spPr>
            <a:xfrm>
              <a:off x="2624700" y="1537500"/>
              <a:ext cx="72100" cy="3900"/>
            </a:xfrm>
            <a:custGeom>
              <a:avLst/>
              <a:gdLst/>
              <a:ahLst/>
              <a:cxnLst/>
              <a:rect l="l" t="t" r="r" b="b"/>
              <a:pathLst>
                <a:path w="2884" h="156" extrusionOk="0">
                  <a:moveTo>
                    <a:pt x="2789" y="1"/>
                  </a:moveTo>
                  <a:cubicBezTo>
                    <a:pt x="2746" y="44"/>
                    <a:pt x="2686" y="69"/>
                    <a:pt x="2635" y="86"/>
                  </a:cubicBezTo>
                  <a:cubicBezTo>
                    <a:pt x="2549" y="103"/>
                    <a:pt x="2346" y="108"/>
                    <a:pt x="2117" y="108"/>
                  </a:cubicBezTo>
                  <a:cubicBezTo>
                    <a:pt x="1750" y="108"/>
                    <a:pt x="1314" y="95"/>
                    <a:pt x="1176" y="95"/>
                  </a:cubicBezTo>
                  <a:cubicBezTo>
                    <a:pt x="1129" y="93"/>
                    <a:pt x="1082" y="93"/>
                    <a:pt x="1035" y="93"/>
                  </a:cubicBezTo>
                  <a:cubicBezTo>
                    <a:pt x="838" y="93"/>
                    <a:pt x="648" y="105"/>
                    <a:pt x="447" y="112"/>
                  </a:cubicBezTo>
                  <a:cubicBezTo>
                    <a:pt x="405" y="112"/>
                    <a:pt x="362" y="114"/>
                    <a:pt x="319" y="114"/>
                  </a:cubicBezTo>
                  <a:cubicBezTo>
                    <a:pt x="211" y="114"/>
                    <a:pt x="101" y="105"/>
                    <a:pt x="9" y="44"/>
                  </a:cubicBezTo>
                  <a:cubicBezTo>
                    <a:pt x="1" y="52"/>
                    <a:pt x="1" y="61"/>
                    <a:pt x="1" y="86"/>
                  </a:cubicBezTo>
                  <a:cubicBezTo>
                    <a:pt x="1" y="129"/>
                    <a:pt x="27" y="155"/>
                    <a:pt x="70" y="155"/>
                  </a:cubicBezTo>
                  <a:lnTo>
                    <a:pt x="2806" y="155"/>
                  </a:lnTo>
                  <a:cubicBezTo>
                    <a:pt x="2849" y="155"/>
                    <a:pt x="2884" y="129"/>
                    <a:pt x="2884" y="86"/>
                  </a:cubicBezTo>
                  <a:cubicBezTo>
                    <a:pt x="2884" y="26"/>
                    <a:pt x="2849" y="1"/>
                    <a:pt x="28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5" name="Google Shape;375;p27"/>
            <p:cNvSpPr/>
            <p:nvPr/>
          </p:nvSpPr>
          <p:spPr>
            <a:xfrm>
              <a:off x="2590175" y="1429175"/>
              <a:ext cx="21475" cy="144175"/>
            </a:xfrm>
            <a:custGeom>
              <a:avLst/>
              <a:gdLst/>
              <a:ahLst/>
              <a:cxnLst/>
              <a:rect l="l" t="t" r="r" b="b"/>
              <a:pathLst>
                <a:path w="859" h="5767" extrusionOk="0">
                  <a:moveTo>
                    <a:pt x="1" y="1"/>
                  </a:moveTo>
                  <a:lnTo>
                    <a:pt x="1" y="5732"/>
                  </a:lnTo>
                  <a:cubicBezTo>
                    <a:pt x="284" y="5749"/>
                    <a:pt x="567" y="5749"/>
                    <a:pt x="859" y="5766"/>
                  </a:cubicBezTo>
                  <a:lnTo>
                    <a:pt x="85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6" name="Google Shape;376;p27"/>
            <p:cNvSpPr/>
            <p:nvPr/>
          </p:nvSpPr>
          <p:spPr>
            <a:xfrm>
              <a:off x="2590175" y="142917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7" name="Google Shape;377;p27"/>
            <p:cNvSpPr/>
            <p:nvPr/>
          </p:nvSpPr>
          <p:spPr>
            <a:xfrm>
              <a:off x="2590175" y="156087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8" name="Google Shape;378;p27"/>
            <p:cNvSpPr/>
            <p:nvPr/>
          </p:nvSpPr>
          <p:spPr>
            <a:xfrm>
              <a:off x="2590175" y="149502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9" name="Google Shape;379;p27"/>
            <p:cNvSpPr/>
            <p:nvPr/>
          </p:nvSpPr>
          <p:spPr>
            <a:xfrm>
              <a:off x="2592750" y="142917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0" name="Google Shape;380;p27"/>
            <p:cNvSpPr/>
            <p:nvPr/>
          </p:nvSpPr>
          <p:spPr>
            <a:xfrm>
              <a:off x="2592750" y="156087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1" name="Google Shape;381;p27"/>
            <p:cNvSpPr/>
            <p:nvPr/>
          </p:nvSpPr>
          <p:spPr>
            <a:xfrm>
              <a:off x="2592750" y="149502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2" name="Google Shape;382;p27"/>
            <p:cNvSpPr/>
            <p:nvPr/>
          </p:nvSpPr>
          <p:spPr>
            <a:xfrm>
              <a:off x="2600900" y="142917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3" name="Google Shape;383;p27"/>
            <p:cNvSpPr/>
            <p:nvPr/>
          </p:nvSpPr>
          <p:spPr>
            <a:xfrm>
              <a:off x="2600900" y="156087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4" name="Google Shape;384;p27"/>
            <p:cNvSpPr/>
            <p:nvPr/>
          </p:nvSpPr>
          <p:spPr>
            <a:xfrm>
              <a:off x="2600900" y="149502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5" name="Google Shape;385;p27"/>
            <p:cNvSpPr/>
            <p:nvPr/>
          </p:nvSpPr>
          <p:spPr>
            <a:xfrm>
              <a:off x="2605400" y="14291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6" name="Google Shape;386;p27"/>
            <p:cNvSpPr/>
            <p:nvPr/>
          </p:nvSpPr>
          <p:spPr>
            <a:xfrm>
              <a:off x="2605400" y="15608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7" name="Google Shape;387;p27"/>
            <p:cNvSpPr/>
            <p:nvPr/>
          </p:nvSpPr>
          <p:spPr>
            <a:xfrm>
              <a:off x="2605400" y="149502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8" name="Google Shape;388;p27"/>
            <p:cNvSpPr/>
            <p:nvPr/>
          </p:nvSpPr>
          <p:spPr>
            <a:xfrm>
              <a:off x="2621700" y="1487900"/>
              <a:ext cx="182125" cy="91450"/>
            </a:xfrm>
            <a:custGeom>
              <a:avLst/>
              <a:gdLst/>
              <a:ahLst/>
              <a:cxnLst/>
              <a:rect l="l" t="t" r="r" b="b"/>
              <a:pathLst>
                <a:path w="7285" h="3658" extrusionOk="0">
                  <a:moveTo>
                    <a:pt x="1083" y="1"/>
                  </a:moveTo>
                  <a:cubicBezTo>
                    <a:pt x="716" y="1"/>
                    <a:pt x="432" y="96"/>
                    <a:pt x="258" y="294"/>
                  </a:cubicBezTo>
                  <a:cubicBezTo>
                    <a:pt x="1" y="578"/>
                    <a:pt x="35" y="947"/>
                    <a:pt x="44" y="1007"/>
                  </a:cubicBezTo>
                  <a:lnTo>
                    <a:pt x="44" y="3641"/>
                  </a:lnTo>
                  <a:lnTo>
                    <a:pt x="207" y="3641"/>
                  </a:lnTo>
                  <a:lnTo>
                    <a:pt x="207" y="1007"/>
                  </a:lnTo>
                  <a:lnTo>
                    <a:pt x="207" y="989"/>
                  </a:lnTo>
                  <a:cubicBezTo>
                    <a:pt x="207" y="989"/>
                    <a:pt x="164" y="646"/>
                    <a:pt x="378" y="415"/>
                  </a:cubicBezTo>
                  <a:cubicBezTo>
                    <a:pt x="520" y="257"/>
                    <a:pt x="762" y="172"/>
                    <a:pt x="1079" y="172"/>
                  </a:cubicBezTo>
                  <a:cubicBezTo>
                    <a:pt x="1108" y="172"/>
                    <a:pt x="1137" y="173"/>
                    <a:pt x="1168" y="174"/>
                  </a:cubicBezTo>
                  <a:lnTo>
                    <a:pt x="6135" y="174"/>
                  </a:lnTo>
                  <a:cubicBezTo>
                    <a:pt x="6195" y="192"/>
                    <a:pt x="7028" y="303"/>
                    <a:pt x="7122" y="1015"/>
                  </a:cubicBezTo>
                  <a:lnTo>
                    <a:pt x="7122" y="3658"/>
                  </a:lnTo>
                  <a:lnTo>
                    <a:pt x="7285" y="3658"/>
                  </a:lnTo>
                  <a:lnTo>
                    <a:pt x="7285" y="1007"/>
                  </a:lnTo>
                  <a:lnTo>
                    <a:pt x="7285" y="989"/>
                  </a:lnTo>
                  <a:cubicBezTo>
                    <a:pt x="7165" y="123"/>
                    <a:pt x="6161" y="3"/>
                    <a:pt x="6144" y="3"/>
                  </a:cubicBezTo>
                  <a:lnTo>
                    <a:pt x="1176" y="3"/>
                  </a:lnTo>
                  <a:cubicBezTo>
                    <a:pt x="1145" y="1"/>
                    <a:pt x="1114" y="1"/>
                    <a:pt x="10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9" name="Google Shape;389;p27"/>
            <p:cNvSpPr/>
            <p:nvPr/>
          </p:nvSpPr>
          <p:spPr>
            <a:xfrm>
              <a:off x="2750625" y="1439275"/>
              <a:ext cx="73575" cy="140075"/>
            </a:xfrm>
            <a:custGeom>
              <a:avLst/>
              <a:gdLst/>
              <a:ahLst/>
              <a:cxnLst/>
              <a:rect l="l" t="t" r="r" b="b"/>
              <a:pathLst>
                <a:path w="2943" h="5603" extrusionOk="0">
                  <a:moveTo>
                    <a:pt x="858" y="0"/>
                  </a:moveTo>
                  <a:cubicBezTo>
                    <a:pt x="386" y="0"/>
                    <a:pt x="0" y="386"/>
                    <a:pt x="0" y="858"/>
                  </a:cubicBezTo>
                  <a:lnTo>
                    <a:pt x="0" y="5603"/>
                  </a:lnTo>
                  <a:lnTo>
                    <a:pt x="163" y="5603"/>
                  </a:lnTo>
                  <a:lnTo>
                    <a:pt x="163" y="858"/>
                  </a:lnTo>
                  <a:cubicBezTo>
                    <a:pt x="163" y="472"/>
                    <a:pt x="472" y="163"/>
                    <a:pt x="858" y="163"/>
                  </a:cubicBezTo>
                  <a:lnTo>
                    <a:pt x="2085" y="163"/>
                  </a:lnTo>
                  <a:cubicBezTo>
                    <a:pt x="2471" y="163"/>
                    <a:pt x="2780" y="472"/>
                    <a:pt x="2780" y="858"/>
                  </a:cubicBezTo>
                  <a:lnTo>
                    <a:pt x="2780" y="5577"/>
                  </a:lnTo>
                  <a:lnTo>
                    <a:pt x="2943" y="5577"/>
                  </a:lnTo>
                  <a:lnTo>
                    <a:pt x="2943" y="858"/>
                  </a:lnTo>
                  <a:cubicBezTo>
                    <a:pt x="2943" y="386"/>
                    <a:pt x="2557" y="0"/>
                    <a:pt x="2085"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0" name="Google Shape;390;p27"/>
            <p:cNvSpPr/>
            <p:nvPr/>
          </p:nvSpPr>
          <p:spPr>
            <a:xfrm>
              <a:off x="2830200" y="1260375"/>
              <a:ext cx="15025" cy="141600"/>
            </a:xfrm>
            <a:custGeom>
              <a:avLst/>
              <a:gdLst/>
              <a:ahLst/>
              <a:cxnLst/>
              <a:rect l="l" t="t" r="r" b="b"/>
              <a:pathLst>
                <a:path w="601" h="5664" extrusionOk="0">
                  <a:moveTo>
                    <a:pt x="0" y="1"/>
                  </a:moveTo>
                  <a:lnTo>
                    <a:pt x="0" y="5663"/>
                  </a:lnTo>
                  <a:lnTo>
                    <a:pt x="601" y="5663"/>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1" name="Google Shape;391;p27"/>
            <p:cNvSpPr/>
            <p:nvPr/>
          </p:nvSpPr>
          <p:spPr>
            <a:xfrm>
              <a:off x="2830200" y="1255650"/>
              <a:ext cx="15250" cy="4750"/>
            </a:xfrm>
            <a:custGeom>
              <a:avLst/>
              <a:gdLst/>
              <a:ahLst/>
              <a:cxnLst/>
              <a:rect l="l" t="t" r="r" b="b"/>
              <a:pathLst>
                <a:path w="610" h="190" extrusionOk="0">
                  <a:moveTo>
                    <a:pt x="323" y="0"/>
                  </a:moveTo>
                  <a:cubicBezTo>
                    <a:pt x="316" y="0"/>
                    <a:pt x="308" y="1"/>
                    <a:pt x="300" y="1"/>
                  </a:cubicBezTo>
                  <a:cubicBezTo>
                    <a:pt x="146" y="1"/>
                    <a:pt x="0" y="87"/>
                    <a:pt x="0" y="190"/>
                  </a:cubicBezTo>
                  <a:lnTo>
                    <a:pt x="609" y="190"/>
                  </a:lnTo>
                  <a:cubicBezTo>
                    <a:pt x="609" y="83"/>
                    <a:pt x="477" y="0"/>
                    <a:pt x="323"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2" name="Google Shape;392;p27"/>
            <p:cNvSpPr/>
            <p:nvPr/>
          </p:nvSpPr>
          <p:spPr>
            <a:xfrm>
              <a:off x="2830400" y="1256525"/>
              <a:ext cx="15050" cy="3675"/>
            </a:xfrm>
            <a:custGeom>
              <a:avLst/>
              <a:gdLst/>
              <a:ahLst/>
              <a:cxnLst/>
              <a:rect l="l" t="t" r="r" b="b"/>
              <a:pathLst>
                <a:path w="602" h="147" extrusionOk="0">
                  <a:moveTo>
                    <a:pt x="473" y="0"/>
                  </a:moveTo>
                  <a:cubicBezTo>
                    <a:pt x="430" y="52"/>
                    <a:pt x="344" y="86"/>
                    <a:pt x="284" y="86"/>
                  </a:cubicBezTo>
                  <a:cubicBezTo>
                    <a:pt x="251" y="90"/>
                    <a:pt x="211" y="95"/>
                    <a:pt x="172" y="95"/>
                  </a:cubicBezTo>
                  <a:cubicBezTo>
                    <a:pt x="122" y="95"/>
                    <a:pt x="73" y="86"/>
                    <a:pt x="44" y="52"/>
                  </a:cubicBezTo>
                  <a:cubicBezTo>
                    <a:pt x="18" y="86"/>
                    <a:pt x="1" y="112"/>
                    <a:pt x="1" y="146"/>
                  </a:cubicBezTo>
                  <a:lnTo>
                    <a:pt x="601" y="146"/>
                  </a:lnTo>
                  <a:cubicBezTo>
                    <a:pt x="601" y="86"/>
                    <a:pt x="541" y="26"/>
                    <a:pt x="473"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3" name="Google Shape;393;p27"/>
            <p:cNvSpPr/>
            <p:nvPr/>
          </p:nvSpPr>
          <p:spPr>
            <a:xfrm>
              <a:off x="2829975" y="1257600"/>
              <a:ext cx="15475" cy="2800"/>
            </a:xfrm>
            <a:custGeom>
              <a:avLst/>
              <a:gdLst/>
              <a:ahLst/>
              <a:cxnLst/>
              <a:rect l="l" t="t" r="r" b="b"/>
              <a:pathLst>
                <a:path w="619" h="112" extrusionOk="0">
                  <a:moveTo>
                    <a:pt x="550" y="0"/>
                  </a:moveTo>
                  <a:cubicBezTo>
                    <a:pt x="468" y="65"/>
                    <a:pt x="338" y="89"/>
                    <a:pt x="213" y="89"/>
                  </a:cubicBezTo>
                  <a:cubicBezTo>
                    <a:pt x="140" y="89"/>
                    <a:pt x="69" y="81"/>
                    <a:pt x="9" y="69"/>
                  </a:cubicBezTo>
                  <a:cubicBezTo>
                    <a:pt x="9" y="86"/>
                    <a:pt x="1" y="103"/>
                    <a:pt x="1" y="112"/>
                  </a:cubicBezTo>
                  <a:lnTo>
                    <a:pt x="601" y="112"/>
                  </a:lnTo>
                  <a:cubicBezTo>
                    <a:pt x="618" y="60"/>
                    <a:pt x="593" y="26"/>
                    <a:pt x="5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4" name="Google Shape;394;p27"/>
            <p:cNvSpPr/>
            <p:nvPr/>
          </p:nvSpPr>
          <p:spPr>
            <a:xfrm>
              <a:off x="2804875" y="1401725"/>
              <a:ext cx="65875" cy="177625"/>
            </a:xfrm>
            <a:custGeom>
              <a:avLst/>
              <a:gdLst/>
              <a:ahLst/>
              <a:cxnLst/>
              <a:rect l="l" t="t" r="r" b="b"/>
              <a:pathLst>
                <a:path w="2635" h="7105" extrusionOk="0">
                  <a:moveTo>
                    <a:pt x="1013" y="1"/>
                  </a:moveTo>
                  <a:lnTo>
                    <a:pt x="1" y="7105"/>
                  </a:lnTo>
                  <a:lnTo>
                    <a:pt x="2635" y="7105"/>
                  </a:lnTo>
                  <a:lnTo>
                    <a:pt x="162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5" name="Google Shape;395;p27"/>
            <p:cNvSpPr/>
            <p:nvPr/>
          </p:nvSpPr>
          <p:spPr>
            <a:xfrm>
              <a:off x="2822050" y="1273100"/>
              <a:ext cx="8800" cy="9175"/>
            </a:xfrm>
            <a:custGeom>
              <a:avLst/>
              <a:gdLst/>
              <a:ahLst/>
              <a:cxnLst/>
              <a:rect l="l" t="t" r="r" b="b"/>
              <a:pathLst>
                <a:path w="352" h="367" extrusionOk="0">
                  <a:moveTo>
                    <a:pt x="25" y="0"/>
                  </a:moveTo>
                  <a:cubicBezTo>
                    <a:pt x="19" y="0"/>
                    <a:pt x="13" y="2"/>
                    <a:pt x="9" y="7"/>
                  </a:cubicBezTo>
                  <a:cubicBezTo>
                    <a:pt x="0" y="7"/>
                    <a:pt x="0" y="15"/>
                    <a:pt x="9" y="32"/>
                  </a:cubicBezTo>
                  <a:lnTo>
                    <a:pt x="318" y="367"/>
                  </a:lnTo>
                  <a:lnTo>
                    <a:pt x="343" y="367"/>
                  </a:lnTo>
                  <a:cubicBezTo>
                    <a:pt x="352" y="367"/>
                    <a:pt x="352" y="350"/>
                    <a:pt x="343" y="341"/>
                  </a:cubicBezTo>
                  <a:lnTo>
                    <a:pt x="34" y="7"/>
                  </a:lnTo>
                  <a:cubicBezTo>
                    <a:pt x="34" y="2"/>
                    <a:pt x="30" y="0"/>
                    <a:pt x="2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6" name="Google Shape;396;p27"/>
            <p:cNvSpPr/>
            <p:nvPr/>
          </p:nvSpPr>
          <p:spPr>
            <a:xfrm>
              <a:off x="2825700" y="1272400"/>
              <a:ext cx="6875" cy="9875"/>
            </a:xfrm>
            <a:custGeom>
              <a:avLst/>
              <a:gdLst/>
              <a:ahLst/>
              <a:cxnLst/>
              <a:rect l="l" t="t" r="r" b="b"/>
              <a:pathLst>
                <a:path w="275" h="395" extrusionOk="0">
                  <a:moveTo>
                    <a:pt x="0" y="0"/>
                  </a:moveTo>
                  <a:lnTo>
                    <a:pt x="0" y="26"/>
                  </a:lnTo>
                  <a:lnTo>
                    <a:pt x="249" y="378"/>
                  </a:lnTo>
                  <a:cubicBezTo>
                    <a:pt x="249" y="395"/>
                    <a:pt x="257" y="395"/>
                    <a:pt x="257" y="395"/>
                  </a:cubicBezTo>
                  <a:cubicBezTo>
                    <a:pt x="275" y="378"/>
                    <a:pt x="275" y="369"/>
                    <a:pt x="275" y="361"/>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7" name="Google Shape;397;p27"/>
            <p:cNvSpPr/>
            <p:nvPr/>
          </p:nvSpPr>
          <p:spPr>
            <a:xfrm>
              <a:off x="2829975" y="1272400"/>
              <a:ext cx="4325" cy="9875"/>
            </a:xfrm>
            <a:custGeom>
              <a:avLst/>
              <a:gdLst/>
              <a:ahLst/>
              <a:cxnLst/>
              <a:rect l="l" t="t" r="r" b="b"/>
              <a:pathLst>
                <a:path w="173" h="395" extrusionOk="0">
                  <a:moveTo>
                    <a:pt x="18" y="0"/>
                  </a:moveTo>
                  <a:cubicBezTo>
                    <a:pt x="1" y="0"/>
                    <a:pt x="1" y="17"/>
                    <a:pt x="1" y="26"/>
                  </a:cubicBezTo>
                  <a:lnTo>
                    <a:pt x="146" y="378"/>
                  </a:lnTo>
                  <a:cubicBezTo>
                    <a:pt x="146" y="395"/>
                    <a:pt x="146" y="395"/>
                    <a:pt x="155" y="395"/>
                  </a:cubicBezTo>
                  <a:cubicBezTo>
                    <a:pt x="172" y="378"/>
                    <a:pt x="172" y="378"/>
                    <a:pt x="172" y="369"/>
                  </a:cubicBez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8" name="Google Shape;398;p27"/>
            <p:cNvSpPr/>
            <p:nvPr/>
          </p:nvSpPr>
          <p:spPr>
            <a:xfrm>
              <a:off x="2837475" y="1272825"/>
              <a:ext cx="675" cy="9450"/>
            </a:xfrm>
            <a:custGeom>
              <a:avLst/>
              <a:gdLst/>
              <a:ahLst/>
              <a:cxnLst/>
              <a:rect l="l" t="t" r="r" b="b"/>
              <a:pathLst>
                <a:path w="27" h="378" extrusionOk="0">
                  <a:moveTo>
                    <a:pt x="18" y="0"/>
                  </a:moveTo>
                  <a:cubicBezTo>
                    <a:pt x="18" y="0"/>
                    <a:pt x="1" y="0"/>
                    <a:pt x="1" y="9"/>
                  </a:cubicBezTo>
                  <a:lnTo>
                    <a:pt x="1" y="361"/>
                  </a:lnTo>
                  <a:cubicBezTo>
                    <a:pt x="1" y="361"/>
                    <a:pt x="1" y="378"/>
                    <a:pt x="18" y="378"/>
                  </a:cubicBezTo>
                  <a:lnTo>
                    <a:pt x="27" y="361"/>
                  </a:lnTo>
                  <a:lnTo>
                    <a:pt x="27" y="9"/>
                  </a:lnTo>
                  <a:cubicBezTo>
                    <a:pt x="27" y="9"/>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9" name="Google Shape;399;p27"/>
            <p:cNvSpPr/>
            <p:nvPr/>
          </p:nvSpPr>
          <p:spPr>
            <a:xfrm>
              <a:off x="2834050" y="1272400"/>
              <a:ext cx="2175" cy="9875"/>
            </a:xfrm>
            <a:custGeom>
              <a:avLst/>
              <a:gdLst/>
              <a:ahLst/>
              <a:cxnLst/>
              <a:rect l="l" t="t" r="r" b="b"/>
              <a:pathLst>
                <a:path w="87" h="395" extrusionOk="0">
                  <a:moveTo>
                    <a:pt x="9" y="0"/>
                  </a:moveTo>
                  <a:cubicBezTo>
                    <a:pt x="1" y="0"/>
                    <a:pt x="1" y="17"/>
                    <a:pt x="1" y="26"/>
                  </a:cubicBezTo>
                  <a:lnTo>
                    <a:pt x="52" y="378"/>
                  </a:lnTo>
                  <a:cubicBezTo>
                    <a:pt x="52" y="378"/>
                    <a:pt x="52" y="395"/>
                    <a:pt x="61" y="395"/>
                  </a:cubicBezTo>
                  <a:cubicBezTo>
                    <a:pt x="78" y="395"/>
                    <a:pt x="78" y="378"/>
                    <a:pt x="86" y="369"/>
                  </a:cubicBezTo>
                  <a:lnTo>
                    <a:pt x="35" y="17"/>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0" name="Google Shape;400;p27"/>
            <p:cNvSpPr/>
            <p:nvPr/>
          </p:nvSpPr>
          <p:spPr>
            <a:xfrm>
              <a:off x="2844575" y="1273100"/>
              <a:ext cx="8800" cy="9175"/>
            </a:xfrm>
            <a:custGeom>
              <a:avLst/>
              <a:gdLst/>
              <a:ahLst/>
              <a:cxnLst/>
              <a:rect l="l" t="t" r="r" b="b"/>
              <a:pathLst>
                <a:path w="352" h="367" extrusionOk="0">
                  <a:moveTo>
                    <a:pt x="327" y="0"/>
                  </a:moveTo>
                  <a:cubicBezTo>
                    <a:pt x="324" y="0"/>
                    <a:pt x="322" y="2"/>
                    <a:pt x="317" y="7"/>
                  </a:cubicBezTo>
                  <a:lnTo>
                    <a:pt x="9" y="341"/>
                  </a:lnTo>
                  <a:cubicBezTo>
                    <a:pt x="0" y="350"/>
                    <a:pt x="0" y="350"/>
                    <a:pt x="9" y="367"/>
                  </a:cubicBezTo>
                  <a:lnTo>
                    <a:pt x="34" y="367"/>
                  </a:lnTo>
                  <a:lnTo>
                    <a:pt x="343" y="32"/>
                  </a:lnTo>
                  <a:cubicBezTo>
                    <a:pt x="352" y="24"/>
                    <a:pt x="352" y="24"/>
                    <a:pt x="343" y="7"/>
                  </a:cubicBezTo>
                  <a:cubicBezTo>
                    <a:pt x="335" y="2"/>
                    <a:pt x="330" y="0"/>
                    <a:pt x="3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1" name="Google Shape;401;p27"/>
            <p:cNvSpPr/>
            <p:nvPr/>
          </p:nvSpPr>
          <p:spPr>
            <a:xfrm>
              <a:off x="2842625" y="1272500"/>
              <a:ext cx="7325" cy="9775"/>
            </a:xfrm>
            <a:custGeom>
              <a:avLst/>
              <a:gdLst/>
              <a:ahLst/>
              <a:cxnLst/>
              <a:rect l="l" t="t" r="r" b="b"/>
              <a:pathLst>
                <a:path w="293" h="391" extrusionOk="0">
                  <a:moveTo>
                    <a:pt x="265" y="0"/>
                  </a:moveTo>
                  <a:cubicBezTo>
                    <a:pt x="260" y="0"/>
                    <a:pt x="258" y="5"/>
                    <a:pt x="258" y="13"/>
                  </a:cubicBezTo>
                  <a:lnTo>
                    <a:pt x="9" y="365"/>
                  </a:lnTo>
                  <a:cubicBezTo>
                    <a:pt x="1" y="365"/>
                    <a:pt x="1" y="374"/>
                    <a:pt x="27" y="391"/>
                  </a:cubicBezTo>
                  <a:lnTo>
                    <a:pt x="35" y="391"/>
                  </a:lnTo>
                  <a:lnTo>
                    <a:pt x="284" y="31"/>
                  </a:lnTo>
                  <a:cubicBezTo>
                    <a:pt x="293" y="22"/>
                    <a:pt x="293" y="13"/>
                    <a:pt x="284" y="13"/>
                  </a:cubicBezTo>
                  <a:cubicBezTo>
                    <a:pt x="275" y="5"/>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2" name="Google Shape;402;p27"/>
            <p:cNvSpPr/>
            <p:nvPr/>
          </p:nvSpPr>
          <p:spPr>
            <a:xfrm>
              <a:off x="2840700" y="1272400"/>
              <a:ext cx="4750" cy="9875"/>
            </a:xfrm>
            <a:custGeom>
              <a:avLst/>
              <a:gdLst/>
              <a:ahLst/>
              <a:cxnLst/>
              <a:rect l="l" t="t" r="r" b="b"/>
              <a:pathLst>
                <a:path w="190" h="395" extrusionOk="0">
                  <a:moveTo>
                    <a:pt x="172" y="0"/>
                  </a:moveTo>
                  <a:cubicBezTo>
                    <a:pt x="164" y="0"/>
                    <a:pt x="155" y="0"/>
                    <a:pt x="155" y="17"/>
                  </a:cubicBezTo>
                  <a:lnTo>
                    <a:pt x="9" y="369"/>
                  </a:lnTo>
                  <a:cubicBezTo>
                    <a:pt x="1" y="378"/>
                    <a:pt x="9" y="395"/>
                    <a:pt x="26" y="395"/>
                  </a:cubicBezTo>
                  <a:cubicBezTo>
                    <a:pt x="35" y="395"/>
                    <a:pt x="43" y="395"/>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3" name="Google Shape;403;p27"/>
            <p:cNvSpPr/>
            <p:nvPr/>
          </p:nvSpPr>
          <p:spPr>
            <a:xfrm>
              <a:off x="2839200" y="1272400"/>
              <a:ext cx="2375" cy="9875"/>
            </a:xfrm>
            <a:custGeom>
              <a:avLst/>
              <a:gdLst/>
              <a:ahLst/>
              <a:cxnLst/>
              <a:rect l="l" t="t" r="r" b="b"/>
              <a:pathLst>
                <a:path w="95" h="395" extrusionOk="0">
                  <a:moveTo>
                    <a:pt x="86" y="0"/>
                  </a:moveTo>
                  <a:cubicBezTo>
                    <a:pt x="69" y="0"/>
                    <a:pt x="61" y="0"/>
                    <a:pt x="61" y="17"/>
                  </a:cubicBezTo>
                  <a:lnTo>
                    <a:pt x="9" y="369"/>
                  </a:lnTo>
                  <a:cubicBezTo>
                    <a:pt x="1" y="378"/>
                    <a:pt x="9" y="395"/>
                    <a:pt x="18" y="395"/>
                  </a:cubicBezTo>
                  <a:cubicBezTo>
                    <a:pt x="35" y="395"/>
                    <a:pt x="35" y="378"/>
                    <a:pt x="43" y="378"/>
                  </a:cubicBezTo>
                  <a:lnTo>
                    <a:pt x="95" y="26"/>
                  </a:lnTo>
                  <a:cubicBezTo>
                    <a:pt x="95" y="17"/>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4" name="Google Shape;404;p27"/>
            <p:cNvSpPr/>
            <p:nvPr/>
          </p:nvSpPr>
          <p:spPr>
            <a:xfrm>
              <a:off x="2819900" y="1260375"/>
              <a:ext cx="36275" cy="11175"/>
            </a:xfrm>
            <a:custGeom>
              <a:avLst/>
              <a:gdLst/>
              <a:ahLst/>
              <a:cxnLst/>
              <a:rect l="l" t="t" r="r" b="b"/>
              <a:pathLst>
                <a:path w="1451" h="447" extrusionOk="0">
                  <a:moveTo>
                    <a:pt x="35" y="1"/>
                  </a:moveTo>
                  <a:cubicBezTo>
                    <a:pt x="9" y="1"/>
                    <a:pt x="0" y="18"/>
                    <a:pt x="0" y="35"/>
                  </a:cubicBezTo>
                  <a:cubicBezTo>
                    <a:pt x="0" y="61"/>
                    <a:pt x="18" y="69"/>
                    <a:pt x="35" y="69"/>
                  </a:cubicBezTo>
                  <a:lnTo>
                    <a:pt x="60" y="69"/>
                  </a:lnTo>
                  <a:lnTo>
                    <a:pt x="60" y="421"/>
                  </a:lnTo>
                  <a:cubicBezTo>
                    <a:pt x="60" y="430"/>
                    <a:pt x="78" y="447"/>
                    <a:pt x="86" y="447"/>
                  </a:cubicBezTo>
                  <a:cubicBezTo>
                    <a:pt x="95" y="447"/>
                    <a:pt x="103" y="430"/>
                    <a:pt x="103" y="421"/>
                  </a:cubicBezTo>
                  <a:lnTo>
                    <a:pt x="103" y="69"/>
                  </a:lnTo>
                  <a:lnTo>
                    <a:pt x="223" y="69"/>
                  </a:lnTo>
                  <a:lnTo>
                    <a:pt x="223" y="421"/>
                  </a:lnTo>
                  <a:cubicBezTo>
                    <a:pt x="223" y="430"/>
                    <a:pt x="232" y="447"/>
                    <a:pt x="249" y="447"/>
                  </a:cubicBezTo>
                  <a:cubicBezTo>
                    <a:pt x="258" y="447"/>
                    <a:pt x="266" y="430"/>
                    <a:pt x="266" y="421"/>
                  </a:cubicBezTo>
                  <a:lnTo>
                    <a:pt x="266" y="69"/>
                  </a:lnTo>
                  <a:lnTo>
                    <a:pt x="386" y="69"/>
                  </a:lnTo>
                  <a:lnTo>
                    <a:pt x="386" y="421"/>
                  </a:lnTo>
                  <a:cubicBezTo>
                    <a:pt x="386" y="430"/>
                    <a:pt x="395" y="447"/>
                    <a:pt x="404" y="447"/>
                  </a:cubicBezTo>
                  <a:cubicBezTo>
                    <a:pt x="421" y="447"/>
                    <a:pt x="429" y="430"/>
                    <a:pt x="429" y="421"/>
                  </a:cubicBezTo>
                  <a:lnTo>
                    <a:pt x="429" y="69"/>
                  </a:lnTo>
                  <a:lnTo>
                    <a:pt x="549" y="69"/>
                  </a:lnTo>
                  <a:lnTo>
                    <a:pt x="549" y="421"/>
                  </a:lnTo>
                  <a:cubicBezTo>
                    <a:pt x="549" y="430"/>
                    <a:pt x="558" y="447"/>
                    <a:pt x="567" y="447"/>
                  </a:cubicBezTo>
                  <a:cubicBezTo>
                    <a:pt x="575" y="447"/>
                    <a:pt x="592" y="430"/>
                    <a:pt x="592" y="421"/>
                  </a:cubicBezTo>
                  <a:lnTo>
                    <a:pt x="592" y="69"/>
                  </a:lnTo>
                  <a:lnTo>
                    <a:pt x="704" y="69"/>
                  </a:lnTo>
                  <a:lnTo>
                    <a:pt x="704" y="421"/>
                  </a:lnTo>
                  <a:cubicBezTo>
                    <a:pt x="704" y="430"/>
                    <a:pt x="721" y="447"/>
                    <a:pt x="730" y="447"/>
                  </a:cubicBezTo>
                  <a:cubicBezTo>
                    <a:pt x="738" y="447"/>
                    <a:pt x="747" y="430"/>
                    <a:pt x="747" y="421"/>
                  </a:cubicBezTo>
                  <a:lnTo>
                    <a:pt x="747" y="69"/>
                  </a:lnTo>
                  <a:lnTo>
                    <a:pt x="867" y="69"/>
                  </a:lnTo>
                  <a:lnTo>
                    <a:pt x="867" y="421"/>
                  </a:lnTo>
                  <a:cubicBezTo>
                    <a:pt x="867" y="430"/>
                    <a:pt x="875" y="447"/>
                    <a:pt x="893" y="447"/>
                  </a:cubicBezTo>
                  <a:cubicBezTo>
                    <a:pt x="901" y="447"/>
                    <a:pt x="910" y="430"/>
                    <a:pt x="910" y="421"/>
                  </a:cubicBezTo>
                  <a:lnTo>
                    <a:pt x="910" y="69"/>
                  </a:lnTo>
                  <a:lnTo>
                    <a:pt x="1030" y="69"/>
                  </a:lnTo>
                  <a:lnTo>
                    <a:pt x="1030" y="421"/>
                  </a:lnTo>
                  <a:cubicBezTo>
                    <a:pt x="1030" y="430"/>
                    <a:pt x="1039" y="447"/>
                    <a:pt x="1047" y="447"/>
                  </a:cubicBezTo>
                  <a:cubicBezTo>
                    <a:pt x="1064" y="447"/>
                    <a:pt x="1073" y="430"/>
                    <a:pt x="1073" y="421"/>
                  </a:cubicBezTo>
                  <a:lnTo>
                    <a:pt x="1073" y="69"/>
                  </a:lnTo>
                  <a:lnTo>
                    <a:pt x="1193" y="69"/>
                  </a:lnTo>
                  <a:lnTo>
                    <a:pt x="1193" y="421"/>
                  </a:lnTo>
                  <a:cubicBezTo>
                    <a:pt x="1193" y="430"/>
                    <a:pt x="1202" y="447"/>
                    <a:pt x="1210" y="447"/>
                  </a:cubicBezTo>
                  <a:cubicBezTo>
                    <a:pt x="1219" y="447"/>
                    <a:pt x="1236" y="430"/>
                    <a:pt x="1236" y="421"/>
                  </a:cubicBezTo>
                  <a:lnTo>
                    <a:pt x="1236" y="69"/>
                  </a:lnTo>
                  <a:lnTo>
                    <a:pt x="1347" y="69"/>
                  </a:lnTo>
                  <a:lnTo>
                    <a:pt x="1347" y="421"/>
                  </a:lnTo>
                  <a:cubicBezTo>
                    <a:pt x="1347" y="430"/>
                    <a:pt x="1365" y="447"/>
                    <a:pt x="1373" y="447"/>
                  </a:cubicBezTo>
                  <a:cubicBezTo>
                    <a:pt x="1382" y="447"/>
                    <a:pt x="1390" y="430"/>
                    <a:pt x="1390" y="421"/>
                  </a:cubicBezTo>
                  <a:lnTo>
                    <a:pt x="1390" y="69"/>
                  </a:lnTo>
                  <a:lnTo>
                    <a:pt x="1416" y="69"/>
                  </a:lnTo>
                  <a:cubicBezTo>
                    <a:pt x="1433" y="69"/>
                    <a:pt x="1450" y="44"/>
                    <a:pt x="1450" y="35"/>
                  </a:cubicBezTo>
                  <a:cubicBezTo>
                    <a:pt x="1433" y="18"/>
                    <a:pt x="1425"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5" name="Google Shape;405;p27"/>
            <p:cNvSpPr/>
            <p:nvPr/>
          </p:nvSpPr>
          <p:spPr>
            <a:xfrm>
              <a:off x="2819900" y="1269800"/>
              <a:ext cx="35850" cy="3900"/>
            </a:xfrm>
            <a:custGeom>
              <a:avLst/>
              <a:gdLst/>
              <a:ahLst/>
              <a:cxnLst/>
              <a:rect l="l" t="t" r="r" b="b"/>
              <a:pathLst>
                <a:path w="1434" h="156" extrusionOk="0">
                  <a:moveTo>
                    <a:pt x="1369" y="0"/>
                  </a:moveTo>
                  <a:cubicBezTo>
                    <a:pt x="1365" y="0"/>
                    <a:pt x="1360" y="0"/>
                    <a:pt x="1356" y="1"/>
                  </a:cubicBezTo>
                  <a:lnTo>
                    <a:pt x="69" y="1"/>
                  </a:lnTo>
                  <a:cubicBezTo>
                    <a:pt x="26" y="1"/>
                    <a:pt x="0" y="36"/>
                    <a:pt x="0" y="78"/>
                  </a:cubicBezTo>
                  <a:cubicBezTo>
                    <a:pt x="0" y="121"/>
                    <a:pt x="26" y="156"/>
                    <a:pt x="69" y="156"/>
                  </a:cubicBezTo>
                  <a:lnTo>
                    <a:pt x="1356" y="156"/>
                  </a:lnTo>
                  <a:cubicBezTo>
                    <a:pt x="1407" y="156"/>
                    <a:pt x="1433" y="121"/>
                    <a:pt x="1433" y="78"/>
                  </a:cubicBezTo>
                  <a:cubicBezTo>
                    <a:pt x="1433" y="39"/>
                    <a:pt x="1412" y="0"/>
                    <a:pt x="13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6" name="Google Shape;406;p27"/>
            <p:cNvSpPr/>
            <p:nvPr/>
          </p:nvSpPr>
          <p:spPr>
            <a:xfrm>
              <a:off x="2819900" y="1270025"/>
              <a:ext cx="35850" cy="3475"/>
            </a:xfrm>
            <a:custGeom>
              <a:avLst/>
              <a:gdLst/>
              <a:ahLst/>
              <a:cxnLst/>
              <a:rect l="l" t="t" r="r" b="b"/>
              <a:pathLst>
                <a:path w="1434" h="139" extrusionOk="0">
                  <a:moveTo>
                    <a:pt x="1407" y="1"/>
                  </a:moveTo>
                  <a:cubicBezTo>
                    <a:pt x="1304" y="87"/>
                    <a:pt x="918" y="87"/>
                    <a:pt x="721" y="87"/>
                  </a:cubicBezTo>
                  <a:cubicBezTo>
                    <a:pt x="549" y="87"/>
                    <a:pt x="378" y="87"/>
                    <a:pt x="206" y="78"/>
                  </a:cubicBezTo>
                  <a:cubicBezTo>
                    <a:pt x="138" y="78"/>
                    <a:pt x="52" y="69"/>
                    <a:pt x="9" y="27"/>
                  </a:cubicBezTo>
                  <a:cubicBezTo>
                    <a:pt x="0" y="35"/>
                    <a:pt x="0" y="44"/>
                    <a:pt x="0" y="69"/>
                  </a:cubicBezTo>
                  <a:cubicBezTo>
                    <a:pt x="0" y="112"/>
                    <a:pt x="35" y="138"/>
                    <a:pt x="78" y="138"/>
                  </a:cubicBezTo>
                  <a:lnTo>
                    <a:pt x="1365" y="138"/>
                  </a:lnTo>
                  <a:cubicBezTo>
                    <a:pt x="1407" y="138"/>
                    <a:pt x="1433" y="112"/>
                    <a:pt x="1433" y="69"/>
                  </a:cubicBezTo>
                  <a:cubicBezTo>
                    <a:pt x="1433" y="35"/>
                    <a:pt x="1425" y="18"/>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7" name="Google Shape;407;p27"/>
            <p:cNvSpPr/>
            <p:nvPr/>
          </p:nvSpPr>
          <p:spPr>
            <a:xfrm>
              <a:off x="2822050" y="1334000"/>
              <a:ext cx="8800" cy="8975"/>
            </a:xfrm>
            <a:custGeom>
              <a:avLst/>
              <a:gdLst/>
              <a:ahLst/>
              <a:cxnLst/>
              <a:rect l="l" t="t" r="r" b="b"/>
              <a:pathLst>
                <a:path w="352" h="359" extrusionOk="0">
                  <a:moveTo>
                    <a:pt x="25" y="1"/>
                  </a:moveTo>
                  <a:cubicBezTo>
                    <a:pt x="19" y="1"/>
                    <a:pt x="13" y="3"/>
                    <a:pt x="9" y="7"/>
                  </a:cubicBezTo>
                  <a:cubicBezTo>
                    <a:pt x="0" y="7"/>
                    <a:pt x="0" y="16"/>
                    <a:pt x="9" y="33"/>
                  </a:cubicBezTo>
                  <a:lnTo>
                    <a:pt x="318" y="359"/>
                  </a:lnTo>
                  <a:lnTo>
                    <a:pt x="343" y="359"/>
                  </a:lnTo>
                  <a:cubicBezTo>
                    <a:pt x="352" y="359"/>
                    <a:pt x="352" y="350"/>
                    <a:pt x="343" y="342"/>
                  </a:cubicBezTo>
                  <a:lnTo>
                    <a:pt x="34" y="7"/>
                  </a:lnTo>
                  <a:cubicBezTo>
                    <a:pt x="34" y="3"/>
                    <a:pt x="30" y="1"/>
                    <a:pt x="2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8" name="Google Shape;408;p27"/>
            <p:cNvSpPr/>
            <p:nvPr/>
          </p:nvSpPr>
          <p:spPr>
            <a:xfrm>
              <a:off x="2825700" y="1333300"/>
              <a:ext cx="6875" cy="9675"/>
            </a:xfrm>
            <a:custGeom>
              <a:avLst/>
              <a:gdLst/>
              <a:ahLst/>
              <a:cxnLst/>
              <a:rect l="l" t="t" r="r" b="b"/>
              <a:pathLst>
                <a:path w="275" h="387" extrusionOk="0">
                  <a:moveTo>
                    <a:pt x="0" y="1"/>
                  </a:moveTo>
                  <a:lnTo>
                    <a:pt x="0" y="27"/>
                  </a:lnTo>
                  <a:lnTo>
                    <a:pt x="249" y="378"/>
                  </a:lnTo>
                  <a:cubicBezTo>
                    <a:pt x="249" y="387"/>
                    <a:pt x="257" y="387"/>
                    <a:pt x="257" y="387"/>
                  </a:cubicBezTo>
                  <a:cubicBezTo>
                    <a:pt x="275" y="387"/>
                    <a:pt x="275" y="378"/>
                    <a:pt x="275" y="361"/>
                  </a:cubicBezTo>
                  <a:lnTo>
                    <a:pt x="2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9" name="Google Shape;409;p27"/>
            <p:cNvSpPr/>
            <p:nvPr/>
          </p:nvSpPr>
          <p:spPr>
            <a:xfrm>
              <a:off x="2829975" y="1333300"/>
              <a:ext cx="4325" cy="9675"/>
            </a:xfrm>
            <a:custGeom>
              <a:avLst/>
              <a:gdLst/>
              <a:ahLst/>
              <a:cxnLst/>
              <a:rect l="l" t="t" r="r" b="b"/>
              <a:pathLst>
                <a:path w="173" h="387" extrusionOk="0">
                  <a:moveTo>
                    <a:pt x="18" y="1"/>
                  </a:moveTo>
                  <a:cubicBezTo>
                    <a:pt x="1" y="1"/>
                    <a:pt x="1" y="18"/>
                    <a:pt x="1" y="27"/>
                  </a:cubicBezTo>
                  <a:lnTo>
                    <a:pt x="146" y="378"/>
                  </a:lnTo>
                  <a:cubicBezTo>
                    <a:pt x="146" y="387"/>
                    <a:pt x="146" y="387"/>
                    <a:pt x="155" y="387"/>
                  </a:cubicBezTo>
                  <a:cubicBezTo>
                    <a:pt x="172" y="387"/>
                    <a:pt x="172" y="378"/>
                    <a:pt x="172" y="370"/>
                  </a:cubicBezTo>
                  <a:lnTo>
                    <a:pt x="35" y="18"/>
                  </a:lnTo>
                  <a:cubicBezTo>
                    <a:pt x="35" y="1"/>
                    <a:pt x="26"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0" name="Google Shape;410;p27"/>
            <p:cNvSpPr/>
            <p:nvPr/>
          </p:nvSpPr>
          <p:spPr>
            <a:xfrm>
              <a:off x="2837475" y="1333725"/>
              <a:ext cx="675" cy="9250"/>
            </a:xfrm>
            <a:custGeom>
              <a:avLst/>
              <a:gdLst/>
              <a:ahLst/>
              <a:cxnLst/>
              <a:rect l="l" t="t" r="r" b="b"/>
              <a:pathLst>
                <a:path w="27" h="370" extrusionOk="0">
                  <a:moveTo>
                    <a:pt x="18" y="1"/>
                  </a:moveTo>
                  <a:cubicBezTo>
                    <a:pt x="18" y="1"/>
                    <a:pt x="1" y="1"/>
                    <a:pt x="1" y="10"/>
                  </a:cubicBezTo>
                  <a:lnTo>
                    <a:pt x="1" y="361"/>
                  </a:lnTo>
                  <a:cubicBezTo>
                    <a:pt x="1" y="361"/>
                    <a:pt x="1" y="370"/>
                    <a:pt x="18" y="370"/>
                  </a:cubicBezTo>
                  <a:cubicBezTo>
                    <a:pt x="18" y="370"/>
                    <a:pt x="27" y="370"/>
                    <a:pt x="27" y="361"/>
                  </a:cubicBezTo>
                  <a:lnTo>
                    <a:pt x="27" y="10"/>
                  </a:lnTo>
                  <a:cubicBezTo>
                    <a:pt x="27" y="10"/>
                    <a:pt x="27"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1" name="Google Shape;411;p27"/>
            <p:cNvSpPr/>
            <p:nvPr/>
          </p:nvSpPr>
          <p:spPr>
            <a:xfrm>
              <a:off x="2834050" y="1333300"/>
              <a:ext cx="2175" cy="9675"/>
            </a:xfrm>
            <a:custGeom>
              <a:avLst/>
              <a:gdLst/>
              <a:ahLst/>
              <a:cxnLst/>
              <a:rect l="l" t="t" r="r" b="b"/>
              <a:pathLst>
                <a:path w="87" h="387" extrusionOk="0">
                  <a:moveTo>
                    <a:pt x="9" y="1"/>
                  </a:moveTo>
                  <a:cubicBezTo>
                    <a:pt x="1" y="1"/>
                    <a:pt x="1" y="18"/>
                    <a:pt x="1" y="27"/>
                  </a:cubicBezTo>
                  <a:lnTo>
                    <a:pt x="52" y="378"/>
                  </a:lnTo>
                  <a:cubicBezTo>
                    <a:pt x="52" y="378"/>
                    <a:pt x="52" y="387"/>
                    <a:pt x="61" y="387"/>
                  </a:cubicBezTo>
                  <a:cubicBezTo>
                    <a:pt x="78" y="387"/>
                    <a:pt x="78" y="387"/>
                    <a:pt x="86" y="370"/>
                  </a:cubicBezTo>
                  <a:lnTo>
                    <a:pt x="35" y="18"/>
                  </a:lnTo>
                  <a:cubicBezTo>
                    <a:pt x="35" y="1"/>
                    <a:pt x="26"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2" name="Google Shape;412;p27"/>
            <p:cNvSpPr/>
            <p:nvPr/>
          </p:nvSpPr>
          <p:spPr>
            <a:xfrm>
              <a:off x="2844575" y="1334000"/>
              <a:ext cx="8800" cy="8975"/>
            </a:xfrm>
            <a:custGeom>
              <a:avLst/>
              <a:gdLst/>
              <a:ahLst/>
              <a:cxnLst/>
              <a:rect l="l" t="t" r="r" b="b"/>
              <a:pathLst>
                <a:path w="352" h="359" extrusionOk="0">
                  <a:moveTo>
                    <a:pt x="327" y="1"/>
                  </a:moveTo>
                  <a:cubicBezTo>
                    <a:pt x="324" y="1"/>
                    <a:pt x="322" y="3"/>
                    <a:pt x="317" y="7"/>
                  </a:cubicBezTo>
                  <a:lnTo>
                    <a:pt x="9" y="342"/>
                  </a:lnTo>
                  <a:cubicBezTo>
                    <a:pt x="0" y="350"/>
                    <a:pt x="0" y="350"/>
                    <a:pt x="9" y="359"/>
                  </a:cubicBezTo>
                  <a:lnTo>
                    <a:pt x="34" y="359"/>
                  </a:lnTo>
                  <a:lnTo>
                    <a:pt x="343" y="33"/>
                  </a:lnTo>
                  <a:cubicBezTo>
                    <a:pt x="352" y="16"/>
                    <a:pt x="352" y="16"/>
                    <a:pt x="343" y="7"/>
                  </a:cubicBezTo>
                  <a:cubicBezTo>
                    <a:pt x="335" y="3"/>
                    <a:pt x="330" y="1"/>
                    <a:pt x="32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3" name="Google Shape;413;p27"/>
            <p:cNvSpPr/>
            <p:nvPr/>
          </p:nvSpPr>
          <p:spPr>
            <a:xfrm>
              <a:off x="2842625" y="1333425"/>
              <a:ext cx="7325" cy="9550"/>
            </a:xfrm>
            <a:custGeom>
              <a:avLst/>
              <a:gdLst/>
              <a:ahLst/>
              <a:cxnLst/>
              <a:rect l="l" t="t" r="r" b="b"/>
              <a:pathLst>
                <a:path w="293" h="382" extrusionOk="0">
                  <a:moveTo>
                    <a:pt x="265" y="0"/>
                  </a:moveTo>
                  <a:cubicBezTo>
                    <a:pt x="260" y="0"/>
                    <a:pt x="258" y="4"/>
                    <a:pt x="258" y="13"/>
                  </a:cubicBezTo>
                  <a:lnTo>
                    <a:pt x="9" y="365"/>
                  </a:lnTo>
                  <a:cubicBezTo>
                    <a:pt x="1" y="365"/>
                    <a:pt x="1" y="373"/>
                    <a:pt x="27" y="382"/>
                  </a:cubicBezTo>
                  <a:lnTo>
                    <a:pt x="35" y="382"/>
                  </a:lnTo>
                  <a:lnTo>
                    <a:pt x="284" y="30"/>
                  </a:lnTo>
                  <a:cubicBezTo>
                    <a:pt x="293" y="22"/>
                    <a:pt x="293" y="13"/>
                    <a:pt x="284" y="13"/>
                  </a:cubicBezTo>
                  <a:cubicBezTo>
                    <a:pt x="275" y="4"/>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4" name="Google Shape;414;p27"/>
            <p:cNvSpPr/>
            <p:nvPr/>
          </p:nvSpPr>
          <p:spPr>
            <a:xfrm>
              <a:off x="2840700" y="1333300"/>
              <a:ext cx="4750" cy="9675"/>
            </a:xfrm>
            <a:custGeom>
              <a:avLst/>
              <a:gdLst/>
              <a:ahLst/>
              <a:cxnLst/>
              <a:rect l="l" t="t" r="r" b="b"/>
              <a:pathLst>
                <a:path w="190" h="387" extrusionOk="0">
                  <a:moveTo>
                    <a:pt x="172" y="1"/>
                  </a:moveTo>
                  <a:cubicBezTo>
                    <a:pt x="164" y="1"/>
                    <a:pt x="155" y="1"/>
                    <a:pt x="155" y="18"/>
                  </a:cubicBezTo>
                  <a:lnTo>
                    <a:pt x="9" y="370"/>
                  </a:lnTo>
                  <a:cubicBezTo>
                    <a:pt x="1" y="378"/>
                    <a:pt x="9" y="387"/>
                    <a:pt x="26" y="387"/>
                  </a:cubicBezTo>
                  <a:cubicBezTo>
                    <a:pt x="35" y="387"/>
                    <a:pt x="43" y="387"/>
                    <a:pt x="43" y="378"/>
                  </a:cubicBezTo>
                  <a:lnTo>
                    <a:pt x="189" y="27"/>
                  </a:lnTo>
                  <a:cubicBezTo>
                    <a:pt x="189" y="18"/>
                    <a:pt x="189" y="1"/>
                    <a:pt x="17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5" name="Google Shape;415;p27"/>
            <p:cNvSpPr/>
            <p:nvPr/>
          </p:nvSpPr>
          <p:spPr>
            <a:xfrm>
              <a:off x="2839200" y="1333300"/>
              <a:ext cx="2375" cy="9675"/>
            </a:xfrm>
            <a:custGeom>
              <a:avLst/>
              <a:gdLst/>
              <a:ahLst/>
              <a:cxnLst/>
              <a:rect l="l" t="t" r="r" b="b"/>
              <a:pathLst>
                <a:path w="95" h="387" extrusionOk="0">
                  <a:moveTo>
                    <a:pt x="86" y="1"/>
                  </a:moveTo>
                  <a:cubicBezTo>
                    <a:pt x="69" y="1"/>
                    <a:pt x="61" y="1"/>
                    <a:pt x="61" y="18"/>
                  </a:cubicBezTo>
                  <a:lnTo>
                    <a:pt x="9" y="370"/>
                  </a:lnTo>
                  <a:cubicBezTo>
                    <a:pt x="1" y="378"/>
                    <a:pt x="9" y="387"/>
                    <a:pt x="18" y="387"/>
                  </a:cubicBezTo>
                  <a:cubicBezTo>
                    <a:pt x="35" y="387"/>
                    <a:pt x="35" y="387"/>
                    <a:pt x="43" y="378"/>
                  </a:cubicBezTo>
                  <a:lnTo>
                    <a:pt x="95" y="27"/>
                  </a:lnTo>
                  <a:cubicBezTo>
                    <a:pt x="95" y="18"/>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6" name="Google Shape;416;p27"/>
            <p:cNvSpPr/>
            <p:nvPr/>
          </p:nvSpPr>
          <p:spPr>
            <a:xfrm>
              <a:off x="2819900" y="1321300"/>
              <a:ext cx="36275" cy="10950"/>
            </a:xfrm>
            <a:custGeom>
              <a:avLst/>
              <a:gdLst/>
              <a:ahLst/>
              <a:cxnLst/>
              <a:rect l="l" t="t" r="r" b="b"/>
              <a:pathLst>
                <a:path w="1451" h="438" extrusionOk="0">
                  <a:moveTo>
                    <a:pt x="35" y="0"/>
                  </a:moveTo>
                  <a:cubicBezTo>
                    <a:pt x="9" y="0"/>
                    <a:pt x="0" y="9"/>
                    <a:pt x="0" y="35"/>
                  </a:cubicBezTo>
                  <a:cubicBezTo>
                    <a:pt x="0" y="52"/>
                    <a:pt x="18" y="69"/>
                    <a:pt x="35" y="69"/>
                  </a:cubicBezTo>
                  <a:lnTo>
                    <a:pt x="60" y="69"/>
                  </a:lnTo>
                  <a:lnTo>
                    <a:pt x="60" y="421"/>
                  </a:lnTo>
                  <a:cubicBezTo>
                    <a:pt x="60" y="429"/>
                    <a:pt x="78" y="438"/>
                    <a:pt x="86" y="438"/>
                  </a:cubicBezTo>
                  <a:cubicBezTo>
                    <a:pt x="95" y="438"/>
                    <a:pt x="103" y="429"/>
                    <a:pt x="103" y="421"/>
                  </a:cubicBezTo>
                  <a:lnTo>
                    <a:pt x="103" y="69"/>
                  </a:lnTo>
                  <a:lnTo>
                    <a:pt x="223" y="69"/>
                  </a:lnTo>
                  <a:lnTo>
                    <a:pt x="223" y="421"/>
                  </a:lnTo>
                  <a:cubicBezTo>
                    <a:pt x="223" y="429"/>
                    <a:pt x="232" y="438"/>
                    <a:pt x="249" y="438"/>
                  </a:cubicBezTo>
                  <a:cubicBezTo>
                    <a:pt x="258" y="438"/>
                    <a:pt x="266" y="429"/>
                    <a:pt x="266" y="421"/>
                  </a:cubicBezTo>
                  <a:lnTo>
                    <a:pt x="266" y="69"/>
                  </a:lnTo>
                  <a:lnTo>
                    <a:pt x="386" y="69"/>
                  </a:lnTo>
                  <a:lnTo>
                    <a:pt x="386" y="421"/>
                  </a:lnTo>
                  <a:cubicBezTo>
                    <a:pt x="386" y="429"/>
                    <a:pt x="395" y="438"/>
                    <a:pt x="404" y="438"/>
                  </a:cubicBezTo>
                  <a:cubicBezTo>
                    <a:pt x="421" y="438"/>
                    <a:pt x="429" y="429"/>
                    <a:pt x="429" y="421"/>
                  </a:cubicBezTo>
                  <a:lnTo>
                    <a:pt x="429" y="69"/>
                  </a:lnTo>
                  <a:lnTo>
                    <a:pt x="549" y="69"/>
                  </a:lnTo>
                  <a:lnTo>
                    <a:pt x="549" y="421"/>
                  </a:lnTo>
                  <a:cubicBezTo>
                    <a:pt x="549" y="429"/>
                    <a:pt x="558" y="438"/>
                    <a:pt x="567" y="438"/>
                  </a:cubicBezTo>
                  <a:cubicBezTo>
                    <a:pt x="575" y="438"/>
                    <a:pt x="592" y="429"/>
                    <a:pt x="592" y="421"/>
                  </a:cubicBezTo>
                  <a:lnTo>
                    <a:pt x="592" y="69"/>
                  </a:lnTo>
                  <a:lnTo>
                    <a:pt x="704" y="69"/>
                  </a:lnTo>
                  <a:lnTo>
                    <a:pt x="704" y="421"/>
                  </a:lnTo>
                  <a:cubicBezTo>
                    <a:pt x="704" y="429"/>
                    <a:pt x="721" y="438"/>
                    <a:pt x="730" y="438"/>
                  </a:cubicBezTo>
                  <a:cubicBezTo>
                    <a:pt x="738" y="438"/>
                    <a:pt x="747" y="429"/>
                    <a:pt x="747" y="421"/>
                  </a:cubicBezTo>
                  <a:lnTo>
                    <a:pt x="747" y="69"/>
                  </a:lnTo>
                  <a:lnTo>
                    <a:pt x="867" y="69"/>
                  </a:lnTo>
                  <a:lnTo>
                    <a:pt x="867" y="421"/>
                  </a:lnTo>
                  <a:cubicBezTo>
                    <a:pt x="867" y="429"/>
                    <a:pt x="875" y="438"/>
                    <a:pt x="893" y="438"/>
                  </a:cubicBezTo>
                  <a:cubicBezTo>
                    <a:pt x="901" y="438"/>
                    <a:pt x="910" y="429"/>
                    <a:pt x="910" y="421"/>
                  </a:cubicBezTo>
                  <a:lnTo>
                    <a:pt x="910" y="69"/>
                  </a:lnTo>
                  <a:lnTo>
                    <a:pt x="1030" y="69"/>
                  </a:lnTo>
                  <a:lnTo>
                    <a:pt x="1030" y="421"/>
                  </a:lnTo>
                  <a:cubicBezTo>
                    <a:pt x="1030" y="429"/>
                    <a:pt x="1039" y="438"/>
                    <a:pt x="1047" y="438"/>
                  </a:cubicBezTo>
                  <a:cubicBezTo>
                    <a:pt x="1064" y="438"/>
                    <a:pt x="1073" y="429"/>
                    <a:pt x="1073" y="421"/>
                  </a:cubicBezTo>
                  <a:lnTo>
                    <a:pt x="1073" y="69"/>
                  </a:lnTo>
                  <a:lnTo>
                    <a:pt x="1193" y="69"/>
                  </a:lnTo>
                  <a:lnTo>
                    <a:pt x="1193" y="421"/>
                  </a:lnTo>
                  <a:cubicBezTo>
                    <a:pt x="1193" y="429"/>
                    <a:pt x="1202" y="438"/>
                    <a:pt x="1210" y="438"/>
                  </a:cubicBezTo>
                  <a:cubicBezTo>
                    <a:pt x="1219" y="438"/>
                    <a:pt x="1236" y="429"/>
                    <a:pt x="1236" y="421"/>
                  </a:cubicBezTo>
                  <a:lnTo>
                    <a:pt x="1236" y="69"/>
                  </a:lnTo>
                  <a:lnTo>
                    <a:pt x="1347" y="69"/>
                  </a:lnTo>
                  <a:lnTo>
                    <a:pt x="1347" y="421"/>
                  </a:lnTo>
                  <a:cubicBezTo>
                    <a:pt x="1347" y="429"/>
                    <a:pt x="1365" y="438"/>
                    <a:pt x="1373" y="438"/>
                  </a:cubicBezTo>
                  <a:cubicBezTo>
                    <a:pt x="1382" y="438"/>
                    <a:pt x="1390" y="429"/>
                    <a:pt x="1390" y="421"/>
                  </a:cubicBezTo>
                  <a:lnTo>
                    <a:pt x="1390" y="69"/>
                  </a:lnTo>
                  <a:lnTo>
                    <a:pt x="1416" y="69"/>
                  </a:lnTo>
                  <a:cubicBezTo>
                    <a:pt x="1433" y="69"/>
                    <a:pt x="1450" y="52"/>
                    <a:pt x="1450" y="35"/>
                  </a:cubicBezTo>
                  <a:cubicBezTo>
                    <a:pt x="1433" y="26"/>
                    <a:pt x="1425" y="0"/>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7" name="Google Shape;417;p27"/>
            <p:cNvSpPr/>
            <p:nvPr/>
          </p:nvSpPr>
          <p:spPr>
            <a:xfrm>
              <a:off x="2819900" y="1330725"/>
              <a:ext cx="35850" cy="3675"/>
            </a:xfrm>
            <a:custGeom>
              <a:avLst/>
              <a:gdLst/>
              <a:ahLst/>
              <a:cxnLst/>
              <a:rect l="l" t="t" r="r" b="b"/>
              <a:pathLst>
                <a:path w="1434" h="147" extrusionOk="0">
                  <a:moveTo>
                    <a:pt x="69" y="1"/>
                  </a:moveTo>
                  <a:cubicBezTo>
                    <a:pt x="26" y="1"/>
                    <a:pt x="0" y="35"/>
                    <a:pt x="0" y="78"/>
                  </a:cubicBezTo>
                  <a:cubicBezTo>
                    <a:pt x="0" y="121"/>
                    <a:pt x="26" y="147"/>
                    <a:pt x="69" y="147"/>
                  </a:cubicBezTo>
                  <a:lnTo>
                    <a:pt x="1356" y="147"/>
                  </a:lnTo>
                  <a:cubicBezTo>
                    <a:pt x="1407" y="147"/>
                    <a:pt x="1433" y="121"/>
                    <a:pt x="1433" y="78"/>
                  </a:cubicBezTo>
                  <a:cubicBezTo>
                    <a:pt x="1433" y="35"/>
                    <a:pt x="1407" y="1"/>
                    <a:pt x="135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8" name="Google Shape;418;p27"/>
            <p:cNvSpPr/>
            <p:nvPr/>
          </p:nvSpPr>
          <p:spPr>
            <a:xfrm>
              <a:off x="2819900" y="1330950"/>
              <a:ext cx="35850" cy="3450"/>
            </a:xfrm>
            <a:custGeom>
              <a:avLst/>
              <a:gdLst/>
              <a:ahLst/>
              <a:cxnLst/>
              <a:rect l="l" t="t" r="r" b="b"/>
              <a:pathLst>
                <a:path w="1434" h="138" extrusionOk="0">
                  <a:moveTo>
                    <a:pt x="1407" y="0"/>
                  </a:moveTo>
                  <a:cubicBezTo>
                    <a:pt x="1304" y="86"/>
                    <a:pt x="918" y="86"/>
                    <a:pt x="721" y="86"/>
                  </a:cubicBezTo>
                  <a:cubicBezTo>
                    <a:pt x="549" y="86"/>
                    <a:pt x="378" y="86"/>
                    <a:pt x="206" y="78"/>
                  </a:cubicBezTo>
                  <a:cubicBezTo>
                    <a:pt x="138" y="78"/>
                    <a:pt x="52" y="69"/>
                    <a:pt x="9" y="26"/>
                  </a:cubicBezTo>
                  <a:cubicBezTo>
                    <a:pt x="0" y="35"/>
                    <a:pt x="0" y="43"/>
                    <a:pt x="0" y="69"/>
                  </a:cubicBezTo>
                  <a:cubicBezTo>
                    <a:pt x="0" y="112"/>
                    <a:pt x="35" y="138"/>
                    <a:pt x="78" y="138"/>
                  </a:cubicBezTo>
                  <a:lnTo>
                    <a:pt x="1365" y="138"/>
                  </a:lnTo>
                  <a:cubicBezTo>
                    <a:pt x="1407" y="138"/>
                    <a:pt x="1433" y="112"/>
                    <a:pt x="1433" y="69"/>
                  </a:cubicBezTo>
                  <a:cubicBezTo>
                    <a:pt x="1433" y="43"/>
                    <a:pt x="1425" y="9"/>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9" name="Google Shape;419;p27"/>
            <p:cNvSpPr/>
            <p:nvPr/>
          </p:nvSpPr>
          <p:spPr>
            <a:xfrm>
              <a:off x="2821825" y="1395125"/>
              <a:ext cx="8825" cy="9000"/>
            </a:xfrm>
            <a:custGeom>
              <a:avLst/>
              <a:gdLst/>
              <a:ahLst/>
              <a:cxnLst/>
              <a:rect l="l" t="t" r="r" b="b"/>
              <a:pathLst>
                <a:path w="353" h="360" extrusionOk="0">
                  <a:moveTo>
                    <a:pt x="21" y="1"/>
                  </a:moveTo>
                  <a:cubicBezTo>
                    <a:pt x="18" y="1"/>
                    <a:pt x="13" y="3"/>
                    <a:pt x="9" y="7"/>
                  </a:cubicBezTo>
                  <a:cubicBezTo>
                    <a:pt x="1" y="7"/>
                    <a:pt x="1" y="16"/>
                    <a:pt x="9" y="25"/>
                  </a:cubicBezTo>
                  <a:lnTo>
                    <a:pt x="318" y="359"/>
                  </a:lnTo>
                  <a:lnTo>
                    <a:pt x="344" y="359"/>
                  </a:lnTo>
                  <a:cubicBezTo>
                    <a:pt x="352" y="359"/>
                    <a:pt x="352" y="351"/>
                    <a:pt x="344"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0" name="Google Shape;420;p27"/>
            <p:cNvSpPr/>
            <p:nvPr/>
          </p:nvSpPr>
          <p:spPr>
            <a:xfrm>
              <a:off x="2825475" y="1394450"/>
              <a:ext cx="7100" cy="9675"/>
            </a:xfrm>
            <a:custGeom>
              <a:avLst/>
              <a:gdLst/>
              <a:ahLst/>
              <a:cxnLst/>
              <a:rect l="l" t="t" r="r" b="b"/>
              <a:pathLst>
                <a:path w="284" h="387" extrusionOk="0">
                  <a:moveTo>
                    <a:pt x="0" y="0"/>
                  </a:moveTo>
                  <a:lnTo>
                    <a:pt x="0" y="26"/>
                  </a:lnTo>
                  <a:lnTo>
                    <a:pt x="249" y="378"/>
                  </a:lnTo>
                  <a:cubicBezTo>
                    <a:pt x="249" y="386"/>
                    <a:pt x="258" y="386"/>
                    <a:pt x="258" y="386"/>
                  </a:cubicBezTo>
                  <a:cubicBezTo>
                    <a:pt x="284" y="386"/>
                    <a:pt x="284" y="378"/>
                    <a:pt x="266" y="360"/>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1" name="Google Shape;421;p27"/>
            <p:cNvSpPr/>
            <p:nvPr/>
          </p:nvSpPr>
          <p:spPr>
            <a:xfrm>
              <a:off x="2829975" y="1394450"/>
              <a:ext cx="4325" cy="9675"/>
            </a:xfrm>
            <a:custGeom>
              <a:avLst/>
              <a:gdLst/>
              <a:ahLst/>
              <a:cxnLst/>
              <a:rect l="l" t="t" r="r" b="b"/>
              <a:pathLst>
                <a:path w="173" h="387" extrusionOk="0">
                  <a:moveTo>
                    <a:pt x="18" y="0"/>
                  </a:moveTo>
                  <a:cubicBezTo>
                    <a:pt x="1" y="0"/>
                    <a:pt x="1" y="9"/>
                    <a:pt x="1" y="26"/>
                  </a:cubicBezTo>
                  <a:lnTo>
                    <a:pt x="146" y="378"/>
                  </a:lnTo>
                  <a:cubicBezTo>
                    <a:pt x="146" y="386"/>
                    <a:pt x="146" y="386"/>
                    <a:pt x="155" y="386"/>
                  </a:cubicBezTo>
                  <a:cubicBezTo>
                    <a:pt x="164" y="386"/>
                    <a:pt x="172" y="378"/>
                    <a:pt x="172" y="369"/>
                  </a:cubicBez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2" name="Google Shape;422;p27"/>
            <p:cNvSpPr/>
            <p:nvPr/>
          </p:nvSpPr>
          <p:spPr>
            <a:xfrm>
              <a:off x="2837275" y="1394450"/>
              <a:ext cx="875" cy="9675"/>
            </a:xfrm>
            <a:custGeom>
              <a:avLst/>
              <a:gdLst/>
              <a:ahLst/>
              <a:cxnLst/>
              <a:rect l="l" t="t" r="r" b="b"/>
              <a:pathLst>
                <a:path w="35" h="387" extrusionOk="0">
                  <a:moveTo>
                    <a:pt x="9" y="0"/>
                  </a:moveTo>
                  <a:cubicBezTo>
                    <a:pt x="9" y="0"/>
                    <a:pt x="0" y="0"/>
                    <a:pt x="0" y="17"/>
                  </a:cubicBezTo>
                  <a:lnTo>
                    <a:pt x="0" y="369"/>
                  </a:lnTo>
                  <a:cubicBezTo>
                    <a:pt x="0" y="378"/>
                    <a:pt x="0" y="386"/>
                    <a:pt x="9" y="386"/>
                  </a:cubicBezTo>
                  <a:cubicBezTo>
                    <a:pt x="26" y="386"/>
                    <a:pt x="35" y="386"/>
                    <a:pt x="26" y="369"/>
                  </a:cubicBezTo>
                  <a:lnTo>
                    <a:pt x="26" y="17"/>
                  </a:lnTo>
                  <a:cubicBezTo>
                    <a:pt x="26" y="17"/>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3" name="Google Shape;423;p27"/>
            <p:cNvSpPr/>
            <p:nvPr/>
          </p:nvSpPr>
          <p:spPr>
            <a:xfrm>
              <a:off x="2833850" y="1394450"/>
              <a:ext cx="2150" cy="9675"/>
            </a:xfrm>
            <a:custGeom>
              <a:avLst/>
              <a:gdLst/>
              <a:ahLst/>
              <a:cxnLst/>
              <a:rect l="l" t="t" r="r" b="b"/>
              <a:pathLst>
                <a:path w="86" h="387" extrusionOk="0">
                  <a:moveTo>
                    <a:pt x="9" y="0"/>
                  </a:moveTo>
                  <a:cubicBezTo>
                    <a:pt x="0" y="0"/>
                    <a:pt x="0" y="9"/>
                    <a:pt x="0" y="26"/>
                  </a:cubicBezTo>
                  <a:lnTo>
                    <a:pt x="52" y="378"/>
                  </a:lnTo>
                  <a:cubicBezTo>
                    <a:pt x="52" y="378"/>
                    <a:pt x="52" y="386"/>
                    <a:pt x="60" y="386"/>
                  </a:cubicBezTo>
                  <a:cubicBezTo>
                    <a:pt x="69" y="386"/>
                    <a:pt x="86" y="386"/>
                    <a:pt x="86" y="369"/>
                  </a:cubicBezTo>
                  <a:lnTo>
                    <a:pt x="34" y="17"/>
                  </a:lnTo>
                  <a:cubicBezTo>
                    <a:pt x="34"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4" name="Google Shape;424;p27"/>
            <p:cNvSpPr/>
            <p:nvPr/>
          </p:nvSpPr>
          <p:spPr>
            <a:xfrm>
              <a:off x="2844575" y="1394750"/>
              <a:ext cx="8800" cy="9375"/>
            </a:xfrm>
            <a:custGeom>
              <a:avLst/>
              <a:gdLst/>
              <a:ahLst/>
              <a:cxnLst/>
              <a:rect l="l" t="t" r="r" b="b"/>
              <a:pathLst>
                <a:path w="352" h="375" extrusionOk="0">
                  <a:moveTo>
                    <a:pt x="334" y="1"/>
                  </a:moveTo>
                  <a:cubicBezTo>
                    <a:pt x="328" y="1"/>
                    <a:pt x="322" y="5"/>
                    <a:pt x="317" y="14"/>
                  </a:cubicBezTo>
                  <a:lnTo>
                    <a:pt x="9" y="348"/>
                  </a:lnTo>
                  <a:cubicBezTo>
                    <a:pt x="0" y="357"/>
                    <a:pt x="0" y="366"/>
                    <a:pt x="17" y="374"/>
                  </a:cubicBezTo>
                  <a:lnTo>
                    <a:pt x="34" y="366"/>
                  </a:lnTo>
                  <a:lnTo>
                    <a:pt x="343" y="31"/>
                  </a:lnTo>
                  <a:cubicBezTo>
                    <a:pt x="352" y="31"/>
                    <a:pt x="352" y="22"/>
                    <a:pt x="343" y="14"/>
                  </a:cubicBezTo>
                  <a:cubicBezTo>
                    <a:pt x="343" y="5"/>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5" name="Google Shape;425;p27"/>
            <p:cNvSpPr/>
            <p:nvPr/>
          </p:nvSpPr>
          <p:spPr>
            <a:xfrm>
              <a:off x="2842625" y="1394550"/>
              <a:ext cx="7325" cy="9575"/>
            </a:xfrm>
            <a:custGeom>
              <a:avLst/>
              <a:gdLst/>
              <a:ahLst/>
              <a:cxnLst/>
              <a:rect l="l" t="t" r="r" b="b"/>
              <a:pathLst>
                <a:path w="293" h="383" extrusionOk="0">
                  <a:moveTo>
                    <a:pt x="265" y="0"/>
                  </a:moveTo>
                  <a:cubicBezTo>
                    <a:pt x="260" y="0"/>
                    <a:pt x="258" y="5"/>
                    <a:pt x="258" y="13"/>
                  </a:cubicBezTo>
                  <a:lnTo>
                    <a:pt x="9" y="365"/>
                  </a:lnTo>
                  <a:cubicBezTo>
                    <a:pt x="1" y="365"/>
                    <a:pt x="1" y="374"/>
                    <a:pt x="27" y="382"/>
                  </a:cubicBezTo>
                  <a:lnTo>
                    <a:pt x="35" y="382"/>
                  </a:lnTo>
                  <a:lnTo>
                    <a:pt x="284" y="30"/>
                  </a:lnTo>
                  <a:cubicBezTo>
                    <a:pt x="293" y="22"/>
                    <a:pt x="293" y="13"/>
                    <a:pt x="284" y="13"/>
                  </a:cubicBezTo>
                  <a:cubicBezTo>
                    <a:pt x="275" y="5"/>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6" name="Google Shape;426;p27"/>
            <p:cNvSpPr/>
            <p:nvPr/>
          </p:nvSpPr>
          <p:spPr>
            <a:xfrm>
              <a:off x="2840700" y="1394450"/>
              <a:ext cx="4750" cy="9675"/>
            </a:xfrm>
            <a:custGeom>
              <a:avLst/>
              <a:gdLst/>
              <a:ahLst/>
              <a:cxnLst/>
              <a:rect l="l" t="t" r="r" b="b"/>
              <a:pathLst>
                <a:path w="190" h="387" extrusionOk="0">
                  <a:moveTo>
                    <a:pt x="172" y="0"/>
                  </a:moveTo>
                  <a:cubicBezTo>
                    <a:pt x="164" y="0"/>
                    <a:pt x="155" y="0"/>
                    <a:pt x="155" y="17"/>
                  </a:cubicBezTo>
                  <a:lnTo>
                    <a:pt x="9" y="369"/>
                  </a:lnTo>
                  <a:cubicBezTo>
                    <a:pt x="1" y="378"/>
                    <a:pt x="9" y="386"/>
                    <a:pt x="26" y="386"/>
                  </a:cubicBezTo>
                  <a:cubicBezTo>
                    <a:pt x="35" y="386"/>
                    <a:pt x="35" y="386"/>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7" name="Google Shape;427;p27"/>
            <p:cNvSpPr/>
            <p:nvPr/>
          </p:nvSpPr>
          <p:spPr>
            <a:xfrm>
              <a:off x="2839200" y="1394450"/>
              <a:ext cx="2375" cy="9675"/>
            </a:xfrm>
            <a:custGeom>
              <a:avLst/>
              <a:gdLst/>
              <a:ahLst/>
              <a:cxnLst/>
              <a:rect l="l" t="t" r="r" b="b"/>
              <a:pathLst>
                <a:path w="95" h="387" extrusionOk="0">
                  <a:moveTo>
                    <a:pt x="86" y="0"/>
                  </a:moveTo>
                  <a:cubicBezTo>
                    <a:pt x="69" y="0"/>
                    <a:pt x="61" y="0"/>
                    <a:pt x="61" y="17"/>
                  </a:cubicBezTo>
                  <a:lnTo>
                    <a:pt x="9" y="369"/>
                  </a:lnTo>
                  <a:cubicBezTo>
                    <a:pt x="1" y="378"/>
                    <a:pt x="9" y="386"/>
                    <a:pt x="18" y="386"/>
                  </a:cubicBezTo>
                  <a:cubicBezTo>
                    <a:pt x="18" y="386"/>
                    <a:pt x="35" y="386"/>
                    <a:pt x="43" y="378"/>
                  </a:cubicBezTo>
                  <a:lnTo>
                    <a:pt x="95" y="26"/>
                  </a:lnTo>
                  <a:cubicBezTo>
                    <a:pt x="95" y="17"/>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8" name="Google Shape;428;p27"/>
            <p:cNvSpPr/>
            <p:nvPr/>
          </p:nvSpPr>
          <p:spPr>
            <a:xfrm>
              <a:off x="2819675" y="1382425"/>
              <a:ext cx="36075" cy="10975"/>
            </a:xfrm>
            <a:custGeom>
              <a:avLst/>
              <a:gdLst/>
              <a:ahLst/>
              <a:cxnLst/>
              <a:rect l="l" t="t" r="r" b="b"/>
              <a:pathLst>
                <a:path w="1443" h="439" extrusionOk="0">
                  <a:moveTo>
                    <a:pt x="27" y="1"/>
                  </a:moveTo>
                  <a:cubicBezTo>
                    <a:pt x="9" y="1"/>
                    <a:pt x="1" y="9"/>
                    <a:pt x="1" y="35"/>
                  </a:cubicBezTo>
                  <a:cubicBezTo>
                    <a:pt x="1" y="52"/>
                    <a:pt x="9" y="69"/>
                    <a:pt x="27" y="69"/>
                  </a:cubicBezTo>
                  <a:lnTo>
                    <a:pt x="61" y="69"/>
                  </a:lnTo>
                  <a:lnTo>
                    <a:pt x="61" y="421"/>
                  </a:lnTo>
                  <a:cubicBezTo>
                    <a:pt x="61" y="430"/>
                    <a:pt x="69" y="438"/>
                    <a:pt x="87" y="438"/>
                  </a:cubicBezTo>
                  <a:cubicBezTo>
                    <a:pt x="95" y="438"/>
                    <a:pt x="104" y="430"/>
                    <a:pt x="104" y="421"/>
                  </a:cubicBezTo>
                  <a:lnTo>
                    <a:pt x="104" y="69"/>
                  </a:lnTo>
                  <a:lnTo>
                    <a:pt x="224" y="69"/>
                  </a:lnTo>
                  <a:lnTo>
                    <a:pt x="224" y="421"/>
                  </a:lnTo>
                  <a:cubicBezTo>
                    <a:pt x="224" y="430"/>
                    <a:pt x="232" y="438"/>
                    <a:pt x="241" y="438"/>
                  </a:cubicBezTo>
                  <a:cubicBezTo>
                    <a:pt x="258" y="438"/>
                    <a:pt x="267" y="430"/>
                    <a:pt x="267" y="421"/>
                  </a:cubicBezTo>
                  <a:lnTo>
                    <a:pt x="267" y="69"/>
                  </a:lnTo>
                  <a:lnTo>
                    <a:pt x="387" y="69"/>
                  </a:lnTo>
                  <a:lnTo>
                    <a:pt x="387" y="421"/>
                  </a:lnTo>
                  <a:cubicBezTo>
                    <a:pt x="387" y="430"/>
                    <a:pt x="395" y="438"/>
                    <a:pt x="404" y="438"/>
                  </a:cubicBezTo>
                  <a:cubicBezTo>
                    <a:pt x="413" y="438"/>
                    <a:pt x="430" y="430"/>
                    <a:pt x="430" y="421"/>
                  </a:cubicBezTo>
                  <a:lnTo>
                    <a:pt x="430" y="69"/>
                  </a:lnTo>
                  <a:lnTo>
                    <a:pt x="541" y="69"/>
                  </a:lnTo>
                  <a:lnTo>
                    <a:pt x="541" y="421"/>
                  </a:lnTo>
                  <a:cubicBezTo>
                    <a:pt x="541" y="430"/>
                    <a:pt x="558" y="438"/>
                    <a:pt x="567" y="438"/>
                  </a:cubicBezTo>
                  <a:cubicBezTo>
                    <a:pt x="576" y="438"/>
                    <a:pt x="584" y="430"/>
                    <a:pt x="584" y="421"/>
                  </a:cubicBezTo>
                  <a:lnTo>
                    <a:pt x="584" y="69"/>
                  </a:lnTo>
                  <a:lnTo>
                    <a:pt x="704" y="69"/>
                  </a:lnTo>
                  <a:lnTo>
                    <a:pt x="704" y="421"/>
                  </a:lnTo>
                  <a:cubicBezTo>
                    <a:pt x="704" y="430"/>
                    <a:pt x="713" y="438"/>
                    <a:pt x="730" y="438"/>
                  </a:cubicBezTo>
                  <a:cubicBezTo>
                    <a:pt x="739" y="438"/>
                    <a:pt x="747" y="430"/>
                    <a:pt x="747" y="421"/>
                  </a:cubicBezTo>
                  <a:lnTo>
                    <a:pt x="747" y="69"/>
                  </a:lnTo>
                  <a:lnTo>
                    <a:pt x="867" y="69"/>
                  </a:lnTo>
                  <a:lnTo>
                    <a:pt x="867" y="421"/>
                  </a:lnTo>
                  <a:cubicBezTo>
                    <a:pt x="867" y="430"/>
                    <a:pt x="876" y="438"/>
                    <a:pt x="884" y="438"/>
                  </a:cubicBezTo>
                  <a:cubicBezTo>
                    <a:pt x="902" y="438"/>
                    <a:pt x="910" y="430"/>
                    <a:pt x="910" y="421"/>
                  </a:cubicBezTo>
                  <a:lnTo>
                    <a:pt x="910" y="69"/>
                  </a:lnTo>
                  <a:lnTo>
                    <a:pt x="1030" y="69"/>
                  </a:lnTo>
                  <a:lnTo>
                    <a:pt x="1030" y="421"/>
                  </a:lnTo>
                  <a:cubicBezTo>
                    <a:pt x="1030" y="430"/>
                    <a:pt x="1039" y="438"/>
                    <a:pt x="1048" y="438"/>
                  </a:cubicBezTo>
                  <a:cubicBezTo>
                    <a:pt x="1056" y="438"/>
                    <a:pt x="1073" y="430"/>
                    <a:pt x="1073" y="421"/>
                  </a:cubicBezTo>
                  <a:lnTo>
                    <a:pt x="1073" y="69"/>
                  </a:lnTo>
                  <a:lnTo>
                    <a:pt x="1185" y="69"/>
                  </a:lnTo>
                  <a:lnTo>
                    <a:pt x="1185" y="421"/>
                  </a:lnTo>
                  <a:cubicBezTo>
                    <a:pt x="1185" y="430"/>
                    <a:pt x="1202" y="438"/>
                    <a:pt x="1211" y="438"/>
                  </a:cubicBezTo>
                  <a:cubicBezTo>
                    <a:pt x="1219" y="438"/>
                    <a:pt x="1228" y="430"/>
                    <a:pt x="1228" y="421"/>
                  </a:cubicBezTo>
                  <a:lnTo>
                    <a:pt x="1228" y="69"/>
                  </a:lnTo>
                  <a:lnTo>
                    <a:pt x="1348" y="69"/>
                  </a:lnTo>
                  <a:lnTo>
                    <a:pt x="1348" y="421"/>
                  </a:lnTo>
                  <a:cubicBezTo>
                    <a:pt x="1348" y="430"/>
                    <a:pt x="1356" y="438"/>
                    <a:pt x="1374" y="438"/>
                  </a:cubicBezTo>
                  <a:cubicBezTo>
                    <a:pt x="1382" y="438"/>
                    <a:pt x="1391" y="430"/>
                    <a:pt x="1391" y="421"/>
                  </a:cubicBezTo>
                  <a:lnTo>
                    <a:pt x="1391" y="69"/>
                  </a:lnTo>
                  <a:lnTo>
                    <a:pt x="1416" y="69"/>
                  </a:lnTo>
                  <a:cubicBezTo>
                    <a:pt x="1434" y="69"/>
                    <a:pt x="1442" y="52"/>
                    <a:pt x="1442" y="35"/>
                  </a:cubicBezTo>
                  <a:cubicBezTo>
                    <a:pt x="1442" y="26"/>
                    <a:pt x="1425" y="1"/>
                    <a:pt x="139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9" name="Google Shape;429;p27"/>
            <p:cNvSpPr/>
            <p:nvPr/>
          </p:nvSpPr>
          <p:spPr>
            <a:xfrm>
              <a:off x="2819900" y="1391875"/>
              <a:ext cx="35850" cy="3650"/>
            </a:xfrm>
            <a:custGeom>
              <a:avLst/>
              <a:gdLst/>
              <a:ahLst/>
              <a:cxnLst/>
              <a:rect l="l" t="t" r="r" b="b"/>
              <a:pathLst>
                <a:path w="1434" h="146" extrusionOk="0">
                  <a:moveTo>
                    <a:pt x="69" y="0"/>
                  </a:moveTo>
                  <a:cubicBezTo>
                    <a:pt x="26" y="0"/>
                    <a:pt x="0" y="34"/>
                    <a:pt x="0" y="77"/>
                  </a:cubicBezTo>
                  <a:cubicBezTo>
                    <a:pt x="0" y="120"/>
                    <a:pt x="26" y="146"/>
                    <a:pt x="69" y="146"/>
                  </a:cubicBezTo>
                  <a:lnTo>
                    <a:pt x="1356" y="146"/>
                  </a:lnTo>
                  <a:cubicBezTo>
                    <a:pt x="1407" y="146"/>
                    <a:pt x="1433" y="120"/>
                    <a:pt x="1433" y="77"/>
                  </a:cubicBezTo>
                  <a:cubicBezTo>
                    <a:pt x="1433" y="34"/>
                    <a:pt x="1390" y="0"/>
                    <a:pt x="135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0" name="Google Shape;430;p27"/>
            <p:cNvSpPr/>
            <p:nvPr/>
          </p:nvSpPr>
          <p:spPr>
            <a:xfrm>
              <a:off x="2819675" y="1392075"/>
              <a:ext cx="36075" cy="3450"/>
            </a:xfrm>
            <a:custGeom>
              <a:avLst/>
              <a:gdLst/>
              <a:ahLst/>
              <a:cxnLst/>
              <a:rect l="l" t="t" r="r" b="b"/>
              <a:pathLst>
                <a:path w="1443" h="138" extrusionOk="0">
                  <a:moveTo>
                    <a:pt x="1399" y="1"/>
                  </a:moveTo>
                  <a:cubicBezTo>
                    <a:pt x="1305" y="86"/>
                    <a:pt x="919" y="86"/>
                    <a:pt x="713" y="86"/>
                  </a:cubicBezTo>
                  <a:cubicBezTo>
                    <a:pt x="541" y="86"/>
                    <a:pt x="370" y="86"/>
                    <a:pt x="198" y="78"/>
                  </a:cubicBezTo>
                  <a:cubicBezTo>
                    <a:pt x="138" y="78"/>
                    <a:pt x="52" y="61"/>
                    <a:pt x="9" y="26"/>
                  </a:cubicBezTo>
                  <a:cubicBezTo>
                    <a:pt x="1" y="35"/>
                    <a:pt x="1" y="44"/>
                    <a:pt x="1" y="61"/>
                  </a:cubicBezTo>
                  <a:cubicBezTo>
                    <a:pt x="1" y="104"/>
                    <a:pt x="27" y="138"/>
                    <a:pt x="69" y="138"/>
                  </a:cubicBezTo>
                  <a:lnTo>
                    <a:pt x="1356" y="138"/>
                  </a:lnTo>
                  <a:cubicBezTo>
                    <a:pt x="1399" y="138"/>
                    <a:pt x="1434" y="104"/>
                    <a:pt x="1434" y="61"/>
                  </a:cubicBezTo>
                  <a:cubicBezTo>
                    <a:pt x="1442" y="44"/>
                    <a:pt x="1425" y="9"/>
                    <a:pt x="139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1" name="Google Shape;431;p27"/>
            <p:cNvSpPr/>
            <p:nvPr/>
          </p:nvSpPr>
          <p:spPr>
            <a:xfrm>
              <a:off x="2837275" y="1475725"/>
              <a:ext cx="1100" cy="9475"/>
            </a:xfrm>
            <a:custGeom>
              <a:avLst/>
              <a:gdLst/>
              <a:ahLst/>
              <a:cxnLst/>
              <a:rect l="l" t="t" r="r" b="b"/>
              <a:pathLst>
                <a:path w="44" h="379" extrusionOk="0">
                  <a:moveTo>
                    <a:pt x="26" y="1"/>
                  </a:moveTo>
                  <a:cubicBezTo>
                    <a:pt x="9" y="1"/>
                    <a:pt x="0" y="1"/>
                    <a:pt x="0" y="9"/>
                  </a:cubicBezTo>
                  <a:lnTo>
                    <a:pt x="0" y="370"/>
                  </a:lnTo>
                  <a:cubicBezTo>
                    <a:pt x="0" y="370"/>
                    <a:pt x="9" y="378"/>
                    <a:pt x="26" y="378"/>
                  </a:cubicBezTo>
                  <a:cubicBezTo>
                    <a:pt x="35" y="378"/>
                    <a:pt x="43" y="370"/>
                    <a:pt x="35" y="370"/>
                  </a:cubicBezTo>
                  <a:lnTo>
                    <a:pt x="35" y="9"/>
                  </a:lnTo>
                  <a:cubicBezTo>
                    <a:pt x="35" y="9"/>
                    <a:pt x="35" y="1"/>
                    <a:pt x="2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2" name="Google Shape;432;p27"/>
            <p:cNvSpPr/>
            <p:nvPr/>
          </p:nvSpPr>
          <p:spPr>
            <a:xfrm>
              <a:off x="2848000" y="1475525"/>
              <a:ext cx="4525" cy="9675"/>
            </a:xfrm>
            <a:custGeom>
              <a:avLst/>
              <a:gdLst/>
              <a:ahLst/>
              <a:cxnLst/>
              <a:rect l="l" t="t" r="r" b="b"/>
              <a:pathLst>
                <a:path w="181" h="387" extrusionOk="0">
                  <a:moveTo>
                    <a:pt x="172" y="0"/>
                  </a:moveTo>
                  <a:cubicBezTo>
                    <a:pt x="163" y="0"/>
                    <a:pt x="146" y="0"/>
                    <a:pt x="146" y="9"/>
                  </a:cubicBezTo>
                  <a:lnTo>
                    <a:pt x="9" y="360"/>
                  </a:lnTo>
                  <a:cubicBezTo>
                    <a:pt x="0" y="378"/>
                    <a:pt x="9" y="386"/>
                    <a:pt x="26" y="386"/>
                  </a:cubicBezTo>
                  <a:cubicBezTo>
                    <a:pt x="35" y="386"/>
                    <a:pt x="35" y="386"/>
                    <a:pt x="43" y="378"/>
                  </a:cubicBezTo>
                  <a:lnTo>
                    <a:pt x="180" y="17"/>
                  </a:lnTo>
                  <a:cubicBezTo>
                    <a:pt x="180" y="9"/>
                    <a:pt x="180"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3" name="Google Shape;433;p27"/>
            <p:cNvSpPr/>
            <p:nvPr/>
          </p:nvSpPr>
          <p:spPr>
            <a:xfrm>
              <a:off x="2845000" y="1475525"/>
              <a:ext cx="4100" cy="9675"/>
            </a:xfrm>
            <a:custGeom>
              <a:avLst/>
              <a:gdLst/>
              <a:ahLst/>
              <a:cxnLst/>
              <a:rect l="l" t="t" r="r" b="b"/>
              <a:pathLst>
                <a:path w="164" h="387" extrusionOk="0">
                  <a:moveTo>
                    <a:pt x="155" y="0"/>
                  </a:moveTo>
                  <a:cubicBezTo>
                    <a:pt x="146" y="0"/>
                    <a:pt x="129" y="0"/>
                    <a:pt x="129" y="9"/>
                  </a:cubicBezTo>
                  <a:lnTo>
                    <a:pt x="17" y="360"/>
                  </a:lnTo>
                  <a:cubicBezTo>
                    <a:pt x="0" y="378"/>
                    <a:pt x="17" y="386"/>
                    <a:pt x="26" y="386"/>
                  </a:cubicBezTo>
                  <a:cubicBezTo>
                    <a:pt x="35" y="386"/>
                    <a:pt x="35"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4" name="Google Shape;434;p27"/>
            <p:cNvSpPr/>
            <p:nvPr/>
          </p:nvSpPr>
          <p:spPr>
            <a:xfrm>
              <a:off x="2842625" y="1475525"/>
              <a:ext cx="2825" cy="9675"/>
            </a:xfrm>
            <a:custGeom>
              <a:avLst/>
              <a:gdLst/>
              <a:ahLst/>
              <a:cxnLst/>
              <a:rect l="l" t="t" r="r" b="b"/>
              <a:pathLst>
                <a:path w="113" h="387" extrusionOk="0">
                  <a:moveTo>
                    <a:pt x="95" y="0"/>
                  </a:moveTo>
                  <a:cubicBezTo>
                    <a:pt x="87" y="0"/>
                    <a:pt x="78" y="0"/>
                    <a:pt x="78" y="9"/>
                  </a:cubicBezTo>
                  <a:lnTo>
                    <a:pt x="9" y="360"/>
                  </a:lnTo>
                  <a:cubicBezTo>
                    <a:pt x="1" y="378"/>
                    <a:pt x="9" y="386"/>
                    <a:pt x="27" y="386"/>
                  </a:cubicBezTo>
                  <a:cubicBezTo>
                    <a:pt x="35" y="386"/>
                    <a:pt x="35" y="386"/>
                    <a:pt x="44" y="378"/>
                  </a:cubicBezTo>
                  <a:lnTo>
                    <a:pt x="112" y="17"/>
                  </a:lnTo>
                  <a:cubicBezTo>
                    <a:pt x="112" y="9"/>
                    <a:pt x="112"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5" name="Google Shape;435;p27"/>
            <p:cNvSpPr/>
            <p:nvPr/>
          </p:nvSpPr>
          <p:spPr>
            <a:xfrm>
              <a:off x="2856350" y="1475575"/>
              <a:ext cx="6475" cy="9625"/>
            </a:xfrm>
            <a:custGeom>
              <a:avLst/>
              <a:gdLst/>
              <a:ahLst/>
              <a:cxnLst/>
              <a:rect l="l" t="t" r="r" b="b"/>
              <a:pathLst>
                <a:path w="259" h="385" extrusionOk="0">
                  <a:moveTo>
                    <a:pt x="230" y="0"/>
                  </a:moveTo>
                  <a:cubicBezTo>
                    <a:pt x="226" y="0"/>
                    <a:pt x="224" y="2"/>
                    <a:pt x="224" y="7"/>
                  </a:cubicBezTo>
                  <a:lnTo>
                    <a:pt x="9" y="358"/>
                  </a:lnTo>
                  <a:cubicBezTo>
                    <a:pt x="1" y="358"/>
                    <a:pt x="9" y="376"/>
                    <a:pt x="18" y="384"/>
                  </a:cubicBezTo>
                  <a:lnTo>
                    <a:pt x="35" y="384"/>
                  </a:lnTo>
                  <a:lnTo>
                    <a:pt x="250" y="32"/>
                  </a:lnTo>
                  <a:cubicBezTo>
                    <a:pt x="258" y="15"/>
                    <a:pt x="258" y="7"/>
                    <a:pt x="250" y="7"/>
                  </a:cubicBezTo>
                  <a:cubicBezTo>
                    <a:pt x="241" y="2"/>
                    <a:pt x="235"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6" name="Google Shape;436;p27"/>
            <p:cNvSpPr/>
            <p:nvPr/>
          </p:nvSpPr>
          <p:spPr>
            <a:xfrm>
              <a:off x="2853775" y="1475525"/>
              <a:ext cx="6250" cy="9675"/>
            </a:xfrm>
            <a:custGeom>
              <a:avLst/>
              <a:gdLst/>
              <a:ahLst/>
              <a:cxnLst/>
              <a:rect l="l" t="t" r="r" b="b"/>
              <a:pathLst>
                <a:path w="250" h="387" extrusionOk="0">
                  <a:moveTo>
                    <a:pt x="241" y="0"/>
                  </a:moveTo>
                  <a:cubicBezTo>
                    <a:pt x="233" y="0"/>
                    <a:pt x="215" y="0"/>
                    <a:pt x="215" y="9"/>
                  </a:cubicBezTo>
                  <a:lnTo>
                    <a:pt x="18" y="360"/>
                  </a:lnTo>
                  <a:cubicBezTo>
                    <a:pt x="1" y="360"/>
                    <a:pt x="18" y="378"/>
                    <a:pt x="27" y="386"/>
                  </a:cubicBezTo>
                  <a:cubicBezTo>
                    <a:pt x="35" y="386"/>
                    <a:pt x="35" y="386"/>
                    <a:pt x="52" y="378"/>
                  </a:cubicBezTo>
                  <a:lnTo>
                    <a:pt x="250" y="17"/>
                  </a:lnTo>
                  <a:cubicBezTo>
                    <a:pt x="250" y="9"/>
                    <a:pt x="250" y="0"/>
                    <a:pt x="24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7" name="Google Shape;437;p27"/>
            <p:cNvSpPr/>
            <p:nvPr/>
          </p:nvSpPr>
          <p:spPr>
            <a:xfrm>
              <a:off x="2851000" y="1475525"/>
              <a:ext cx="5375" cy="9675"/>
            </a:xfrm>
            <a:custGeom>
              <a:avLst/>
              <a:gdLst/>
              <a:ahLst/>
              <a:cxnLst/>
              <a:rect l="l" t="t" r="r" b="b"/>
              <a:pathLst>
                <a:path w="215" h="387" extrusionOk="0">
                  <a:moveTo>
                    <a:pt x="206" y="0"/>
                  </a:moveTo>
                  <a:cubicBezTo>
                    <a:pt x="189" y="0"/>
                    <a:pt x="181" y="0"/>
                    <a:pt x="181" y="9"/>
                  </a:cubicBezTo>
                  <a:lnTo>
                    <a:pt x="9" y="360"/>
                  </a:lnTo>
                  <a:cubicBezTo>
                    <a:pt x="0" y="378"/>
                    <a:pt x="9" y="378"/>
                    <a:pt x="18" y="386"/>
                  </a:cubicBezTo>
                  <a:cubicBezTo>
                    <a:pt x="26" y="386"/>
                    <a:pt x="26" y="386"/>
                    <a:pt x="43" y="378"/>
                  </a:cubicBezTo>
                  <a:lnTo>
                    <a:pt x="215" y="17"/>
                  </a:lnTo>
                  <a:cubicBezTo>
                    <a:pt x="215" y="9"/>
                    <a:pt x="215"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8" name="Google Shape;438;p27"/>
            <p:cNvSpPr/>
            <p:nvPr/>
          </p:nvSpPr>
          <p:spPr>
            <a:xfrm>
              <a:off x="2840050" y="1475525"/>
              <a:ext cx="1750" cy="9675"/>
            </a:xfrm>
            <a:custGeom>
              <a:avLst/>
              <a:gdLst/>
              <a:ahLst/>
              <a:cxnLst/>
              <a:rect l="l" t="t" r="r" b="b"/>
              <a:pathLst>
                <a:path w="70" h="387" extrusionOk="0">
                  <a:moveTo>
                    <a:pt x="61" y="0"/>
                  </a:moveTo>
                  <a:cubicBezTo>
                    <a:pt x="52" y="0"/>
                    <a:pt x="35" y="0"/>
                    <a:pt x="35" y="9"/>
                  </a:cubicBezTo>
                  <a:lnTo>
                    <a:pt x="9" y="360"/>
                  </a:lnTo>
                  <a:cubicBezTo>
                    <a:pt x="1" y="378"/>
                    <a:pt x="9" y="386"/>
                    <a:pt x="18" y="386"/>
                  </a:cubicBezTo>
                  <a:cubicBezTo>
                    <a:pt x="27" y="386"/>
                    <a:pt x="35" y="378"/>
                    <a:pt x="44" y="378"/>
                  </a:cubicBezTo>
                  <a:lnTo>
                    <a:pt x="69" y="17"/>
                  </a:lnTo>
                  <a:cubicBezTo>
                    <a:pt x="69" y="9"/>
                    <a:pt x="69"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9" name="Google Shape;439;p27"/>
            <p:cNvSpPr/>
            <p:nvPr/>
          </p:nvSpPr>
          <p:spPr>
            <a:xfrm>
              <a:off x="2823325" y="1475525"/>
              <a:ext cx="4325" cy="9675"/>
            </a:xfrm>
            <a:custGeom>
              <a:avLst/>
              <a:gdLst/>
              <a:ahLst/>
              <a:cxnLst/>
              <a:rect l="l" t="t" r="r" b="b"/>
              <a:pathLst>
                <a:path w="173" h="387" extrusionOk="0">
                  <a:moveTo>
                    <a:pt x="9" y="0"/>
                  </a:moveTo>
                  <a:cubicBezTo>
                    <a:pt x="1" y="0"/>
                    <a:pt x="1" y="9"/>
                    <a:pt x="1" y="17"/>
                  </a:cubicBezTo>
                  <a:lnTo>
                    <a:pt x="138" y="378"/>
                  </a:lnTo>
                  <a:cubicBezTo>
                    <a:pt x="138" y="386"/>
                    <a:pt x="138" y="386"/>
                    <a:pt x="155" y="386"/>
                  </a:cubicBezTo>
                  <a:cubicBezTo>
                    <a:pt x="172" y="386"/>
                    <a:pt x="172"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0" name="Google Shape;440;p27"/>
            <p:cNvSpPr/>
            <p:nvPr/>
          </p:nvSpPr>
          <p:spPr>
            <a:xfrm>
              <a:off x="2826750" y="1475525"/>
              <a:ext cx="3900" cy="9675"/>
            </a:xfrm>
            <a:custGeom>
              <a:avLst/>
              <a:gdLst/>
              <a:ahLst/>
              <a:cxnLst/>
              <a:rect l="l" t="t" r="r" b="b"/>
              <a:pathLst>
                <a:path w="156" h="387" extrusionOk="0">
                  <a:moveTo>
                    <a:pt x="18" y="0"/>
                  </a:moveTo>
                  <a:cubicBezTo>
                    <a:pt x="1" y="0"/>
                    <a:pt x="1" y="9"/>
                    <a:pt x="1" y="17"/>
                  </a:cubicBezTo>
                  <a:lnTo>
                    <a:pt x="121" y="378"/>
                  </a:lnTo>
                  <a:cubicBezTo>
                    <a:pt x="121" y="386"/>
                    <a:pt x="121" y="386"/>
                    <a:pt x="130" y="386"/>
                  </a:cubicBezTo>
                  <a:cubicBezTo>
                    <a:pt x="155" y="386"/>
                    <a:pt x="155" y="378"/>
                    <a:pt x="155" y="360"/>
                  </a:cubicBezTo>
                  <a:lnTo>
                    <a:pt x="35" y="9"/>
                  </a:lnTo>
                  <a:cubicBezTo>
                    <a:pt x="35" y="0"/>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1" name="Google Shape;441;p27"/>
            <p:cNvSpPr/>
            <p:nvPr/>
          </p:nvSpPr>
          <p:spPr>
            <a:xfrm>
              <a:off x="2830825" y="1475525"/>
              <a:ext cx="2400" cy="9675"/>
            </a:xfrm>
            <a:custGeom>
              <a:avLst/>
              <a:gdLst/>
              <a:ahLst/>
              <a:cxnLst/>
              <a:rect l="l" t="t" r="r" b="b"/>
              <a:pathLst>
                <a:path w="96" h="387" extrusionOk="0">
                  <a:moveTo>
                    <a:pt x="10" y="0"/>
                  </a:moveTo>
                  <a:cubicBezTo>
                    <a:pt x="1" y="0"/>
                    <a:pt x="1" y="9"/>
                    <a:pt x="1" y="17"/>
                  </a:cubicBezTo>
                  <a:lnTo>
                    <a:pt x="70" y="378"/>
                  </a:lnTo>
                  <a:cubicBezTo>
                    <a:pt x="70" y="378"/>
                    <a:pt x="70" y="386"/>
                    <a:pt x="78" y="386"/>
                  </a:cubicBezTo>
                  <a:cubicBezTo>
                    <a:pt x="87" y="386"/>
                    <a:pt x="87" y="378"/>
                    <a:pt x="95" y="360"/>
                  </a:cubicBezTo>
                  <a:lnTo>
                    <a:pt x="35" y="9"/>
                  </a:lnTo>
                  <a:cubicBezTo>
                    <a:pt x="35" y="0"/>
                    <a:pt x="27"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2" name="Google Shape;442;p27"/>
            <p:cNvSpPr/>
            <p:nvPr/>
          </p:nvSpPr>
          <p:spPr>
            <a:xfrm>
              <a:off x="2813250" y="1475525"/>
              <a:ext cx="6025" cy="9675"/>
            </a:xfrm>
            <a:custGeom>
              <a:avLst/>
              <a:gdLst/>
              <a:ahLst/>
              <a:cxnLst/>
              <a:rect l="l" t="t" r="r" b="b"/>
              <a:pathLst>
                <a:path w="241" h="387" extrusionOk="0">
                  <a:moveTo>
                    <a:pt x="0" y="0"/>
                  </a:moveTo>
                  <a:lnTo>
                    <a:pt x="0" y="17"/>
                  </a:lnTo>
                  <a:lnTo>
                    <a:pt x="215" y="378"/>
                  </a:lnTo>
                  <a:cubicBezTo>
                    <a:pt x="215" y="386"/>
                    <a:pt x="215" y="386"/>
                    <a:pt x="223" y="386"/>
                  </a:cubicBezTo>
                  <a:cubicBezTo>
                    <a:pt x="241" y="378"/>
                    <a:pt x="241" y="360"/>
                    <a:pt x="232" y="352"/>
                  </a:cubicBez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3" name="Google Shape;443;p27"/>
            <p:cNvSpPr/>
            <p:nvPr/>
          </p:nvSpPr>
          <p:spPr>
            <a:xfrm>
              <a:off x="2815825" y="1475525"/>
              <a:ext cx="6025" cy="9675"/>
            </a:xfrm>
            <a:custGeom>
              <a:avLst/>
              <a:gdLst/>
              <a:ahLst/>
              <a:cxnLst/>
              <a:rect l="l" t="t" r="r" b="b"/>
              <a:pathLst>
                <a:path w="241" h="387" extrusionOk="0">
                  <a:moveTo>
                    <a:pt x="9" y="0"/>
                  </a:moveTo>
                  <a:cubicBezTo>
                    <a:pt x="0" y="0"/>
                    <a:pt x="0" y="9"/>
                    <a:pt x="0" y="17"/>
                  </a:cubicBezTo>
                  <a:lnTo>
                    <a:pt x="206" y="378"/>
                  </a:lnTo>
                  <a:cubicBezTo>
                    <a:pt x="206" y="386"/>
                    <a:pt x="206" y="386"/>
                    <a:pt x="215" y="386"/>
                  </a:cubicBezTo>
                  <a:cubicBezTo>
                    <a:pt x="241" y="378"/>
                    <a:pt x="241" y="378"/>
                    <a:pt x="223"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4" name="Google Shape;444;p27"/>
            <p:cNvSpPr/>
            <p:nvPr/>
          </p:nvSpPr>
          <p:spPr>
            <a:xfrm>
              <a:off x="2819475" y="1475525"/>
              <a:ext cx="5175" cy="9675"/>
            </a:xfrm>
            <a:custGeom>
              <a:avLst/>
              <a:gdLst/>
              <a:ahLst/>
              <a:cxnLst/>
              <a:rect l="l" t="t" r="r" b="b"/>
              <a:pathLst>
                <a:path w="207" h="387" extrusionOk="0">
                  <a:moveTo>
                    <a:pt x="17" y="0"/>
                  </a:moveTo>
                  <a:cubicBezTo>
                    <a:pt x="0" y="0"/>
                    <a:pt x="0" y="9"/>
                    <a:pt x="0" y="17"/>
                  </a:cubicBezTo>
                  <a:lnTo>
                    <a:pt x="180" y="378"/>
                  </a:lnTo>
                  <a:cubicBezTo>
                    <a:pt x="180" y="386"/>
                    <a:pt x="180" y="386"/>
                    <a:pt x="189" y="386"/>
                  </a:cubicBezTo>
                  <a:cubicBezTo>
                    <a:pt x="206" y="386"/>
                    <a:pt x="206" y="378"/>
                    <a:pt x="206" y="360"/>
                  </a:cubicBezTo>
                  <a:lnTo>
                    <a:pt x="35" y="9"/>
                  </a:lnTo>
                  <a:cubicBezTo>
                    <a:pt x="35" y="0"/>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5" name="Google Shape;445;p27"/>
            <p:cNvSpPr/>
            <p:nvPr/>
          </p:nvSpPr>
          <p:spPr>
            <a:xfrm>
              <a:off x="2834050" y="1475525"/>
              <a:ext cx="1525" cy="9675"/>
            </a:xfrm>
            <a:custGeom>
              <a:avLst/>
              <a:gdLst/>
              <a:ahLst/>
              <a:cxnLst/>
              <a:rect l="l" t="t" r="r" b="b"/>
              <a:pathLst>
                <a:path w="61" h="387" extrusionOk="0">
                  <a:moveTo>
                    <a:pt x="9" y="0"/>
                  </a:moveTo>
                  <a:cubicBezTo>
                    <a:pt x="9" y="0"/>
                    <a:pt x="1" y="9"/>
                    <a:pt x="1" y="17"/>
                  </a:cubicBezTo>
                  <a:lnTo>
                    <a:pt x="26" y="378"/>
                  </a:lnTo>
                  <a:cubicBezTo>
                    <a:pt x="35" y="378"/>
                    <a:pt x="35" y="386"/>
                    <a:pt x="44" y="386"/>
                  </a:cubicBezTo>
                  <a:cubicBezTo>
                    <a:pt x="52" y="386"/>
                    <a:pt x="61" y="378"/>
                    <a:pt x="61" y="360"/>
                  </a:cubicBezTo>
                  <a:lnTo>
                    <a:pt x="35" y="9"/>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6" name="Google Shape;446;p27"/>
            <p:cNvSpPr/>
            <p:nvPr/>
          </p:nvSpPr>
          <p:spPr>
            <a:xfrm>
              <a:off x="2811325" y="1463500"/>
              <a:ext cx="53000" cy="1525"/>
            </a:xfrm>
            <a:custGeom>
              <a:avLst/>
              <a:gdLst/>
              <a:ahLst/>
              <a:cxnLst/>
              <a:rect l="l" t="t" r="r" b="b"/>
              <a:pathLst>
                <a:path w="2120" h="61" extrusionOk="0">
                  <a:moveTo>
                    <a:pt x="35" y="1"/>
                  </a:moveTo>
                  <a:cubicBezTo>
                    <a:pt x="9" y="1"/>
                    <a:pt x="0" y="9"/>
                    <a:pt x="0" y="26"/>
                  </a:cubicBezTo>
                  <a:cubicBezTo>
                    <a:pt x="0" y="52"/>
                    <a:pt x="9" y="61"/>
                    <a:pt x="35" y="61"/>
                  </a:cubicBezTo>
                  <a:lnTo>
                    <a:pt x="2094" y="61"/>
                  </a:lnTo>
                  <a:cubicBezTo>
                    <a:pt x="2111" y="61"/>
                    <a:pt x="2119" y="52"/>
                    <a:pt x="2119" y="26"/>
                  </a:cubicBezTo>
                  <a:cubicBezTo>
                    <a:pt x="2119" y="9"/>
                    <a:pt x="2102" y="1"/>
                    <a:pt x="207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7" name="Google Shape;447;p27"/>
            <p:cNvSpPr/>
            <p:nvPr/>
          </p:nvSpPr>
          <p:spPr>
            <a:xfrm>
              <a:off x="2829125" y="1464150"/>
              <a:ext cx="1100" cy="10325"/>
            </a:xfrm>
            <a:custGeom>
              <a:avLst/>
              <a:gdLst/>
              <a:ahLst/>
              <a:cxnLst/>
              <a:rect l="l" t="t" r="r" b="b"/>
              <a:pathLst>
                <a:path w="44" h="413" extrusionOk="0">
                  <a:moveTo>
                    <a:pt x="26" y="0"/>
                  </a:moveTo>
                  <a:cubicBezTo>
                    <a:pt x="17" y="0"/>
                    <a:pt x="0" y="18"/>
                    <a:pt x="0" y="26"/>
                  </a:cubicBezTo>
                  <a:lnTo>
                    <a:pt x="0" y="387"/>
                  </a:lnTo>
                  <a:cubicBezTo>
                    <a:pt x="0" y="395"/>
                    <a:pt x="17"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8" name="Google Shape;448;p27"/>
            <p:cNvSpPr/>
            <p:nvPr/>
          </p:nvSpPr>
          <p:spPr>
            <a:xfrm>
              <a:off x="2860875" y="1464150"/>
              <a:ext cx="1075" cy="10325"/>
            </a:xfrm>
            <a:custGeom>
              <a:avLst/>
              <a:gdLst/>
              <a:ahLst/>
              <a:cxnLst/>
              <a:rect l="l" t="t" r="r" b="b"/>
              <a:pathLst>
                <a:path w="43" h="413" extrusionOk="0">
                  <a:moveTo>
                    <a:pt x="26" y="0"/>
                  </a:moveTo>
                  <a:cubicBezTo>
                    <a:pt x="9" y="0"/>
                    <a:pt x="0" y="18"/>
                    <a:pt x="0" y="26"/>
                  </a:cubicBezTo>
                  <a:lnTo>
                    <a:pt x="0" y="387"/>
                  </a:lnTo>
                  <a:cubicBezTo>
                    <a:pt x="0" y="395"/>
                    <a:pt x="9" y="412"/>
                    <a:pt x="26" y="412"/>
                  </a:cubicBezTo>
                  <a:cubicBezTo>
                    <a:pt x="34" y="412"/>
                    <a:pt x="43" y="404"/>
                    <a:pt x="43" y="387"/>
                  </a:cubicBezTo>
                  <a:lnTo>
                    <a:pt x="43" y="26"/>
                  </a:lnTo>
                  <a:cubicBezTo>
                    <a:pt x="43" y="18"/>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9" name="Google Shape;449;p27"/>
            <p:cNvSpPr/>
            <p:nvPr/>
          </p:nvSpPr>
          <p:spPr>
            <a:xfrm>
              <a:off x="2845000" y="1464150"/>
              <a:ext cx="1100" cy="10325"/>
            </a:xfrm>
            <a:custGeom>
              <a:avLst/>
              <a:gdLst/>
              <a:ahLst/>
              <a:cxnLst/>
              <a:rect l="l" t="t" r="r" b="b"/>
              <a:pathLst>
                <a:path w="44" h="413" extrusionOk="0">
                  <a:moveTo>
                    <a:pt x="26" y="0"/>
                  </a:moveTo>
                  <a:cubicBezTo>
                    <a:pt x="17" y="0"/>
                    <a:pt x="0" y="18"/>
                    <a:pt x="0" y="26"/>
                  </a:cubicBezTo>
                  <a:lnTo>
                    <a:pt x="0" y="387"/>
                  </a:lnTo>
                  <a:cubicBezTo>
                    <a:pt x="0" y="395"/>
                    <a:pt x="17"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0" name="Google Shape;450;p27"/>
            <p:cNvSpPr/>
            <p:nvPr/>
          </p:nvSpPr>
          <p:spPr>
            <a:xfrm>
              <a:off x="2837275"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35" y="412"/>
                    <a:pt x="43" y="404"/>
                    <a:pt x="43" y="387"/>
                  </a:cubicBezTo>
                  <a:lnTo>
                    <a:pt x="43" y="26"/>
                  </a:lnTo>
                  <a:cubicBezTo>
                    <a:pt x="43" y="18"/>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1" name="Google Shape;451;p27"/>
            <p:cNvSpPr/>
            <p:nvPr/>
          </p:nvSpPr>
          <p:spPr>
            <a:xfrm>
              <a:off x="2853150"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35" y="412"/>
                    <a:pt x="43" y="404"/>
                    <a:pt x="43" y="387"/>
                  </a:cubicBezTo>
                  <a:lnTo>
                    <a:pt x="43" y="26"/>
                  </a:lnTo>
                  <a:cubicBezTo>
                    <a:pt x="43" y="18"/>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2" name="Google Shape;452;p27"/>
            <p:cNvSpPr/>
            <p:nvPr/>
          </p:nvSpPr>
          <p:spPr>
            <a:xfrm>
              <a:off x="2849075"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3" name="Google Shape;453;p27"/>
            <p:cNvSpPr/>
            <p:nvPr/>
          </p:nvSpPr>
          <p:spPr>
            <a:xfrm>
              <a:off x="2857000" y="1464150"/>
              <a:ext cx="1325" cy="10325"/>
            </a:xfrm>
            <a:custGeom>
              <a:avLst/>
              <a:gdLst/>
              <a:ahLst/>
              <a:cxnLst/>
              <a:rect l="l" t="t" r="r" b="b"/>
              <a:pathLst>
                <a:path w="53" h="413" extrusionOk="0">
                  <a:moveTo>
                    <a:pt x="26" y="0"/>
                  </a:moveTo>
                  <a:cubicBezTo>
                    <a:pt x="18" y="0"/>
                    <a:pt x="1" y="18"/>
                    <a:pt x="1" y="26"/>
                  </a:cubicBezTo>
                  <a:lnTo>
                    <a:pt x="1" y="387"/>
                  </a:lnTo>
                  <a:cubicBezTo>
                    <a:pt x="1" y="395"/>
                    <a:pt x="18" y="412"/>
                    <a:pt x="26" y="412"/>
                  </a:cubicBezTo>
                  <a:cubicBezTo>
                    <a:pt x="35" y="412"/>
                    <a:pt x="52" y="404"/>
                    <a:pt x="52" y="387"/>
                  </a:cubicBezTo>
                  <a:lnTo>
                    <a:pt x="52" y="26"/>
                  </a:lnTo>
                  <a:cubicBezTo>
                    <a:pt x="52"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4" name="Google Shape;454;p27"/>
            <p:cNvSpPr/>
            <p:nvPr/>
          </p:nvSpPr>
          <p:spPr>
            <a:xfrm>
              <a:off x="2841350"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26" y="412"/>
                    <a:pt x="43" y="404"/>
                    <a:pt x="43" y="387"/>
                  </a:cubicBezTo>
                  <a:lnTo>
                    <a:pt x="43" y="26"/>
                  </a:lnTo>
                  <a:cubicBezTo>
                    <a:pt x="43" y="18"/>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5" name="Google Shape;455;p27"/>
            <p:cNvSpPr/>
            <p:nvPr/>
          </p:nvSpPr>
          <p:spPr>
            <a:xfrm>
              <a:off x="2833200"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6" name="Google Shape;456;p27"/>
            <p:cNvSpPr/>
            <p:nvPr/>
          </p:nvSpPr>
          <p:spPr>
            <a:xfrm>
              <a:off x="2813450" y="1464150"/>
              <a:ext cx="1100" cy="10325"/>
            </a:xfrm>
            <a:custGeom>
              <a:avLst/>
              <a:gdLst/>
              <a:ahLst/>
              <a:cxnLst/>
              <a:rect l="l" t="t" r="r" b="b"/>
              <a:pathLst>
                <a:path w="44" h="413" extrusionOk="0">
                  <a:moveTo>
                    <a:pt x="18" y="0"/>
                  </a:moveTo>
                  <a:cubicBezTo>
                    <a:pt x="10" y="0"/>
                    <a:pt x="1" y="18"/>
                    <a:pt x="1" y="26"/>
                  </a:cubicBezTo>
                  <a:lnTo>
                    <a:pt x="1" y="387"/>
                  </a:lnTo>
                  <a:cubicBezTo>
                    <a:pt x="1" y="395"/>
                    <a:pt x="10" y="412"/>
                    <a:pt x="18" y="412"/>
                  </a:cubicBezTo>
                  <a:cubicBezTo>
                    <a:pt x="27" y="412"/>
                    <a:pt x="44" y="404"/>
                    <a:pt x="44" y="387"/>
                  </a:cubicBezTo>
                  <a:lnTo>
                    <a:pt x="44" y="26"/>
                  </a:lnTo>
                  <a:cubicBezTo>
                    <a:pt x="44" y="18"/>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7" name="Google Shape;457;p27"/>
            <p:cNvSpPr/>
            <p:nvPr/>
          </p:nvSpPr>
          <p:spPr>
            <a:xfrm>
              <a:off x="2821400"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8" name="Google Shape;458;p27"/>
            <p:cNvSpPr/>
            <p:nvPr/>
          </p:nvSpPr>
          <p:spPr>
            <a:xfrm>
              <a:off x="282525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7" y="412"/>
                    <a:pt x="44" y="404"/>
                    <a:pt x="44" y="387"/>
                  </a:cubicBezTo>
                  <a:lnTo>
                    <a:pt x="44" y="26"/>
                  </a:lnTo>
                  <a:cubicBezTo>
                    <a:pt x="44" y="18"/>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9" name="Google Shape;459;p27"/>
            <p:cNvSpPr/>
            <p:nvPr/>
          </p:nvSpPr>
          <p:spPr>
            <a:xfrm>
              <a:off x="2817325" y="1464150"/>
              <a:ext cx="1300" cy="10325"/>
            </a:xfrm>
            <a:custGeom>
              <a:avLst/>
              <a:gdLst/>
              <a:ahLst/>
              <a:cxnLst/>
              <a:rect l="l" t="t" r="r" b="b"/>
              <a:pathLst>
                <a:path w="52" h="413" extrusionOk="0">
                  <a:moveTo>
                    <a:pt x="26" y="0"/>
                  </a:moveTo>
                  <a:cubicBezTo>
                    <a:pt x="18" y="0"/>
                    <a:pt x="0" y="18"/>
                    <a:pt x="0" y="26"/>
                  </a:cubicBezTo>
                  <a:lnTo>
                    <a:pt x="0" y="387"/>
                  </a:lnTo>
                  <a:cubicBezTo>
                    <a:pt x="0" y="395"/>
                    <a:pt x="18" y="412"/>
                    <a:pt x="26" y="412"/>
                  </a:cubicBezTo>
                  <a:cubicBezTo>
                    <a:pt x="35" y="412"/>
                    <a:pt x="52" y="404"/>
                    <a:pt x="52" y="387"/>
                  </a:cubicBezTo>
                  <a:lnTo>
                    <a:pt x="52" y="26"/>
                  </a:lnTo>
                  <a:cubicBezTo>
                    <a:pt x="52"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0" name="Google Shape;460;p27"/>
            <p:cNvSpPr/>
            <p:nvPr/>
          </p:nvSpPr>
          <p:spPr>
            <a:xfrm>
              <a:off x="2811525" y="1472725"/>
              <a:ext cx="52800" cy="3900"/>
            </a:xfrm>
            <a:custGeom>
              <a:avLst/>
              <a:gdLst/>
              <a:ahLst/>
              <a:cxnLst/>
              <a:rect l="l" t="t" r="r" b="b"/>
              <a:pathLst>
                <a:path w="2112" h="156" extrusionOk="0">
                  <a:moveTo>
                    <a:pt x="78" y="1"/>
                  </a:moveTo>
                  <a:cubicBezTo>
                    <a:pt x="35" y="1"/>
                    <a:pt x="1" y="35"/>
                    <a:pt x="1" y="78"/>
                  </a:cubicBezTo>
                  <a:cubicBezTo>
                    <a:pt x="1" y="121"/>
                    <a:pt x="35" y="155"/>
                    <a:pt x="78" y="155"/>
                  </a:cubicBezTo>
                  <a:lnTo>
                    <a:pt x="2034" y="155"/>
                  </a:lnTo>
                  <a:cubicBezTo>
                    <a:pt x="2086" y="155"/>
                    <a:pt x="2111" y="121"/>
                    <a:pt x="2111" y="78"/>
                  </a:cubicBezTo>
                  <a:cubicBezTo>
                    <a:pt x="2111" y="35"/>
                    <a:pt x="2086"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1" name="Google Shape;461;p27"/>
            <p:cNvSpPr/>
            <p:nvPr/>
          </p:nvSpPr>
          <p:spPr>
            <a:xfrm>
              <a:off x="2811525" y="1472725"/>
              <a:ext cx="52800" cy="4100"/>
            </a:xfrm>
            <a:custGeom>
              <a:avLst/>
              <a:gdLst/>
              <a:ahLst/>
              <a:cxnLst/>
              <a:rect l="l" t="t" r="r" b="b"/>
              <a:pathLst>
                <a:path w="2112" h="164" extrusionOk="0">
                  <a:moveTo>
                    <a:pt x="2026" y="1"/>
                  </a:moveTo>
                  <a:cubicBezTo>
                    <a:pt x="1983" y="44"/>
                    <a:pt x="1931" y="78"/>
                    <a:pt x="1880" y="86"/>
                  </a:cubicBezTo>
                  <a:cubicBezTo>
                    <a:pt x="1774" y="106"/>
                    <a:pt x="1667" y="111"/>
                    <a:pt x="1560" y="111"/>
                  </a:cubicBezTo>
                  <a:cubicBezTo>
                    <a:pt x="1431" y="111"/>
                    <a:pt x="1303" y="104"/>
                    <a:pt x="1176" y="104"/>
                  </a:cubicBezTo>
                  <a:cubicBezTo>
                    <a:pt x="1118" y="99"/>
                    <a:pt x="1061" y="98"/>
                    <a:pt x="1003" y="98"/>
                  </a:cubicBezTo>
                  <a:cubicBezTo>
                    <a:pt x="820" y="98"/>
                    <a:pt x="638" y="114"/>
                    <a:pt x="455" y="121"/>
                  </a:cubicBezTo>
                  <a:cubicBezTo>
                    <a:pt x="430" y="121"/>
                    <a:pt x="404" y="121"/>
                    <a:pt x="378" y="121"/>
                  </a:cubicBezTo>
                  <a:cubicBezTo>
                    <a:pt x="248" y="121"/>
                    <a:pt x="117" y="115"/>
                    <a:pt x="9" y="44"/>
                  </a:cubicBezTo>
                  <a:cubicBezTo>
                    <a:pt x="1" y="61"/>
                    <a:pt x="1" y="69"/>
                    <a:pt x="1" y="86"/>
                  </a:cubicBezTo>
                  <a:cubicBezTo>
                    <a:pt x="1" y="129"/>
                    <a:pt x="35" y="164"/>
                    <a:pt x="78" y="164"/>
                  </a:cubicBezTo>
                  <a:lnTo>
                    <a:pt x="2034" y="164"/>
                  </a:lnTo>
                  <a:cubicBezTo>
                    <a:pt x="2077" y="164"/>
                    <a:pt x="2111" y="129"/>
                    <a:pt x="2111" y="86"/>
                  </a:cubicBezTo>
                  <a:cubicBezTo>
                    <a:pt x="2111" y="35"/>
                    <a:pt x="2086"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2" name="Google Shape;462;p27"/>
            <p:cNvSpPr/>
            <p:nvPr/>
          </p:nvSpPr>
          <p:spPr>
            <a:xfrm>
              <a:off x="2828900" y="1539875"/>
              <a:ext cx="900" cy="9675"/>
            </a:xfrm>
            <a:custGeom>
              <a:avLst/>
              <a:gdLst/>
              <a:ahLst/>
              <a:cxnLst/>
              <a:rect l="l" t="t" r="r" b="b"/>
              <a:pathLst>
                <a:path w="36" h="387" extrusionOk="0">
                  <a:moveTo>
                    <a:pt x="26" y="0"/>
                  </a:moveTo>
                  <a:cubicBezTo>
                    <a:pt x="18" y="0"/>
                    <a:pt x="1" y="9"/>
                    <a:pt x="1" y="17"/>
                  </a:cubicBezTo>
                  <a:lnTo>
                    <a:pt x="1" y="378"/>
                  </a:lnTo>
                  <a:cubicBezTo>
                    <a:pt x="1" y="378"/>
                    <a:pt x="18" y="386"/>
                    <a:pt x="26" y="386"/>
                  </a:cubicBezTo>
                  <a:cubicBezTo>
                    <a:pt x="26" y="386"/>
                    <a:pt x="35" y="386"/>
                    <a:pt x="35" y="378"/>
                  </a:cubicBezTo>
                  <a:lnTo>
                    <a:pt x="35" y="17"/>
                  </a:lnTo>
                  <a:cubicBezTo>
                    <a:pt x="35" y="9"/>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3" name="Google Shape;463;p27"/>
            <p:cNvSpPr/>
            <p:nvPr/>
          </p:nvSpPr>
          <p:spPr>
            <a:xfrm>
              <a:off x="2846075" y="1539875"/>
              <a:ext cx="650" cy="9675"/>
            </a:xfrm>
            <a:custGeom>
              <a:avLst/>
              <a:gdLst/>
              <a:ahLst/>
              <a:cxnLst/>
              <a:rect l="l" t="t" r="r" b="b"/>
              <a:pathLst>
                <a:path w="26" h="387" extrusionOk="0">
                  <a:moveTo>
                    <a:pt x="9" y="0"/>
                  </a:moveTo>
                  <a:cubicBezTo>
                    <a:pt x="9" y="0"/>
                    <a:pt x="0" y="9"/>
                    <a:pt x="0" y="17"/>
                  </a:cubicBezTo>
                  <a:lnTo>
                    <a:pt x="0" y="378"/>
                  </a:lnTo>
                  <a:cubicBezTo>
                    <a:pt x="0" y="378"/>
                    <a:pt x="0" y="386"/>
                    <a:pt x="9" y="386"/>
                  </a:cubicBezTo>
                  <a:cubicBezTo>
                    <a:pt x="9" y="386"/>
                    <a:pt x="26" y="386"/>
                    <a:pt x="26" y="378"/>
                  </a:cubicBezTo>
                  <a:lnTo>
                    <a:pt x="26" y="17"/>
                  </a:lnTo>
                  <a:cubicBezTo>
                    <a:pt x="26" y="9"/>
                    <a:pt x="9"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4" name="Google Shape;464;p27"/>
            <p:cNvSpPr/>
            <p:nvPr/>
          </p:nvSpPr>
          <p:spPr>
            <a:xfrm>
              <a:off x="2842625" y="1539875"/>
              <a:ext cx="675" cy="9675"/>
            </a:xfrm>
            <a:custGeom>
              <a:avLst/>
              <a:gdLst/>
              <a:ahLst/>
              <a:cxnLst/>
              <a:rect l="l" t="t" r="r" b="b"/>
              <a:pathLst>
                <a:path w="27" h="387" extrusionOk="0">
                  <a:moveTo>
                    <a:pt x="9" y="0"/>
                  </a:moveTo>
                  <a:cubicBezTo>
                    <a:pt x="9" y="0"/>
                    <a:pt x="1" y="9"/>
                    <a:pt x="1" y="17"/>
                  </a:cubicBezTo>
                  <a:lnTo>
                    <a:pt x="1" y="378"/>
                  </a:lnTo>
                  <a:cubicBezTo>
                    <a:pt x="1" y="378"/>
                    <a:pt x="1" y="386"/>
                    <a:pt x="9" y="386"/>
                  </a:cubicBezTo>
                  <a:cubicBezTo>
                    <a:pt x="27" y="386"/>
                    <a:pt x="27" y="386"/>
                    <a:pt x="27" y="378"/>
                  </a:cubicBezTo>
                  <a:lnTo>
                    <a:pt x="27" y="17"/>
                  </a:lnTo>
                  <a:cubicBezTo>
                    <a:pt x="27" y="9"/>
                    <a:pt x="2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5" name="Google Shape;465;p27"/>
            <p:cNvSpPr/>
            <p:nvPr/>
          </p:nvSpPr>
          <p:spPr>
            <a:xfrm>
              <a:off x="2838975" y="1539875"/>
              <a:ext cx="1100" cy="9675"/>
            </a:xfrm>
            <a:custGeom>
              <a:avLst/>
              <a:gdLst/>
              <a:ahLst/>
              <a:cxnLst/>
              <a:rect l="l" t="t" r="r" b="b"/>
              <a:pathLst>
                <a:path w="44" h="387" extrusionOk="0">
                  <a:moveTo>
                    <a:pt x="18" y="0"/>
                  </a:moveTo>
                  <a:cubicBezTo>
                    <a:pt x="10" y="0"/>
                    <a:pt x="1" y="9"/>
                    <a:pt x="1" y="17"/>
                  </a:cubicBezTo>
                  <a:lnTo>
                    <a:pt x="1" y="378"/>
                  </a:lnTo>
                  <a:cubicBezTo>
                    <a:pt x="1" y="378"/>
                    <a:pt x="10" y="386"/>
                    <a:pt x="18" y="386"/>
                  </a:cubicBezTo>
                  <a:cubicBezTo>
                    <a:pt x="27" y="386"/>
                    <a:pt x="44" y="386"/>
                    <a:pt x="27" y="378"/>
                  </a:cubicBezTo>
                  <a:lnTo>
                    <a:pt x="27" y="17"/>
                  </a:lnTo>
                  <a:cubicBezTo>
                    <a:pt x="27" y="9"/>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6" name="Google Shape;466;p27"/>
            <p:cNvSpPr/>
            <p:nvPr/>
          </p:nvSpPr>
          <p:spPr>
            <a:xfrm>
              <a:off x="2832125" y="1539875"/>
              <a:ext cx="1100" cy="9675"/>
            </a:xfrm>
            <a:custGeom>
              <a:avLst/>
              <a:gdLst/>
              <a:ahLst/>
              <a:cxnLst/>
              <a:rect l="l" t="t" r="r" b="b"/>
              <a:pathLst>
                <a:path w="44" h="387" extrusionOk="0">
                  <a:moveTo>
                    <a:pt x="26" y="0"/>
                  </a:moveTo>
                  <a:cubicBezTo>
                    <a:pt x="18" y="0"/>
                    <a:pt x="0" y="9"/>
                    <a:pt x="0" y="17"/>
                  </a:cubicBezTo>
                  <a:lnTo>
                    <a:pt x="0" y="378"/>
                  </a:lnTo>
                  <a:cubicBezTo>
                    <a:pt x="0" y="378"/>
                    <a:pt x="18" y="386"/>
                    <a:pt x="26" y="386"/>
                  </a:cubicBezTo>
                  <a:cubicBezTo>
                    <a:pt x="35" y="386"/>
                    <a:pt x="43" y="386"/>
                    <a:pt x="35" y="378"/>
                  </a:cubicBezTo>
                  <a:lnTo>
                    <a:pt x="35" y="17"/>
                  </a:lnTo>
                  <a:cubicBezTo>
                    <a:pt x="35" y="9"/>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7" name="Google Shape;467;p27"/>
            <p:cNvSpPr/>
            <p:nvPr/>
          </p:nvSpPr>
          <p:spPr>
            <a:xfrm>
              <a:off x="2835975" y="1539875"/>
              <a:ext cx="900" cy="9675"/>
            </a:xfrm>
            <a:custGeom>
              <a:avLst/>
              <a:gdLst/>
              <a:ahLst/>
              <a:cxnLst/>
              <a:rect l="l" t="t" r="r" b="b"/>
              <a:pathLst>
                <a:path w="36" h="387" extrusionOk="0">
                  <a:moveTo>
                    <a:pt x="9" y="0"/>
                  </a:moveTo>
                  <a:cubicBezTo>
                    <a:pt x="9" y="0"/>
                    <a:pt x="1" y="9"/>
                    <a:pt x="1" y="17"/>
                  </a:cubicBezTo>
                  <a:lnTo>
                    <a:pt x="1" y="378"/>
                  </a:lnTo>
                  <a:cubicBezTo>
                    <a:pt x="1" y="378"/>
                    <a:pt x="1" y="386"/>
                    <a:pt x="9" y="386"/>
                  </a:cubicBezTo>
                  <a:cubicBezTo>
                    <a:pt x="18" y="386"/>
                    <a:pt x="18" y="386"/>
                    <a:pt x="35" y="378"/>
                  </a:cubicBezTo>
                  <a:lnTo>
                    <a:pt x="35" y="17"/>
                  </a:lnTo>
                  <a:cubicBezTo>
                    <a:pt x="35"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8" name="Google Shape;468;p27"/>
            <p:cNvSpPr/>
            <p:nvPr/>
          </p:nvSpPr>
          <p:spPr>
            <a:xfrm>
              <a:off x="2856575" y="1539875"/>
              <a:ext cx="4525" cy="9675"/>
            </a:xfrm>
            <a:custGeom>
              <a:avLst/>
              <a:gdLst/>
              <a:ahLst/>
              <a:cxnLst/>
              <a:rect l="l" t="t" r="r" b="b"/>
              <a:pathLst>
                <a:path w="181" h="387" extrusionOk="0">
                  <a:moveTo>
                    <a:pt x="172" y="0"/>
                  </a:moveTo>
                  <a:cubicBezTo>
                    <a:pt x="164" y="0"/>
                    <a:pt x="146" y="0"/>
                    <a:pt x="146" y="9"/>
                  </a:cubicBezTo>
                  <a:lnTo>
                    <a:pt x="9" y="360"/>
                  </a:lnTo>
                  <a:cubicBezTo>
                    <a:pt x="0" y="378"/>
                    <a:pt x="9" y="386"/>
                    <a:pt x="18" y="386"/>
                  </a:cubicBezTo>
                  <a:cubicBezTo>
                    <a:pt x="18" y="386"/>
                    <a:pt x="35" y="386"/>
                    <a:pt x="43" y="378"/>
                  </a:cubicBezTo>
                  <a:lnTo>
                    <a:pt x="181" y="17"/>
                  </a:lnTo>
                  <a:cubicBezTo>
                    <a:pt x="181" y="9"/>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9" name="Google Shape;469;p27"/>
            <p:cNvSpPr/>
            <p:nvPr/>
          </p:nvSpPr>
          <p:spPr>
            <a:xfrm>
              <a:off x="2853575" y="1539875"/>
              <a:ext cx="4100" cy="9675"/>
            </a:xfrm>
            <a:custGeom>
              <a:avLst/>
              <a:gdLst/>
              <a:ahLst/>
              <a:cxnLst/>
              <a:rect l="l" t="t" r="r" b="b"/>
              <a:pathLst>
                <a:path w="164" h="387" extrusionOk="0">
                  <a:moveTo>
                    <a:pt x="155" y="0"/>
                  </a:moveTo>
                  <a:cubicBezTo>
                    <a:pt x="146" y="0"/>
                    <a:pt x="129" y="0"/>
                    <a:pt x="129" y="9"/>
                  </a:cubicBezTo>
                  <a:lnTo>
                    <a:pt x="18" y="360"/>
                  </a:lnTo>
                  <a:cubicBezTo>
                    <a:pt x="0" y="378"/>
                    <a:pt x="18" y="386"/>
                    <a:pt x="26" y="386"/>
                  </a:cubicBezTo>
                  <a:cubicBezTo>
                    <a:pt x="26" y="386"/>
                    <a:pt x="35"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0" name="Google Shape;470;p27"/>
            <p:cNvSpPr/>
            <p:nvPr/>
          </p:nvSpPr>
          <p:spPr>
            <a:xfrm>
              <a:off x="2851000" y="1539875"/>
              <a:ext cx="2600" cy="9675"/>
            </a:xfrm>
            <a:custGeom>
              <a:avLst/>
              <a:gdLst/>
              <a:ahLst/>
              <a:cxnLst/>
              <a:rect l="l" t="t" r="r" b="b"/>
              <a:pathLst>
                <a:path w="104" h="387" extrusionOk="0">
                  <a:moveTo>
                    <a:pt x="95" y="0"/>
                  </a:moveTo>
                  <a:cubicBezTo>
                    <a:pt x="86" y="0"/>
                    <a:pt x="78" y="0"/>
                    <a:pt x="78" y="9"/>
                  </a:cubicBezTo>
                  <a:lnTo>
                    <a:pt x="9" y="360"/>
                  </a:lnTo>
                  <a:cubicBezTo>
                    <a:pt x="0" y="378"/>
                    <a:pt x="9" y="386"/>
                    <a:pt x="18" y="386"/>
                  </a:cubicBezTo>
                  <a:cubicBezTo>
                    <a:pt x="26" y="386"/>
                    <a:pt x="43" y="386"/>
                    <a:pt x="43" y="378"/>
                  </a:cubicBezTo>
                  <a:lnTo>
                    <a:pt x="103" y="17"/>
                  </a:lnTo>
                  <a:cubicBezTo>
                    <a:pt x="103" y="9"/>
                    <a:pt x="103"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1" name="Google Shape;471;p27"/>
            <p:cNvSpPr/>
            <p:nvPr/>
          </p:nvSpPr>
          <p:spPr>
            <a:xfrm>
              <a:off x="2864950" y="1539925"/>
              <a:ext cx="6450" cy="9625"/>
            </a:xfrm>
            <a:custGeom>
              <a:avLst/>
              <a:gdLst/>
              <a:ahLst/>
              <a:cxnLst/>
              <a:rect l="l" t="t" r="r" b="b"/>
              <a:pathLst>
                <a:path w="258" h="385" extrusionOk="0">
                  <a:moveTo>
                    <a:pt x="230" y="0"/>
                  </a:moveTo>
                  <a:cubicBezTo>
                    <a:pt x="225" y="0"/>
                    <a:pt x="223" y="2"/>
                    <a:pt x="223" y="7"/>
                  </a:cubicBezTo>
                  <a:lnTo>
                    <a:pt x="9" y="358"/>
                  </a:lnTo>
                  <a:cubicBezTo>
                    <a:pt x="0" y="358"/>
                    <a:pt x="9" y="376"/>
                    <a:pt x="17" y="384"/>
                  </a:cubicBezTo>
                  <a:lnTo>
                    <a:pt x="34" y="384"/>
                  </a:lnTo>
                  <a:lnTo>
                    <a:pt x="249" y="32"/>
                  </a:lnTo>
                  <a:cubicBezTo>
                    <a:pt x="257" y="15"/>
                    <a:pt x="257" y="7"/>
                    <a:pt x="249" y="7"/>
                  </a:cubicBezTo>
                  <a:cubicBezTo>
                    <a:pt x="240" y="2"/>
                    <a:pt x="234"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2" name="Google Shape;472;p27"/>
            <p:cNvSpPr/>
            <p:nvPr/>
          </p:nvSpPr>
          <p:spPr>
            <a:xfrm>
              <a:off x="2862375" y="1539875"/>
              <a:ext cx="6225" cy="9675"/>
            </a:xfrm>
            <a:custGeom>
              <a:avLst/>
              <a:gdLst/>
              <a:ahLst/>
              <a:cxnLst/>
              <a:rect l="l" t="t" r="r" b="b"/>
              <a:pathLst>
                <a:path w="249" h="387" extrusionOk="0">
                  <a:moveTo>
                    <a:pt x="240" y="0"/>
                  </a:moveTo>
                  <a:cubicBezTo>
                    <a:pt x="232" y="0"/>
                    <a:pt x="215" y="0"/>
                    <a:pt x="215" y="9"/>
                  </a:cubicBezTo>
                  <a:lnTo>
                    <a:pt x="17" y="360"/>
                  </a:lnTo>
                  <a:cubicBezTo>
                    <a:pt x="0" y="378"/>
                    <a:pt x="17" y="378"/>
                    <a:pt x="26" y="386"/>
                  </a:cubicBezTo>
                  <a:cubicBezTo>
                    <a:pt x="26" y="386"/>
                    <a:pt x="34" y="386"/>
                    <a:pt x="52" y="378"/>
                  </a:cubicBezTo>
                  <a:lnTo>
                    <a:pt x="249" y="17"/>
                  </a:lnTo>
                  <a:cubicBezTo>
                    <a:pt x="249" y="9"/>
                    <a:pt x="249" y="0"/>
                    <a:pt x="24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3" name="Google Shape;473;p27"/>
            <p:cNvSpPr/>
            <p:nvPr/>
          </p:nvSpPr>
          <p:spPr>
            <a:xfrm>
              <a:off x="2859575" y="1539875"/>
              <a:ext cx="5400" cy="9675"/>
            </a:xfrm>
            <a:custGeom>
              <a:avLst/>
              <a:gdLst/>
              <a:ahLst/>
              <a:cxnLst/>
              <a:rect l="l" t="t" r="r" b="b"/>
              <a:pathLst>
                <a:path w="216" h="387" extrusionOk="0">
                  <a:moveTo>
                    <a:pt x="207" y="0"/>
                  </a:moveTo>
                  <a:cubicBezTo>
                    <a:pt x="189" y="0"/>
                    <a:pt x="181" y="0"/>
                    <a:pt x="181" y="9"/>
                  </a:cubicBezTo>
                  <a:lnTo>
                    <a:pt x="9" y="360"/>
                  </a:lnTo>
                  <a:cubicBezTo>
                    <a:pt x="1" y="378"/>
                    <a:pt x="9" y="386"/>
                    <a:pt x="18" y="386"/>
                  </a:cubicBezTo>
                  <a:cubicBezTo>
                    <a:pt x="18" y="386"/>
                    <a:pt x="35" y="386"/>
                    <a:pt x="44" y="378"/>
                  </a:cubicBezTo>
                  <a:lnTo>
                    <a:pt x="215" y="17"/>
                  </a:lnTo>
                  <a:cubicBezTo>
                    <a:pt x="215" y="9"/>
                    <a:pt x="215" y="0"/>
                    <a:pt x="2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4" name="Google Shape;474;p27"/>
            <p:cNvSpPr/>
            <p:nvPr/>
          </p:nvSpPr>
          <p:spPr>
            <a:xfrm>
              <a:off x="2848425" y="1539875"/>
              <a:ext cx="1950" cy="9675"/>
            </a:xfrm>
            <a:custGeom>
              <a:avLst/>
              <a:gdLst/>
              <a:ahLst/>
              <a:cxnLst/>
              <a:rect l="l" t="t" r="r" b="b"/>
              <a:pathLst>
                <a:path w="78" h="387" extrusionOk="0">
                  <a:moveTo>
                    <a:pt x="69" y="0"/>
                  </a:moveTo>
                  <a:cubicBezTo>
                    <a:pt x="61" y="0"/>
                    <a:pt x="43" y="0"/>
                    <a:pt x="43" y="9"/>
                  </a:cubicBezTo>
                  <a:lnTo>
                    <a:pt x="18" y="360"/>
                  </a:lnTo>
                  <a:cubicBezTo>
                    <a:pt x="0" y="378"/>
                    <a:pt x="18" y="386"/>
                    <a:pt x="26" y="386"/>
                  </a:cubicBezTo>
                  <a:cubicBezTo>
                    <a:pt x="35" y="386"/>
                    <a:pt x="35" y="386"/>
                    <a:pt x="52" y="378"/>
                  </a:cubicBezTo>
                  <a:lnTo>
                    <a:pt x="78" y="17"/>
                  </a:ln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5" name="Google Shape;475;p27"/>
            <p:cNvSpPr/>
            <p:nvPr/>
          </p:nvSpPr>
          <p:spPr>
            <a:xfrm>
              <a:off x="2814975" y="1539875"/>
              <a:ext cx="4300" cy="9675"/>
            </a:xfrm>
            <a:custGeom>
              <a:avLst/>
              <a:gdLst/>
              <a:ahLst/>
              <a:cxnLst/>
              <a:rect l="l" t="t" r="r" b="b"/>
              <a:pathLst>
                <a:path w="172" h="387" extrusionOk="0">
                  <a:moveTo>
                    <a:pt x="17" y="0"/>
                  </a:moveTo>
                  <a:cubicBezTo>
                    <a:pt x="0" y="0"/>
                    <a:pt x="0" y="9"/>
                    <a:pt x="0" y="17"/>
                  </a:cubicBezTo>
                  <a:lnTo>
                    <a:pt x="146" y="378"/>
                  </a:lnTo>
                  <a:cubicBezTo>
                    <a:pt x="146" y="386"/>
                    <a:pt x="146" y="386"/>
                    <a:pt x="154" y="386"/>
                  </a:cubicBezTo>
                  <a:cubicBezTo>
                    <a:pt x="163" y="386"/>
                    <a:pt x="163" y="378"/>
                    <a:pt x="172" y="360"/>
                  </a:cubicBezTo>
                  <a:lnTo>
                    <a:pt x="34" y="9"/>
                  </a:lnTo>
                  <a:cubicBezTo>
                    <a:pt x="34" y="0"/>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6" name="Google Shape;476;p27"/>
            <p:cNvSpPr/>
            <p:nvPr/>
          </p:nvSpPr>
          <p:spPr>
            <a:xfrm>
              <a:off x="2818600" y="1539875"/>
              <a:ext cx="3675" cy="9675"/>
            </a:xfrm>
            <a:custGeom>
              <a:avLst/>
              <a:gdLst/>
              <a:ahLst/>
              <a:cxnLst/>
              <a:rect l="l" t="t" r="r" b="b"/>
              <a:pathLst>
                <a:path w="147" h="387" extrusionOk="0">
                  <a:moveTo>
                    <a:pt x="9" y="0"/>
                  </a:moveTo>
                  <a:cubicBezTo>
                    <a:pt x="1" y="0"/>
                    <a:pt x="1" y="9"/>
                    <a:pt x="1" y="17"/>
                  </a:cubicBezTo>
                  <a:lnTo>
                    <a:pt x="112" y="378"/>
                  </a:lnTo>
                  <a:cubicBezTo>
                    <a:pt x="112" y="386"/>
                    <a:pt x="112" y="386"/>
                    <a:pt x="130" y="386"/>
                  </a:cubicBezTo>
                  <a:cubicBezTo>
                    <a:pt x="138" y="386"/>
                    <a:pt x="138" y="378"/>
                    <a:pt x="147" y="360"/>
                  </a:cubicBezTo>
                  <a:lnTo>
                    <a:pt x="27" y="9"/>
                  </a:lnTo>
                  <a:cubicBezTo>
                    <a:pt x="27"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7" name="Google Shape;477;p27"/>
            <p:cNvSpPr/>
            <p:nvPr/>
          </p:nvSpPr>
          <p:spPr>
            <a:xfrm>
              <a:off x="2822250" y="1539875"/>
              <a:ext cx="2400" cy="9675"/>
            </a:xfrm>
            <a:custGeom>
              <a:avLst/>
              <a:gdLst/>
              <a:ahLst/>
              <a:cxnLst/>
              <a:rect l="l" t="t" r="r" b="b"/>
              <a:pathLst>
                <a:path w="96" h="387" extrusionOk="0">
                  <a:moveTo>
                    <a:pt x="9" y="0"/>
                  </a:moveTo>
                  <a:cubicBezTo>
                    <a:pt x="1" y="0"/>
                    <a:pt x="1" y="9"/>
                    <a:pt x="1" y="17"/>
                  </a:cubicBezTo>
                  <a:lnTo>
                    <a:pt x="69" y="378"/>
                  </a:lnTo>
                  <a:cubicBezTo>
                    <a:pt x="69" y="378"/>
                    <a:pt x="69" y="386"/>
                    <a:pt x="78" y="386"/>
                  </a:cubicBezTo>
                  <a:cubicBezTo>
                    <a:pt x="87" y="386"/>
                    <a:pt x="95" y="386"/>
                    <a:pt x="95"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8" name="Google Shape;478;p27"/>
            <p:cNvSpPr/>
            <p:nvPr/>
          </p:nvSpPr>
          <p:spPr>
            <a:xfrm>
              <a:off x="2804450" y="1539875"/>
              <a:ext cx="6250" cy="9675"/>
            </a:xfrm>
            <a:custGeom>
              <a:avLst/>
              <a:gdLst/>
              <a:ahLst/>
              <a:cxnLst/>
              <a:rect l="l" t="t" r="r" b="b"/>
              <a:pathLst>
                <a:path w="250" h="387" extrusionOk="0">
                  <a:moveTo>
                    <a:pt x="18" y="0"/>
                  </a:moveTo>
                  <a:cubicBezTo>
                    <a:pt x="1" y="0"/>
                    <a:pt x="1" y="9"/>
                    <a:pt x="1" y="17"/>
                  </a:cubicBezTo>
                  <a:lnTo>
                    <a:pt x="215" y="378"/>
                  </a:lnTo>
                  <a:cubicBezTo>
                    <a:pt x="215" y="386"/>
                    <a:pt x="232" y="386"/>
                    <a:pt x="232" y="386"/>
                  </a:cubicBezTo>
                  <a:cubicBezTo>
                    <a:pt x="249" y="386"/>
                    <a:pt x="249" y="378"/>
                    <a:pt x="249" y="352"/>
                  </a:cubicBezTo>
                  <a:lnTo>
                    <a:pt x="3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79" name="Google Shape;479;p27"/>
            <p:cNvSpPr/>
            <p:nvPr/>
          </p:nvSpPr>
          <p:spPr>
            <a:xfrm>
              <a:off x="2807450" y="1539875"/>
              <a:ext cx="6025" cy="9675"/>
            </a:xfrm>
            <a:custGeom>
              <a:avLst/>
              <a:gdLst/>
              <a:ahLst/>
              <a:cxnLst/>
              <a:rect l="l" t="t" r="r" b="b"/>
              <a:pathLst>
                <a:path w="241" h="387" extrusionOk="0">
                  <a:moveTo>
                    <a:pt x="18" y="0"/>
                  </a:moveTo>
                  <a:cubicBezTo>
                    <a:pt x="1" y="0"/>
                    <a:pt x="1" y="9"/>
                    <a:pt x="1" y="17"/>
                  </a:cubicBezTo>
                  <a:lnTo>
                    <a:pt x="207" y="378"/>
                  </a:lnTo>
                  <a:cubicBezTo>
                    <a:pt x="207" y="386"/>
                    <a:pt x="215" y="386"/>
                    <a:pt x="215" y="386"/>
                  </a:cubicBezTo>
                  <a:cubicBezTo>
                    <a:pt x="232" y="386"/>
                    <a:pt x="232" y="378"/>
                    <a:pt x="241"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0" name="Google Shape;480;p27"/>
            <p:cNvSpPr/>
            <p:nvPr/>
          </p:nvSpPr>
          <p:spPr>
            <a:xfrm>
              <a:off x="2811325" y="1539875"/>
              <a:ext cx="5175" cy="9675"/>
            </a:xfrm>
            <a:custGeom>
              <a:avLst/>
              <a:gdLst/>
              <a:ahLst/>
              <a:cxnLst/>
              <a:rect l="l" t="t" r="r" b="b"/>
              <a:pathLst>
                <a:path w="207" h="387" extrusionOk="0">
                  <a:moveTo>
                    <a:pt x="9" y="0"/>
                  </a:moveTo>
                  <a:cubicBezTo>
                    <a:pt x="0" y="0"/>
                    <a:pt x="0" y="9"/>
                    <a:pt x="0" y="17"/>
                  </a:cubicBezTo>
                  <a:lnTo>
                    <a:pt x="172" y="378"/>
                  </a:lnTo>
                  <a:cubicBezTo>
                    <a:pt x="172" y="386"/>
                    <a:pt x="172" y="386"/>
                    <a:pt x="180" y="386"/>
                  </a:cubicBezTo>
                  <a:cubicBezTo>
                    <a:pt x="189" y="386"/>
                    <a:pt x="189" y="378"/>
                    <a:pt x="206" y="360"/>
                  </a:cubicBezTo>
                  <a:lnTo>
                    <a:pt x="35" y="9"/>
                  </a:lnTo>
                  <a:cubicBezTo>
                    <a:pt x="35"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1" name="Google Shape;481;p27"/>
            <p:cNvSpPr/>
            <p:nvPr/>
          </p:nvSpPr>
          <p:spPr>
            <a:xfrm>
              <a:off x="2825700" y="1539875"/>
              <a:ext cx="1725" cy="9675"/>
            </a:xfrm>
            <a:custGeom>
              <a:avLst/>
              <a:gdLst/>
              <a:ahLst/>
              <a:cxnLst/>
              <a:rect l="l" t="t" r="r" b="b"/>
              <a:pathLst>
                <a:path w="69" h="387" extrusionOk="0">
                  <a:moveTo>
                    <a:pt x="17" y="0"/>
                  </a:moveTo>
                  <a:cubicBezTo>
                    <a:pt x="17" y="0"/>
                    <a:pt x="0" y="9"/>
                    <a:pt x="0" y="17"/>
                  </a:cubicBezTo>
                  <a:lnTo>
                    <a:pt x="34" y="378"/>
                  </a:lnTo>
                  <a:cubicBezTo>
                    <a:pt x="34" y="378"/>
                    <a:pt x="34" y="386"/>
                    <a:pt x="43" y="386"/>
                  </a:cubicBezTo>
                  <a:cubicBezTo>
                    <a:pt x="60" y="386"/>
                    <a:pt x="60" y="386"/>
                    <a:pt x="69" y="360"/>
                  </a:cubicBezTo>
                  <a:lnTo>
                    <a:pt x="34" y="9"/>
                  </a:lnTo>
                  <a:cubicBezTo>
                    <a:pt x="34" y="9"/>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2" name="Google Shape;482;p27"/>
            <p:cNvSpPr/>
            <p:nvPr/>
          </p:nvSpPr>
          <p:spPr>
            <a:xfrm>
              <a:off x="2801875" y="1528500"/>
              <a:ext cx="72100" cy="1725"/>
            </a:xfrm>
            <a:custGeom>
              <a:avLst/>
              <a:gdLst/>
              <a:ahLst/>
              <a:cxnLst/>
              <a:rect l="l" t="t" r="r" b="b"/>
              <a:pathLst>
                <a:path w="2884" h="69" extrusionOk="0">
                  <a:moveTo>
                    <a:pt x="35" y="0"/>
                  </a:moveTo>
                  <a:cubicBezTo>
                    <a:pt x="9" y="0"/>
                    <a:pt x="1" y="17"/>
                    <a:pt x="1" y="35"/>
                  </a:cubicBezTo>
                  <a:cubicBezTo>
                    <a:pt x="1" y="60"/>
                    <a:pt x="9" y="69"/>
                    <a:pt x="35" y="69"/>
                  </a:cubicBezTo>
                  <a:lnTo>
                    <a:pt x="2858" y="69"/>
                  </a:lnTo>
                  <a:cubicBezTo>
                    <a:pt x="2875" y="69"/>
                    <a:pt x="2883" y="60"/>
                    <a:pt x="2883" y="35"/>
                  </a:cubicBezTo>
                  <a:cubicBezTo>
                    <a:pt x="2883" y="17"/>
                    <a:pt x="2866" y="0"/>
                    <a:pt x="285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3" name="Google Shape;483;p27"/>
            <p:cNvSpPr/>
            <p:nvPr/>
          </p:nvSpPr>
          <p:spPr>
            <a:xfrm>
              <a:off x="2819475" y="1528500"/>
              <a:ext cx="1300" cy="10325"/>
            </a:xfrm>
            <a:custGeom>
              <a:avLst/>
              <a:gdLst/>
              <a:ahLst/>
              <a:cxnLst/>
              <a:rect l="l" t="t" r="r" b="b"/>
              <a:pathLst>
                <a:path w="52" h="413" extrusionOk="0">
                  <a:moveTo>
                    <a:pt x="26" y="0"/>
                  </a:moveTo>
                  <a:cubicBezTo>
                    <a:pt x="17" y="0"/>
                    <a:pt x="0" y="17"/>
                    <a:pt x="0" y="26"/>
                  </a:cubicBezTo>
                  <a:lnTo>
                    <a:pt x="0" y="386"/>
                  </a:lnTo>
                  <a:cubicBezTo>
                    <a:pt x="0" y="395"/>
                    <a:pt x="17" y="412"/>
                    <a:pt x="26" y="412"/>
                  </a:cubicBezTo>
                  <a:cubicBezTo>
                    <a:pt x="35" y="412"/>
                    <a:pt x="52" y="404"/>
                    <a:pt x="52" y="386"/>
                  </a:cubicBezTo>
                  <a:lnTo>
                    <a:pt x="52" y="26"/>
                  </a:lnTo>
                  <a:cubicBezTo>
                    <a:pt x="52"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4" name="Google Shape;484;p27"/>
            <p:cNvSpPr/>
            <p:nvPr/>
          </p:nvSpPr>
          <p:spPr>
            <a:xfrm>
              <a:off x="2851000"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26" y="412"/>
                    <a:pt x="43" y="404"/>
                    <a:pt x="43" y="386"/>
                  </a:cubicBezTo>
                  <a:lnTo>
                    <a:pt x="43" y="26"/>
                  </a:lnTo>
                  <a:cubicBezTo>
                    <a:pt x="43"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5" name="Google Shape;485;p27"/>
            <p:cNvSpPr/>
            <p:nvPr/>
          </p:nvSpPr>
          <p:spPr>
            <a:xfrm>
              <a:off x="28351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6" name="Google Shape;486;p27"/>
            <p:cNvSpPr/>
            <p:nvPr/>
          </p:nvSpPr>
          <p:spPr>
            <a:xfrm>
              <a:off x="28274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7" name="Google Shape;487;p27"/>
            <p:cNvSpPr/>
            <p:nvPr/>
          </p:nvSpPr>
          <p:spPr>
            <a:xfrm>
              <a:off x="28428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8" name="Google Shape;488;p27"/>
            <p:cNvSpPr/>
            <p:nvPr/>
          </p:nvSpPr>
          <p:spPr>
            <a:xfrm>
              <a:off x="28392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89" name="Google Shape;489;p27"/>
            <p:cNvSpPr/>
            <p:nvPr/>
          </p:nvSpPr>
          <p:spPr>
            <a:xfrm>
              <a:off x="2846925"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0" name="Google Shape;490;p27"/>
            <p:cNvSpPr/>
            <p:nvPr/>
          </p:nvSpPr>
          <p:spPr>
            <a:xfrm>
              <a:off x="2831275" y="1528500"/>
              <a:ext cx="1300" cy="10325"/>
            </a:xfrm>
            <a:custGeom>
              <a:avLst/>
              <a:gdLst/>
              <a:ahLst/>
              <a:cxnLst/>
              <a:rect l="l" t="t" r="r" b="b"/>
              <a:pathLst>
                <a:path w="52" h="413" extrusionOk="0">
                  <a:moveTo>
                    <a:pt x="26" y="0"/>
                  </a:moveTo>
                  <a:cubicBezTo>
                    <a:pt x="17" y="0"/>
                    <a:pt x="0" y="17"/>
                    <a:pt x="0" y="26"/>
                  </a:cubicBezTo>
                  <a:lnTo>
                    <a:pt x="0" y="386"/>
                  </a:lnTo>
                  <a:cubicBezTo>
                    <a:pt x="0" y="395"/>
                    <a:pt x="17" y="412"/>
                    <a:pt x="26" y="412"/>
                  </a:cubicBezTo>
                  <a:cubicBezTo>
                    <a:pt x="34" y="412"/>
                    <a:pt x="52" y="404"/>
                    <a:pt x="52" y="386"/>
                  </a:cubicBezTo>
                  <a:lnTo>
                    <a:pt x="52" y="26"/>
                  </a:lnTo>
                  <a:cubicBezTo>
                    <a:pt x="52"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1" name="Google Shape;491;p27"/>
            <p:cNvSpPr/>
            <p:nvPr/>
          </p:nvSpPr>
          <p:spPr>
            <a:xfrm>
              <a:off x="2858725" y="1528500"/>
              <a:ext cx="1100" cy="10325"/>
            </a:xfrm>
            <a:custGeom>
              <a:avLst/>
              <a:gdLst/>
              <a:ahLst/>
              <a:cxnLst/>
              <a:rect l="l" t="t" r="r" b="b"/>
              <a:pathLst>
                <a:path w="44" h="413" extrusionOk="0">
                  <a:moveTo>
                    <a:pt x="17" y="0"/>
                  </a:moveTo>
                  <a:cubicBezTo>
                    <a:pt x="9" y="0"/>
                    <a:pt x="0" y="17"/>
                    <a:pt x="0" y="26"/>
                  </a:cubicBezTo>
                  <a:lnTo>
                    <a:pt x="0" y="386"/>
                  </a:lnTo>
                  <a:cubicBezTo>
                    <a:pt x="0" y="395"/>
                    <a:pt x="9" y="412"/>
                    <a:pt x="17" y="412"/>
                  </a:cubicBezTo>
                  <a:cubicBezTo>
                    <a:pt x="35" y="412"/>
                    <a:pt x="43" y="404"/>
                    <a:pt x="43" y="386"/>
                  </a:cubicBezTo>
                  <a:lnTo>
                    <a:pt x="43" y="26"/>
                  </a:lnTo>
                  <a:cubicBezTo>
                    <a:pt x="43" y="17"/>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2" name="Google Shape;492;p27"/>
            <p:cNvSpPr/>
            <p:nvPr/>
          </p:nvSpPr>
          <p:spPr>
            <a:xfrm>
              <a:off x="2866450"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3" name="Google Shape;493;p27"/>
            <p:cNvSpPr/>
            <p:nvPr/>
          </p:nvSpPr>
          <p:spPr>
            <a:xfrm>
              <a:off x="2862800" y="1528500"/>
              <a:ext cx="1100" cy="10325"/>
            </a:xfrm>
            <a:custGeom>
              <a:avLst/>
              <a:gdLst/>
              <a:ahLst/>
              <a:cxnLst/>
              <a:rect l="l" t="t" r="r" b="b"/>
              <a:pathLst>
                <a:path w="44" h="413" extrusionOk="0">
                  <a:moveTo>
                    <a:pt x="17" y="0"/>
                  </a:moveTo>
                  <a:cubicBezTo>
                    <a:pt x="9" y="0"/>
                    <a:pt x="0" y="17"/>
                    <a:pt x="0" y="26"/>
                  </a:cubicBezTo>
                  <a:lnTo>
                    <a:pt x="0" y="386"/>
                  </a:lnTo>
                  <a:cubicBezTo>
                    <a:pt x="0" y="395"/>
                    <a:pt x="9" y="412"/>
                    <a:pt x="17" y="412"/>
                  </a:cubicBezTo>
                  <a:cubicBezTo>
                    <a:pt x="26" y="412"/>
                    <a:pt x="43" y="404"/>
                    <a:pt x="43" y="386"/>
                  </a:cubicBezTo>
                  <a:lnTo>
                    <a:pt x="43" y="26"/>
                  </a:lnTo>
                  <a:cubicBezTo>
                    <a:pt x="43" y="17"/>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4" name="Google Shape;494;p27"/>
            <p:cNvSpPr/>
            <p:nvPr/>
          </p:nvSpPr>
          <p:spPr>
            <a:xfrm>
              <a:off x="287052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5" name="Google Shape;495;p27"/>
            <p:cNvSpPr/>
            <p:nvPr/>
          </p:nvSpPr>
          <p:spPr>
            <a:xfrm>
              <a:off x="28546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6" name="Google Shape;496;p27"/>
            <p:cNvSpPr/>
            <p:nvPr/>
          </p:nvSpPr>
          <p:spPr>
            <a:xfrm>
              <a:off x="2823325" y="1528500"/>
              <a:ext cx="1100" cy="10325"/>
            </a:xfrm>
            <a:custGeom>
              <a:avLst/>
              <a:gdLst/>
              <a:ahLst/>
              <a:cxnLst/>
              <a:rect l="l" t="t" r="r" b="b"/>
              <a:pathLst>
                <a:path w="44" h="413" extrusionOk="0">
                  <a:moveTo>
                    <a:pt x="26" y="0"/>
                  </a:moveTo>
                  <a:cubicBezTo>
                    <a:pt x="9" y="0"/>
                    <a:pt x="1" y="17"/>
                    <a:pt x="1" y="26"/>
                  </a:cubicBezTo>
                  <a:lnTo>
                    <a:pt x="1" y="386"/>
                  </a:lnTo>
                  <a:cubicBezTo>
                    <a:pt x="1" y="395"/>
                    <a:pt x="9" y="412"/>
                    <a:pt x="26" y="412"/>
                  </a:cubicBezTo>
                  <a:cubicBezTo>
                    <a:pt x="35" y="412"/>
                    <a:pt x="44" y="404"/>
                    <a:pt x="44" y="386"/>
                  </a:cubicBezTo>
                  <a:lnTo>
                    <a:pt x="44" y="26"/>
                  </a:lnTo>
                  <a:cubicBezTo>
                    <a:pt x="44"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7" name="Google Shape;497;p27"/>
            <p:cNvSpPr/>
            <p:nvPr/>
          </p:nvSpPr>
          <p:spPr>
            <a:xfrm>
              <a:off x="28038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7" y="412"/>
                    <a:pt x="44" y="404"/>
                    <a:pt x="44" y="386"/>
                  </a:cubicBezTo>
                  <a:lnTo>
                    <a:pt x="44" y="26"/>
                  </a:lnTo>
                  <a:cubicBezTo>
                    <a:pt x="44" y="17"/>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8" name="Google Shape;498;p27"/>
            <p:cNvSpPr/>
            <p:nvPr/>
          </p:nvSpPr>
          <p:spPr>
            <a:xfrm>
              <a:off x="28117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9" name="Google Shape;499;p27"/>
            <p:cNvSpPr/>
            <p:nvPr/>
          </p:nvSpPr>
          <p:spPr>
            <a:xfrm>
              <a:off x="28156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0" name="Google Shape;500;p27"/>
            <p:cNvSpPr/>
            <p:nvPr/>
          </p:nvSpPr>
          <p:spPr>
            <a:xfrm>
              <a:off x="2807675"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1" name="Google Shape;501;p27"/>
            <p:cNvSpPr/>
            <p:nvPr/>
          </p:nvSpPr>
          <p:spPr>
            <a:xfrm>
              <a:off x="2801875" y="1537500"/>
              <a:ext cx="72100" cy="3675"/>
            </a:xfrm>
            <a:custGeom>
              <a:avLst/>
              <a:gdLst/>
              <a:ahLst/>
              <a:cxnLst/>
              <a:rect l="l" t="t" r="r" b="b"/>
              <a:pathLst>
                <a:path w="2884" h="147" extrusionOk="0">
                  <a:moveTo>
                    <a:pt x="78" y="1"/>
                  </a:moveTo>
                  <a:cubicBezTo>
                    <a:pt x="35" y="1"/>
                    <a:pt x="1" y="26"/>
                    <a:pt x="1" y="69"/>
                  </a:cubicBezTo>
                  <a:cubicBezTo>
                    <a:pt x="1" y="112"/>
                    <a:pt x="35" y="147"/>
                    <a:pt x="78" y="147"/>
                  </a:cubicBezTo>
                  <a:lnTo>
                    <a:pt x="2815" y="147"/>
                  </a:lnTo>
                  <a:cubicBezTo>
                    <a:pt x="2858" y="147"/>
                    <a:pt x="2883" y="112"/>
                    <a:pt x="2883" y="69"/>
                  </a:cubicBezTo>
                  <a:cubicBezTo>
                    <a:pt x="2883" y="26"/>
                    <a:pt x="2841" y="1"/>
                    <a:pt x="281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2" name="Google Shape;502;p27"/>
            <p:cNvSpPr/>
            <p:nvPr/>
          </p:nvSpPr>
          <p:spPr>
            <a:xfrm>
              <a:off x="2801875" y="1537500"/>
              <a:ext cx="72100" cy="3900"/>
            </a:xfrm>
            <a:custGeom>
              <a:avLst/>
              <a:gdLst/>
              <a:ahLst/>
              <a:cxnLst/>
              <a:rect l="l" t="t" r="r" b="b"/>
              <a:pathLst>
                <a:path w="2884" h="156" extrusionOk="0">
                  <a:moveTo>
                    <a:pt x="2789" y="1"/>
                  </a:moveTo>
                  <a:cubicBezTo>
                    <a:pt x="2746" y="44"/>
                    <a:pt x="2695" y="69"/>
                    <a:pt x="2635" y="86"/>
                  </a:cubicBezTo>
                  <a:cubicBezTo>
                    <a:pt x="2549" y="103"/>
                    <a:pt x="2348" y="108"/>
                    <a:pt x="2119" y="108"/>
                  </a:cubicBezTo>
                  <a:cubicBezTo>
                    <a:pt x="1754" y="108"/>
                    <a:pt x="1319" y="95"/>
                    <a:pt x="1176" y="95"/>
                  </a:cubicBezTo>
                  <a:cubicBezTo>
                    <a:pt x="1130" y="93"/>
                    <a:pt x="1084" y="93"/>
                    <a:pt x="1038" y="93"/>
                  </a:cubicBezTo>
                  <a:cubicBezTo>
                    <a:pt x="844" y="93"/>
                    <a:pt x="650" y="105"/>
                    <a:pt x="455" y="112"/>
                  </a:cubicBezTo>
                  <a:cubicBezTo>
                    <a:pt x="411" y="112"/>
                    <a:pt x="366" y="114"/>
                    <a:pt x="322" y="114"/>
                  </a:cubicBezTo>
                  <a:cubicBezTo>
                    <a:pt x="211" y="114"/>
                    <a:pt x="101" y="105"/>
                    <a:pt x="9" y="44"/>
                  </a:cubicBezTo>
                  <a:cubicBezTo>
                    <a:pt x="1" y="52"/>
                    <a:pt x="1" y="61"/>
                    <a:pt x="1" y="86"/>
                  </a:cubicBezTo>
                  <a:cubicBezTo>
                    <a:pt x="1" y="129"/>
                    <a:pt x="35" y="155"/>
                    <a:pt x="78" y="155"/>
                  </a:cubicBezTo>
                  <a:lnTo>
                    <a:pt x="2815" y="155"/>
                  </a:lnTo>
                  <a:cubicBezTo>
                    <a:pt x="2849" y="155"/>
                    <a:pt x="2883" y="129"/>
                    <a:pt x="2883" y="86"/>
                  </a:cubicBezTo>
                  <a:cubicBezTo>
                    <a:pt x="2883" y="26"/>
                    <a:pt x="2841" y="1"/>
                    <a:pt x="279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3" name="Google Shape;503;p27"/>
            <p:cNvSpPr/>
            <p:nvPr/>
          </p:nvSpPr>
          <p:spPr>
            <a:xfrm>
              <a:off x="2700650" y="1363125"/>
              <a:ext cx="21475" cy="216225"/>
            </a:xfrm>
            <a:custGeom>
              <a:avLst/>
              <a:gdLst/>
              <a:ahLst/>
              <a:cxnLst/>
              <a:rect l="l" t="t" r="r" b="b"/>
              <a:pathLst>
                <a:path w="859" h="8649" extrusionOk="0">
                  <a:moveTo>
                    <a:pt x="0" y="0"/>
                  </a:moveTo>
                  <a:lnTo>
                    <a:pt x="0" y="8649"/>
                  </a:lnTo>
                  <a:lnTo>
                    <a:pt x="858" y="8649"/>
                  </a:lnTo>
                  <a:lnTo>
                    <a:pt x="858"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4" name="Google Shape;504;p27"/>
            <p:cNvSpPr/>
            <p:nvPr/>
          </p:nvSpPr>
          <p:spPr>
            <a:xfrm>
              <a:off x="2700650" y="1363125"/>
              <a:ext cx="21475" cy="18250"/>
            </a:xfrm>
            <a:custGeom>
              <a:avLst/>
              <a:gdLst/>
              <a:ahLst/>
              <a:cxnLst/>
              <a:rect l="l" t="t" r="r" b="b"/>
              <a:pathLst>
                <a:path w="859" h="730" extrusionOk="0">
                  <a:moveTo>
                    <a:pt x="0" y="0"/>
                  </a:moveTo>
                  <a:lnTo>
                    <a:pt x="0" y="730"/>
                  </a:lnTo>
                  <a:lnTo>
                    <a:pt x="858" y="730"/>
                  </a:lnTo>
                  <a:lnTo>
                    <a:pt x="8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5" name="Google Shape;505;p27"/>
            <p:cNvSpPr/>
            <p:nvPr/>
          </p:nvSpPr>
          <p:spPr>
            <a:xfrm>
              <a:off x="2700650" y="15608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6" name="Google Shape;506;p27"/>
            <p:cNvSpPr/>
            <p:nvPr/>
          </p:nvSpPr>
          <p:spPr>
            <a:xfrm>
              <a:off x="2700650" y="149502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7" name="Google Shape;507;p27"/>
            <p:cNvSpPr/>
            <p:nvPr/>
          </p:nvSpPr>
          <p:spPr>
            <a:xfrm>
              <a:off x="2700650" y="14291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8" name="Google Shape;508;p27"/>
            <p:cNvSpPr/>
            <p:nvPr/>
          </p:nvSpPr>
          <p:spPr>
            <a:xfrm>
              <a:off x="2703225" y="1363125"/>
              <a:ext cx="3875" cy="18250"/>
            </a:xfrm>
            <a:custGeom>
              <a:avLst/>
              <a:gdLst/>
              <a:ahLst/>
              <a:cxnLst/>
              <a:rect l="l" t="t" r="r" b="b"/>
              <a:pathLst>
                <a:path w="155" h="730" extrusionOk="0">
                  <a:moveTo>
                    <a:pt x="0" y="0"/>
                  </a:moveTo>
                  <a:lnTo>
                    <a:pt x="0" y="730"/>
                  </a:lnTo>
                  <a:lnTo>
                    <a:pt x="154" y="730"/>
                  </a:lnTo>
                  <a:lnTo>
                    <a:pt x="15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09" name="Google Shape;509;p27"/>
            <p:cNvSpPr/>
            <p:nvPr/>
          </p:nvSpPr>
          <p:spPr>
            <a:xfrm>
              <a:off x="2703225" y="156087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0" name="Google Shape;510;p27"/>
            <p:cNvSpPr/>
            <p:nvPr/>
          </p:nvSpPr>
          <p:spPr>
            <a:xfrm>
              <a:off x="2703225" y="149502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1" name="Google Shape;511;p27"/>
            <p:cNvSpPr/>
            <p:nvPr/>
          </p:nvSpPr>
          <p:spPr>
            <a:xfrm>
              <a:off x="2703225" y="142917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2" name="Google Shape;512;p27"/>
            <p:cNvSpPr/>
            <p:nvPr/>
          </p:nvSpPr>
          <p:spPr>
            <a:xfrm>
              <a:off x="2711375" y="1363125"/>
              <a:ext cx="10750" cy="18250"/>
            </a:xfrm>
            <a:custGeom>
              <a:avLst/>
              <a:gdLst/>
              <a:ahLst/>
              <a:cxnLst/>
              <a:rect l="l" t="t" r="r" b="b"/>
              <a:pathLst>
                <a:path w="430" h="730" extrusionOk="0">
                  <a:moveTo>
                    <a:pt x="0" y="0"/>
                  </a:moveTo>
                  <a:lnTo>
                    <a:pt x="0" y="730"/>
                  </a:lnTo>
                  <a:lnTo>
                    <a:pt x="429" y="730"/>
                  </a:lnTo>
                  <a:lnTo>
                    <a:pt x="42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3" name="Google Shape;513;p27"/>
            <p:cNvSpPr/>
            <p:nvPr/>
          </p:nvSpPr>
          <p:spPr>
            <a:xfrm>
              <a:off x="2711375" y="15608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4" name="Google Shape;514;p27"/>
            <p:cNvSpPr/>
            <p:nvPr/>
          </p:nvSpPr>
          <p:spPr>
            <a:xfrm>
              <a:off x="2711375" y="149502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5" name="Google Shape;515;p27"/>
            <p:cNvSpPr/>
            <p:nvPr/>
          </p:nvSpPr>
          <p:spPr>
            <a:xfrm>
              <a:off x="2711375" y="14291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6" name="Google Shape;516;p27"/>
            <p:cNvSpPr/>
            <p:nvPr/>
          </p:nvSpPr>
          <p:spPr>
            <a:xfrm>
              <a:off x="2715875" y="1363125"/>
              <a:ext cx="4525" cy="18250"/>
            </a:xfrm>
            <a:custGeom>
              <a:avLst/>
              <a:gdLst/>
              <a:ahLst/>
              <a:cxnLst/>
              <a:rect l="l" t="t" r="r" b="b"/>
              <a:pathLst>
                <a:path w="181" h="730" extrusionOk="0">
                  <a:moveTo>
                    <a:pt x="0" y="0"/>
                  </a:moveTo>
                  <a:lnTo>
                    <a:pt x="0" y="730"/>
                  </a:lnTo>
                  <a:lnTo>
                    <a:pt x="180" y="730"/>
                  </a:lnTo>
                  <a:lnTo>
                    <a:pt x="18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7" name="Google Shape;517;p27"/>
            <p:cNvSpPr/>
            <p:nvPr/>
          </p:nvSpPr>
          <p:spPr>
            <a:xfrm>
              <a:off x="2715875" y="156087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8" name="Google Shape;518;p27"/>
            <p:cNvSpPr/>
            <p:nvPr/>
          </p:nvSpPr>
          <p:spPr>
            <a:xfrm>
              <a:off x="2715875" y="149502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19" name="Google Shape;519;p27"/>
            <p:cNvSpPr/>
            <p:nvPr/>
          </p:nvSpPr>
          <p:spPr>
            <a:xfrm>
              <a:off x="2715875" y="142917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grpSp>
        <p:nvGrpSpPr>
          <p:cNvPr id="520" name="Google Shape;520;p27"/>
          <p:cNvGrpSpPr/>
          <p:nvPr/>
        </p:nvGrpSpPr>
        <p:grpSpPr>
          <a:xfrm>
            <a:off x="6124700" y="2640770"/>
            <a:ext cx="2618306" cy="2502730"/>
            <a:chOff x="6124700" y="2640770"/>
            <a:chExt cx="2618306" cy="2502730"/>
          </a:xfrm>
        </p:grpSpPr>
        <p:sp>
          <p:nvSpPr>
            <p:cNvPr id="521" name="Google Shape;521;p27"/>
            <p:cNvSpPr/>
            <p:nvPr/>
          </p:nvSpPr>
          <p:spPr>
            <a:xfrm>
              <a:off x="7862595" y="4645410"/>
              <a:ext cx="211207" cy="211374"/>
            </a:xfrm>
            <a:custGeom>
              <a:avLst/>
              <a:gdLst/>
              <a:ahLst/>
              <a:cxnLst/>
              <a:rect l="l" t="t" r="r" b="b"/>
              <a:pathLst>
                <a:path w="1270" h="1271" extrusionOk="0">
                  <a:moveTo>
                    <a:pt x="77" y="1"/>
                  </a:moveTo>
                  <a:lnTo>
                    <a:pt x="0" y="78"/>
                  </a:lnTo>
                  <a:lnTo>
                    <a:pt x="1193" y="1270"/>
                  </a:lnTo>
                  <a:lnTo>
                    <a:pt x="1270" y="1193"/>
                  </a:ln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2" name="Google Shape;522;p27"/>
            <p:cNvSpPr/>
            <p:nvPr/>
          </p:nvSpPr>
          <p:spPr>
            <a:xfrm>
              <a:off x="7862595" y="4645410"/>
              <a:ext cx="209877" cy="211374"/>
            </a:xfrm>
            <a:custGeom>
              <a:avLst/>
              <a:gdLst/>
              <a:ahLst/>
              <a:cxnLst/>
              <a:rect l="l" t="t" r="r" b="b"/>
              <a:pathLst>
                <a:path w="1262" h="1271" extrusionOk="0">
                  <a:moveTo>
                    <a:pt x="1184" y="1"/>
                  </a:moveTo>
                  <a:lnTo>
                    <a:pt x="0" y="1193"/>
                  </a:lnTo>
                  <a:lnTo>
                    <a:pt x="69" y="1270"/>
                  </a:lnTo>
                  <a:lnTo>
                    <a:pt x="1261" y="78"/>
                  </a:lnTo>
                  <a:lnTo>
                    <a:pt x="118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3" name="Google Shape;523;p27"/>
            <p:cNvSpPr/>
            <p:nvPr/>
          </p:nvSpPr>
          <p:spPr>
            <a:xfrm>
              <a:off x="8066651" y="4645410"/>
              <a:ext cx="211207" cy="211374"/>
            </a:xfrm>
            <a:custGeom>
              <a:avLst/>
              <a:gdLst/>
              <a:ahLst/>
              <a:cxnLst/>
              <a:rect l="l" t="t" r="r" b="b"/>
              <a:pathLst>
                <a:path w="1270" h="1271" extrusionOk="0">
                  <a:moveTo>
                    <a:pt x="77" y="1"/>
                  </a:moveTo>
                  <a:lnTo>
                    <a:pt x="0" y="78"/>
                  </a:lnTo>
                  <a:lnTo>
                    <a:pt x="1193" y="1270"/>
                  </a:lnTo>
                  <a:lnTo>
                    <a:pt x="1270" y="1193"/>
                  </a:ln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4" name="Google Shape;524;p27"/>
            <p:cNvSpPr/>
            <p:nvPr/>
          </p:nvSpPr>
          <p:spPr>
            <a:xfrm>
              <a:off x="8066651" y="4645410"/>
              <a:ext cx="211207" cy="209877"/>
            </a:xfrm>
            <a:custGeom>
              <a:avLst/>
              <a:gdLst/>
              <a:ahLst/>
              <a:cxnLst/>
              <a:rect l="l" t="t" r="r" b="b"/>
              <a:pathLst>
                <a:path w="1270" h="1262" extrusionOk="0">
                  <a:moveTo>
                    <a:pt x="1193" y="1"/>
                  </a:moveTo>
                  <a:lnTo>
                    <a:pt x="0" y="1185"/>
                  </a:lnTo>
                  <a:lnTo>
                    <a:pt x="77" y="1262"/>
                  </a:lnTo>
                  <a:lnTo>
                    <a:pt x="1270" y="69"/>
                  </a:lnTo>
                  <a:lnTo>
                    <a:pt x="119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5" name="Google Shape;525;p27"/>
            <p:cNvSpPr/>
            <p:nvPr/>
          </p:nvSpPr>
          <p:spPr>
            <a:xfrm>
              <a:off x="8257736" y="4645410"/>
              <a:ext cx="209877" cy="209877"/>
            </a:xfrm>
            <a:custGeom>
              <a:avLst/>
              <a:gdLst/>
              <a:ahLst/>
              <a:cxnLst/>
              <a:rect l="l" t="t" r="r" b="b"/>
              <a:pathLst>
                <a:path w="1262" h="1262" extrusionOk="0">
                  <a:moveTo>
                    <a:pt x="69" y="1"/>
                  </a:moveTo>
                  <a:lnTo>
                    <a:pt x="1" y="78"/>
                  </a:lnTo>
                  <a:lnTo>
                    <a:pt x="1185" y="1262"/>
                  </a:lnTo>
                  <a:lnTo>
                    <a:pt x="1262" y="1193"/>
                  </a:ln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6" name="Google Shape;526;p27"/>
            <p:cNvSpPr/>
            <p:nvPr/>
          </p:nvSpPr>
          <p:spPr>
            <a:xfrm>
              <a:off x="8256405" y="4645410"/>
              <a:ext cx="209877" cy="209877"/>
            </a:xfrm>
            <a:custGeom>
              <a:avLst/>
              <a:gdLst/>
              <a:ahLst/>
              <a:cxnLst/>
              <a:rect l="l" t="t" r="r" b="b"/>
              <a:pathLst>
                <a:path w="1262" h="1262" extrusionOk="0">
                  <a:moveTo>
                    <a:pt x="1184" y="1"/>
                  </a:moveTo>
                  <a:lnTo>
                    <a:pt x="0" y="1193"/>
                  </a:lnTo>
                  <a:lnTo>
                    <a:pt x="69" y="1262"/>
                  </a:lnTo>
                  <a:lnTo>
                    <a:pt x="1261" y="78"/>
                  </a:lnTo>
                  <a:lnTo>
                    <a:pt x="118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7" name="Google Shape;527;p27"/>
            <p:cNvSpPr/>
            <p:nvPr/>
          </p:nvSpPr>
          <p:spPr>
            <a:xfrm>
              <a:off x="8454641" y="4645410"/>
              <a:ext cx="211374" cy="209877"/>
            </a:xfrm>
            <a:custGeom>
              <a:avLst/>
              <a:gdLst/>
              <a:ahLst/>
              <a:cxnLst/>
              <a:rect l="l" t="t" r="r" b="b"/>
              <a:pathLst>
                <a:path w="1271" h="1262" extrusionOk="0">
                  <a:moveTo>
                    <a:pt x="78" y="1"/>
                  </a:moveTo>
                  <a:lnTo>
                    <a:pt x="1" y="78"/>
                  </a:lnTo>
                  <a:lnTo>
                    <a:pt x="1193" y="1262"/>
                  </a:lnTo>
                  <a:lnTo>
                    <a:pt x="1270" y="1193"/>
                  </a:ln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8" name="Google Shape;528;p27"/>
            <p:cNvSpPr/>
            <p:nvPr/>
          </p:nvSpPr>
          <p:spPr>
            <a:xfrm>
              <a:off x="8453310" y="4645410"/>
              <a:ext cx="211207" cy="209877"/>
            </a:xfrm>
            <a:custGeom>
              <a:avLst/>
              <a:gdLst/>
              <a:ahLst/>
              <a:cxnLst/>
              <a:rect l="l" t="t" r="r" b="b"/>
              <a:pathLst>
                <a:path w="1270" h="1262" extrusionOk="0">
                  <a:moveTo>
                    <a:pt x="1193" y="1"/>
                  </a:moveTo>
                  <a:lnTo>
                    <a:pt x="0" y="1193"/>
                  </a:lnTo>
                  <a:lnTo>
                    <a:pt x="77" y="1262"/>
                  </a:lnTo>
                  <a:lnTo>
                    <a:pt x="1270" y="78"/>
                  </a:lnTo>
                  <a:lnTo>
                    <a:pt x="119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29" name="Google Shape;529;p27"/>
            <p:cNvSpPr/>
            <p:nvPr/>
          </p:nvSpPr>
          <p:spPr>
            <a:xfrm>
              <a:off x="8488900" y="3278549"/>
              <a:ext cx="68684" cy="1374178"/>
            </a:xfrm>
            <a:custGeom>
              <a:avLst/>
              <a:gdLst/>
              <a:ahLst/>
              <a:cxnLst/>
              <a:rect l="l" t="t" r="r" b="b"/>
              <a:pathLst>
                <a:path w="413" h="8263" extrusionOk="0">
                  <a:moveTo>
                    <a:pt x="1" y="0"/>
                  </a:moveTo>
                  <a:lnTo>
                    <a:pt x="1" y="8263"/>
                  </a:lnTo>
                  <a:lnTo>
                    <a:pt x="412" y="8263"/>
                  </a:lnTo>
                  <a:lnTo>
                    <a:pt x="4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0" name="Google Shape;530;p27"/>
            <p:cNvSpPr/>
            <p:nvPr/>
          </p:nvSpPr>
          <p:spPr>
            <a:xfrm>
              <a:off x="8480418" y="3269902"/>
              <a:ext cx="85647" cy="1391474"/>
            </a:xfrm>
            <a:custGeom>
              <a:avLst/>
              <a:gdLst/>
              <a:ahLst/>
              <a:cxnLst/>
              <a:rect l="l" t="t" r="r" b="b"/>
              <a:pathLst>
                <a:path w="515" h="8367" extrusionOk="0">
                  <a:moveTo>
                    <a:pt x="403" y="112"/>
                  </a:moveTo>
                  <a:lnTo>
                    <a:pt x="403" y="8263"/>
                  </a:lnTo>
                  <a:lnTo>
                    <a:pt x="103" y="8263"/>
                  </a:lnTo>
                  <a:lnTo>
                    <a:pt x="103" y="112"/>
                  </a:lnTo>
                  <a:close/>
                  <a:moveTo>
                    <a:pt x="0" y="1"/>
                  </a:moveTo>
                  <a:lnTo>
                    <a:pt x="0" y="8366"/>
                  </a:lnTo>
                  <a:lnTo>
                    <a:pt x="515" y="8366"/>
                  </a:lnTo>
                  <a:lnTo>
                    <a:pt x="515"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1" name="Google Shape;531;p27"/>
            <p:cNvSpPr/>
            <p:nvPr/>
          </p:nvSpPr>
          <p:spPr>
            <a:xfrm>
              <a:off x="8477425" y="3274226"/>
              <a:ext cx="87310" cy="104273"/>
            </a:xfrm>
            <a:custGeom>
              <a:avLst/>
              <a:gdLst/>
              <a:ahLst/>
              <a:cxnLst/>
              <a:rect l="l" t="t" r="r" b="b"/>
              <a:pathLst>
                <a:path w="525" h="627" extrusionOk="0">
                  <a:moveTo>
                    <a:pt x="430" y="1"/>
                  </a:moveTo>
                  <a:lnTo>
                    <a:pt x="18" y="541"/>
                  </a:lnTo>
                  <a:cubicBezTo>
                    <a:pt x="1" y="558"/>
                    <a:pt x="1" y="575"/>
                    <a:pt x="18" y="601"/>
                  </a:cubicBezTo>
                  <a:cubicBezTo>
                    <a:pt x="18" y="618"/>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2" name="Google Shape;532;p27"/>
            <p:cNvSpPr/>
            <p:nvPr/>
          </p:nvSpPr>
          <p:spPr>
            <a:xfrm>
              <a:off x="8477425" y="3365527"/>
              <a:ext cx="87310" cy="105770"/>
            </a:xfrm>
            <a:custGeom>
              <a:avLst/>
              <a:gdLst/>
              <a:ahLst/>
              <a:cxnLst/>
              <a:rect l="l" t="t" r="r" b="b"/>
              <a:pathLst>
                <a:path w="525" h="636" extrusionOk="0">
                  <a:moveTo>
                    <a:pt x="430" y="1"/>
                  </a:moveTo>
                  <a:lnTo>
                    <a:pt x="18" y="550"/>
                  </a:lnTo>
                  <a:cubicBezTo>
                    <a:pt x="1" y="567"/>
                    <a:pt x="1" y="584"/>
                    <a:pt x="18" y="610"/>
                  </a:cubicBezTo>
                  <a:cubicBezTo>
                    <a:pt x="18" y="627"/>
                    <a:pt x="35" y="636"/>
                    <a:pt x="61" y="636"/>
                  </a:cubicBezTo>
                  <a:lnTo>
                    <a:pt x="481" y="636"/>
                  </a:lnTo>
                  <a:lnTo>
                    <a:pt x="481" y="533"/>
                  </a:lnTo>
                  <a:lnTo>
                    <a:pt x="164" y="533"/>
                  </a:lnTo>
                  <a:lnTo>
                    <a:pt x="524" y="69"/>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3" name="Google Shape;533;p27"/>
            <p:cNvSpPr/>
            <p:nvPr/>
          </p:nvSpPr>
          <p:spPr>
            <a:xfrm>
              <a:off x="8477425" y="3456828"/>
              <a:ext cx="87310" cy="105770"/>
            </a:xfrm>
            <a:custGeom>
              <a:avLst/>
              <a:gdLst/>
              <a:ahLst/>
              <a:cxnLst/>
              <a:rect l="l" t="t" r="r" b="b"/>
              <a:pathLst>
                <a:path w="525" h="636" extrusionOk="0">
                  <a:moveTo>
                    <a:pt x="430" y="1"/>
                  </a:moveTo>
                  <a:lnTo>
                    <a:pt x="18" y="550"/>
                  </a:lnTo>
                  <a:cubicBezTo>
                    <a:pt x="1" y="558"/>
                    <a:pt x="1" y="584"/>
                    <a:pt x="18" y="601"/>
                  </a:cubicBezTo>
                  <a:cubicBezTo>
                    <a:pt x="18" y="627"/>
                    <a:pt x="35" y="636"/>
                    <a:pt x="61" y="636"/>
                  </a:cubicBezTo>
                  <a:lnTo>
                    <a:pt x="481" y="636"/>
                  </a:lnTo>
                  <a:lnTo>
                    <a:pt x="481" y="524"/>
                  </a:lnTo>
                  <a:lnTo>
                    <a:pt x="164" y="524"/>
                  </a:lnTo>
                  <a:lnTo>
                    <a:pt x="524" y="69"/>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4" name="Google Shape;534;p27"/>
            <p:cNvSpPr/>
            <p:nvPr/>
          </p:nvSpPr>
          <p:spPr>
            <a:xfrm>
              <a:off x="8477425" y="3548130"/>
              <a:ext cx="87310" cy="105770"/>
            </a:xfrm>
            <a:custGeom>
              <a:avLst/>
              <a:gdLst/>
              <a:ahLst/>
              <a:cxnLst/>
              <a:rect l="l" t="t" r="r" b="b"/>
              <a:pathLst>
                <a:path w="525" h="636" extrusionOk="0">
                  <a:moveTo>
                    <a:pt x="430" y="1"/>
                  </a:moveTo>
                  <a:lnTo>
                    <a:pt x="18" y="550"/>
                  </a:lnTo>
                  <a:cubicBezTo>
                    <a:pt x="1" y="559"/>
                    <a:pt x="1" y="584"/>
                    <a:pt x="18" y="601"/>
                  </a:cubicBezTo>
                  <a:cubicBezTo>
                    <a:pt x="18" y="619"/>
                    <a:pt x="35" y="636"/>
                    <a:pt x="61" y="636"/>
                  </a:cubicBezTo>
                  <a:lnTo>
                    <a:pt x="481" y="636"/>
                  </a:lnTo>
                  <a:lnTo>
                    <a:pt x="481" y="524"/>
                  </a:lnTo>
                  <a:lnTo>
                    <a:pt x="164" y="524"/>
                  </a:lnTo>
                  <a:lnTo>
                    <a:pt x="524" y="70"/>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5" name="Google Shape;535;p27"/>
            <p:cNvSpPr/>
            <p:nvPr/>
          </p:nvSpPr>
          <p:spPr>
            <a:xfrm>
              <a:off x="8477425" y="3639598"/>
              <a:ext cx="87310" cy="105604"/>
            </a:xfrm>
            <a:custGeom>
              <a:avLst/>
              <a:gdLst/>
              <a:ahLst/>
              <a:cxnLst/>
              <a:rect l="l" t="t" r="r" b="b"/>
              <a:pathLst>
                <a:path w="525" h="635" extrusionOk="0">
                  <a:moveTo>
                    <a:pt x="430" y="0"/>
                  </a:moveTo>
                  <a:lnTo>
                    <a:pt x="18" y="549"/>
                  </a:lnTo>
                  <a:cubicBezTo>
                    <a:pt x="1" y="558"/>
                    <a:pt x="1" y="575"/>
                    <a:pt x="18" y="601"/>
                  </a:cubicBezTo>
                  <a:cubicBezTo>
                    <a:pt x="18" y="618"/>
                    <a:pt x="35" y="635"/>
                    <a:pt x="61" y="635"/>
                  </a:cubicBezTo>
                  <a:lnTo>
                    <a:pt x="481" y="635"/>
                  </a:lnTo>
                  <a:lnTo>
                    <a:pt x="481" y="523"/>
                  </a:lnTo>
                  <a:lnTo>
                    <a:pt x="164" y="523"/>
                  </a:lnTo>
                  <a:lnTo>
                    <a:pt x="524" y="60"/>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6" name="Google Shape;536;p27"/>
            <p:cNvSpPr/>
            <p:nvPr/>
          </p:nvSpPr>
          <p:spPr>
            <a:xfrm>
              <a:off x="8477425" y="3732230"/>
              <a:ext cx="87310" cy="105770"/>
            </a:xfrm>
            <a:custGeom>
              <a:avLst/>
              <a:gdLst/>
              <a:ahLst/>
              <a:cxnLst/>
              <a:rect l="l" t="t" r="r" b="b"/>
              <a:pathLst>
                <a:path w="525" h="636" extrusionOk="0">
                  <a:moveTo>
                    <a:pt x="430" y="1"/>
                  </a:moveTo>
                  <a:lnTo>
                    <a:pt x="18" y="550"/>
                  </a:lnTo>
                  <a:cubicBezTo>
                    <a:pt x="1" y="558"/>
                    <a:pt x="1" y="576"/>
                    <a:pt x="18" y="601"/>
                  </a:cubicBezTo>
                  <a:cubicBezTo>
                    <a:pt x="18" y="618"/>
                    <a:pt x="35" y="636"/>
                    <a:pt x="61" y="636"/>
                  </a:cubicBezTo>
                  <a:lnTo>
                    <a:pt x="481" y="636"/>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7" name="Google Shape;537;p27"/>
            <p:cNvSpPr/>
            <p:nvPr/>
          </p:nvSpPr>
          <p:spPr>
            <a:xfrm>
              <a:off x="8477425" y="3823531"/>
              <a:ext cx="87310" cy="104440"/>
            </a:xfrm>
            <a:custGeom>
              <a:avLst/>
              <a:gdLst/>
              <a:ahLst/>
              <a:cxnLst/>
              <a:rect l="l" t="t" r="r" b="b"/>
              <a:pathLst>
                <a:path w="525" h="628" extrusionOk="0">
                  <a:moveTo>
                    <a:pt x="430" y="1"/>
                  </a:moveTo>
                  <a:lnTo>
                    <a:pt x="18" y="541"/>
                  </a:lnTo>
                  <a:cubicBezTo>
                    <a:pt x="1" y="558"/>
                    <a:pt x="1" y="576"/>
                    <a:pt x="18" y="601"/>
                  </a:cubicBezTo>
                  <a:cubicBezTo>
                    <a:pt x="18" y="619"/>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8" name="Google Shape;538;p27"/>
            <p:cNvSpPr/>
            <p:nvPr/>
          </p:nvSpPr>
          <p:spPr>
            <a:xfrm>
              <a:off x="8477425" y="3913502"/>
              <a:ext cx="87310" cy="105770"/>
            </a:xfrm>
            <a:custGeom>
              <a:avLst/>
              <a:gdLst/>
              <a:ahLst/>
              <a:cxnLst/>
              <a:rect l="l" t="t" r="r" b="b"/>
              <a:pathLst>
                <a:path w="525" h="636" extrusionOk="0">
                  <a:moveTo>
                    <a:pt x="430" y="0"/>
                  </a:moveTo>
                  <a:lnTo>
                    <a:pt x="18" y="549"/>
                  </a:lnTo>
                  <a:cubicBezTo>
                    <a:pt x="1" y="558"/>
                    <a:pt x="1" y="584"/>
                    <a:pt x="18" y="601"/>
                  </a:cubicBezTo>
                  <a:cubicBezTo>
                    <a:pt x="18" y="627"/>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39" name="Google Shape;539;p27"/>
            <p:cNvSpPr/>
            <p:nvPr/>
          </p:nvSpPr>
          <p:spPr>
            <a:xfrm>
              <a:off x="8477425" y="4006134"/>
              <a:ext cx="87310" cy="105770"/>
            </a:xfrm>
            <a:custGeom>
              <a:avLst/>
              <a:gdLst/>
              <a:ahLst/>
              <a:cxnLst/>
              <a:rect l="l" t="t" r="r" b="b"/>
              <a:pathLst>
                <a:path w="525" h="636" extrusionOk="0">
                  <a:moveTo>
                    <a:pt x="430" y="1"/>
                  </a:moveTo>
                  <a:lnTo>
                    <a:pt x="18" y="550"/>
                  </a:lnTo>
                  <a:cubicBezTo>
                    <a:pt x="1" y="559"/>
                    <a:pt x="1" y="584"/>
                    <a:pt x="18" y="602"/>
                  </a:cubicBezTo>
                  <a:cubicBezTo>
                    <a:pt x="18" y="627"/>
                    <a:pt x="35" y="636"/>
                    <a:pt x="61" y="636"/>
                  </a:cubicBezTo>
                  <a:lnTo>
                    <a:pt x="481" y="636"/>
                  </a:lnTo>
                  <a:lnTo>
                    <a:pt x="481" y="533"/>
                  </a:lnTo>
                  <a:lnTo>
                    <a:pt x="164" y="533"/>
                  </a:lnTo>
                  <a:lnTo>
                    <a:pt x="524" y="70"/>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0" name="Google Shape;540;p27"/>
            <p:cNvSpPr/>
            <p:nvPr/>
          </p:nvSpPr>
          <p:spPr>
            <a:xfrm>
              <a:off x="8477425" y="4097602"/>
              <a:ext cx="87310" cy="105604"/>
            </a:xfrm>
            <a:custGeom>
              <a:avLst/>
              <a:gdLst/>
              <a:ahLst/>
              <a:cxnLst/>
              <a:rect l="l" t="t" r="r" b="b"/>
              <a:pathLst>
                <a:path w="525" h="635" extrusionOk="0">
                  <a:moveTo>
                    <a:pt x="430" y="0"/>
                  </a:moveTo>
                  <a:lnTo>
                    <a:pt x="18" y="549"/>
                  </a:lnTo>
                  <a:cubicBezTo>
                    <a:pt x="1" y="558"/>
                    <a:pt x="1" y="584"/>
                    <a:pt x="18" y="601"/>
                  </a:cubicBezTo>
                  <a:cubicBezTo>
                    <a:pt x="18" y="626"/>
                    <a:pt x="35" y="635"/>
                    <a:pt x="61" y="635"/>
                  </a:cubicBezTo>
                  <a:lnTo>
                    <a:pt x="481" y="635"/>
                  </a:lnTo>
                  <a:lnTo>
                    <a:pt x="481" y="523"/>
                  </a:lnTo>
                  <a:lnTo>
                    <a:pt x="164" y="523"/>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1" name="Google Shape;541;p27"/>
            <p:cNvSpPr/>
            <p:nvPr/>
          </p:nvSpPr>
          <p:spPr>
            <a:xfrm>
              <a:off x="8477425" y="4188903"/>
              <a:ext cx="87310" cy="104273"/>
            </a:xfrm>
            <a:custGeom>
              <a:avLst/>
              <a:gdLst/>
              <a:ahLst/>
              <a:cxnLst/>
              <a:rect l="l" t="t" r="r" b="b"/>
              <a:pathLst>
                <a:path w="525" h="627" extrusionOk="0">
                  <a:moveTo>
                    <a:pt x="430" y="0"/>
                  </a:moveTo>
                  <a:lnTo>
                    <a:pt x="18" y="549"/>
                  </a:lnTo>
                  <a:cubicBezTo>
                    <a:pt x="1" y="558"/>
                    <a:pt x="1" y="575"/>
                    <a:pt x="18" y="601"/>
                  </a:cubicBezTo>
                  <a:cubicBezTo>
                    <a:pt x="18" y="618"/>
                    <a:pt x="35" y="627"/>
                    <a:pt x="61" y="627"/>
                  </a:cubicBezTo>
                  <a:lnTo>
                    <a:pt x="481" y="627"/>
                  </a:lnTo>
                  <a:lnTo>
                    <a:pt x="481" y="524"/>
                  </a:lnTo>
                  <a:lnTo>
                    <a:pt x="164" y="524"/>
                  </a:lnTo>
                  <a:lnTo>
                    <a:pt x="524" y="60"/>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2" name="Google Shape;542;p27"/>
            <p:cNvSpPr/>
            <p:nvPr/>
          </p:nvSpPr>
          <p:spPr>
            <a:xfrm>
              <a:off x="8477425" y="4281535"/>
              <a:ext cx="87310" cy="105770"/>
            </a:xfrm>
            <a:custGeom>
              <a:avLst/>
              <a:gdLst/>
              <a:ahLst/>
              <a:cxnLst/>
              <a:rect l="l" t="t" r="r" b="b"/>
              <a:pathLst>
                <a:path w="525" h="636" extrusionOk="0">
                  <a:moveTo>
                    <a:pt x="430" y="1"/>
                  </a:moveTo>
                  <a:lnTo>
                    <a:pt x="18" y="550"/>
                  </a:lnTo>
                  <a:cubicBezTo>
                    <a:pt x="1" y="559"/>
                    <a:pt x="1" y="576"/>
                    <a:pt x="18" y="601"/>
                  </a:cubicBezTo>
                  <a:cubicBezTo>
                    <a:pt x="18" y="619"/>
                    <a:pt x="35" y="636"/>
                    <a:pt x="61" y="636"/>
                  </a:cubicBezTo>
                  <a:lnTo>
                    <a:pt x="481" y="636"/>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3" name="Google Shape;543;p27"/>
            <p:cNvSpPr/>
            <p:nvPr/>
          </p:nvSpPr>
          <p:spPr>
            <a:xfrm>
              <a:off x="8477425" y="4372836"/>
              <a:ext cx="87310" cy="104440"/>
            </a:xfrm>
            <a:custGeom>
              <a:avLst/>
              <a:gdLst/>
              <a:ahLst/>
              <a:cxnLst/>
              <a:rect l="l" t="t" r="r" b="b"/>
              <a:pathLst>
                <a:path w="525" h="628" extrusionOk="0">
                  <a:moveTo>
                    <a:pt x="430" y="1"/>
                  </a:moveTo>
                  <a:lnTo>
                    <a:pt x="18" y="541"/>
                  </a:lnTo>
                  <a:cubicBezTo>
                    <a:pt x="1" y="559"/>
                    <a:pt x="1" y="576"/>
                    <a:pt x="18" y="602"/>
                  </a:cubicBezTo>
                  <a:cubicBezTo>
                    <a:pt x="18" y="619"/>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4" name="Google Shape;544;p27"/>
            <p:cNvSpPr/>
            <p:nvPr/>
          </p:nvSpPr>
          <p:spPr>
            <a:xfrm>
              <a:off x="8477425" y="4462807"/>
              <a:ext cx="87310" cy="105770"/>
            </a:xfrm>
            <a:custGeom>
              <a:avLst/>
              <a:gdLst/>
              <a:ahLst/>
              <a:cxnLst/>
              <a:rect l="l" t="t" r="r" b="b"/>
              <a:pathLst>
                <a:path w="525" h="636" extrusionOk="0">
                  <a:moveTo>
                    <a:pt x="430" y="0"/>
                  </a:moveTo>
                  <a:lnTo>
                    <a:pt x="18" y="550"/>
                  </a:lnTo>
                  <a:cubicBezTo>
                    <a:pt x="1" y="558"/>
                    <a:pt x="1" y="584"/>
                    <a:pt x="18" y="601"/>
                  </a:cubicBezTo>
                  <a:cubicBezTo>
                    <a:pt x="18" y="627"/>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5" name="Google Shape;545;p27"/>
            <p:cNvSpPr/>
            <p:nvPr/>
          </p:nvSpPr>
          <p:spPr>
            <a:xfrm>
              <a:off x="8477425" y="4555606"/>
              <a:ext cx="87310" cy="105770"/>
            </a:xfrm>
            <a:custGeom>
              <a:avLst/>
              <a:gdLst/>
              <a:ahLst/>
              <a:cxnLst/>
              <a:rect l="l" t="t" r="r" b="b"/>
              <a:pathLst>
                <a:path w="525" h="636" extrusionOk="0">
                  <a:moveTo>
                    <a:pt x="430" y="0"/>
                  </a:moveTo>
                  <a:lnTo>
                    <a:pt x="18" y="549"/>
                  </a:lnTo>
                  <a:cubicBezTo>
                    <a:pt x="1" y="558"/>
                    <a:pt x="1" y="584"/>
                    <a:pt x="18" y="601"/>
                  </a:cubicBezTo>
                  <a:cubicBezTo>
                    <a:pt x="18" y="626"/>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6" name="Google Shape;546;p27"/>
            <p:cNvSpPr/>
            <p:nvPr/>
          </p:nvSpPr>
          <p:spPr>
            <a:xfrm>
              <a:off x="6240290" y="3004645"/>
              <a:ext cx="17296" cy="1605342"/>
            </a:xfrm>
            <a:custGeom>
              <a:avLst/>
              <a:gdLst/>
              <a:ahLst/>
              <a:cxnLst/>
              <a:rect l="l" t="t" r="r" b="b"/>
              <a:pathLst>
                <a:path w="104" h="9653" extrusionOk="0">
                  <a:moveTo>
                    <a:pt x="0" y="0"/>
                  </a:moveTo>
                  <a:lnTo>
                    <a:pt x="0" y="9652"/>
                  </a:lnTo>
                  <a:lnTo>
                    <a:pt x="103" y="965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7" name="Google Shape;547;p27"/>
            <p:cNvSpPr/>
            <p:nvPr/>
          </p:nvSpPr>
          <p:spPr>
            <a:xfrm>
              <a:off x="8319102" y="4188903"/>
              <a:ext cx="120072" cy="72842"/>
            </a:xfrm>
            <a:custGeom>
              <a:avLst/>
              <a:gdLst/>
              <a:ahLst/>
              <a:cxnLst/>
              <a:rect l="l" t="t" r="r" b="b"/>
              <a:pathLst>
                <a:path w="722" h="438" extrusionOk="0">
                  <a:moveTo>
                    <a:pt x="69" y="0"/>
                  </a:moveTo>
                  <a:lnTo>
                    <a:pt x="1" y="198"/>
                  </a:lnTo>
                  <a:lnTo>
                    <a:pt x="653" y="438"/>
                  </a:lnTo>
                  <a:lnTo>
                    <a:pt x="721" y="240"/>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8" name="Google Shape;548;p27"/>
            <p:cNvSpPr/>
            <p:nvPr/>
          </p:nvSpPr>
          <p:spPr>
            <a:xfrm>
              <a:off x="7789753" y="3977696"/>
              <a:ext cx="242805" cy="97122"/>
            </a:xfrm>
            <a:custGeom>
              <a:avLst/>
              <a:gdLst/>
              <a:ahLst/>
              <a:cxnLst/>
              <a:rect l="l" t="t" r="r" b="b"/>
              <a:pathLst>
                <a:path w="1460" h="584" extrusionOk="0">
                  <a:moveTo>
                    <a:pt x="52" y="0"/>
                  </a:moveTo>
                  <a:lnTo>
                    <a:pt x="1" y="206"/>
                  </a:lnTo>
                  <a:lnTo>
                    <a:pt x="1408" y="584"/>
                  </a:lnTo>
                  <a:lnTo>
                    <a:pt x="1459" y="378"/>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49" name="Google Shape;549;p27"/>
            <p:cNvSpPr/>
            <p:nvPr/>
          </p:nvSpPr>
          <p:spPr>
            <a:xfrm>
              <a:off x="7791250" y="3471131"/>
              <a:ext cx="18626" cy="563774"/>
            </a:xfrm>
            <a:custGeom>
              <a:avLst/>
              <a:gdLst/>
              <a:ahLst/>
              <a:cxnLst/>
              <a:rect l="l" t="t" r="r" b="b"/>
              <a:pathLst>
                <a:path w="112" h="3390" extrusionOk="0">
                  <a:moveTo>
                    <a:pt x="0" y="1"/>
                  </a:moveTo>
                  <a:lnTo>
                    <a:pt x="0" y="3390"/>
                  </a:lnTo>
                  <a:lnTo>
                    <a:pt x="112" y="3390"/>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0" name="Google Shape;550;p27"/>
            <p:cNvSpPr/>
            <p:nvPr/>
          </p:nvSpPr>
          <p:spPr>
            <a:xfrm>
              <a:off x="7524331" y="3760335"/>
              <a:ext cx="278395" cy="391316"/>
            </a:xfrm>
            <a:custGeom>
              <a:avLst/>
              <a:gdLst/>
              <a:ahLst/>
              <a:cxnLst/>
              <a:rect l="l" t="t" r="r" b="b"/>
              <a:pathLst>
                <a:path w="1674" h="2353" extrusionOk="0">
                  <a:moveTo>
                    <a:pt x="1115" y="1"/>
                  </a:moveTo>
                  <a:cubicBezTo>
                    <a:pt x="1113" y="1"/>
                    <a:pt x="1110" y="2"/>
                    <a:pt x="1108" y="3"/>
                  </a:cubicBezTo>
                  <a:cubicBezTo>
                    <a:pt x="1047" y="12"/>
                    <a:pt x="378" y="338"/>
                    <a:pt x="181" y="1007"/>
                  </a:cubicBezTo>
                  <a:cubicBezTo>
                    <a:pt x="1" y="1693"/>
                    <a:pt x="421" y="2311"/>
                    <a:pt x="464" y="2346"/>
                  </a:cubicBezTo>
                  <a:cubicBezTo>
                    <a:pt x="469" y="2351"/>
                    <a:pt x="476" y="2353"/>
                    <a:pt x="483" y="2353"/>
                  </a:cubicBezTo>
                  <a:cubicBezTo>
                    <a:pt x="511" y="2353"/>
                    <a:pt x="550" y="2320"/>
                    <a:pt x="550" y="2320"/>
                  </a:cubicBezTo>
                  <a:lnTo>
                    <a:pt x="1674" y="1419"/>
                  </a:lnTo>
                  <a:lnTo>
                    <a:pt x="1168" y="63"/>
                  </a:lnTo>
                  <a:cubicBezTo>
                    <a:pt x="1168" y="63"/>
                    <a:pt x="1140" y="1"/>
                    <a:pt x="1115" y="1"/>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1" name="Google Shape;551;p27"/>
            <p:cNvSpPr/>
            <p:nvPr/>
          </p:nvSpPr>
          <p:spPr>
            <a:xfrm>
              <a:off x="7518676" y="3752186"/>
              <a:ext cx="294027" cy="406948"/>
            </a:xfrm>
            <a:custGeom>
              <a:avLst/>
              <a:gdLst/>
              <a:ahLst/>
              <a:cxnLst/>
              <a:rect l="l" t="t" r="r" b="b"/>
              <a:pathLst>
                <a:path w="1768" h="2447" extrusionOk="0">
                  <a:moveTo>
                    <a:pt x="1142" y="87"/>
                  </a:moveTo>
                  <a:cubicBezTo>
                    <a:pt x="1150" y="87"/>
                    <a:pt x="1159" y="104"/>
                    <a:pt x="1159" y="138"/>
                  </a:cubicBezTo>
                  <a:lnTo>
                    <a:pt x="1665" y="1459"/>
                  </a:lnTo>
                  <a:lnTo>
                    <a:pt x="558" y="2343"/>
                  </a:lnTo>
                  <a:cubicBezTo>
                    <a:pt x="550" y="2360"/>
                    <a:pt x="524" y="2369"/>
                    <a:pt x="515" y="2369"/>
                  </a:cubicBezTo>
                  <a:cubicBezTo>
                    <a:pt x="455" y="2292"/>
                    <a:pt x="86" y="1700"/>
                    <a:pt x="258" y="1073"/>
                  </a:cubicBezTo>
                  <a:cubicBezTo>
                    <a:pt x="438" y="413"/>
                    <a:pt x="1081" y="104"/>
                    <a:pt x="1142" y="87"/>
                  </a:cubicBezTo>
                  <a:close/>
                  <a:moveTo>
                    <a:pt x="1142" y="1"/>
                  </a:moveTo>
                  <a:cubicBezTo>
                    <a:pt x="1064" y="9"/>
                    <a:pt x="378" y="344"/>
                    <a:pt x="181" y="1039"/>
                  </a:cubicBezTo>
                  <a:cubicBezTo>
                    <a:pt x="0" y="1742"/>
                    <a:pt x="421" y="2377"/>
                    <a:pt x="472" y="2420"/>
                  </a:cubicBezTo>
                  <a:cubicBezTo>
                    <a:pt x="481" y="2429"/>
                    <a:pt x="498" y="2446"/>
                    <a:pt x="515" y="2446"/>
                  </a:cubicBezTo>
                  <a:cubicBezTo>
                    <a:pt x="558" y="2446"/>
                    <a:pt x="601" y="2412"/>
                    <a:pt x="627" y="2386"/>
                  </a:cubicBezTo>
                  <a:lnTo>
                    <a:pt x="1768" y="1468"/>
                  </a:lnTo>
                  <a:lnTo>
                    <a:pt x="1244" y="95"/>
                  </a:lnTo>
                  <a:cubicBezTo>
                    <a:pt x="1236" y="69"/>
                    <a:pt x="1202" y="1"/>
                    <a:pt x="1150"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2" name="Google Shape;552;p27"/>
            <p:cNvSpPr/>
            <p:nvPr/>
          </p:nvSpPr>
          <p:spPr>
            <a:xfrm>
              <a:off x="7574388" y="4017609"/>
              <a:ext cx="109928" cy="102943"/>
            </a:xfrm>
            <a:custGeom>
              <a:avLst/>
              <a:gdLst/>
              <a:ahLst/>
              <a:cxnLst/>
              <a:rect l="l" t="t" r="r" b="b"/>
              <a:pathLst>
                <a:path w="661" h="619" extrusionOk="0">
                  <a:moveTo>
                    <a:pt x="163" y="1"/>
                  </a:moveTo>
                  <a:lnTo>
                    <a:pt x="0" y="104"/>
                  </a:lnTo>
                  <a:lnTo>
                    <a:pt x="163" y="584"/>
                  </a:lnTo>
                  <a:lnTo>
                    <a:pt x="223" y="601"/>
                  </a:lnTo>
                  <a:lnTo>
                    <a:pt x="275" y="618"/>
                  </a:lnTo>
                  <a:lnTo>
                    <a:pt x="661" y="292"/>
                  </a:lnTo>
                  <a:lnTo>
                    <a:pt x="575" y="104"/>
                  </a:lnTo>
                  <a:lnTo>
                    <a:pt x="378" y="52"/>
                  </a:lnTo>
                  <a:lnTo>
                    <a:pt x="163"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3" name="Google Shape;553;p27"/>
            <p:cNvSpPr/>
            <p:nvPr/>
          </p:nvSpPr>
          <p:spPr>
            <a:xfrm>
              <a:off x="7625610" y="3790769"/>
              <a:ext cx="111591" cy="101446"/>
            </a:xfrm>
            <a:custGeom>
              <a:avLst/>
              <a:gdLst/>
              <a:ahLst/>
              <a:cxnLst/>
              <a:rect l="l" t="t" r="r" b="b"/>
              <a:pathLst>
                <a:path w="671" h="610" extrusionOk="0">
                  <a:moveTo>
                    <a:pt x="387" y="0"/>
                  </a:moveTo>
                  <a:lnTo>
                    <a:pt x="1" y="326"/>
                  </a:lnTo>
                  <a:lnTo>
                    <a:pt x="87" y="507"/>
                  </a:lnTo>
                  <a:lnTo>
                    <a:pt x="293" y="558"/>
                  </a:lnTo>
                  <a:lnTo>
                    <a:pt x="507" y="610"/>
                  </a:lnTo>
                  <a:lnTo>
                    <a:pt x="670" y="507"/>
                  </a:lnTo>
                  <a:lnTo>
                    <a:pt x="507" y="35"/>
                  </a:lnTo>
                  <a:lnTo>
                    <a:pt x="438" y="9"/>
                  </a:lnTo>
                  <a:lnTo>
                    <a:pt x="387"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4" name="Google Shape;554;p27"/>
            <p:cNvSpPr/>
            <p:nvPr/>
          </p:nvSpPr>
          <p:spPr>
            <a:xfrm>
              <a:off x="7582870" y="3883567"/>
              <a:ext cx="120072" cy="135705"/>
            </a:xfrm>
            <a:custGeom>
              <a:avLst/>
              <a:gdLst/>
              <a:ahLst/>
              <a:cxnLst/>
              <a:rect l="l" t="t" r="r" b="b"/>
              <a:pathLst>
                <a:path w="722" h="816" extrusionOk="0">
                  <a:moveTo>
                    <a:pt x="181" y="0"/>
                  </a:moveTo>
                  <a:lnTo>
                    <a:pt x="26" y="318"/>
                  </a:lnTo>
                  <a:lnTo>
                    <a:pt x="1" y="669"/>
                  </a:lnTo>
                  <a:lnTo>
                    <a:pt x="541" y="815"/>
                  </a:lnTo>
                  <a:lnTo>
                    <a:pt x="558" y="463"/>
                  </a:lnTo>
                  <a:lnTo>
                    <a:pt x="721" y="155"/>
                  </a:lnTo>
                  <a:lnTo>
                    <a:pt x="181"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5" name="Google Shape;555;p27"/>
            <p:cNvSpPr/>
            <p:nvPr/>
          </p:nvSpPr>
          <p:spPr>
            <a:xfrm>
              <a:off x="7755495" y="3398455"/>
              <a:ext cx="90137" cy="89971"/>
            </a:xfrm>
            <a:custGeom>
              <a:avLst/>
              <a:gdLst/>
              <a:ahLst/>
              <a:cxnLst/>
              <a:rect l="l" t="t" r="r" b="b"/>
              <a:pathLst>
                <a:path w="542" h="541" extrusionOk="0">
                  <a:moveTo>
                    <a:pt x="275" y="0"/>
                  </a:moveTo>
                  <a:cubicBezTo>
                    <a:pt x="121" y="0"/>
                    <a:pt x="1" y="120"/>
                    <a:pt x="1" y="266"/>
                  </a:cubicBezTo>
                  <a:cubicBezTo>
                    <a:pt x="1" y="420"/>
                    <a:pt x="121" y="541"/>
                    <a:pt x="275" y="541"/>
                  </a:cubicBezTo>
                  <a:cubicBezTo>
                    <a:pt x="421" y="541"/>
                    <a:pt x="541" y="420"/>
                    <a:pt x="541" y="266"/>
                  </a:cubicBezTo>
                  <a:cubicBezTo>
                    <a:pt x="541" y="120"/>
                    <a:pt x="421" y="0"/>
                    <a:pt x="27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6" name="Google Shape;556;p27"/>
            <p:cNvSpPr/>
            <p:nvPr/>
          </p:nvSpPr>
          <p:spPr>
            <a:xfrm>
              <a:off x="6862270" y="3445520"/>
              <a:ext cx="536666" cy="1078821"/>
            </a:xfrm>
            <a:custGeom>
              <a:avLst/>
              <a:gdLst/>
              <a:ahLst/>
              <a:cxnLst/>
              <a:rect l="l" t="t" r="r" b="b"/>
              <a:pathLst>
                <a:path w="3227" h="6487" extrusionOk="0">
                  <a:moveTo>
                    <a:pt x="1150" y="0"/>
                  </a:moveTo>
                  <a:lnTo>
                    <a:pt x="850" y="309"/>
                  </a:lnTo>
                  <a:lnTo>
                    <a:pt x="2240" y="1639"/>
                  </a:lnTo>
                  <a:lnTo>
                    <a:pt x="421" y="3149"/>
                  </a:lnTo>
                  <a:cubicBezTo>
                    <a:pt x="370" y="3200"/>
                    <a:pt x="335" y="3269"/>
                    <a:pt x="344" y="3346"/>
                  </a:cubicBezTo>
                  <a:cubicBezTo>
                    <a:pt x="353" y="3415"/>
                    <a:pt x="395" y="3484"/>
                    <a:pt x="464" y="3518"/>
                  </a:cubicBezTo>
                  <a:lnTo>
                    <a:pt x="2566" y="4607"/>
                  </a:lnTo>
                  <a:lnTo>
                    <a:pt x="1" y="6109"/>
                  </a:lnTo>
                  <a:lnTo>
                    <a:pt x="215" y="6486"/>
                  </a:lnTo>
                  <a:lnTo>
                    <a:pt x="3124" y="4779"/>
                  </a:lnTo>
                  <a:cubicBezTo>
                    <a:pt x="3184" y="4736"/>
                    <a:pt x="3227" y="4659"/>
                    <a:pt x="3227" y="4590"/>
                  </a:cubicBezTo>
                  <a:cubicBezTo>
                    <a:pt x="3227" y="4513"/>
                    <a:pt x="3175" y="4436"/>
                    <a:pt x="3115" y="4402"/>
                  </a:cubicBezTo>
                  <a:lnTo>
                    <a:pt x="945" y="3278"/>
                  </a:lnTo>
                  <a:lnTo>
                    <a:pt x="2703" y="1819"/>
                  </a:lnTo>
                  <a:cubicBezTo>
                    <a:pt x="2746" y="1776"/>
                    <a:pt x="2781" y="1725"/>
                    <a:pt x="2781" y="1656"/>
                  </a:cubicBezTo>
                  <a:cubicBezTo>
                    <a:pt x="2781" y="1596"/>
                    <a:pt x="2755" y="1545"/>
                    <a:pt x="2712" y="1502"/>
                  </a:cubicBezTo>
                  <a:lnTo>
                    <a:pt x="115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7" name="Google Shape;557;p27"/>
            <p:cNvSpPr/>
            <p:nvPr/>
          </p:nvSpPr>
          <p:spPr>
            <a:xfrm>
              <a:off x="6836659" y="3399786"/>
              <a:ext cx="238481" cy="1152993"/>
            </a:xfrm>
            <a:custGeom>
              <a:avLst/>
              <a:gdLst/>
              <a:ahLst/>
              <a:cxnLst/>
              <a:rect l="l" t="t" r="r" b="b"/>
              <a:pathLst>
                <a:path w="1434" h="6933" extrusionOk="0">
                  <a:moveTo>
                    <a:pt x="1004" y="1"/>
                  </a:moveTo>
                  <a:lnTo>
                    <a:pt x="0" y="6873"/>
                  </a:lnTo>
                  <a:lnTo>
                    <a:pt x="429" y="6933"/>
                  </a:lnTo>
                  <a:lnTo>
                    <a:pt x="1433" y="61"/>
                  </a:lnTo>
                  <a:lnTo>
                    <a:pt x="100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8" name="Google Shape;558;p27"/>
            <p:cNvSpPr/>
            <p:nvPr/>
          </p:nvSpPr>
          <p:spPr>
            <a:xfrm>
              <a:off x="7210513" y="3398455"/>
              <a:ext cx="238481" cy="1154323"/>
            </a:xfrm>
            <a:custGeom>
              <a:avLst/>
              <a:gdLst/>
              <a:ahLst/>
              <a:cxnLst/>
              <a:rect l="l" t="t" r="r" b="b"/>
              <a:pathLst>
                <a:path w="1434" h="6941" extrusionOk="0">
                  <a:moveTo>
                    <a:pt x="429" y="0"/>
                  </a:moveTo>
                  <a:lnTo>
                    <a:pt x="0" y="69"/>
                  </a:lnTo>
                  <a:lnTo>
                    <a:pt x="1004" y="6941"/>
                  </a:lnTo>
                  <a:lnTo>
                    <a:pt x="1433" y="6881"/>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59" name="Google Shape;559;p27"/>
            <p:cNvSpPr/>
            <p:nvPr/>
          </p:nvSpPr>
          <p:spPr>
            <a:xfrm>
              <a:off x="6870918" y="3528173"/>
              <a:ext cx="271243" cy="199899"/>
            </a:xfrm>
            <a:custGeom>
              <a:avLst/>
              <a:gdLst/>
              <a:ahLst/>
              <a:cxnLst/>
              <a:rect l="l" t="t" r="r" b="b"/>
              <a:pathLst>
                <a:path w="1631" h="1202" extrusionOk="0">
                  <a:moveTo>
                    <a:pt x="0" y="1"/>
                  </a:moveTo>
                  <a:lnTo>
                    <a:pt x="0" y="1202"/>
                  </a:lnTo>
                  <a:lnTo>
                    <a:pt x="112" y="1202"/>
                  </a:lnTo>
                  <a:lnTo>
                    <a:pt x="112" y="112"/>
                  </a:lnTo>
                  <a:lnTo>
                    <a:pt x="1630" y="112"/>
                  </a:lnTo>
                  <a:lnTo>
                    <a:pt x="16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0" name="Google Shape;560;p27"/>
            <p:cNvSpPr/>
            <p:nvPr/>
          </p:nvSpPr>
          <p:spPr>
            <a:xfrm>
              <a:off x="7141995" y="3528173"/>
              <a:ext cx="271243" cy="199899"/>
            </a:xfrm>
            <a:custGeom>
              <a:avLst/>
              <a:gdLst/>
              <a:ahLst/>
              <a:cxnLst/>
              <a:rect l="l" t="t" r="r" b="b"/>
              <a:pathLst>
                <a:path w="1631" h="1202" extrusionOk="0">
                  <a:moveTo>
                    <a:pt x="0" y="1"/>
                  </a:moveTo>
                  <a:lnTo>
                    <a:pt x="0" y="112"/>
                  </a:lnTo>
                  <a:lnTo>
                    <a:pt x="1528" y="112"/>
                  </a:lnTo>
                  <a:lnTo>
                    <a:pt x="1528" y="1202"/>
                  </a:lnTo>
                  <a:lnTo>
                    <a:pt x="1631" y="1202"/>
                  </a:lnTo>
                  <a:lnTo>
                    <a:pt x="163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1" name="Google Shape;561;p27"/>
            <p:cNvSpPr/>
            <p:nvPr/>
          </p:nvSpPr>
          <p:spPr>
            <a:xfrm>
              <a:off x="6947917" y="3538152"/>
              <a:ext cx="18792" cy="171460"/>
            </a:xfrm>
            <a:custGeom>
              <a:avLst/>
              <a:gdLst/>
              <a:ahLst/>
              <a:cxnLst/>
              <a:rect l="l" t="t" r="r" b="b"/>
              <a:pathLst>
                <a:path w="113" h="1031" extrusionOk="0">
                  <a:moveTo>
                    <a:pt x="1" y="1"/>
                  </a:moveTo>
                  <a:lnTo>
                    <a:pt x="1"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2" name="Google Shape;562;p27"/>
            <p:cNvSpPr/>
            <p:nvPr/>
          </p:nvSpPr>
          <p:spPr>
            <a:xfrm>
              <a:off x="6975025" y="3538152"/>
              <a:ext cx="17296" cy="171460"/>
            </a:xfrm>
            <a:custGeom>
              <a:avLst/>
              <a:gdLst/>
              <a:ahLst/>
              <a:cxnLst/>
              <a:rect l="l" t="t" r="r" b="b"/>
              <a:pathLst>
                <a:path w="104" h="1031" extrusionOk="0">
                  <a:moveTo>
                    <a:pt x="1" y="1"/>
                  </a:moveTo>
                  <a:lnTo>
                    <a:pt x="1" y="1030"/>
                  </a:lnTo>
                  <a:lnTo>
                    <a:pt x="104" y="1030"/>
                  </a:lnTo>
                  <a:lnTo>
                    <a:pt x="10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3" name="Google Shape;563;p27"/>
            <p:cNvSpPr/>
            <p:nvPr/>
          </p:nvSpPr>
          <p:spPr>
            <a:xfrm>
              <a:off x="7320274" y="3538152"/>
              <a:ext cx="18792" cy="171460"/>
            </a:xfrm>
            <a:custGeom>
              <a:avLst/>
              <a:gdLst/>
              <a:ahLst/>
              <a:cxnLst/>
              <a:rect l="l" t="t" r="r" b="b"/>
              <a:pathLst>
                <a:path w="113" h="1031" extrusionOk="0">
                  <a:moveTo>
                    <a:pt x="1" y="1"/>
                  </a:moveTo>
                  <a:lnTo>
                    <a:pt x="1"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4" name="Google Shape;564;p27"/>
            <p:cNvSpPr/>
            <p:nvPr/>
          </p:nvSpPr>
          <p:spPr>
            <a:xfrm>
              <a:off x="7291836" y="3538152"/>
              <a:ext cx="18626" cy="171460"/>
            </a:xfrm>
            <a:custGeom>
              <a:avLst/>
              <a:gdLst/>
              <a:ahLst/>
              <a:cxnLst/>
              <a:rect l="l" t="t" r="r" b="b"/>
              <a:pathLst>
                <a:path w="112" h="1031" extrusionOk="0">
                  <a:moveTo>
                    <a:pt x="0" y="1"/>
                  </a:moveTo>
                  <a:lnTo>
                    <a:pt x="0"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5" name="Google Shape;565;p27"/>
            <p:cNvSpPr/>
            <p:nvPr/>
          </p:nvSpPr>
          <p:spPr>
            <a:xfrm>
              <a:off x="7193384" y="3538152"/>
              <a:ext cx="18626" cy="171460"/>
            </a:xfrm>
            <a:custGeom>
              <a:avLst/>
              <a:gdLst/>
              <a:ahLst/>
              <a:cxnLst/>
              <a:rect l="l" t="t" r="r" b="b"/>
              <a:pathLst>
                <a:path w="112" h="1031" extrusionOk="0">
                  <a:moveTo>
                    <a:pt x="0" y="1"/>
                  </a:moveTo>
                  <a:lnTo>
                    <a:pt x="0"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6" name="Google Shape;566;p27"/>
            <p:cNvSpPr/>
            <p:nvPr/>
          </p:nvSpPr>
          <p:spPr>
            <a:xfrm>
              <a:off x="7074974" y="3538152"/>
              <a:ext cx="17296" cy="171460"/>
            </a:xfrm>
            <a:custGeom>
              <a:avLst/>
              <a:gdLst/>
              <a:ahLst/>
              <a:cxnLst/>
              <a:rect l="l" t="t" r="r" b="b"/>
              <a:pathLst>
                <a:path w="104" h="1031" extrusionOk="0">
                  <a:moveTo>
                    <a:pt x="0" y="1"/>
                  </a:moveTo>
                  <a:lnTo>
                    <a:pt x="0" y="1030"/>
                  </a:lnTo>
                  <a:lnTo>
                    <a:pt x="103" y="1030"/>
                  </a:lnTo>
                  <a:lnTo>
                    <a:pt x="10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7" name="Google Shape;567;p27"/>
            <p:cNvSpPr/>
            <p:nvPr/>
          </p:nvSpPr>
          <p:spPr>
            <a:xfrm>
              <a:off x="6731056"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8" name="Google Shape;568;p27"/>
            <p:cNvSpPr/>
            <p:nvPr/>
          </p:nvSpPr>
          <p:spPr>
            <a:xfrm>
              <a:off x="6853789"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69" name="Google Shape;569;p27"/>
            <p:cNvSpPr/>
            <p:nvPr/>
          </p:nvSpPr>
          <p:spPr>
            <a:xfrm>
              <a:off x="6882227"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0" name="Google Shape;570;p27"/>
            <p:cNvSpPr/>
            <p:nvPr/>
          </p:nvSpPr>
          <p:spPr>
            <a:xfrm>
              <a:off x="7050694" y="4284528"/>
              <a:ext cx="18626" cy="208380"/>
            </a:xfrm>
            <a:custGeom>
              <a:avLst/>
              <a:gdLst/>
              <a:ahLst/>
              <a:cxnLst/>
              <a:rect l="l" t="t" r="r" b="b"/>
              <a:pathLst>
                <a:path w="112" h="1253" extrusionOk="0">
                  <a:moveTo>
                    <a:pt x="0" y="0"/>
                  </a:moveTo>
                  <a:lnTo>
                    <a:pt x="0"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1" name="Google Shape;571;p27"/>
            <p:cNvSpPr/>
            <p:nvPr/>
          </p:nvSpPr>
          <p:spPr>
            <a:xfrm>
              <a:off x="7538633"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2" name="Google Shape;572;p27"/>
            <p:cNvSpPr/>
            <p:nvPr/>
          </p:nvSpPr>
          <p:spPr>
            <a:xfrm>
              <a:off x="7414569" y="4284528"/>
              <a:ext cx="18626" cy="208380"/>
            </a:xfrm>
            <a:custGeom>
              <a:avLst/>
              <a:gdLst/>
              <a:ahLst/>
              <a:cxnLst/>
              <a:rect l="l" t="t" r="r" b="b"/>
              <a:pathLst>
                <a:path w="112" h="1253" extrusionOk="0">
                  <a:moveTo>
                    <a:pt x="0" y="0"/>
                  </a:moveTo>
                  <a:lnTo>
                    <a:pt x="0"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3" name="Google Shape;573;p27"/>
            <p:cNvSpPr/>
            <p:nvPr/>
          </p:nvSpPr>
          <p:spPr>
            <a:xfrm>
              <a:off x="7384468" y="4284528"/>
              <a:ext cx="18792" cy="208380"/>
            </a:xfrm>
            <a:custGeom>
              <a:avLst/>
              <a:gdLst/>
              <a:ahLst/>
              <a:cxnLst/>
              <a:rect l="l" t="t" r="r" b="b"/>
              <a:pathLst>
                <a:path w="113" h="1253" extrusionOk="0">
                  <a:moveTo>
                    <a:pt x="1" y="0"/>
                  </a:moveTo>
                  <a:lnTo>
                    <a:pt x="1"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4" name="Google Shape;574;p27"/>
            <p:cNvSpPr/>
            <p:nvPr/>
          </p:nvSpPr>
          <p:spPr>
            <a:xfrm>
              <a:off x="7216167"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5" name="Google Shape;575;p27"/>
            <p:cNvSpPr/>
            <p:nvPr/>
          </p:nvSpPr>
          <p:spPr>
            <a:xfrm>
              <a:off x="7236124" y="4284528"/>
              <a:ext cx="18792" cy="208380"/>
            </a:xfrm>
            <a:custGeom>
              <a:avLst/>
              <a:gdLst/>
              <a:ahLst/>
              <a:cxnLst/>
              <a:rect l="l" t="t" r="r" b="b"/>
              <a:pathLst>
                <a:path w="113" h="1253" extrusionOk="0">
                  <a:moveTo>
                    <a:pt x="1" y="0"/>
                  </a:moveTo>
                  <a:lnTo>
                    <a:pt x="1"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6" name="Google Shape;576;p27"/>
            <p:cNvSpPr/>
            <p:nvPr/>
          </p:nvSpPr>
          <p:spPr>
            <a:xfrm>
              <a:off x="7030737"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7" name="Google Shape;577;p27"/>
            <p:cNvSpPr/>
            <p:nvPr/>
          </p:nvSpPr>
          <p:spPr>
            <a:xfrm>
              <a:off x="6639754" y="4275881"/>
              <a:ext cx="502407" cy="218525"/>
            </a:xfrm>
            <a:custGeom>
              <a:avLst/>
              <a:gdLst/>
              <a:ahLst/>
              <a:cxnLst/>
              <a:rect l="l" t="t" r="r" b="b"/>
              <a:pathLst>
                <a:path w="3021" h="1314" extrusionOk="0">
                  <a:moveTo>
                    <a:pt x="0" y="1"/>
                  </a:moveTo>
                  <a:lnTo>
                    <a:pt x="0" y="1313"/>
                  </a:lnTo>
                  <a:lnTo>
                    <a:pt x="103" y="1313"/>
                  </a:lnTo>
                  <a:lnTo>
                    <a:pt x="103" y="104"/>
                  </a:lnTo>
                  <a:lnTo>
                    <a:pt x="3020" y="104"/>
                  </a:lnTo>
                  <a:lnTo>
                    <a:pt x="302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8" name="Google Shape;578;p27"/>
            <p:cNvSpPr/>
            <p:nvPr/>
          </p:nvSpPr>
          <p:spPr>
            <a:xfrm>
              <a:off x="7141995" y="4275881"/>
              <a:ext cx="505235" cy="218525"/>
            </a:xfrm>
            <a:custGeom>
              <a:avLst/>
              <a:gdLst/>
              <a:ahLst/>
              <a:cxnLst/>
              <a:rect l="l" t="t" r="r" b="b"/>
              <a:pathLst>
                <a:path w="3038" h="1314" extrusionOk="0">
                  <a:moveTo>
                    <a:pt x="0" y="1"/>
                  </a:moveTo>
                  <a:lnTo>
                    <a:pt x="0" y="104"/>
                  </a:lnTo>
                  <a:lnTo>
                    <a:pt x="2935" y="104"/>
                  </a:lnTo>
                  <a:lnTo>
                    <a:pt x="2935" y="1313"/>
                  </a:lnTo>
                  <a:lnTo>
                    <a:pt x="3038" y="1313"/>
                  </a:lnTo>
                  <a:lnTo>
                    <a:pt x="303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79" name="Google Shape;579;p27"/>
            <p:cNvSpPr/>
            <p:nvPr/>
          </p:nvSpPr>
          <p:spPr>
            <a:xfrm>
              <a:off x="7060672" y="3178600"/>
              <a:ext cx="164309" cy="164309"/>
            </a:xfrm>
            <a:custGeom>
              <a:avLst/>
              <a:gdLst/>
              <a:ahLst/>
              <a:cxnLst/>
              <a:rect l="l" t="t" r="r" b="b"/>
              <a:pathLst>
                <a:path w="988" h="988" extrusionOk="0">
                  <a:moveTo>
                    <a:pt x="489" y="1"/>
                  </a:moveTo>
                  <a:cubicBezTo>
                    <a:pt x="215" y="1"/>
                    <a:pt x="0" y="224"/>
                    <a:pt x="0" y="498"/>
                  </a:cubicBezTo>
                  <a:cubicBezTo>
                    <a:pt x="0" y="773"/>
                    <a:pt x="215" y="987"/>
                    <a:pt x="489" y="987"/>
                  </a:cubicBezTo>
                  <a:cubicBezTo>
                    <a:pt x="764" y="987"/>
                    <a:pt x="987" y="773"/>
                    <a:pt x="987" y="498"/>
                  </a:cubicBezTo>
                  <a:cubicBezTo>
                    <a:pt x="987" y="224"/>
                    <a:pt x="764" y="1"/>
                    <a:pt x="4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0" name="Google Shape;580;p27"/>
            <p:cNvSpPr/>
            <p:nvPr/>
          </p:nvSpPr>
          <p:spPr>
            <a:xfrm>
              <a:off x="6562755" y="2985354"/>
              <a:ext cx="1318466" cy="455177"/>
            </a:xfrm>
            <a:custGeom>
              <a:avLst/>
              <a:gdLst/>
              <a:ahLst/>
              <a:cxnLst/>
              <a:rect l="l" t="t" r="r" b="b"/>
              <a:pathLst>
                <a:path w="7928" h="2737" extrusionOk="0">
                  <a:moveTo>
                    <a:pt x="278" y="1"/>
                  </a:moveTo>
                  <a:cubicBezTo>
                    <a:pt x="217" y="1"/>
                    <a:pt x="151" y="43"/>
                    <a:pt x="129" y="116"/>
                  </a:cubicBezTo>
                  <a:lnTo>
                    <a:pt x="26" y="511"/>
                  </a:lnTo>
                  <a:cubicBezTo>
                    <a:pt x="0" y="588"/>
                    <a:pt x="43" y="674"/>
                    <a:pt x="129" y="691"/>
                  </a:cubicBezTo>
                  <a:lnTo>
                    <a:pt x="7619" y="2733"/>
                  </a:lnTo>
                  <a:cubicBezTo>
                    <a:pt x="7629" y="2735"/>
                    <a:pt x="7639" y="2737"/>
                    <a:pt x="7650" y="2737"/>
                  </a:cubicBezTo>
                  <a:cubicBezTo>
                    <a:pt x="7711" y="2737"/>
                    <a:pt x="7777" y="2695"/>
                    <a:pt x="7799" y="2621"/>
                  </a:cubicBezTo>
                  <a:lnTo>
                    <a:pt x="7902" y="2227"/>
                  </a:lnTo>
                  <a:cubicBezTo>
                    <a:pt x="7928" y="2149"/>
                    <a:pt x="7885" y="2064"/>
                    <a:pt x="7799" y="2046"/>
                  </a:cubicBezTo>
                  <a:lnTo>
                    <a:pt x="309" y="5"/>
                  </a:lnTo>
                  <a:cubicBezTo>
                    <a:pt x="299" y="2"/>
                    <a:pt x="289" y="1"/>
                    <a:pt x="278"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1" name="Google Shape;581;p27"/>
            <p:cNvSpPr/>
            <p:nvPr/>
          </p:nvSpPr>
          <p:spPr>
            <a:xfrm>
              <a:off x="6554107" y="2976041"/>
              <a:ext cx="1335762" cy="473803"/>
            </a:xfrm>
            <a:custGeom>
              <a:avLst/>
              <a:gdLst/>
              <a:ahLst/>
              <a:cxnLst/>
              <a:rect l="l" t="t" r="r" b="b"/>
              <a:pathLst>
                <a:path w="8032" h="2849" extrusionOk="0">
                  <a:moveTo>
                    <a:pt x="318" y="121"/>
                  </a:moveTo>
                  <a:cubicBezTo>
                    <a:pt x="335" y="121"/>
                    <a:pt x="344" y="121"/>
                    <a:pt x="352" y="129"/>
                  </a:cubicBezTo>
                  <a:lnTo>
                    <a:pt x="7842" y="2163"/>
                  </a:lnTo>
                  <a:cubicBezTo>
                    <a:pt x="7885" y="2171"/>
                    <a:pt x="7911" y="2231"/>
                    <a:pt x="7902" y="2283"/>
                  </a:cubicBezTo>
                  <a:lnTo>
                    <a:pt x="7799" y="2677"/>
                  </a:lnTo>
                  <a:cubicBezTo>
                    <a:pt x="7784" y="2716"/>
                    <a:pt x="7741" y="2747"/>
                    <a:pt x="7695" y="2747"/>
                  </a:cubicBezTo>
                  <a:cubicBezTo>
                    <a:pt x="7690" y="2747"/>
                    <a:pt x="7685" y="2747"/>
                    <a:pt x="7679" y="2746"/>
                  </a:cubicBezTo>
                  <a:lnTo>
                    <a:pt x="189" y="704"/>
                  </a:lnTo>
                  <a:cubicBezTo>
                    <a:pt x="164" y="704"/>
                    <a:pt x="138" y="687"/>
                    <a:pt x="129" y="661"/>
                  </a:cubicBezTo>
                  <a:cubicBezTo>
                    <a:pt x="121" y="644"/>
                    <a:pt x="104" y="610"/>
                    <a:pt x="121" y="592"/>
                  </a:cubicBezTo>
                  <a:lnTo>
                    <a:pt x="224" y="189"/>
                  </a:lnTo>
                  <a:cubicBezTo>
                    <a:pt x="232" y="146"/>
                    <a:pt x="275" y="121"/>
                    <a:pt x="318" y="121"/>
                  </a:cubicBezTo>
                  <a:close/>
                  <a:moveTo>
                    <a:pt x="314" y="0"/>
                  </a:moveTo>
                  <a:cubicBezTo>
                    <a:pt x="227" y="0"/>
                    <a:pt x="140" y="62"/>
                    <a:pt x="112" y="146"/>
                  </a:cubicBezTo>
                  <a:lnTo>
                    <a:pt x="9" y="550"/>
                  </a:lnTo>
                  <a:cubicBezTo>
                    <a:pt x="1" y="601"/>
                    <a:pt x="1" y="661"/>
                    <a:pt x="26" y="704"/>
                  </a:cubicBezTo>
                  <a:cubicBezTo>
                    <a:pt x="61" y="747"/>
                    <a:pt x="104" y="790"/>
                    <a:pt x="164" y="807"/>
                  </a:cubicBezTo>
                  <a:lnTo>
                    <a:pt x="7645" y="2840"/>
                  </a:lnTo>
                  <a:cubicBezTo>
                    <a:pt x="7671" y="2849"/>
                    <a:pt x="7679" y="2849"/>
                    <a:pt x="7697" y="2849"/>
                  </a:cubicBezTo>
                  <a:cubicBezTo>
                    <a:pt x="7799" y="2849"/>
                    <a:pt x="7885" y="2789"/>
                    <a:pt x="7894" y="2703"/>
                  </a:cubicBezTo>
                  <a:lnTo>
                    <a:pt x="7997" y="2308"/>
                  </a:lnTo>
                  <a:cubicBezTo>
                    <a:pt x="8031" y="2188"/>
                    <a:pt x="7971" y="2077"/>
                    <a:pt x="7860" y="2051"/>
                  </a:cubicBezTo>
                  <a:lnTo>
                    <a:pt x="370" y="9"/>
                  </a:lnTo>
                  <a:cubicBezTo>
                    <a:pt x="351" y="3"/>
                    <a:pt x="333" y="0"/>
                    <a:pt x="314"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2" name="Google Shape;582;p27"/>
            <p:cNvSpPr/>
            <p:nvPr/>
          </p:nvSpPr>
          <p:spPr>
            <a:xfrm>
              <a:off x="7013608" y="3325614"/>
              <a:ext cx="258438" cy="94295"/>
            </a:xfrm>
            <a:custGeom>
              <a:avLst/>
              <a:gdLst/>
              <a:ahLst/>
              <a:cxnLst/>
              <a:rect l="l" t="t" r="r" b="b"/>
              <a:pathLst>
                <a:path w="1554" h="567" extrusionOk="0">
                  <a:moveTo>
                    <a:pt x="0" y="0"/>
                  </a:moveTo>
                  <a:lnTo>
                    <a:pt x="0" y="567"/>
                  </a:lnTo>
                  <a:lnTo>
                    <a:pt x="1553" y="567"/>
                  </a:lnTo>
                  <a:lnTo>
                    <a:pt x="155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3" name="Google Shape;583;p27"/>
            <p:cNvSpPr/>
            <p:nvPr/>
          </p:nvSpPr>
          <p:spPr>
            <a:xfrm>
              <a:off x="7009284" y="3364197"/>
              <a:ext cx="268416" cy="81489"/>
            </a:xfrm>
            <a:custGeom>
              <a:avLst/>
              <a:gdLst/>
              <a:ahLst/>
              <a:cxnLst/>
              <a:rect l="l" t="t" r="r" b="b"/>
              <a:pathLst>
                <a:path w="1614" h="490" extrusionOk="0">
                  <a:moveTo>
                    <a:pt x="26" y="0"/>
                  </a:moveTo>
                  <a:lnTo>
                    <a:pt x="1" y="489"/>
                  </a:lnTo>
                  <a:lnTo>
                    <a:pt x="1613" y="489"/>
                  </a:lnTo>
                  <a:lnTo>
                    <a:pt x="1588"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4" name="Google Shape;584;p27"/>
            <p:cNvSpPr/>
            <p:nvPr/>
          </p:nvSpPr>
          <p:spPr>
            <a:xfrm>
              <a:off x="6618301" y="4458483"/>
              <a:ext cx="523861" cy="131547"/>
            </a:xfrm>
            <a:custGeom>
              <a:avLst/>
              <a:gdLst/>
              <a:ahLst/>
              <a:cxnLst/>
              <a:rect l="l" t="t" r="r" b="b"/>
              <a:pathLst>
                <a:path w="3150" h="791" extrusionOk="0">
                  <a:moveTo>
                    <a:pt x="1" y="1"/>
                  </a:moveTo>
                  <a:lnTo>
                    <a:pt x="1" y="790"/>
                  </a:lnTo>
                  <a:lnTo>
                    <a:pt x="3149" y="790"/>
                  </a:lnTo>
                  <a:lnTo>
                    <a:pt x="314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5" name="Google Shape;585;p27"/>
            <p:cNvSpPr/>
            <p:nvPr/>
          </p:nvSpPr>
          <p:spPr>
            <a:xfrm>
              <a:off x="7141995" y="4458483"/>
              <a:ext cx="525191" cy="131547"/>
            </a:xfrm>
            <a:custGeom>
              <a:avLst/>
              <a:gdLst/>
              <a:ahLst/>
              <a:cxnLst/>
              <a:rect l="l" t="t" r="r" b="b"/>
              <a:pathLst>
                <a:path w="3158" h="791" extrusionOk="0">
                  <a:moveTo>
                    <a:pt x="0" y="1"/>
                  </a:moveTo>
                  <a:lnTo>
                    <a:pt x="0" y="790"/>
                  </a:lnTo>
                  <a:lnTo>
                    <a:pt x="3158" y="790"/>
                  </a:lnTo>
                  <a:lnTo>
                    <a:pt x="3158"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6" name="Google Shape;586;p27"/>
            <p:cNvSpPr/>
            <p:nvPr/>
          </p:nvSpPr>
          <p:spPr>
            <a:xfrm>
              <a:off x="6648236" y="4324442"/>
              <a:ext cx="990513" cy="17296"/>
            </a:xfrm>
            <a:custGeom>
              <a:avLst/>
              <a:gdLst/>
              <a:ahLst/>
              <a:cxnLst/>
              <a:rect l="l" t="t" r="r" b="b"/>
              <a:pathLst>
                <a:path w="5956" h="104" extrusionOk="0">
                  <a:moveTo>
                    <a:pt x="1" y="0"/>
                  </a:moveTo>
                  <a:lnTo>
                    <a:pt x="1" y="103"/>
                  </a:lnTo>
                  <a:lnTo>
                    <a:pt x="5955" y="103"/>
                  </a:lnTo>
                  <a:lnTo>
                    <a:pt x="59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7" name="Google Shape;587;p27"/>
            <p:cNvSpPr/>
            <p:nvPr/>
          </p:nvSpPr>
          <p:spPr>
            <a:xfrm>
              <a:off x="6648236" y="4405765"/>
              <a:ext cx="990513" cy="18626"/>
            </a:xfrm>
            <a:custGeom>
              <a:avLst/>
              <a:gdLst/>
              <a:ahLst/>
              <a:cxnLst/>
              <a:rect l="l" t="t" r="r" b="b"/>
              <a:pathLst>
                <a:path w="5956" h="112" extrusionOk="0">
                  <a:moveTo>
                    <a:pt x="1" y="0"/>
                  </a:moveTo>
                  <a:lnTo>
                    <a:pt x="1" y="112"/>
                  </a:lnTo>
                  <a:lnTo>
                    <a:pt x="5955" y="112"/>
                  </a:lnTo>
                  <a:lnTo>
                    <a:pt x="59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8" name="Google Shape;588;p27"/>
            <p:cNvSpPr/>
            <p:nvPr/>
          </p:nvSpPr>
          <p:spPr>
            <a:xfrm>
              <a:off x="6843811" y="3695143"/>
              <a:ext cx="598033" cy="64360"/>
            </a:xfrm>
            <a:custGeom>
              <a:avLst/>
              <a:gdLst/>
              <a:ahLst/>
              <a:cxnLst/>
              <a:rect l="l" t="t" r="r" b="b"/>
              <a:pathLst>
                <a:path w="3596" h="387" extrusionOk="0">
                  <a:moveTo>
                    <a:pt x="0" y="1"/>
                  </a:moveTo>
                  <a:lnTo>
                    <a:pt x="0" y="387"/>
                  </a:lnTo>
                  <a:lnTo>
                    <a:pt x="3595" y="387"/>
                  </a:lnTo>
                  <a:lnTo>
                    <a:pt x="35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89" name="Google Shape;589;p27"/>
            <p:cNvSpPr/>
            <p:nvPr/>
          </p:nvSpPr>
          <p:spPr>
            <a:xfrm>
              <a:off x="6879400" y="3576734"/>
              <a:ext cx="525357" cy="17296"/>
            </a:xfrm>
            <a:custGeom>
              <a:avLst/>
              <a:gdLst/>
              <a:ahLst/>
              <a:cxnLst/>
              <a:rect l="l" t="t" r="r" b="b"/>
              <a:pathLst>
                <a:path w="3159" h="104" extrusionOk="0">
                  <a:moveTo>
                    <a:pt x="1" y="1"/>
                  </a:moveTo>
                  <a:lnTo>
                    <a:pt x="1" y="103"/>
                  </a:lnTo>
                  <a:lnTo>
                    <a:pt x="3158" y="103"/>
                  </a:lnTo>
                  <a:lnTo>
                    <a:pt x="31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0" name="Google Shape;590;p27"/>
            <p:cNvSpPr/>
            <p:nvPr/>
          </p:nvSpPr>
          <p:spPr>
            <a:xfrm>
              <a:off x="6879400" y="3645252"/>
              <a:ext cx="525357" cy="17296"/>
            </a:xfrm>
            <a:custGeom>
              <a:avLst/>
              <a:gdLst/>
              <a:ahLst/>
              <a:cxnLst/>
              <a:rect l="l" t="t" r="r" b="b"/>
              <a:pathLst>
                <a:path w="3159" h="104" extrusionOk="0">
                  <a:moveTo>
                    <a:pt x="1" y="0"/>
                  </a:moveTo>
                  <a:lnTo>
                    <a:pt x="1" y="103"/>
                  </a:lnTo>
                  <a:lnTo>
                    <a:pt x="3158" y="103"/>
                  </a:lnTo>
                  <a:lnTo>
                    <a:pt x="31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1" name="Google Shape;591;p27"/>
            <p:cNvSpPr/>
            <p:nvPr/>
          </p:nvSpPr>
          <p:spPr>
            <a:xfrm>
              <a:off x="6956565" y="3946264"/>
              <a:ext cx="375350" cy="71511"/>
            </a:xfrm>
            <a:custGeom>
              <a:avLst/>
              <a:gdLst/>
              <a:ahLst/>
              <a:cxnLst/>
              <a:rect l="l" t="t" r="r" b="b"/>
              <a:pathLst>
                <a:path w="2257" h="430" extrusionOk="0">
                  <a:moveTo>
                    <a:pt x="0" y="1"/>
                  </a:moveTo>
                  <a:lnTo>
                    <a:pt x="0" y="430"/>
                  </a:lnTo>
                  <a:lnTo>
                    <a:pt x="2257" y="430"/>
                  </a:lnTo>
                  <a:lnTo>
                    <a:pt x="225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2" name="Google Shape;592;p27"/>
            <p:cNvSpPr/>
            <p:nvPr/>
          </p:nvSpPr>
          <p:spPr>
            <a:xfrm>
              <a:off x="6923637" y="4174601"/>
              <a:ext cx="439710" cy="71511"/>
            </a:xfrm>
            <a:custGeom>
              <a:avLst/>
              <a:gdLst/>
              <a:ahLst/>
              <a:cxnLst/>
              <a:rect l="l" t="t" r="r" b="b"/>
              <a:pathLst>
                <a:path w="2644" h="430" extrusionOk="0">
                  <a:moveTo>
                    <a:pt x="1" y="0"/>
                  </a:moveTo>
                  <a:lnTo>
                    <a:pt x="1" y="429"/>
                  </a:lnTo>
                  <a:lnTo>
                    <a:pt x="2643" y="429"/>
                  </a:lnTo>
                  <a:lnTo>
                    <a:pt x="264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3" name="Google Shape;593;p27"/>
            <p:cNvSpPr/>
            <p:nvPr/>
          </p:nvSpPr>
          <p:spPr>
            <a:xfrm>
              <a:off x="8023744" y="4054695"/>
              <a:ext cx="38749" cy="114418"/>
            </a:xfrm>
            <a:custGeom>
              <a:avLst/>
              <a:gdLst/>
              <a:ahLst/>
              <a:cxnLst/>
              <a:rect l="l" t="t" r="r" b="b"/>
              <a:pathLst>
                <a:path w="233" h="688" extrusionOk="0">
                  <a:moveTo>
                    <a:pt x="1" y="1"/>
                  </a:moveTo>
                  <a:cubicBezTo>
                    <a:pt x="1" y="61"/>
                    <a:pt x="9" y="121"/>
                    <a:pt x="9" y="181"/>
                  </a:cubicBezTo>
                  <a:cubicBezTo>
                    <a:pt x="18" y="250"/>
                    <a:pt x="18" y="310"/>
                    <a:pt x="26" y="361"/>
                  </a:cubicBezTo>
                  <a:cubicBezTo>
                    <a:pt x="44" y="421"/>
                    <a:pt x="26" y="481"/>
                    <a:pt x="61" y="533"/>
                  </a:cubicBezTo>
                  <a:cubicBezTo>
                    <a:pt x="69" y="558"/>
                    <a:pt x="86" y="593"/>
                    <a:pt x="104" y="610"/>
                  </a:cubicBezTo>
                  <a:cubicBezTo>
                    <a:pt x="129" y="644"/>
                    <a:pt x="146" y="661"/>
                    <a:pt x="181" y="687"/>
                  </a:cubicBezTo>
                  <a:lnTo>
                    <a:pt x="198" y="687"/>
                  </a:lnTo>
                  <a:cubicBezTo>
                    <a:pt x="224" y="653"/>
                    <a:pt x="232" y="618"/>
                    <a:pt x="232" y="593"/>
                  </a:cubicBezTo>
                  <a:lnTo>
                    <a:pt x="232" y="498"/>
                  </a:lnTo>
                  <a:cubicBezTo>
                    <a:pt x="232" y="438"/>
                    <a:pt x="189" y="387"/>
                    <a:pt x="172" y="335"/>
                  </a:cubicBezTo>
                  <a:cubicBezTo>
                    <a:pt x="146" y="284"/>
                    <a:pt x="112" y="224"/>
                    <a:pt x="95" y="172"/>
                  </a:cubicBezTo>
                  <a:cubicBezTo>
                    <a:pt x="78" y="121"/>
                    <a:pt x="52" y="69"/>
                    <a:pt x="18" y="9"/>
                  </a:cubicBezTo>
                  <a:lnTo>
                    <a:pt x="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4" name="Google Shape;594;p27"/>
            <p:cNvSpPr/>
            <p:nvPr/>
          </p:nvSpPr>
          <p:spPr>
            <a:xfrm>
              <a:off x="8023744" y="4020436"/>
              <a:ext cx="114252" cy="40246"/>
            </a:xfrm>
            <a:custGeom>
              <a:avLst/>
              <a:gdLst/>
              <a:ahLst/>
              <a:cxnLst/>
              <a:rect l="l" t="t" r="r" b="b"/>
              <a:pathLst>
                <a:path w="687" h="242" extrusionOk="0">
                  <a:moveTo>
                    <a:pt x="490" y="1"/>
                  </a:moveTo>
                  <a:cubicBezTo>
                    <a:pt x="438" y="1"/>
                    <a:pt x="387" y="44"/>
                    <a:pt x="335" y="69"/>
                  </a:cubicBezTo>
                  <a:cubicBezTo>
                    <a:pt x="275" y="87"/>
                    <a:pt x="224" y="121"/>
                    <a:pt x="172" y="138"/>
                  </a:cubicBezTo>
                  <a:cubicBezTo>
                    <a:pt x="121" y="164"/>
                    <a:pt x="61" y="190"/>
                    <a:pt x="9" y="215"/>
                  </a:cubicBezTo>
                  <a:lnTo>
                    <a:pt x="1" y="241"/>
                  </a:lnTo>
                  <a:cubicBezTo>
                    <a:pt x="61" y="241"/>
                    <a:pt x="121" y="224"/>
                    <a:pt x="181" y="224"/>
                  </a:cubicBezTo>
                  <a:cubicBezTo>
                    <a:pt x="249" y="215"/>
                    <a:pt x="309" y="215"/>
                    <a:pt x="361" y="207"/>
                  </a:cubicBezTo>
                  <a:cubicBezTo>
                    <a:pt x="421" y="198"/>
                    <a:pt x="481" y="207"/>
                    <a:pt x="533" y="172"/>
                  </a:cubicBezTo>
                  <a:cubicBezTo>
                    <a:pt x="558" y="164"/>
                    <a:pt x="593" y="155"/>
                    <a:pt x="610" y="129"/>
                  </a:cubicBezTo>
                  <a:cubicBezTo>
                    <a:pt x="644" y="112"/>
                    <a:pt x="661" y="87"/>
                    <a:pt x="687" y="52"/>
                  </a:cubicBezTo>
                  <a:lnTo>
                    <a:pt x="687" y="35"/>
                  </a:lnTo>
                  <a:cubicBezTo>
                    <a:pt x="653" y="9"/>
                    <a:pt x="618" y="1"/>
                    <a:pt x="59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5" name="Google Shape;595;p27"/>
            <p:cNvSpPr/>
            <p:nvPr/>
          </p:nvSpPr>
          <p:spPr>
            <a:xfrm>
              <a:off x="7989486" y="3946264"/>
              <a:ext cx="40080" cy="114418"/>
            </a:xfrm>
            <a:custGeom>
              <a:avLst/>
              <a:gdLst/>
              <a:ahLst/>
              <a:cxnLst/>
              <a:rect l="l" t="t" r="r" b="b"/>
              <a:pathLst>
                <a:path w="241" h="688" extrusionOk="0">
                  <a:moveTo>
                    <a:pt x="35" y="1"/>
                  </a:moveTo>
                  <a:cubicBezTo>
                    <a:pt x="9" y="35"/>
                    <a:pt x="1" y="61"/>
                    <a:pt x="1" y="95"/>
                  </a:cubicBezTo>
                  <a:lnTo>
                    <a:pt x="1" y="189"/>
                  </a:lnTo>
                  <a:cubicBezTo>
                    <a:pt x="1" y="249"/>
                    <a:pt x="44" y="301"/>
                    <a:pt x="69" y="352"/>
                  </a:cubicBezTo>
                  <a:cubicBezTo>
                    <a:pt x="87" y="404"/>
                    <a:pt x="121" y="464"/>
                    <a:pt x="138" y="515"/>
                  </a:cubicBezTo>
                  <a:cubicBezTo>
                    <a:pt x="164" y="567"/>
                    <a:pt x="181" y="618"/>
                    <a:pt x="215" y="678"/>
                  </a:cubicBezTo>
                  <a:lnTo>
                    <a:pt x="241" y="687"/>
                  </a:lnTo>
                  <a:cubicBezTo>
                    <a:pt x="241" y="618"/>
                    <a:pt x="224" y="567"/>
                    <a:pt x="224" y="507"/>
                  </a:cubicBezTo>
                  <a:cubicBezTo>
                    <a:pt x="215" y="438"/>
                    <a:pt x="215" y="378"/>
                    <a:pt x="207" y="318"/>
                  </a:cubicBezTo>
                  <a:cubicBezTo>
                    <a:pt x="198" y="267"/>
                    <a:pt x="207" y="207"/>
                    <a:pt x="172" y="146"/>
                  </a:cubicBezTo>
                  <a:cubicBezTo>
                    <a:pt x="164" y="129"/>
                    <a:pt x="155" y="95"/>
                    <a:pt x="129" y="78"/>
                  </a:cubicBezTo>
                  <a:cubicBezTo>
                    <a:pt x="112" y="44"/>
                    <a:pt x="87" y="18"/>
                    <a:pt x="5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6" name="Google Shape;596;p27"/>
            <p:cNvSpPr/>
            <p:nvPr/>
          </p:nvSpPr>
          <p:spPr>
            <a:xfrm>
              <a:off x="7915314" y="4054695"/>
              <a:ext cx="112921" cy="40080"/>
            </a:xfrm>
            <a:custGeom>
              <a:avLst/>
              <a:gdLst/>
              <a:ahLst/>
              <a:cxnLst/>
              <a:rect l="l" t="t" r="r" b="b"/>
              <a:pathLst>
                <a:path w="679" h="241" extrusionOk="0">
                  <a:moveTo>
                    <a:pt x="678" y="1"/>
                  </a:moveTo>
                  <a:cubicBezTo>
                    <a:pt x="618" y="1"/>
                    <a:pt x="567" y="9"/>
                    <a:pt x="498" y="9"/>
                  </a:cubicBezTo>
                  <a:cubicBezTo>
                    <a:pt x="438" y="26"/>
                    <a:pt x="370" y="26"/>
                    <a:pt x="318" y="35"/>
                  </a:cubicBezTo>
                  <a:cubicBezTo>
                    <a:pt x="267" y="44"/>
                    <a:pt x="198" y="35"/>
                    <a:pt x="146" y="69"/>
                  </a:cubicBezTo>
                  <a:cubicBezTo>
                    <a:pt x="129" y="78"/>
                    <a:pt x="95" y="86"/>
                    <a:pt x="69" y="112"/>
                  </a:cubicBezTo>
                  <a:cubicBezTo>
                    <a:pt x="43" y="129"/>
                    <a:pt x="18" y="155"/>
                    <a:pt x="1" y="181"/>
                  </a:cubicBezTo>
                  <a:lnTo>
                    <a:pt x="1" y="207"/>
                  </a:lnTo>
                  <a:cubicBezTo>
                    <a:pt x="26" y="224"/>
                    <a:pt x="61" y="241"/>
                    <a:pt x="95" y="241"/>
                  </a:cubicBezTo>
                  <a:lnTo>
                    <a:pt x="189" y="241"/>
                  </a:lnTo>
                  <a:cubicBezTo>
                    <a:pt x="241" y="241"/>
                    <a:pt x="301" y="198"/>
                    <a:pt x="352" y="172"/>
                  </a:cubicBezTo>
                  <a:cubicBezTo>
                    <a:pt x="404" y="155"/>
                    <a:pt x="455" y="121"/>
                    <a:pt x="515" y="95"/>
                  </a:cubicBezTo>
                  <a:cubicBezTo>
                    <a:pt x="567" y="78"/>
                    <a:pt x="618" y="52"/>
                    <a:pt x="670" y="26"/>
                  </a:cubicBezTo>
                  <a:lnTo>
                    <a:pt x="6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7" name="Google Shape;597;p27"/>
            <p:cNvSpPr/>
            <p:nvPr/>
          </p:nvSpPr>
          <p:spPr>
            <a:xfrm>
              <a:off x="7885379" y="3930964"/>
              <a:ext cx="281222" cy="254946"/>
            </a:xfrm>
            <a:custGeom>
              <a:avLst/>
              <a:gdLst/>
              <a:ahLst/>
              <a:cxnLst/>
              <a:rect l="l" t="t" r="r" b="b"/>
              <a:pathLst>
                <a:path w="1691" h="1533" extrusionOk="0">
                  <a:moveTo>
                    <a:pt x="851" y="121"/>
                  </a:moveTo>
                  <a:cubicBezTo>
                    <a:pt x="1135" y="121"/>
                    <a:pt x="1396" y="308"/>
                    <a:pt x="1468" y="607"/>
                  </a:cubicBezTo>
                  <a:cubicBezTo>
                    <a:pt x="1553" y="951"/>
                    <a:pt x="1347" y="1302"/>
                    <a:pt x="1004" y="1388"/>
                  </a:cubicBezTo>
                  <a:cubicBezTo>
                    <a:pt x="952" y="1401"/>
                    <a:pt x="899" y="1408"/>
                    <a:pt x="847" y="1408"/>
                  </a:cubicBezTo>
                  <a:cubicBezTo>
                    <a:pt x="559" y="1408"/>
                    <a:pt x="296" y="1215"/>
                    <a:pt x="223" y="925"/>
                  </a:cubicBezTo>
                  <a:cubicBezTo>
                    <a:pt x="138" y="582"/>
                    <a:pt x="335" y="230"/>
                    <a:pt x="678" y="144"/>
                  </a:cubicBezTo>
                  <a:cubicBezTo>
                    <a:pt x="736" y="128"/>
                    <a:pt x="794" y="121"/>
                    <a:pt x="851" y="121"/>
                  </a:cubicBezTo>
                  <a:close/>
                  <a:moveTo>
                    <a:pt x="850" y="0"/>
                  </a:moveTo>
                  <a:cubicBezTo>
                    <a:pt x="787" y="0"/>
                    <a:pt x="724" y="8"/>
                    <a:pt x="661" y="24"/>
                  </a:cubicBezTo>
                  <a:cubicBezTo>
                    <a:pt x="249" y="136"/>
                    <a:pt x="0" y="556"/>
                    <a:pt x="112" y="959"/>
                  </a:cubicBezTo>
                  <a:cubicBezTo>
                    <a:pt x="199" y="1307"/>
                    <a:pt x="512" y="1532"/>
                    <a:pt x="855" y="1532"/>
                  </a:cubicBezTo>
                  <a:cubicBezTo>
                    <a:pt x="918" y="1532"/>
                    <a:pt x="983" y="1524"/>
                    <a:pt x="1047" y="1508"/>
                  </a:cubicBezTo>
                  <a:cubicBezTo>
                    <a:pt x="1450" y="1397"/>
                    <a:pt x="1691" y="985"/>
                    <a:pt x="1588" y="573"/>
                  </a:cubicBezTo>
                  <a:cubicBezTo>
                    <a:pt x="1501" y="226"/>
                    <a:pt x="1188" y="0"/>
                    <a:pt x="8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8" name="Google Shape;598;p27"/>
            <p:cNvSpPr/>
            <p:nvPr/>
          </p:nvSpPr>
          <p:spPr>
            <a:xfrm>
              <a:off x="7895357" y="3938448"/>
              <a:ext cx="264092" cy="239812"/>
            </a:xfrm>
            <a:custGeom>
              <a:avLst/>
              <a:gdLst/>
              <a:ahLst/>
              <a:cxnLst/>
              <a:rect l="l" t="t" r="r" b="b"/>
              <a:pathLst>
                <a:path w="1588" h="1442" extrusionOk="0">
                  <a:moveTo>
                    <a:pt x="794" y="113"/>
                  </a:moveTo>
                  <a:cubicBezTo>
                    <a:pt x="1064" y="113"/>
                    <a:pt x="1309" y="289"/>
                    <a:pt x="1373" y="562"/>
                  </a:cubicBezTo>
                  <a:cubicBezTo>
                    <a:pt x="1459" y="880"/>
                    <a:pt x="1262" y="1214"/>
                    <a:pt x="944" y="1300"/>
                  </a:cubicBezTo>
                  <a:cubicBezTo>
                    <a:pt x="891" y="1314"/>
                    <a:pt x="838" y="1321"/>
                    <a:pt x="785" y="1321"/>
                  </a:cubicBezTo>
                  <a:cubicBezTo>
                    <a:pt x="516" y="1321"/>
                    <a:pt x="271" y="1144"/>
                    <a:pt x="206" y="871"/>
                  </a:cubicBezTo>
                  <a:cubicBezTo>
                    <a:pt x="121" y="554"/>
                    <a:pt x="309" y="219"/>
                    <a:pt x="635" y="133"/>
                  </a:cubicBezTo>
                  <a:cubicBezTo>
                    <a:pt x="688" y="119"/>
                    <a:pt x="742" y="113"/>
                    <a:pt x="794" y="113"/>
                  </a:cubicBezTo>
                  <a:close/>
                  <a:moveTo>
                    <a:pt x="788" y="0"/>
                  </a:moveTo>
                  <a:cubicBezTo>
                    <a:pt x="729" y="0"/>
                    <a:pt x="669" y="7"/>
                    <a:pt x="610" y="22"/>
                  </a:cubicBezTo>
                  <a:cubicBezTo>
                    <a:pt x="224" y="125"/>
                    <a:pt x="0" y="520"/>
                    <a:pt x="95" y="906"/>
                  </a:cubicBezTo>
                  <a:cubicBezTo>
                    <a:pt x="175" y="1232"/>
                    <a:pt x="475" y="1442"/>
                    <a:pt x="800" y="1442"/>
                  </a:cubicBezTo>
                  <a:cubicBezTo>
                    <a:pt x="859" y="1442"/>
                    <a:pt x="919" y="1435"/>
                    <a:pt x="979" y="1420"/>
                  </a:cubicBezTo>
                  <a:cubicBezTo>
                    <a:pt x="1356" y="1309"/>
                    <a:pt x="1588" y="923"/>
                    <a:pt x="1485" y="537"/>
                  </a:cubicBezTo>
                  <a:cubicBezTo>
                    <a:pt x="1405" y="210"/>
                    <a:pt x="1110" y="0"/>
                    <a:pt x="788"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599" name="Google Shape;599;p27"/>
            <p:cNvSpPr/>
            <p:nvPr/>
          </p:nvSpPr>
          <p:spPr>
            <a:xfrm>
              <a:off x="7993810" y="4027088"/>
              <a:ext cx="65857" cy="61200"/>
            </a:xfrm>
            <a:custGeom>
              <a:avLst/>
              <a:gdLst/>
              <a:ahLst/>
              <a:cxnLst/>
              <a:rect l="l" t="t" r="r" b="b"/>
              <a:pathLst>
                <a:path w="396" h="368" extrusionOk="0">
                  <a:moveTo>
                    <a:pt x="183" y="0"/>
                  </a:moveTo>
                  <a:cubicBezTo>
                    <a:pt x="171" y="0"/>
                    <a:pt x="158" y="1"/>
                    <a:pt x="146" y="4"/>
                  </a:cubicBezTo>
                  <a:cubicBezTo>
                    <a:pt x="52" y="29"/>
                    <a:pt x="0" y="132"/>
                    <a:pt x="18" y="235"/>
                  </a:cubicBezTo>
                  <a:cubicBezTo>
                    <a:pt x="40" y="318"/>
                    <a:pt x="121" y="367"/>
                    <a:pt x="204" y="367"/>
                  </a:cubicBezTo>
                  <a:cubicBezTo>
                    <a:pt x="216" y="367"/>
                    <a:pt x="229" y="366"/>
                    <a:pt x="241" y="364"/>
                  </a:cubicBezTo>
                  <a:cubicBezTo>
                    <a:pt x="335" y="338"/>
                    <a:pt x="395" y="235"/>
                    <a:pt x="369" y="132"/>
                  </a:cubicBezTo>
                  <a:cubicBezTo>
                    <a:pt x="354" y="50"/>
                    <a:pt x="268" y="0"/>
                    <a:pt x="183"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0" name="Google Shape;600;p27"/>
            <p:cNvSpPr/>
            <p:nvPr/>
          </p:nvSpPr>
          <p:spPr>
            <a:xfrm>
              <a:off x="8244930" y="4064673"/>
              <a:ext cx="158489" cy="144353"/>
            </a:xfrm>
            <a:custGeom>
              <a:avLst/>
              <a:gdLst/>
              <a:ahLst/>
              <a:cxnLst/>
              <a:rect l="l" t="t" r="r" b="b"/>
              <a:pathLst>
                <a:path w="953" h="868" extrusionOk="0">
                  <a:moveTo>
                    <a:pt x="486" y="111"/>
                  </a:moveTo>
                  <a:cubicBezTo>
                    <a:pt x="630" y="111"/>
                    <a:pt x="762" y="203"/>
                    <a:pt x="798" y="361"/>
                  </a:cubicBezTo>
                  <a:cubicBezTo>
                    <a:pt x="841" y="533"/>
                    <a:pt x="747" y="713"/>
                    <a:pt x="567" y="756"/>
                  </a:cubicBezTo>
                  <a:cubicBezTo>
                    <a:pt x="539" y="762"/>
                    <a:pt x="512" y="765"/>
                    <a:pt x="485" y="765"/>
                  </a:cubicBezTo>
                  <a:cubicBezTo>
                    <a:pt x="337" y="765"/>
                    <a:pt x="208" y="668"/>
                    <a:pt x="172" y="516"/>
                  </a:cubicBezTo>
                  <a:cubicBezTo>
                    <a:pt x="129" y="344"/>
                    <a:pt x="224" y="164"/>
                    <a:pt x="404" y="121"/>
                  </a:cubicBezTo>
                  <a:cubicBezTo>
                    <a:pt x="431" y="114"/>
                    <a:pt x="459" y="111"/>
                    <a:pt x="486" y="111"/>
                  </a:cubicBezTo>
                  <a:close/>
                  <a:moveTo>
                    <a:pt x="494" y="0"/>
                  </a:moveTo>
                  <a:cubicBezTo>
                    <a:pt x="456" y="0"/>
                    <a:pt x="417" y="6"/>
                    <a:pt x="378" y="18"/>
                  </a:cubicBezTo>
                  <a:cubicBezTo>
                    <a:pt x="138" y="78"/>
                    <a:pt x="0" y="318"/>
                    <a:pt x="61" y="541"/>
                  </a:cubicBezTo>
                  <a:cubicBezTo>
                    <a:pt x="117" y="740"/>
                    <a:pt x="285" y="868"/>
                    <a:pt x="472" y="868"/>
                  </a:cubicBezTo>
                  <a:cubicBezTo>
                    <a:pt x="512" y="868"/>
                    <a:pt x="552" y="862"/>
                    <a:pt x="592" y="850"/>
                  </a:cubicBezTo>
                  <a:cubicBezTo>
                    <a:pt x="824" y="799"/>
                    <a:pt x="953" y="567"/>
                    <a:pt x="901" y="327"/>
                  </a:cubicBezTo>
                  <a:cubicBezTo>
                    <a:pt x="845" y="128"/>
                    <a:pt x="677" y="0"/>
                    <a:pt x="494"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1" name="Google Shape;601;p27"/>
            <p:cNvSpPr/>
            <p:nvPr/>
          </p:nvSpPr>
          <p:spPr>
            <a:xfrm>
              <a:off x="8304800" y="4189402"/>
              <a:ext cx="35922" cy="32429"/>
            </a:xfrm>
            <a:custGeom>
              <a:avLst/>
              <a:gdLst/>
              <a:ahLst/>
              <a:cxnLst/>
              <a:rect l="l" t="t" r="r" b="b"/>
              <a:pathLst>
                <a:path w="216" h="195" extrusionOk="0">
                  <a:moveTo>
                    <a:pt x="122" y="1"/>
                  </a:moveTo>
                  <a:cubicBezTo>
                    <a:pt x="111" y="1"/>
                    <a:pt x="99" y="2"/>
                    <a:pt x="87" y="6"/>
                  </a:cubicBezTo>
                  <a:cubicBezTo>
                    <a:pt x="35" y="14"/>
                    <a:pt x="1" y="74"/>
                    <a:pt x="27" y="126"/>
                  </a:cubicBezTo>
                  <a:cubicBezTo>
                    <a:pt x="33" y="165"/>
                    <a:pt x="65" y="195"/>
                    <a:pt x="106" y="195"/>
                  </a:cubicBezTo>
                  <a:cubicBezTo>
                    <a:pt x="119" y="195"/>
                    <a:pt x="133" y="192"/>
                    <a:pt x="147" y="186"/>
                  </a:cubicBezTo>
                  <a:cubicBezTo>
                    <a:pt x="198" y="169"/>
                    <a:pt x="215" y="126"/>
                    <a:pt x="207" y="74"/>
                  </a:cubicBezTo>
                  <a:cubicBezTo>
                    <a:pt x="200" y="27"/>
                    <a:pt x="166" y="1"/>
                    <a:pt x="12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2" name="Google Shape;602;p27"/>
            <p:cNvSpPr/>
            <p:nvPr/>
          </p:nvSpPr>
          <p:spPr>
            <a:xfrm>
              <a:off x="7751171" y="3951918"/>
              <a:ext cx="85813" cy="85813"/>
            </a:xfrm>
            <a:custGeom>
              <a:avLst/>
              <a:gdLst/>
              <a:ahLst/>
              <a:cxnLst/>
              <a:rect l="l" t="t" r="r" b="b"/>
              <a:pathLst>
                <a:path w="516" h="516" extrusionOk="0">
                  <a:moveTo>
                    <a:pt x="258" y="1"/>
                  </a:moveTo>
                  <a:cubicBezTo>
                    <a:pt x="112" y="1"/>
                    <a:pt x="1" y="112"/>
                    <a:pt x="1" y="258"/>
                  </a:cubicBezTo>
                  <a:cubicBezTo>
                    <a:pt x="1" y="396"/>
                    <a:pt x="112" y="516"/>
                    <a:pt x="258" y="516"/>
                  </a:cubicBezTo>
                  <a:cubicBezTo>
                    <a:pt x="396" y="516"/>
                    <a:pt x="516" y="396"/>
                    <a:pt x="516" y="258"/>
                  </a:cubicBezTo>
                  <a:cubicBezTo>
                    <a:pt x="516" y="112"/>
                    <a:pt x="404" y="1"/>
                    <a:pt x="25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3" name="Google Shape;603;p27"/>
            <p:cNvSpPr/>
            <p:nvPr/>
          </p:nvSpPr>
          <p:spPr>
            <a:xfrm>
              <a:off x="7776948" y="3977696"/>
              <a:ext cx="32928" cy="32928"/>
            </a:xfrm>
            <a:custGeom>
              <a:avLst/>
              <a:gdLst/>
              <a:ahLst/>
              <a:cxnLst/>
              <a:rect l="l" t="t" r="r" b="b"/>
              <a:pathLst>
                <a:path w="198" h="198" extrusionOk="0">
                  <a:moveTo>
                    <a:pt x="103" y="0"/>
                  </a:moveTo>
                  <a:cubicBezTo>
                    <a:pt x="43" y="0"/>
                    <a:pt x="0" y="43"/>
                    <a:pt x="0" y="103"/>
                  </a:cubicBezTo>
                  <a:cubicBezTo>
                    <a:pt x="0" y="155"/>
                    <a:pt x="43" y="198"/>
                    <a:pt x="103" y="198"/>
                  </a:cubicBezTo>
                  <a:cubicBezTo>
                    <a:pt x="155" y="198"/>
                    <a:pt x="198" y="155"/>
                    <a:pt x="198" y="103"/>
                  </a:cubicBezTo>
                  <a:cubicBezTo>
                    <a:pt x="198" y="43"/>
                    <a:pt x="155" y="0"/>
                    <a:pt x="103"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4" name="Google Shape;604;p27"/>
            <p:cNvSpPr/>
            <p:nvPr/>
          </p:nvSpPr>
          <p:spPr>
            <a:xfrm>
              <a:off x="7878228" y="3916662"/>
              <a:ext cx="538163" cy="309494"/>
            </a:xfrm>
            <a:custGeom>
              <a:avLst/>
              <a:gdLst/>
              <a:ahLst/>
              <a:cxnLst/>
              <a:rect l="l" t="t" r="r" b="b"/>
              <a:pathLst>
                <a:path w="3236" h="1861" extrusionOk="0">
                  <a:moveTo>
                    <a:pt x="891" y="75"/>
                  </a:moveTo>
                  <a:cubicBezTo>
                    <a:pt x="991" y="75"/>
                    <a:pt x="1092" y="95"/>
                    <a:pt x="1184" y="136"/>
                  </a:cubicBezTo>
                  <a:lnTo>
                    <a:pt x="2909" y="942"/>
                  </a:lnTo>
                  <a:cubicBezTo>
                    <a:pt x="3012" y="1002"/>
                    <a:pt x="3081" y="1097"/>
                    <a:pt x="3115" y="1217"/>
                  </a:cubicBezTo>
                  <a:cubicBezTo>
                    <a:pt x="3149" y="1337"/>
                    <a:pt x="3132" y="1457"/>
                    <a:pt x="3072" y="1560"/>
                  </a:cubicBezTo>
                  <a:cubicBezTo>
                    <a:pt x="3012" y="1654"/>
                    <a:pt x="2909" y="1732"/>
                    <a:pt x="2797" y="1766"/>
                  </a:cubicBezTo>
                  <a:cubicBezTo>
                    <a:pt x="2755" y="1774"/>
                    <a:pt x="2712" y="1774"/>
                    <a:pt x="2669" y="1774"/>
                  </a:cubicBezTo>
                  <a:lnTo>
                    <a:pt x="747" y="1620"/>
                  </a:lnTo>
                  <a:cubicBezTo>
                    <a:pt x="447" y="1569"/>
                    <a:pt x="206" y="1354"/>
                    <a:pt x="138" y="1054"/>
                  </a:cubicBezTo>
                  <a:cubicBezTo>
                    <a:pt x="95" y="856"/>
                    <a:pt x="112" y="651"/>
                    <a:pt x="224" y="470"/>
                  </a:cubicBezTo>
                  <a:cubicBezTo>
                    <a:pt x="327" y="282"/>
                    <a:pt x="490" y="153"/>
                    <a:pt x="695" y="101"/>
                  </a:cubicBezTo>
                  <a:cubicBezTo>
                    <a:pt x="758" y="84"/>
                    <a:pt x="824" y="75"/>
                    <a:pt x="891" y="75"/>
                  </a:cubicBezTo>
                  <a:close/>
                  <a:moveTo>
                    <a:pt x="873" y="1"/>
                  </a:moveTo>
                  <a:cubicBezTo>
                    <a:pt x="804" y="1"/>
                    <a:pt x="736" y="8"/>
                    <a:pt x="670" y="24"/>
                  </a:cubicBezTo>
                  <a:cubicBezTo>
                    <a:pt x="447" y="84"/>
                    <a:pt x="258" y="230"/>
                    <a:pt x="146" y="427"/>
                  </a:cubicBezTo>
                  <a:cubicBezTo>
                    <a:pt x="35" y="625"/>
                    <a:pt x="1" y="856"/>
                    <a:pt x="61" y="1080"/>
                  </a:cubicBezTo>
                  <a:cubicBezTo>
                    <a:pt x="146" y="1397"/>
                    <a:pt x="404" y="1646"/>
                    <a:pt x="730" y="1697"/>
                  </a:cubicBezTo>
                  <a:lnTo>
                    <a:pt x="2592" y="1860"/>
                  </a:lnTo>
                  <a:lnTo>
                    <a:pt x="2686" y="1860"/>
                  </a:lnTo>
                  <a:cubicBezTo>
                    <a:pt x="2715" y="1860"/>
                    <a:pt x="2743" y="1856"/>
                    <a:pt x="2774" y="1856"/>
                  </a:cubicBezTo>
                  <a:cubicBezTo>
                    <a:pt x="2790" y="1856"/>
                    <a:pt x="2806" y="1857"/>
                    <a:pt x="2823" y="1860"/>
                  </a:cubicBezTo>
                  <a:cubicBezTo>
                    <a:pt x="2960" y="1826"/>
                    <a:pt x="3072" y="1732"/>
                    <a:pt x="3149" y="1611"/>
                  </a:cubicBezTo>
                  <a:cubicBezTo>
                    <a:pt x="3218" y="1483"/>
                    <a:pt x="3235" y="1345"/>
                    <a:pt x="3201" y="1208"/>
                  </a:cubicBezTo>
                  <a:cubicBezTo>
                    <a:pt x="3158" y="1062"/>
                    <a:pt x="3072" y="951"/>
                    <a:pt x="2943" y="874"/>
                  </a:cubicBezTo>
                  <a:lnTo>
                    <a:pt x="1219" y="67"/>
                  </a:lnTo>
                  <a:cubicBezTo>
                    <a:pt x="1110" y="24"/>
                    <a:pt x="991" y="1"/>
                    <a:pt x="873"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5" name="Google Shape;605;p27"/>
            <p:cNvSpPr/>
            <p:nvPr/>
          </p:nvSpPr>
          <p:spPr>
            <a:xfrm>
              <a:off x="7851120" y="4088954"/>
              <a:ext cx="590882" cy="508062"/>
            </a:xfrm>
            <a:custGeom>
              <a:avLst/>
              <a:gdLst/>
              <a:ahLst/>
              <a:cxnLst/>
              <a:rect l="l" t="t" r="r" b="b"/>
              <a:pathLst>
                <a:path w="3553" h="3055" extrusionOk="0">
                  <a:moveTo>
                    <a:pt x="0" y="1"/>
                  </a:moveTo>
                  <a:lnTo>
                    <a:pt x="0" y="3055"/>
                  </a:lnTo>
                  <a:lnTo>
                    <a:pt x="3552" y="3055"/>
                  </a:lnTo>
                  <a:lnTo>
                    <a:pt x="3552" y="387"/>
                  </a:lnTo>
                  <a:lnTo>
                    <a:pt x="3106" y="919"/>
                  </a:lnTo>
                  <a:lnTo>
                    <a:pt x="515" y="730"/>
                  </a:lnTo>
                  <a:lnTo>
                    <a:pt x="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6" name="Google Shape;606;p27"/>
            <p:cNvSpPr/>
            <p:nvPr/>
          </p:nvSpPr>
          <p:spPr>
            <a:xfrm>
              <a:off x="7851120" y="4422894"/>
              <a:ext cx="589385" cy="174121"/>
            </a:xfrm>
            <a:custGeom>
              <a:avLst/>
              <a:gdLst/>
              <a:ahLst/>
              <a:cxnLst/>
              <a:rect l="l" t="t" r="r" b="b"/>
              <a:pathLst>
                <a:path w="3544" h="1047" extrusionOk="0">
                  <a:moveTo>
                    <a:pt x="0" y="0"/>
                  </a:moveTo>
                  <a:lnTo>
                    <a:pt x="0" y="1047"/>
                  </a:lnTo>
                  <a:lnTo>
                    <a:pt x="3544" y="1047"/>
                  </a:lnTo>
                  <a:lnTo>
                    <a:pt x="354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7" name="Google Shape;607;p27"/>
            <p:cNvSpPr/>
            <p:nvPr/>
          </p:nvSpPr>
          <p:spPr>
            <a:xfrm>
              <a:off x="7881055"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8" name="Google Shape;608;p27"/>
            <p:cNvSpPr/>
            <p:nvPr/>
          </p:nvSpPr>
          <p:spPr>
            <a:xfrm>
              <a:off x="7903839"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09" name="Google Shape;609;p27"/>
            <p:cNvSpPr/>
            <p:nvPr/>
          </p:nvSpPr>
          <p:spPr>
            <a:xfrm>
              <a:off x="7925292"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0" name="Google Shape;610;p27"/>
            <p:cNvSpPr/>
            <p:nvPr/>
          </p:nvSpPr>
          <p:spPr>
            <a:xfrm>
              <a:off x="7881055"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1" name="Google Shape;611;p27"/>
            <p:cNvSpPr/>
            <p:nvPr/>
          </p:nvSpPr>
          <p:spPr>
            <a:xfrm>
              <a:off x="7903839"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2" name="Google Shape;612;p27"/>
            <p:cNvSpPr/>
            <p:nvPr/>
          </p:nvSpPr>
          <p:spPr>
            <a:xfrm>
              <a:off x="7925292"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3" name="Google Shape;613;p27"/>
            <p:cNvSpPr/>
            <p:nvPr/>
          </p:nvSpPr>
          <p:spPr>
            <a:xfrm>
              <a:off x="7881055"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4" name="Google Shape;614;p27"/>
            <p:cNvSpPr/>
            <p:nvPr/>
          </p:nvSpPr>
          <p:spPr>
            <a:xfrm>
              <a:off x="7903839"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5" name="Google Shape;615;p27"/>
            <p:cNvSpPr/>
            <p:nvPr/>
          </p:nvSpPr>
          <p:spPr>
            <a:xfrm>
              <a:off x="7925292"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6" name="Google Shape;616;p27"/>
            <p:cNvSpPr/>
            <p:nvPr/>
          </p:nvSpPr>
          <p:spPr>
            <a:xfrm>
              <a:off x="7975183"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7" name="Google Shape;617;p27"/>
            <p:cNvSpPr/>
            <p:nvPr/>
          </p:nvSpPr>
          <p:spPr>
            <a:xfrm>
              <a:off x="7998134"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8" name="Google Shape;618;p27"/>
            <p:cNvSpPr/>
            <p:nvPr/>
          </p:nvSpPr>
          <p:spPr>
            <a:xfrm>
              <a:off x="8019421"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19" name="Google Shape;619;p27"/>
            <p:cNvSpPr/>
            <p:nvPr/>
          </p:nvSpPr>
          <p:spPr>
            <a:xfrm>
              <a:off x="7975183"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0" name="Google Shape;620;p27"/>
            <p:cNvSpPr/>
            <p:nvPr/>
          </p:nvSpPr>
          <p:spPr>
            <a:xfrm>
              <a:off x="7998134"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1" name="Google Shape;621;p27"/>
            <p:cNvSpPr/>
            <p:nvPr/>
          </p:nvSpPr>
          <p:spPr>
            <a:xfrm>
              <a:off x="8019421"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2" name="Google Shape;622;p27"/>
            <p:cNvSpPr/>
            <p:nvPr/>
          </p:nvSpPr>
          <p:spPr>
            <a:xfrm>
              <a:off x="7975183"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3" name="Google Shape;623;p27"/>
            <p:cNvSpPr/>
            <p:nvPr/>
          </p:nvSpPr>
          <p:spPr>
            <a:xfrm>
              <a:off x="7998134"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4" name="Google Shape;624;p27"/>
            <p:cNvSpPr/>
            <p:nvPr/>
          </p:nvSpPr>
          <p:spPr>
            <a:xfrm>
              <a:off x="8019421"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5" name="Google Shape;625;p27"/>
            <p:cNvSpPr/>
            <p:nvPr/>
          </p:nvSpPr>
          <p:spPr>
            <a:xfrm>
              <a:off x="8069478"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6" name="Google Shape;626;p27"/>
            <p:cNvSpPr/>
            <p:nvPr/>
          </p:nvSpPr>
          <p:spPr>
            <a:xfrm>
              <a:off x="8093759"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7" name="Google Shape;627;p27"/>
            <p:cNvSpPr/>
            <p:nvPr/>
          </p:nvSpPr>
          <p:spPr>
            <a:xfrm>
              <a:off x="8115046"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8" name="Google Shape;628;p27"/>
            <p:cNvSpPr/>
            <p:nvPr/>
          </p:nvSpPr>
          <p:spPr>
            <a:xfrm>
              <a:off x="8069478"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29" name="Google Shape;629;p27"/>
            <p:cNvSpPr/>
            <p:nvPr/>
          </p:nvSpPr>
          <p:spPr>
            <a:xfrm>
              <a:off x="8093759"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0" name="Google Shape;630;p27"/>
            <p:cNvSpPr/>
            <p:nvPr/>
          </p:nvSpPr>
          <p:spPr>
            <a:xfrm>
              <a:off x="8115046"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1" name="Google Shape;631;p27"/>
            <p:cNvSpPr/>
            <p:nvPr/>
          </p:nvSpPr>
          <p:spPr>
            <a:xfrm>
              <a:off x="8069478"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2" name="Google Shape;632;p27"/>
            <p:cNvSpPr/>
            <p:nvPr/>
          </p:nvSpPr>
          <p:spPr>
            <a:xfrm>
              <a:off x="8093759"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3" name="Google Shape;633;p27"/>
            <p:cNvSpPr/>
            <p:nvPr/>
          </p:nvSpPr>
          <p:spPr>
            <a:xfrm>
              <a:off x="8115046"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4" name="Google Shape;634;p27"/>
            <p:cNvSpPr/>
            <p:nvPr/>
          </p:nvSpPr>
          <p:spPr>
            <a:xfrm>
              <a:off x="8165104"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5" name="Google Shape;635;p27"/>
            <p:cNvSpPr/>
            <p:nvPr/>
          </p:nvSpPr>
          <p:spPr>
            <a:xfrm>
              <a:off x="8187888"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6" name="Google Shape;636;p27"/>
            <p:cNvSpPr/>
            <p:nvPr/>
          </p:nvSpPr>
          <p:spPr>
            <a:xfrm>
              <a:off x="8210671"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7" name="Google Shape;637;p27"/>
            <p:cNvSpPr/>
            <p:nvPr/>
          </p:nvSpPr>
          <p:spPr>
            <a:xfrm>
              <a:off x="8165104"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8" name="Google Shape;638;p27"/>
            <p:cNvSpPr/>
            <p:nvPr/>
          </p:nvSpPr>
          <p:spPr>
            <a:xfrm>
              <a:off x="8187888"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39" name="Google Shape;639;p27"/>
            <p:cNvSpPr/>
            <p:nvPr/>
          </p:nvSpPr>
          <p:spPr>
            <a:xfrm>
              <a:off x="8210671"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0" name="Google Shape;640;p27"/>
            <p:cNvSpPr/>
            <p:nvPr/>
          </p:nvSpPr>
          <p:spPr>
            <a:xfrm>
              <a:off x="8165104"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1" name="Google Shape;641;p27"/>
            <p:cNvSpPr/>
            <p:nvPr/>
          </p:nvSpPr>
          <p:spPr>
            <a:xfrm>
              <a:off x="8187888"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2" name="Google Shape;642;p27"/>
            <p:cNvSpPr/>
            <p:nvPr/>
          </p:nvSpPr>
          <p:spPr>
            <a:xfrm>
              <a:off x="8210671"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3" name="Google Shape;643;p27"/>
            <p:cNvSpPr/>
            <p:nvPr/>
          </p:nvSpPr>
          <p:spPr>
            <a:xfrm>
              <a:off x="8260563"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4" name="Google Shape;644;p27"/>
            <p:cNvSpPr/>
            <p:nvPr/>
          </p:nvSpPr>
          <p:spPr>
            <a:xfrm>
              <a:off x="8282016"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5" name="Google Shape;645;p27"/>
            <p:cNvSpPr/>
            <p:nvPr/>
          </p:nvSpPr>
          <p:spPr>
            <a:xfrm>
              <a:off x="8304800"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6" name="Google Shape;646;p27"/>
            <p:cNvSpPr/>
            <p:nvPr/>
          </p:nvSpPr>
          <p:spPr>
            <a:xfrm>
              <a:off x="8260563"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7" name="Google Shape;647;p27"/>
            <p:cNvSpPr/>
            <p:nvPr/>
          </p:nvSpPr>
          <p:spPr>
            <a:xfrm>
              <a:off x="8282016"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8" name="Google Shape;648;p27"/>
            <p:cNvSpPr/>
            <p:nvPr/>
          </p:nvSpPr>
          <p:spPr>
            <a:xfrm>
              <a:off x="8304800"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49" name="Google Shape;649;p27"/>
            <p:cNvSpPr/>
            <p:nvPr/>
          </p:nvSpPr>
          <p:spPr>
            <a:xfrm>
              <a:off x="8260563"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0" name="Google Shape;650;p27"/>
            <p:cNvSpPr/>
            <p:nvPr/>
          </p:nvSpPr>
          <p:spPr>
            <a:xfrm>
              <a:off x="8282016"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1" name="Google Shape;651;p27"/>
            <p:cNvSpPr/>
            <p:nvPr/>
          </p:nvSpPr>
          <p:spPr>
            <a:xfrm>
              <a:off x="8304800"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2" name="Google Shape;652;p27"/>
            <p:cNvSpPr/>
            <p:nvPr/>
          </p:nvSpPr>
          <p:spPr>
            <a:xfrm>
              <a:off x="8354858"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3" name="Google Shape;653;p27"/>
            <p:cNvSpPr/>
            <p:nvPr/>
          </p:nvSpPr>
          <p:spPr>
            <a:xfrm>
              <a:off x="8376145"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4" name="Google Shape;654;p27"/>
            <p:cNvSpPr/>
            <p:nvPr/>
          </p:nvSpPr>
          <p:spPr>
            <a:xfrm>
              <a:off x="8400425"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5" name="Google Shape;655;p27"/>
            <p:cNvSpPr/>
            <p:nvPr/>
          </p:nvSpPr>
          <p:spPr>
            <a:xfrm>
              <a:off x="8354858"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6" name="Google Shape;656;p27"/>
            <p:cNvSpPr/>
            <p:nvPr/>
          </p:nvSpPr>
          <p:spPr>
            <a:xfrm>
              <a:off x="8376145"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7" name="Google Shape;657;p27"/>
            <p:cNvSpPr/>
            <p:nvPr/>
          </p:nvSpPr>
          <p:spPr>
            <a:xfrm>
              <a:off x="8400425"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8" name="Google Shape;658;p27"/>
            <p:cNvSpPr/>
            <p:nvPr/>
          </p:nvSpPr>
          <p:spPr>
            <a:xfrm>
              <a:off x="8354858"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59" name="Google Shape;659;p27"/>
            <p:cNvSpPr/>
            <p:nvPr/>
          </p:nvSpPr>
          <p:spPr>
            <a:xfrm>
              <a:off x="8376145"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0" name="Google Shape;660;p27"/>
            <p:cNvSpPr/>
            <p:nvPr/>
          </p:nvSpPr>
          <p:spPr>
            <a:xfrm>
              <a:off x="8400425"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1" name="Google Shape;661;p27"/>
            <p:cNvSpPr/>
            <p:nvPr/>
          </p:nvSpPr>
          <p:spPr>
            <a:xfrm>
              <a:off x="7881055"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2" name="Google Shape;662;p27"/>
            <p:cNvSpPr/>
            <p:nvPr/>
          </p:nvSpPr>
          <p:spPr>
            <a:xfrm>
              <a:off x="7903839"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3" name="Google Shape;663;p27"/>
            <p:cNvSpPr/>
            <p:nvPr/>
          </p:nvSpPr>
          <p:spPr>
            <a:xfrm>
              <a:off x="7925292"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4" name="Google Shape;664;p27"/>
            <p:cNvSpPr/>
            <p:nvPr/>
          </p:nvSpPr>
          <p:spPr>
            <a:xfrm>
              <a:off x="7881055"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5" name="Google Shape;665;p27"/>
            <p:cNvSpPr/>
            <p:nvPr/>
          </p:nvSpPr>
          <p:spPr>
            <a:xfrm>
              <a:off x="7903839"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6" name="Google Shape;666;p27"/>
            <p:cNvSpPr/>
            <p:nvPr/>
          </p:nvSpPr>
          <p:spPr>
            <a:xfrm>
              <a:off x="7925292"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7" name="Google Shape;667;p27"/>
            <p:cNvSpPr/>
            <p:nvPr/>
          </p:nvSpPr>
          <p:spPr>
            <a:xfrm>
              <a:off x="7881055"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8" name="Google Shape;668;p27"/>
            <p:cNvSpPr/>
            <p:nvPr/>
          </p:nvSpPr>
          <p:spPr>
            <a:xfrm>
              <a:off x="7903839"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69" name="Google Shape;669;p27"/>
            <p:cNvSpPr/>
            <p:nvPr/>
          </p:nvSpPr>
          <p:spPr>
            <a:xfrm>
              <a:off x="7925292"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0" name="Google Shape;670;p27"/>
            <p:cNvSpPr/>
            <p:nvPr/>
          </p:nvSpPr>
          <p:spPr>
            <a:xfrm>
              <a:off x="7975183"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1" name="Google Shape;671;p27"/>
            <p:cNvSpPr/>
            <p:nvPr/>
          </p:nvSpPr>
          <p:spPr>
            <a:xfrm>
              <a:off x="7998134"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2" name="Google Shape;672;p27"/>
            <p:cNvSpPr/>
            <p:nvPr/>
          </p:nvSpPr>
          <p:spPr>
            <a:xfrm>
              <a:off x="8019421"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3" name="Google Shape;673;p27"/>
            <p:cNvSpPr/>
            <p:nvPr/>
          </p:nvSpPr>
          <p:spPr>
            <a:xfrm>
              <a:off x="7975183"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4" name="Google Shape;674;p27"/>
            <p:cNvSpPr/>
            <p:nvPr/>
          </p:nvSpPr>
          <p:spPr>
            <a:xfrm>
              <a:off x="7998134"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5" name="Google Shape;675;p27"/>
            <p:cNvSpPr/>
            <p:nvPr/>
          </p:nvSpPr>
          <p:spPr>
            <a:xfrm>
              <a:off x="8019421"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6" name="Google Shape;676;p27"/>
            <p:cNvSpPr/>
            <p:nvPr/>
          </p:nvSpPr>
          <p:spPr>
            <a:xfrm>
              <a:off x="7975183"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7" name="Google Shape;677;p27"/>
            <p:cNvSpPr/>
            <p:nvPr/>
          </p:nvSpPr>
          <p:spPr>
            <a:xfrm>
              <a:off x="7998134"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8" name="Google Shape;678;p27"/>
            <p:cNvSpPr/>
            <p:nvPr/>
          </p:nvSpPr>
          <p:spPr>
            <a:xfrm>
              <a:off x="8019421"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79" name="Google Shape;679;p27"/>
            <p:cNvSpPr/>
            <p:nvPr/>
          </p:nvSpPr>
          <p:spPr>
            <a:xfrm>
              <a:off x="8069478"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0" name="Google Shape;680;p27"/>
            <p:cNvSpPr/>
            <p:nvPr/>
          </p:nvSpPr>
          <p:spPr>
            <a:xfrm>
              <a:off x="8093759"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1" name="Google Shape;681;p27"/>
            <p:cNvSpPr/>
            <p:nvPr/>
          </p:nvSpPr>
          <p:spPr>
            <a:xfrm>
              <a:off x="8115046"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2" name="Google Shape;682;p27"/>
            <p:cNvSpPr/>
            <p:nvPr/>
          </p:nvSpPr>
          <p:spPr>
            <a:xfrm>
              <a:off x="8069478"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3" name="Google Shape;683;p27"/>
            <p:cNvSpPr/>
            <p:nvPr/>
          </p:nvSpPr>
          <p:spPr>
            <a:xfrm>
              <a:off x="8093759"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4" name="Google Shape;684;p27"/>
            <p:cNvSpPr/>
            <p:nvPr/>
          </p:nvSpPr>
          <p:spPr>
            <a:xfrm>
              <a:off x="8115046"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5" name="Google Shape;685;p27"/>
            <p:cNvSpPr/>
            <p:nvPr/>
          </p:nvSpPr>
          <p:spPr>
            <a:xfrm>
              <a:off x="8069478"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6" name="Google Shape;686;p27"/>
            <p:cNvSpPr/>
            <p:nvPr/>
          </p:nvSpPr>
          <p:spPr>
            <a:xfrm>
              <a:off x="8093759"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7" name="Google Shape;687;p27"/>
            <p:cNvSpPr/>
            <p:nvPr/>
          </p:nvSpPr>
          <p:spPr>
            <a:xfrm>
              <a:off x="8115046"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8" name="Google Shape;688;p27"/>
            <p:cNvSpPr/>
            <p:nvPr/>
          </p:nvSpPr>
          <p:spPr>
            <a:xfrm>
              <a:off x="8165104"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89" name="Google Shape;689;p27"/>
            <p:cNvSpPr/>
            <p:nvPr/>
          </p:nvSpPr>
          <p:spPr>
            <a:xfrm>
              <a:off x="8187888"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0" name="Google Shape;690;p27"/>
            <p:cNvSpPr/>
            <p:nvPr/>
          </p:nvSpPr>
          <p:spPr>
            <a:xfrm>
              <a:off x="8210671"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1" name="Google Shape;691;p27"/>
            <p:cNvSpPr/>
            <p:nvPr/>
          </p:nvSpPr>
          <p:spPr>
            <a:xfrm>
              <a:off x="8165104"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2" name="Google Shape;692;p27"/>
            <p:cNvSpPr/>
            <p:nvPr/>
          </p:nvSpPr>
          <p:spPr>
            <a:xfrm>
              <a:off x="8187888"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3" name="Google Shape;693;p27"/>
            <p:cNvSpPr/>
            <p:nvPr/>
          </p:nvSpPr>
          <p:spPr>
            <a:xfrm>
              <a:off x="8210671"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4" name="Google Shape;694;p27"/>
            <p:cNvSpPr/>
            <p:nvPr/>
          </p:nvSpPr>
          <p:spPr>
            <a:xfrm>
              <a:off x="8165104"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5" name="Google Shape;695;p27"/>
            <p:cNvSpPr/>
            <p:nvPr/>
          </p:nvSpPr>
          <p:spPr>
            <a:xfrm>
              <a:off x="8187888"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6" name="Google Shape;696;p27"/>
            <p:cNvSpPr/>
            <p:nvPr/>
          </p:nvSpPr>
          <p:spPr>
            <a:xfrm>
              <a:off x="8210671"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7" name="Google Shape;697;p27"/>
            <p:cNvSpPr/>
            <p:nvPr/>
          </p:nvSpPr>
          <p:spPr>
            <a:xfrm>
              <a:off x="8260563"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8" name="Google Shape;698;p27"/>
            <p:cNvSpPr/>
            <p:nvPr/>
          </p:nvSpPr>
          <p:spPr>
            <a:xfrm>
              <a:off x="8282016"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699" name="Google Shape;699;p27"/>
            <p:cNvSpPr/>
            <p:nvPr/>
          </p:nvSpPr>
          <p:spPr>
            <a:xfrm>
              <a:off x="8304800"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0" name="Google Shape;700;p27"/>
            <p:cNvSpPr/>
            <p:nvPr/>
          </p:nvSpPr>
          <p:spPr>
            <a:xfrm>
              <a:off x="8260563"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1" name="Google Shape;701;p27"/>
            <p:cNvSpPr/>
            <p:nvPr/>
          </p:nvSpPr>
          <p:spPr>
            <a:xfrm>
              <a:off x="8282016"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2" name="Google Shape;702;p27"/>
            <p:cNvSpPr/>
            <p:nvPr/>
          </p:nvSpPr>
          <p:spPr>
            <a:xfrm>
              <a:off x="8304800"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3" name="Google Shape;703;p27"/>
            <p:cNvSpPr/>
            <p:nvPr/>
          </p:nvSpPr>
          <p:spPr>
            <a:xfrm>
              <a:off x="8260563"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4" name="Google Shape;704;p27"/>
            <p:cNvSpPr/>
            <p:nvPr/>
          </p:nvSpPr>
          <p:spPr>
            <a:xfrm>
              <a:off x="8282016"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5" name="Google Shape;705;p27"/>
            <p:cNvSpPr/>
            <p:nvPr/>
          </p:nvSpPr>
          <p:spPr>
            <a:xfrm>
              <a:off x="8304800"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6" name="Google Shape;706;p27"/>
            <p:cNvSpPr/>
            <p:nvPr/>
          </p:nvSpPr>
          <p:spPr>
            <a:xfrm>
              <a:off x="8354858"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7" name="Google Shape;707;p27"/>
            <p:cNvSpPr/>
            <p:nvPr/>
          </p:nvSpPr>
          <p:spPr>
            <a:xfrm>
              <a:off x="8376145"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8" name="Google Shape;708;p27"/>
            <p:cNvSpPr/>
            <p:nvPr/>
          </p:nvSpPr>
          <p:spPr>
            <a:xfrm>
              <a:off x="8400425"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09" name="Google Shape;709;p27"/>
            <p:cNvSpPr/>
            <p:nvPr/>
          </p:nvSpPr>
          <p:spPr>
            <a:xfrm>
              <a:off x="8354858"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0" name="Google Shape;710;p27"/>
            <p:cNvSpPr/>
            <p:nvPr/>
          </p:nvSpPr>
          <p:spPr>
            <a:xfrm>
              <a:off x="8376145"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1" name="Google Shape;711;p27"/>
            <p:cNvSpPr/>
            <p:nvPr/>
          </p:nvSpPr>
          <p:spPr>
            <a:xfrm>
              <a:off x="8400425"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2" name="Google Shape;712;p27"/>
            <p:cNvSpPr/>
            <p:nvPr/>
          </p:nvSpPr>
          <p:spPr>
            <a:xfrm>
              <a:off x="8354858"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3" name="Google Shape;713;p27"/>
            <p:cNvSpPr/>
            <p:nvPr/>
          </p:nvSpPr>
          <p:spPr>
            <a:xfrm>
              <a:off x="8376145"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4" name="Google Shape;714;p27"/>
            <p:cNvSpPr/>
            <p:nvPr/>
          </p:nvSpPr>
          <p:spPr>
            <a:xfrm>
              <a:off x="8400425"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5" name="Google Shape;715;p27"/>
            <p:cNvSpPr/>
            <p:nvPr/>
          </p:nvSpPr>
          <p:spPr>
            <a:xfrm>
              <a:off x="7851120" y="4391463"/>
              <a:ext cx="589385" cy="62863"/>
            </a:xfrm>
            <a:custGeom>
              <a:avLst/>
              <a:gdLst/>
              <a:ahLst/>
              <a:cxnLst/>
              <a:rect l="l" t="t" r="r" b="b"/>
              <a:pathLst>
                <a:path w="3544" h="378" extrusionOk="0">
                  <a:moveTo>
                    <a:pt x="0" y="1"/>
                  </a:moveTo>
                  <a:lnTo>
                    <a:pt x="0" y="378"/>
                  </a:lnTo>
                  <a:lnTo>
                    <a:pt x="3544" y="378"/>
                  </a:lnTo>
                  <a:lnTo>
                    <a:pt x="354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6" name="Google Shape;716;p27"/>
            <p:cNvSpPr/>
            <p:nvPr/>
          </p:nvSpPr>
          <p:spPr>
            <a:xfrm>
              <a:off x="7851120" y="4410089"/>
              <a:ext cx="589385" cy="25777"/>
            </a:xfrm>
            <a:custGeom>
              <a:avLst/>
              <a:gdLst/>
              <a:ahLst/>
              <a:cxnLst/>
              <a:rect l="l" t="t" r="r" b="b"/>
              <a:pathLst>
                <a:path w="3544" h="155" extrusionOk="0">
                  <a:moveTo>
                    <a:pt x="0" y="0"/>
                  </a:moveTo>
                  <a:lnTo>
                    <a:pt x="0" y="154"/>
                  </a:lnTo>
                  <a:lnTo>
                    <a:pt x="3544" y="154"/>
                  </a:lnTo>
                  <a:lnTo>
                    <a:pt x="354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7" name="Google Shape;717;p27"/>
            <p:cNvSpPr/>
            <p:nvPr/>
          </p:nvSpPr>
          <p:spPr>
            <a:xfrm>
              <a:off x="6248771" y="4515526"/>
              <a:ext cx="64360" cy="566767"/>
            </a:xfrm>
            <a:custGeom>
              <a:avLst/>
              <a:gdLst/>
              <a:ahLst/>
              <a:cxnLst/>
              <a:rect l="l" t="t" r="r" b="b"/>
              <a:pathLst>
                <a:path w="387" h="3408" extrusionOk="0">
                  <a:moveTo>
                    <a:pt x="1" y="1"/>
                  </a:moveTo>
                  <a:lnTo>
                    <a:pt x="1" y="3407"/>
                  </a:lnTo>
                  <a:lnTo>
                    <a:pt x="387" y="3407"/>
                  </a:lnTo>
                  <a:lnTo>
                    <a:pt x="3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8" name="Google Shape;718;p27"/>
            <p:cNvSpPr/>
            <p:nvPr/>
          </p:nvSpPr>
          <p:spPr>
            <a:xfrm>
              <a:off x="6186074" y="4515526"/>
              <a:ext cx="64360" cy="566767"/>
            </a:xfrm>
            <a:custGeom>
              <a:avLst/>
              <a:gdLst/>
              <a:ahLst/>
              <a:cxnLst/>
              <a:rect l="l" t="t" r="r" b="b"/>
              <a:pathLst>
                <a:path w="387" h="3408" extrusionOk="0">
                  <a:moveTo>
                    <a:pt x="0" y="1"/>
                  </a:moveTo>
                  <a:lnTo>
                    <a:pt x="0" y="3407"/>
                  </a:lnTo>
                  <a:lnTo>
                    <a:pt x="386" y="3407"/>
                  </a:lnTo>
                  <a:lnTo>
                    <a:pt x="3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19" name="Google Shape;719;p27"/>
            <p:cNvSpPr/>
            <p:nvPr/>
          </p:nvSpPr>
          <p:spPr>
            <a:xfrm>
              <a:off x="6248771" y="4515526"/>
              <a:ext cx="64360" cy="60202"/>
            </a:xfrm>
            <a:custGeom>
              <a:avLst/>
              <a:gdLst/>
              <a:ahLst/>
              <a:cxnLst/>
              <a:rect l="l" t="t" r="r" b="b"/>
              <a:pathLst>
                <a:path w="387" h="362" extrusionOk="0">
                  <a:moveTo>
                    <a:pt x="1" y="1"/>
                  </a:moveTo>
                  <a:lnTo>
                    <a:pt x="1" y="361"/>
                  </a:lnTo>
                  <a:lnTo>
                    <a:pt x="387" y="361"/>
                  </a:lnTo>
                  <a:lnTo>
                    <a:pt x="387"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0" name="Google Shape;720;p27"/>
            <p:cNvSpPr/>
            <p:nvPr/>
          </p:nvSpPr>
          <p:spPr>
            <a:xfrm>
              <a:off x="6186074" y="4515526"/>
              <a:ext cx="64360" cy="60202"/>
            </a:xfrm>
            <a:custGeom>
              <a:avLst/>
              <a:gdLst/>
              <a:ahLst/>
              <a:cxnLst/>
              <a:rect l="l" t="t" r="r" b="b"/>
              <a:pathLst>
                <a:path w="387" h="362" extrusionOk="0">
                  <a:moveTo>
                    <a:pt x="0" y="1"/>
                  </a:moveTo>
                  <a:lnTo>
                    <a:pt x="0" y="361"/>
                  </a:lnTo>
                  <a:lnTo>
                    <a:pt x="386" y="361"/>
                  </a:lnTo>
                  <a:lnTo>
                    <a:pt x="3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1" name="Google Shape;721;p27"/>
            <p:cNvSpPr/>
            <p:nvPr/>
          </p:nvSpPr>
          <p:spPr>
            <a:xfrm>
              <a:off x="6248771" y="4705446"/>
              <a:ext cx="64360" cy="235488"/>
            </a:xfrm>
            <a:custGeom>
              <a:avLst/>
              <a:gdLst/>
              <a:ahLst/>
              <a:cxnLst/>
              <a:rect l="l" t="t" r="r" b="b"/>
              <a:pathLst>
                <a:path w="387" h="1416" extrusionOk="0">
                  <a:moveTo>
                    <a:pt x="1" y="0"/>
                  </a:moveTo>
                  <a:lnTo>
                    <a:pt x="1" y="1416"/>
                  </a:lnTo>
                  <a:lnTo>
                    <a:pt x="387" y="1416"/>
                  </a:lnTo>
                  <a:lnTo>
                    <a:pt x="387"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2" name="Google Shape;722;p27"/>
            <p:cNvSpPr/>
            <p:nvPr/>
          </p:nvSpPr>
          <p:spPr>
            <a:xfrm>
              <a:off x="6186074" y="4705446"/>
              <a:ext cx="64360" cy="235488"/>
            </a:xfrm>
            <a:custGeom>
              <a:avLst/>
              <a:gdLst/>
              <a:ahLst/>
              <a:cxnLst/>
              <a:rect l="l" t="t" r="r" b="b"/>
              <a:pathLst>
                <a:path w="387" h="1416" extrusionOk="0">
                  <a:moveTo>
                    <a:pt x="0" y="0"/>
                  </a:moveTo>
                  <a:lnTo>
                    <a:pt x="0" y="1416"/>
                  </a:lnTo>
                  <a:lnTo>
                    <a:pt x="386" y="1416"/>
                  </a:lnTo>
                  <a:lnTo>
                    <a:pt x="3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3" name="Google Shape;723;p27"/>
            <p:cNvSpPr/>
            <p:nvPr/>
          </p:nvSpPr>
          <p:spPr>
            <a:xfrm>
              <a:off x="8611633" y="3278549"/>
              <a:ext cx="68684" cy="1374178"/>
            </a:xfrm>
            <a:custGeom>
              <a:avLst/>
              <a:gdLst/>
              <a:ahLst/>
              <a:cxnLst/>
              <a:rect l="l" t="t" r="r" b="b"/>
              <a:pathLst>
                <a:path w="413" h="8263" extrusionOk="0">
                  <a:moveTo>
                    <a:pt x="0" y="0"/>
                  </a:moveTo>
                  <a:lnTo>
                    <a:pt x="0" y="8263"/>
                  </a:lnTo>
                  <a:lnTo>
                    <a:pt x="412" y="8263"/>
                  </a:lnTo>
                  <a:lnTo>
                    <a:pt x="4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4" name="Google Shape;724;p27"/>
            <p:cNvSpPr/>
            <p:nvPr/>
          </p:nvSpPr>
          <p:spPr>
            <a:xfrm>
              <a:off x="8604482" y="3271398"/>
              <a:ext cx="81489" cy="1388480"/>
            </a:xfrm>
            <a:custGeom>
              <a:avLst/>
              <a:gdLst/>
              <a:ahLst/>
              <a:cxnLst/>
              <a:rect l="l" t="t" r="r" b="b"/>
              <a:pathLst>
                <a:path w="490" h="8349" extrusionOk="0">
                  <a:moveTo>
                    <a:pt x="404" y="86"/>
                  </a:moveTo>
                  <a:lnTo>
                    <a:pt x="404" y="8263"/>
                  </a:lnTo>
                  <a:lnTo>
                    <a:pt x="78" y="8263"/>
                  </a:lnTo>
                  <a:lnTo>
                    <a:pt x="78" y="86"/>
                  </a:lnTo>
                  <a:close/>
                  <a:moveTo>
                    <a:pt x="1" y="0"/>
                  </a:moveTo>
                  <a:lnTo>
                    <a:pt x="1" y="8348"/>
                  </a:lnTo>
                  <a:lnTo>
                    <a:pt x="490" y="8348"/>
                  </a:lnTo>
                  <a:lnTo>
                    <a:pt x="49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5" name="Google Shape;725;p27"/>
            <p:cNvSpPr/>
            <p:nvPr/>
          </p:nvSpPr>
          <p:spPr>
            <a:xfrm>
              <a:off x="8601654" y="3275722"/>
              <a:ext cx="81489" cy="101446"/>
            </a:xfrm>
            <a:custGeom>
              <a:avLst/>
              <a:gdLst/>
              <a:ahLst/>
              <a:cxnLst/>
              <a:rect l="l" t="t" r="r" b="b"/>
              <a:pathLst>
                <a:path w="490" h="610" extrusionOk="0">
                  <a:moveTo>
                    <a:pt x="429" y="0"/>
                  </a:moveTo>
                  <a:lnTo>
                    <a:pt x="9" y="549"/>
                  </a:lnTo>
                  <a:cubicBezTo>
                    <a:pt x="9" y="558"/>
                    <a:pt x="0" y="575"/>
                    <a:pt x="9" y="592"/>
                  </a:cubicBezTo>
                  <a:cubicBezTo>
                    <a:pt x="9" y="601"/>
                    <a:pt x="35" y="609"/>
                    <a:pt x="43" y="609"/>
                  </a:cubicBezTo>
                  <a:lnTo>
                    <a:pt x="455" y="609"/>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6" name="Google Shape;726;p27"/>
            <p:cNvSpPr/>
            <p:nvPr/>
          </p:nvSpPr>
          <p:spPr>
            <a:xfrm>
              <a:off x="8601654" y="3367024"/>
              <a:ext cx="81489" cy="101446"/>
            </a:xfrm>
            <a:custGeom>
              <a:avLst/>
              <a:gdLst/>
              <a:ahLst/>
              <a:cxnLst/>
              <a:rect l="l" t="t" r="r" b="b"/>
              <a:pathLst>
                <a:path w="490" h="610" extrusionOk="0">
                  <a:moveTo>
                    <a:pt x="429" y="0"/>
                  </a:moveTo>
                  <a:lnTo>
                    <a:pt x="9" y="541"/>
                  </a:lnTo>
                  <a:cubicBezTo>
                    <a:pt x="9" y="558"/>
                    <a:pt x="0" y="575"/>
                    <a:pt x="9" y="584"/>
                  </a:cubicBezTo>
                  <a:cubicBezTo>
                    <a:pt x="9" y="601"/>
                    <a:pt x="35" y="609"/>
                    <a:pt x="43" y="609"/>
                  </a:cubicBezTo>
                  <a:lnTo>
                    <a:pt x="455" y="609"/>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7" name="Google Shape;727;p27"/>
            <p:cNvSpPr/>
            <p:nvPr/>
          </p:nvSpPr>
          <p:spPr>
            <a:xfrm>
              <a:off x="8601654" y="3459656"/>
              <a:ext cx="81489" cy="101612"/>
            </a:xfrm>
            <a:custGeom>
              <a:avLst/>
              <a:gdLst/>
              <a:ahLst/>
              <a:cxnLst/>
              <a:rect l="l" t="t" r="r" b="b"/>
              <a:pathLst>
                <a:path w="490" h="611" extrusionOk="0">
                  <a:moveTo>
                    <a:pt x="429" y="1"/>
                  </a:moveTo>
                  <a:lnTo>
                    <a:pt x="9" y="541"/>
                  </a:lnTo>
                  <a:cubicBezTo>
                    <a:pt x="9" y="559"/>
                    <a:pt x="0" y="576"/>
                    <a:pt x="9" y="584"/>
                  </a:cubicBezTo>
                  <a:cubicBezTo>
                    <a:pt x="9" y="602"/>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8" name="Google Shape;728;p27"/>
            <p:cNvSpPr/>
            <p:nvPr/>
          </p:nvSpPr>
          <p:spPr>
            <a:xfrm>
              <a:off x="8601654" y="3549627"/>
              <a:ext cx="81489" cy="101446"/>
            </a:xfrm>
            <a:custGeom>
              <a:avLst/>
              <a:gdLst/>
              <a:ahLst/>
              <a:cxnLst/>
              <a:rect l="l" t="t" r="r" b="b"/>
              <a:pathLst>
                <a:path w="490" h="610" extrusionOk="0">
                  <a:moveTo>
                    <a:pt x="429" y="0"/>
                  </a:moveTo>
                  <a:lnTo>
                    <a:pt x="9" y="550"/>
                  </a:lnTo>
                  <a:cubicBezTo>
                    <a:pt x="9" y="558"/>
                    <a:pt x="0" y="584"/>
                    <a:pt x="9" y="592"/>
                  </a:cubicBezTo>
                  <a:cubicBezTo>
                    <a:pt x="9" y="601"/>
                    <a:pt x="35" y="610"/>
                    <a:pt x="43" y="610"/>
                  </a:cubicBezTo>
                  <a:lnTo>
                    <a:pt x="455" y="610"/>
                  </a:lnTo>
                  <a:lnTo>
                    <a:pt x="455" y="541"/>
                  </a:lnTo>
                  <a:lnTo>
                    <a:pt x="129" y="541"/>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29" name="Google Shape;729;p27"/>
            <p:cNvSpPr/>
            <p:nvPr/>
          </p:nvSpPr>
          <p:spPr>
            <a:xfrm>
              <a:off x="8601654" y="3640928"/>
              <a:ext cx="81489" cy="101446"/>
            </a:xfrm>
            <a:custGeom>
              <a:avLst/>
              <a:gdLst/>
              <a:ahLst/>
              <a:cxnLst/>
              <a:rect l="l" t="t" r="r" b="b"/>
              <a:pathLst>
                <a:path w="490" h="610" extrusionOk="0">
                  <a:moveTo>
                    <a:pt x="429" y="1"/>
                  </a:moveTo>
                  <a:lnTo>
                    <a:pt x="9" y="550"/>
                  </a:lnTo>
                  <a:cubicBezTo>
                    <a:pt x="9" y="558"/>
                    <a:pt x="0" y="575"/>
                    <a:pt x="9" y="593"/>
                  </a:cubicBezTo>
                  <a:cubicBezTo>
                    <a:pt x="9" y="601"/>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0" name="Google Shape;730;p27"/>
            <p:cNvSpPr/>
            <p:nvPr/>
          </p:nvSpPr>
          <p:spPr>
            <a:xfrm>
              <a:off x="8601654" y="3733726"/>
              <a:ext cx="81489" cy="101446"/>
            </a:xfrm>
            <a:custGeom>
              <a:avLst/>
              <a:gdLst/>
              <a:ahLst/>
              <a:cxnLst/>
              <a:rect l="l" t="t" r="r" b="b"/>
              <a:pathLst>
                <a:path w="490" h="610" extrusionOk="0">
                  <a:moveTo>
                    <a:pt x="429" y="0"/>
                  </a:moveTo>
                  <a:lnTo>
                    <a:pt x="9" y="549"/>
                  </a:lnTo>
                  <a:cubicBezTo>
                    <a:pt x="9" y="558"/>
                    <a:pt x="0" y="575"/>
                    <a:pt x="9" y="592"/>
                  </a:cubicBezTo>
                  <a:cubicBezTo>
                    <a:pt x="9" y="601"/>
                    <a:pt x="35" y="609"/>
                    <a:pt x="43" y="609"/>
                  </a:cubicBezTo>
                  <a:lnTo>
                    <a:pt x="455" y="609"/>
                  </a:lnTo>
                  <a:lnTo>
                    <a:pt x="455" y="541"/>
                  </a:lnTo>
                  <a:lnTo>
                    <a:pt x="129" y="541"/>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1" name="Google Shape;731;p27"/>
            <p:cNvSpPr/>
            <p:nvPr/>
          </p:nvSpPr>
          <p:spPr>
            <a:xfrm>
              <a:off x="8601654" y="3825028"/>
              <a:ext cx="81489" cy="101446"/>
            </a:xfrm>
            <a:custGeom>
              <a:avLst/>
              <a:gdLst/>
              <a:ahLst/>
              <a:cxnLst/>
              <a:rect l="l" t="t" r="r" b="b"/>
              <a:pathLst>
                <a:path w="490" h="610" extrusionOk="0">
                  <a:moveTo>
                    <a:pt x="429" y="0"/>
                  </a:moveTo>
                  <a:lnTo>
                    <a:pt x="9" y="549"/>
                  </a:lnTo>
                  <a:cubicBezTo>
                    <a:pt x="9" y="558"/>
                    <a:pt x="0" y="575"/>
                    <a:pt x="9" y="592"/>
                  </a:cubicBezTo>
                  <a:cubicBezTo>
                    <a:pt x="9" y="601"/>
                    <a:pt x="35" y="610"/>
                    <a:pt x="43" y="610"/>
                  </a:cubicBezTo>
                  <a:lnTo>
                    <a:pt x="455" y="610"/>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2" name="Google Shape;732;p27"/>
            <p:cNvSpPr/>
            <p:nvPr/>
          </p:nvSpPr>
          <p:spPr>
            <a:xfrm>
              <a:off x="8601654" y="3914832"/>
              <a:ext cx="81489" cy="102943"/>
            </a:xfrm>
            <a:custGeom>
              <a:avLst/>
              <a:gdLst/>
              <a:ahLst/>
              <a:cxnLst/>
              <a:rect l="l" t="t" r="r" b="b"/>
              <a:pathLst>
                <a:path w="490" h="619" extrusionOk="0">
                  <a:moveTo>
                    <a:pt x="429" y="1"/>
                  </a:moveTo>
                  <a:lnTo>
                    <a:pt x="9" y="550"/>
                  </a:lnTo>
                  <a:cubicBezTo>
                    <a:pt x="9" y="559"/>
                    <a:pt x="0" y="584"/>
                    <a:pt x="9" y="593"/>
                  </a:cubicBezTo>
                  <a:cubicBezTo>
                    <a:pt x="9" y="601"/>
                    <a:pt x="35" y="619"/>
                    <a:pt x="43" y="619"/>
                  </a:cubicBezTo>
                  <a:lnTo>
                    <a:pt x="455" y="619"/>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3" name="Google Shape;733;p27"/>
            <p:cNvSpPr/>
            <p:nvPr/>
          </p:nvSpPr>
          <p:spPr>
            <a:xfrm>
              <a:off x="8601654" y="4007631"/>
              <a:ext cx="81489" cy="102943"/>
            </a:xfrm>
            <a:custGeom>
              <a:avLst/>
              <a:gdLst/>
              <a:ahLst/>
              <a:cxnLst/>
              <a:rect l="l" t="t" r="r" b="b"/>
              <a:pathLst>
                <a:path w="490" h="619" extrusionOk="0">
                  <a:moveTo>
                    <a:pt x="429" y="1"/>
                  </a:moveTo>
                  <a:lnTo>
                    <a:pt x="9" y="550"/>
                  </a:lnTo>
                  <a:cubicBezTo>
                    <a:pt x="9" y="567"/>
                    <a:pt x="0" y="584"/>
                    <a:pt x="9" y="593"/>
                  </a:cubicBezTo>
                  <a:cubicBezTo>
                    <a:pt x="9" y="610"/>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4" name="Google Shape;734;p27"/>
            <p:cNvSpPr/>
            <p:nvPr/>
          </p:nvSpPr>
          <p:spPr>
            <a:xfrm>
              <a:off x="8601654" y="4098932"/>
              <a:ext cx="81489" cy="102943"/>
            </a:xfrm>
            <a:custGeom>
              <a:avLst/>
              <a:gdLst/>
              <a:ahLst/>
              <a:cxnLst/>
              <a:rect l="l" t="t" r="r" b="b"/>
              <a:pathLst>
                <a:path w="490" h="619" extrusionOk="0">
                  <a:moveTo>
                    <a:pt x="429" y="1"/>
                  </a:moveTo>
                  <a:lnTo>
                    <a:pt x="9" y="550"/>
                  </a:lnTo>
                  <a:cubicBezTo>
                    <a:pt x="9" y="558"/>
                    <a:pt x="0" y="584"/>
                    <a:pt x="9" y="593"/>
                  </a:cubicBezTo>
                  <a:cubicBezTo>
                    <a:pt x="9" y="601"/>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5" name="Google Shape;735;p27"/>
            <p:cNvSpPr/>
            <p:nvPr/>
          </p:nvSpPr>
          <p:spPr>
            <a:xfrm>
              <a:off x="8601654" y="4190233"/>
              <a:ext cx="81489" cy="101446"/>
            </a:xfrm>
            <a:custGeom>
              <a:avLst/>
              <a:gdLst/>
              <a:ahLst/>
              <a:cxnLst/>
              <a:rect l="l" t="t" r="r" b="b"/>
              <a:pathLst>
                <a:path w="490" h="610" extrusionOk="0">
                  <a:moveTo>
                    <a:pt x="429" y="1"/>
                  </a:moveTo>
                  <a:lnTo>
                    <a:pt x="9" y="550"/>
                  </a:lnTo>
                  <a:cubicBezTo>
                    <a:pt x="9" y="558"/>
                    <a:pt x="0" y="584"/>
                    <a:pt x="9" y="593"/>
                  </a:cubicBezTo>
                  <a:cubicBezTo>
                    <a:pt x="9" y="601"/>
                    <a:pt x="35" y="610"/>
                    <a:pt x="43" y="610"/>
                  </a:cubicBezTo>
                  <a:lnTo>
                    <a:pt x="455" y="610"/>
                  </a:lnTo>
                  <a:lnTo>
                    <a:pt x="455" y="541"/>
                  </a:lnTo>
                  <a:lnTo>
                    <a:pt x="129" y="541"/>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6" name="Google Shape;736;p27"/>
            <p:cNvSpPr/>
            <p:nvPr/>
          </p:nvSpPr>
          <p:spPr>
            <a:xfrm>
              <a:off x="8601654" y="4283032"/>
              <a:ext cx="81489" cy="101446"/>
            </a:xfrm>
            <a:custGeom>
              <a:avLst/>
              <a:gdLst/>
              <a:ahLst/>
              <a:cxnLst/>
              <a:rect l="l" t="t" r="r" b="b"/>
              <a:pathLst>
                <a:path w="490" h="610" extrusionOk="0">
                  <a:moveTo>
                    <a:pt x="429" y="0"/>
                  </a:moveTo>
                  <a:lnTo>
                    <a:pt x="9" y="550"/>
                  </a:lnTo>
                  <a:cubicBezTo>
                    <a:pt x="9" y="558"/>
                    <a:pt x="0" y="575"/>
                    <a:pt x="9" y="592"/>
                  </a:cubicBezTo>
                  <a:cubicBezTo>
                    <a:pt x="9" y="601"/>
                    <a:pt x="35" y="610"/>
                    <a:pt x="43" y="610"/>
                  </a:cubicBezTo>
                  <a:lnTo>
                    <a:pt x="455" y="610"/>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7" name="Google Shape;737;p27"/>
            <p:cNvSpPr/>
            <p:nvPr/>
          </p:nvSpPr>
          <p:spPr>
            <a:xfrm>
              <a:off x="8601654" y="4374333"/>
              <a:ext cx="81489" cy="101446"/>
            </a:xfrm>
            <a:custGeom>
              <a:avLst/>
              <a:gdLst/>
              <a:ahLst/>
              <a:cxnLst/>
              <a:rect l="l" t="t" r="r" b="b"/>
              <a:pathLst>
                <a:path w="490" h="610" extrusionOk="0">
                  <a:moveTo>
                    <a:pt x="429" y="1"/>
                  </a:moveTo>
                  <a:lnTo>
                    <a:pt x="9" y="550"/>
                  </a:lnTo>
                  <a:cubicBezTo>
                    <a:pt x="9" y="558"/>
                    <a:pt x="0" y="575"/>
                    <a:pt x="9" y="584"/>
                  </a:cubicBezTo>
                  <a:cubicBezTo>
                    <a:pt x="9" y="601"/>
                    <a:pt x="35" y="610"/>
                    <a:pt x="43" y="610"/>
                  </a:cubicBezTo>
                  <a:lnTo>
                    <a:pt x="455" y="610"/>
                  </a:lnTo>
                  <a:lnTo>
                    <a:pt x="455" y="532"/>
                  </a:lnTo>
                  <a:lnTo>
                    <a:pt x="129" y="532"/>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8" name="Google Shape;738;p27"/>
            <p:cNvSpPr/>
            <p:nvPr/>
          </p:nvSpPr>
          <p:spPr>
            <a:xfrm>
              <a:off x="8601654" y="4465635"/>
              <a:ext cx="81489" cy="101446"/>
            </a:xfrm>
            <a:custGeom>
              <a:avLst/>
              <a:gdLst/>
              <a:ahLst/>
              <a:cxnLst/>
              <a:rect l="l" t="t" r="r" b="b"/>
              <a:pathLst>
                <a:path w="490" h="610" extrusionOk="0">
                  <a:moveTo>
                    <a:pt x="429" y="1"/>
                  </a:moveTo>
                  <a:lnTo>
                    <a:pt x="9" y="541"/>
                  </a:lnTo>
                  <a:cubicBezTo>
                    <a:pt x="9" y="558"/>
                    <a:pt x="0" y="575"/>
                    <a:pt x="9" y="584"/>
                  </a:cubicBezTo>
                  <a:cubicBezTo>
                    <a:pt x="9" y="601"/>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39" name="Google Shape;739;p27"/>
            <p:cNvSpPr/>
            <p:nvPr/>
          </p:nvSpPr>
          <p:spPr>
            <a:xfrm>
              <a:off x="8601654" y="4556936"/>
              <a:ext cx="81489" cy="102943"/>
            </a:xfrm>
            <a:custGeom>
              <a:avLst/>
              <a:gdLst/>
              <a:ahLst/>
              <a:cxnLst/>
              <a:rect l="l" t="t" r="r" b="b"/>
              <a:pathLst>
                <a:path w="490" h="619" extrusionOk="0">
                  <a:moveTo>
                    <a:pt x="429" y="1"/>
                  </a:moveTo>
                  <a:lnTo>
                    <a:pt x="9" y="550"/>
                  </a:lnTo>
                  <a:cubicBezTo>
                    <a:pt x="9" y="558"/>
                    <a:pt x="0" y="584"/>
                    <a:pt x="9" y="593"/>
                  </a:cubicBezTo>
                  <a:cubicBezTo>
                    <a:pt x="9" y="601"/>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0" name="Google Shape;740;p27"/>
            <p:cNvSpPr/>
            <p:nvPr/>
          </p:nvSpPr>
          <p:spPr>
            <a:xfrm>
              <a:off x="6618301" y="4529828"/>
              <a:ext cx="1048886" cy="548141"/>
            </a:xfrm>
            <a:custGeom>
              <a:avLst/>
              <a:gdLst/>
              <a:ahLst/>
              <a:cxnLst/>
              <a:rect l="l" t="t" r="r" b="b"/>
              <a:pathLst>
                <a:path w="6307" h="3296" extrusionOk="0">
                  <a:moveTo>
                    <a:pt x="1" y="1"/>
                  </a:moveTo>
                  <a:lnTo>
                    <a:pt x="1" y="3295"/>
                  </a:lnTo>
                  <a:lnTo>
                    <a:pt x="6307" y="3295"/>
                  </a:lnTo>
                  <a:lnTo>
                    <a:pt x="6307"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1" name="Google Shape;741;p27"/>
            <p:cNvSpPr/>
            <p:nvPr/>
          </p:nvSpPr>
          <p:spPr>
            <a:xfrm>
              <a:off x="6592690" y="4595519"/>
              <a:ext cx="550802" cy="74338"/>
            </a:xfrm>
            <a:custGeom>
              <a:avLst/>
              <a:gdLst/>
              <a:ahLst/>
              <a:cxnLst/>
              <a:rect l="l" t="t" r="r" b="b"/>
              <a:pathLst>
                <a:path w="3312" h="447" extrusionOk="0">
                  <a:moveTo>
                    <a:pt x="0" y="0"/>
                  </a:moveTo>
                  <a:lnTo>
                    <a:pt x="0" y="447"/>
                  </a:lnTo>
                  <a:lnTo>
                    <a:pt x="3312" y="447"/>
                  </a:lnTo>
                  <a:lnTo>
                    <a:pt x="33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2" name="Google Shape;742;p27"/>
            <p:cNvSpPr/>
            <p:nvPr/>
          </p:nvSpPr>
          <p:spPr>
            <a:xfrm>
              <a:off x="7141995" y="4595519"/>
              <a:ext cx="552299" cy="74338"/>
            </a:xfrm>
            <a:custGeom>
              <a:avLst/>
              <a:gdLst/>
              <a:ahLst/>
              <a:cxnLst/>
              <a:rect l="l" t="t" r="r" b="b"/>
              <a:pathLst>
                <a:path w="3321" h="447" extrusionOk="0">
                  <a:moveTo>
                    <a:pt x="0" y="0"/>
                  </a:moveTo>
                  <a:lnTo>
                    <a:pt x="0" y="447"/>
                  </a:lnTo>
                  <a:lnTo>
                    <a:pt x="3321" y="447"/>
                  </a:lnTo>
                  <a:lnTo>
                    <a:pt x="33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3" name="Google Shape;743;p27"/>
            <p:cNvSpPr/>
            <p:nvPr/>
          </p:nvSpPr>
          <p:spPr>
            <a:xfrm>
              <a:off x="8262060" y="4595519"/>
              <a:ext cx="453846" cy="74338"/>
            </a:xfrm>
            <a:custGeom>
              <a:avLst/>
              <a:gdLst/>
              <a:ahLst/>
              <a:cxnLst/>
              <a:rect l="l" t="t" r="r" b="b"/>
              <a:pathLst>
                <a:path w="2729" h="447" extrusionOk="0">
                  <a:moveTo>
                    <a:pt x="0" y="0"/>
                  </a:moveTo>
                  <a:lnTo>
                    <a:pt x="0" y="447"/>
                  </a:lnTo>
                  <a:lnTo>
                    <a:pt x="2729" y="447"/>
                  </a:lnTo>
                  <a:lnTo>
                    <a:pt x="272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4" name="Google Shape;744;p27"/>
            <p:cNvSpPr/>
            <p:nvPr/>
          </p:nvSpPr>
          <p:spPr>
            <a:xfrm>
              <a:off x="7809710" y="4595519"/>
              <a:ext cx="452516" cy="74338"/>
            </a:xfrm>
            <a:custGeom>
              <a:avLst/>
              <a:gdLst/>
              <a:ahLst/>
              <a:cxnLst/>
              <a:rect l="l" t="t" r="r" b="b"/>
              <a:pathLst>
                <a:path w="2721" h="447" extrusionOk="0">
                  <a:moveTo>
                    <a:pt x="1" y="0"/>
                  </a:moveTo>
                  <a:lnTo>
                    <a:pt x="1" y="447"/>
                  </a:lnTo>
                  <a:lnTo>
                    <a:pt x="2720" y="447"/>
                  </a:lnTo>
                  <a:lnTo>
                    <a:pt x="27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5" name="Google Shape;745;p27"/>
            <p:cNvSpPr/>
            <p:nvPr/>
          </p:nvSpPr>
          <p:spPr>
            <a:xfrm>
              <a:off x="6402936" y="4922308"/>
              <a:ext cx="441041" cy="155661"/>
            </a:xfrm>
            <a:custGeom>
              <a:avLst/>
              <a:gdLst/>
              <a:ahLst/>
              <a:cxnLst/>
              <a:rect l="l" t="t" r="r" b="b"/>
              <a:pathLst>
                <a:path w="2652" h="936" extrusionOk="0">
                  <a:moveTo>
                    <a:pt x="2651" y="0"/>
                  </a:moveTo>
                  <a:lnTo>
                    <a:pt x="0" y="232"/>
                  </a:lnTo>
                  <a:lnTo>
                    <a:pt x="0" y="935"/>
                  </a:lnTo>
                  <a:lnTo>
                    <a:pt x="2651" y="935"/>
                  </a:lnTo>
                  <a:lnTo>
                    <a:pt x="2651"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6" name="Google Shape;746;p27"/>
            <p:cNvSpPr/>
            <p:nvPr/>
          </p:nvSpPr>
          <p:spPr>
            <a:xfrm>
              <a:off x="6391461" y="4886553"/>
              <a:ext cx="463825" cy="74338"/>
            </a:xfrm>
            <a:custGeom>
              <a:avLst/>
              <a:gdLst/>
              <a:ahLst/>
              <a:cxnLst/>
              <a:rect l="l" t="t" r="r" b="b"/>
              <a:pathLst>
                <a:path w="2789" h="447" extrusionOk="0">
                  <a:moveTo>
                    <a:pt x="2789" y="1"/>
                  </a:moveTo>
                  <a:lnTo>
                    <a:pt x="1" y="232"/>
                  </a:lnTo>
                  <a:lnTo>
                    <a:pt x="1" y="447"/>
                  </a:lnTo>
                  <a:lnTo>
                    <a:pt x="2789" y="215"/>
                  </a:lnTo>
                  <a:lnTo>
                    <a:pt x="278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7" name="Google Shape;747;p27"/>
            <p:cNvSpPr/>
            <p:nvPr/>
          </p:nvSpPr>
          <p:spPr>
            <a:xfrm>
              <a:off x="6780947" y="4973696"/>
              <a:ext cx="18792" cy="50058"/>
            </a:xfrm>
            <a:custGeom>
              <a:avLst/>
              <a:gdLst/>
              <a:ahLst/>
              <a:cxnLst/>
              <a:rect l="l" t="t" r="r" b="b"/>
              <a:pathLst>
                <a:path w="113" h="301" extrusionOk="0">
                  <a:moveTo>
                    <a:pt x="1" y="0"/>
                  </a:moveTo>
                  <a:lnTo>
                    <a:pt x="1"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8" name="Google Shape;748;p27"/>
            <p:cNvSpPr/>
            <p:nvPr/>
          </p:nvSpPr>
          <p:spPr>
            <a:xfrm>
              <a:off x="6748185" y="4973696"/>
              <a:ext cx="20123" cy="50058"/>
            </a:xfrm>
            <a:custGeom>
              <a:avLst/>
              <a:gdLst/>
              <a:ahLst/>
              <a:cxnLst/>
              <a:rect l="l" t="t" r="r" b="b"/>
              <a:pathLst>
                <a:path w="121" h="301" extrusionOk="0">
                  <a:moveTo>
                    <a:pt x="0" y="0"/>
                  </a:moveTo>
                  <a:lnTo>
                    <a:pt x="0"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49" name="Google Shape;749;p27"/>
            <p:cNvSpPr/>
            <p:nvPr/>
          </p:nvSpPr>
          <p:spPr>
            <a:xfrm>
              <a:off x="6713926"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0" name="Google Shape;750;p27"/>
            <p:cNvSpPr/>
            <p:nvPr/>
          </p:nvSpPr>
          <p:spPr>
            <a:xfrm>
              <a:off x="6584042"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1" name="Google Shape;751;p27"/>
            <p:cNvSpPr/>
            <p:nvPr/>
          </p:nvSpPr>
          <p:spPr>
            <a:xfrm>
              <a:off x="6549783"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2" name="Google Shape;752;p27"/>
            <p:cNvSpPr/>
            <p:nvPr/>
          </p:nvSpPr>
          <p:spPr>
            <a:xfrm>
              <a:off x="6517021" y="4973696"/>
              <a:ext cx="18792" cy="50058"/>
            </a:xfrm>
            <a:custGeom>
              <a:avLst/>
              <a:gdLst/>
              <a:ahLst/>
              <a:cxnLst/>
              <a:rect l="l" t="t" r="r" b="b"/>
              <a:pathLst>
                <a:path w="113" h="301" extrusionOk="0">
                  <a:moveTo>
                    <a:pt x="1" y="0"/>
                  </a:moveTo>
                  <a:lnTo>
                    <a:pt x="1"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3" name="Google Shape;753;p27"/>
            <p:cNvSpPr/>
            <p:nvPr/>
          </p:nvSpPr>
          <p:spPr>
            <a:xfrm>
              <a:off x="6905177" y="4922308"/>
              <a:ext cx="442371" cy="155661"/>
            </a:xfrm>
            <a:custGeom>
              <a:avLst/>
              <a:gdLst/>
              <a:ahLst/>
              <a:cxnLst/>
              <a:rect l="l" t="t" r="r" b="b"/>
              <a:pathLst>
                <a:path w="2660" h="936" extrusionOk="0">
                  <a:moveTo>
                    <a:pt x="2660" y="0"/>
                  </a:moveTo>
                  <a:lnTo>
                    <a:pt x="0" y="232"/>
                  </a:lnTo>
                  <a:lnTo>
                    <a:pt x="0" y="935"/>
                  </a:lnTo>
                  <a:lnTo>
                    <a:pt x="2660" y="935"/>
                  </a:lnTo>
                  <a:lnTo>
                    <a:pt x="266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4" name="Google Shape;754;p27"/>
            <p:cNvSpPr/>
            <p:nvPr/>
          </p:nvSpPr>
          <p:spPr>
            <a:xfrm>
              <a:off x="6895199" y="4886553"/>
              <a:ext cx="463825" cy="74338"/>
            </a:xfrm>
            <a:custGeom>
              <a:avLst/>
              <a:gdLst/>
              <a:ahLst/>
              <a:cxnLst/>
              <a:rect l="l" t="t" r="r" b="b"/>
              <a:pathLst>
                <a:path w="2789" h="447" extrusionOk="0">
                  <a:moveTo>
                    <a:pt x="2789" y="1"/>
                  </a:moveTo>
                  <a:lnTo>
                    <a:pt x="0" y="232"/>
                  </a:lnTo>
                  <a:lnTo>
                    <a:pt x="0" y="447"/>
                  </a:lnTo>
                  <a:lnTo>
                    <a:pt x="2789" y="215"/>
                  </a:lnTo>
                  <a:lnTo>
                    <a:pt x="278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5" name="Google Shape;755;p27"/>
            <p:cNvSpPr/>
            <p:nvPr/>
          </p:nvSpPr>
          <p:spPr>
            <a:xfrm>
              <a:off x="7284685" y="4973696"/>
              <a:ext cx="20123" cy="50058"/>
            </a:xfrm>
            <a:custGeom>
              <a:avLst/>
              <a:gdLst/>
              <a:ahLst/>
              <a:cxnLst/>
              <a:rect l="l" t="t" r="r" b="b"/>
              <a:pathLst>
                <a:path w="121" h="301" extrusionOk="0">
                  <a:moveTo>
                    <a:pt x="0" y="0"/>
                  </a:moveTo>
                  <a:lnTo>
                    <a:pt x="0" y="300"/>
                  </a:lnTo>
                  <a:lnTo>
                    <a:pt x="120" y="300"/>
                  </a:lnTo>
                  <a:lnTo>
                    <a:pt x="1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6" name="Google Shape;756;p27"/>
            <p:cNvSpPr/>
            <p:nvPr/>
          </p:nvSpPr>
          <p:spPr>
            <a:xfrm>
              <a:off x="7251923" y="4973696"/>
              <a:ext cx="18626" cy="50058"/>
            </a:xfrm>
            <a:custGeom>
              <a:avLst/>
              <a:gdLst/>
              <a:ahLst/>
              <a:cxnLst/>
              <a:rect l="l" t="t" r="r" b="b"/>
              <a:pathLst>
                <a:path w="112" h="301" extrusionOk="0">
                  <a:moveTo>
                    <a:pt x="0" y="0"/>
                  </a:moveTo>
                  <a:lnTo>
                    <a:pt x="0"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7" name="Google Shape;757;p27"/>
            <p:cNvSpPr/>
            <p:nvPr/>
          </p:nvSpPr>
          <p:spPr>
            <a:xfrm>
              <a:off x="7217664" y="4973696"/>
              <a:ext cx="20123" cy="50058"/>
            </a:xfrm>
            <a:custGeom>
              <a:avLst/>
              <a:gdLst/>
              <a:ahLst/>
              <a:cxnLst/>
              <a:rect l="l" t="t" r="r" b="b"/>
              <a:pathLst>
                <a:path w="121" h="301" extrusionOk="0">
                  <a:moveTo>
                    <a:pt x="0" y="0"/>
                  </a:moveTo>
                  <a:lnTo>
                    <a:pt x="0" y="300"/>
                  </a:lnTo>
                  <a:lnTo>
                    <a:pt x="120" y="300"/>
                  </a:lnTo>
                  <a:lnTo>
                    <a:pt x="1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8" name="Google Shape;758;p27"/>
            <p:cNvSpPr/>
            <p:nvPr/>
          </p:nvSpPr>
          <p:spPr>
            <a:xfrm>
              <a:off x="7086283"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59" name="Google Shape;759;p27"/>
            <p:cNvSpPr/>
            <p:nvPr/>
          </p:nvSpPr>
          <p:spPr>
            <a:xfrm>
              <a:off x="7053521" y="4973696"/>
              <a:ext cx="20123" cy="50058"/>
            </a:xfrm>
            <a:custGeom>
              <a:avLst/>
              <a:gdLst/>
              <a:ahLst/>
              <a:cxnLst/>
              <a:rect l="l" t="t" r="r" b="b"/>
              <a:pathLst>
                <a:path w="121" h="301" extrusionOk="0">
                  <a:moveTo>
                    <a:pt x="0" y="0"/>
                  </a:moveTo>
                  <a:lnTo>
                    <a:pt x="0"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0" name="Google Shape;760;p27"/>
            <p:cNvSpPr/>
            <p:nvPr/>
          </p:nvSpPr>
          <p:spPr>
            <a:xfrm>
              <a:off x="7019262"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1" name="Google Shape;761;p27"/>
            <p:cNvSpPr/>
            <p:nvPr/>
          </p:nvSpPr>
          <p:spPr>
            <a:xfrm>
              <a:off x="7851120"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2" name="Google Shape;762;p27"/>
            <p:cNvSpPr/>
            <p:nvPr/>
          </p:nvSpPr>
          <p:spPr>
            <a:xfrm>
              <a:off x="8048025"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3" name="Google Shape;763;p27"/>
            <p:cNvSpPr/>
            <p:nvPr/>
          </p:nvSpPr>
          <p:spPr>
            <a:xfrm>
              <a:off x="8244930"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4" name="Google Shape;764;p27"/>
            <p:cNvSpPr/>
            <p:nvPr/>
          </p:nvSpPr>
          <p:spPr>
            <a:xfrm>
              <a:off x="8441835"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5" name="Google Shape;765;p27"/>
            <p:cNvSpPr/>
            <p:nvPr/>
          </p:nvSpPr>
          <p:spPr>
            <a:xfrm>
              <a:off x="8640237"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6" name="Google Shape;766;p27"/>
            <p:cNvSpPr/>
            <p:nvPr/>
          </p:nvSpPr>
          <p:spPr>
            <a:xfrm>
              <a:off x="7819688" y="4872250"/>
              <a:ext cx="894887" cy="201395"/>
            </a:xfrm>
            <a:custGeom>
              <a:avLst/>
              <a:gdLst/>
              <a:ahLst/>
              <a:cxnLst/>
              <a:rect l="l" t="t" r="r" b="b"/>
              <a:pathLst>
                <a:path w="5381" h="1211" extrusionOk="0">
                  <a:moveTo>
                    <a:pt x="1" y="1"/>
                  </a:moveTo>
                  <a:lnTo>
                    <a:pt x="1" y="1211"/>
                  </a:lnTo>
                  <a:lnTo>
                    <a:pt x="5380" y="1211"/>
                  </a:lnTo>
                  <a:lnTo>
                    <a:pt x="53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7" name="Google Shape;767;p27"/>
            <p:cNvSpPr/>
            <p:nvPr/>
          </p:nvSpPr>
          <p:spPr>
            <a:xfrm>
              <a:off x="7902508"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8" name="Google Shape;768;p27"/>
            <p:cNvSpPr/>
            <p:nvPr/>
          </p:nvSpPr>
          <p:spPr>
            <a:xfrm>
              <a:off x="7932443"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69" name="Google Shape;769;p27"/>
            <p:cNvSpPr/>
            <p:nvPr/>
          </p:nvSpPr>
          <p:spPr>
            <a:xfrm>
              <a:off x="7962378" y="4909336"/>
              <a:ext cx="18792" cy="30268"/>
            </a:xfrm>
            <a:custGeom>
              <a:avLst/>
              <a:gdLst/>
              <a:ahLst/>
              <a:cxnLst/>
              <a:rect l="l" t="t" r="r" b="b"/>
              <a:pathLst>
                <a:path w="113" h="182" extrusionOk="0">
                  <a:moveTo>
                    <a:pt x="1" y="1"/>
                  </a:moveTo>
                  <a:lnTo>
                    <a:pt x="1"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0" name="Google Shape;770;p27"/>
            <p:cNvSpPr/>
            <p:nvPr/>
          </p:nvSpPr>
          <p:spPr>
            <a:xfrm>
              <a:off x="7902508"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1" name="Google Shape;771;p27"/>
            <p:cNvSpPr/>
            <p:nvPr/>
          </p:nvSpPr>
          <p:spPr>
            <a:xfrm>
              <a:off x="7932443"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2" name="Google Shape;772;p27"/>
            <p:cNvSpPr/>
            <p:nvPr/>
          </p:nvSpPr>
          <p:spPr>
            <a:xfrm>
              <a:off x="7962378" y="4953573"/>
              <a:ext cx="18792" cy="30268"/>
            </a:xfrm>
            <a:custGeom>
              <a:avLst/>
              <a:gdLst/>
              <a:ahLst/>
              <a:cxnLst/>
              <a:rect l="l" t="t" r="r" b="b"/>
              <a:pathLst>
                <a:path w="113" h="182" extrusionOk="0">
                  <a:moveTo>
                    <a:pt x="1" y="1"/>
                  </a:moveTo>
                  <a:lnTo>
                    <a:pt x="1"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3" name="Google Shape;773;p27"/>
            <p:cNvSpPr/>
            <p:nvPr/>
          </p:nvSpPr>
          <p:spPr>
            <a:xfrm>
              <a:off x="7902508"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4" name="Google Shape;774;p27"/>
            <p:cNvSpPr/>
            <p:nvPr/>
          </p:nvSpPr>
          <p:spPr>
            <a:xfrm>
              <a:off x="7932443"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5" name="Google Shape;775;p27"/>
            <p:cNvSpPr/>
            <p:nvPr/>
          </p:nvSpPr>
          <p:spPr>
            <a:xfrm>
              <a:off x="7962378" y="5000804"/>
              <a:ext cx="18792" cy="30101"/>
            </a:xfrm>
            <a:custGeom>
              <a:avLst/>
              <a:gdLst/>
              <a:ahLst/>
              <a:cxnLst/>
              <a:rect l="l" t="t" r="r" b="b"/>
              <a:pathLst>
                <a:path w="113" h="181" extrusionOk="0">
                  <a:moveTo>
                    <a:pt x="1" y="0"/>
                  </a:moveTo>
                  <a:lnTo>
                    <a:pt x="1"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6" name="Google Shape;776;p27"/>
            <p:cNvSpPr/>
            <p:nvPr/>
          </p:nvSpPr>
          <p:spPr>
            <a:xfrm>
              <a:off x="8032392"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7" name="Google Shape;777;p27"/>
            <p:cNvSpPr/>
            <p:nvPr/>
          </p:nvSpPr>
          <p:spPr>
            <a:xfrm>
              <a:off x="8062327"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8" name="Google Shape;778;p27"/>
            <p:cNvSpPr/>
            <p:nvPr/>
          </p:nvSpPr>
          <p:spPr>
            <a:xfrm>
              <a:off x="8093759" y="4909336"/>
              <a:ext cx="17129" cy="30268"/>
            </a:xfrm>
            <a:custGeom>
              <a:avLst/>
              <a:gdLst/>
              <a:ahLst/>
              <a:cxnLst/>
              <a:rect l="l" t="t" r="r" b="b"/>
              <a:pathLst>
                <a:path w="103"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79" name="Google Shape;779;p27"/>
            <p:cNvSpPr/>
            <p:nvPr/>
          </p:nvSpPr>
          <p:spPr>
            <a:xfrm>
              <a:off x="8032392"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0" name="Google Shape;780;p27"/>
            <p:cNvSpPr/>
            <p:nvPr/>
          </p:nvSpPr>
          <p:spPr>
            <a:xfrm>
              <a:off x="8062327"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1" name="Google Shape;781;p27"/>
            <p:cNvSpPr/>
            <p:nvPr/>
          </p:nvSpPr>
          <p:spPr>
            <a:xfrm>
              <a:off x="8093759" y="4953573"/>
              <a:ext cx="17129" cy="30268"/>
            </a:xfrm>
            <a:custGeom>
              <a:avLst/>
              <a:gdLst/>
              <a:ahLst/>
              <a:cxnLst/>
              <a:rect l="l" t="t" r="r" b="b"/>
              <a:pathLst>
                <a:path w="103"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2" name="Google Shape;782;p27"/>
            <p:cNvSpPr/>
            <p:nvPr/>
          </p:nvSpPr>
          <p:spPr>
            <a:xfrm>
              <a:off x="8032392"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3" name="Google Shape;783;p27"/>
            <p:cNvSpPr/>
            <p:nvPr/>
          </p:nvSpPr>
          <p:spPr>
            <a:xfrm>
              <a:off x="8062327"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4" name="Google Shape;784;p27"/>
            <p:cNvSpPr/>
            <p:nvPr/>
          </p:nvSpPr>
          <p:spPr>
            <a:xfrm>
              <a:off x="8093759" y="5000804"/>
              <a:ext cx="17129" cy="30101"/>
            </a:xfrm>
            <a:custGeom>
              <a:avLst/>
              <a:gdLst/>
              <a:ahLst/>
              <a:cxnLst/>
              <a:rect l="l" t="t" r="r" b="b"/>
              <a:pathLst>
                <a:path w="103"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5" name="Google Shape;785;p27"/>
            <p:cNvSpPr/>
            <p:nvPr/>
          </p:nvSpPr>
          <p:spPr>
            <a:xfrm>
              <a:off x="8160780"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6" name="Google Shape;786;p27"/>
            <p:cNvSpPr/>
            <p:nvPr/>
          </p:nvSpPr>
          <p:spPr>
            <a:xfrm>
              <a:off x="8192211"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7" name="Google Shape;787;p27"/>
            <p:cNvSpPr/>
            <p:nvPr/>
          </p:nvSpPr>
          <p:spPr>
            <a:xfrm>
              <a:off x="8223477" y="4909336"/>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8" name="Google Shape;788;p27"/>
            <p:cNvSpPr/>
            <p:nvPr/>
          </p:nvSpPr>
          <p:spPr>
            <a:xfrm>
              <a:off x="8160780"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89" name="Google Shape;789;p27"/>
            <p:cNvSpPr/>
            <p:nvPr/>
          </p:nvSpPr>
          <p:spPr>
            <a:xfrm>
              <a:off x="8192211"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0" name="Google Shape;790;p27"/>
            <p:cNvSpPr/>
            <p:nvPr/>
          </p:nvSpPr>
          <p:spPr>
            <a:xfrm>
              <a:off x="8223477" y="4953573"/>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1" name="Google Shape;791;p27"/>
            <p:cNvSpPr/>
            <p:nvPr/>
          </p:nvSpPr>
          <p:spPr>
            <a:xfrm>
              <a:off x="8160780"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2" name="Google Shape;792;p27"/>
            <p:cNvSpPr/>
            <p:nvPr/>
          </p:nvSpPr>
          <p:spPr>
            <a:xfrm>
              <a:off x="8192211"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3" name="Google Shape;793;p27"/>
            <p:cNvSpPr/>
            <p:nvPr/>
          </p:nvSpPr>
          <p:spPr>
            <a:xfrm>
              <a:off x="8223477" y="5000804"/>
              <a:ext cx="17296" cy="30101"/>
            </a:xfrm>
            <a:custGeom>
              <a:avLst/>
              <a:gdLst/>
              <a:ahLst/>
              <a:cxnLst/>
              <a:rect l="l" t="t" r="r" b="b"/>
              <a:pathLst>
                <a:path w="104" h="181" extrusionOk="0">
                  <a:moveTo>
                    <a:pt x="1" y="0"/>
                  </a:moveTo>
                  <a:lnTo>
                    <a:pt x="1" y="180"/>
                  </a:lnTo>
                  <a:lnTo>
                    <a:pt x="104" y="180"/>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4" name="Google Shape;794;p27"/>
            <p:cNvSpPr/>
            <p:nvPr/>
          </p:nvSpPr>
          <p:spPr>
            <a:xfrm>
              <a:off x="8290664"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5" name="Google Shape;795;p27"/>
            <p:cNvSpPr/>
            <p:nvPr/>
          </p:nvSpPr>
          <p:spPr>
            <a:xfrm>
              <a:off x="8320599"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6" name="Google Shape;796;p27"/>
            <p:cNvSpPr/>
            <p:nvPr/>
          </p:nvSpPr>
          <p:spPr>
            <a:xfrm>
              <a:off x="8353361"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7" name="Google Shape;797;p27"/>
            <p:cNvSpPr/>
            <p:nvPr/>
          </p:nvSpPr>
          <p:spPr>
            <a:xfrm>
              <a:off x="8290664"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8" name="Google Shape;798;p27"/>
            <p:cNvSpPr/>
            <p:nvPr/>
          </p:nvSpPr>
          <p:spPr>
            <a:xfrm>
              <a:off x="8320599"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799" name="Google Shape;799;p27"/>
            <p:cNvSpPr/>
            <p:nvPr/>
          </p:nvSpPr>
          <p:spPr>
            <a:xfrm>
              <a:off x="8353361"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0" name="Google Shape;800;p27"/>
            <p:cNvSpPr/>
            <p:nvPr/>
          </p:nvSpPr>
          <p:spPr>
            <a:xfrm>
              <a:off x="8290664"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1" name="Google Shape;801;p27"/>
            <p:cNvSpPr/>
            <p:nvPr/>
          </p:nvSpPr>
          <p:spPr>
            <a:xfrm>
              <a:off x="8320599"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2" name="Google Shape;802;p27"/>
            <p:cNvSpPr/>
            <p:nvPr/>
          </p:nvSpPr>
          <p:spPr>
            <a:xfrm>
              <a:off x="8353361"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3" name="Google Shape;803;p27"/>
            <p:cNvSpPr/>
            <p:nvPr/>
          </p:nvSpPr>
          <p:spPr>
            <a:xfrm>
              <a:off x="8421879"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4" name="Google Shape;804;p27"/>
            <p:cNvSpPr/>
            <p:nvPr/>
          </p:nvSpPr>
          <p:spPr>
            <a:xfrm>
              <a:off x="8451814"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5" name="Google Shape;805;p27"/>
            <p:cNvSpPr/>
            <p:nvPr/>
          </p:nvSpPr>
          <p:spPr>
            <a:xfrm>
              <a:off x="8481748" y="4909336"/>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6" name="Google Shape;806;p27"/>
            <p:cNvSpPr/>
            <p:nvPr/>
          </p:nvSpPr>
          <p:spPr>
            <a:xfrm>
              <a:off x="8421879"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7" name="Google Shape;807;p27"/>
            <p:cNvSpPr/>
            <p:nvPr/>
          </p:nvSpPr>
          <p:spPr>
            <a:xfrm>
              <a:off x="8451814"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8" name="Google Shape;808;p27"/>
            <p:cNvSpPr/>
            <p:nvPr/>
          </p:nvSpPr>
          <p:spPr>
            <a:xfrm>
              <a:off x="8481748" y="4953573"/>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09" name="Google Shape;809;p27"/>
            <p:cNvSpPr/>
            <p:nvPr/>
          </p:nvSpPr>
          <p:spPr>
            <a:xfrm>
              <a:off x="8421879"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0" name="Google Shape;810;p27"/>
            <p:cNvSpPr/>
            <p:nvPr/>
          </p:nvSpPr>
          <p:spPr>
            <a:xfrm>
              <a:off x="8451814"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1" name="Google Shape;811;p27"/>
            <p:cNvSpPr/>
            <p:nvPr/>
          </p:nvSpPr>
          <p:spPr>
            <a:xfrm>
              <a:off x="8481748" y="5000804"/>
              <a:ext cx="17296" cy="30101"/>
            </a:xfrm>
            <a:custGeom>
              <a:avLst/>
              <a:gdLst/>
              <a:ahLst/>
              <a:cxnLst/>
              <a:rect l="l" t="t" r="r" b="b"/>
              <a:pathLst>
                <a:path w="104" h="181" extrusionOk="0">
                  <a:moveTo>
                    <a:pt x="1" y="0"/>
                  </a:moveTo>
                  <a:lnTo>
                    <a:pt x="1" y="180"/>
                  </a:lnTo>
                  <a:lnTo>
                    <a:pt x="104" y="180"/>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2" name="Google Shape;812;p27"/>
            <p:cNvSpPr/>
            <p:nvPr/>
          </p:nvSpPr>
          <p:spPr>
            <a:xfrm>
              <a:off x="8551763"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3" name="Google Shape;813;p27"/>
            <p:cNvSpPr/>
            <p:nvPr/>
          </p:nvSpPr>
          <p:spPr>
            <a:xfrm>
              <a:off x="8581698"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4" name="Google Shape;814;p27"/>
            <p:cNvSpPr/>
            <p:nvPr/>
          </p:nvSpPr>
          <p:spPr>
            <a:xfrm>
              <a:off x="8611633"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5" name="Google Shape;815;p27"/>
            <p:cNvSpPr/>
            <p:nvPr/>
          </p:nvSpPr>
          <p:spPr>
            <a:xfrm>
              <a:off x="8551763"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6" name="Google Shape;816;p27"/>
            <p:cNvSpPr/>
            <p:nvPr/>
          </p:nvSpPr>
          <p:spPr>
            <a:xfrm>
              <a:off x="8581698"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7" name="Google Shape;817;p27"/>
            <p:cNvSpPr/>
            <p:nvPr/>
          </p:nvSpPr>
          <p:spPr>
            <a:xfrm>
              <a:off x="8611633"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8" name="Google Shape;818;p27"/>
            <p:cNvSpPr/>
            <p:nvPr/>
          </p:nvSpPr>
          <p:spPr>
            <a:xfrm>
              <a:off x="8551763"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19" name="Google Shape;819;p27"/>
            <p:cNvSpPr/>
            <p:nvPr/>
          </p:nvSpPr>
          <p:spPr>
            <a:xfrm>
              <a:off x="8581698"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0" name="Google Shape;820;p27"/>
            <p:cNvSpPr/>
            <p:nvPr/>
          </p:nvSpPr>
          <p:spPr>
            <a:xfrm>
              <a:off x="8611633"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1" name="Google Shape;821;p27"/>
            <p:cNvSpPr/>
            <p:nvPr/>
          </p:nvSpPr>
          <p:spPr>
            <a:xfrm>
              <a:off x="6696797"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2" name="Google Shape;822;p27"/>
            <p:cNvSpPr/>
            <p:nvPr/>
          </p:nvSpPr>
          <p:spPr>
            <a:xfrm>
              <a:off x="6733883"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3" name="Google Shape;823;p27"/>
            <p:cNvSpPr/>
            <p:nvPr/>
          </p:nvSpPr>
          <p:spPr>
            <a:xfrm>
              <a:off x="6770969"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4" name="Google Shape;824;p27"/>
            <p:cNvSpPr/>
            <p:nvPr/>
          </p:nvSpPr>
          <p:spPr>
            <a:xfrm>
              <a:off x="6696797"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5" name="Google Shape;825;p27"/>
            <p:cNvSpPr/>
            <p:nvPr/>
          </p:nvSpPr>
          <p:spPr>
            <a:xfrm>
              <a:off x="6733883"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6" name="Google Shape;826;p27"/>
            <p:cNvSpPr/>
            <p:nvPr/>
          </p:nvSpPr>
          <p:spPr>
            <a:xfrm>
              <a:off x="6770969"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7" name="Google Shape;827;p27"/>
            <p:cNvSpPr/>
            <p:nvPr/>
          </p:nvSpPr>
          <p:spPr>
            <a:xfrm>
              <a:off x="6696797"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8" name="Google Shape;828;p27"/>
            <p:cNvSpPr/>
            <p:nvPr/>
          </p:nvSpPr>
          <p:spPr>
            <a:xfrm>
              <a:off x="6733883"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29" name="Google Shape;829;p27"/>
            <p:cNvSpPr/>
            <p:nvPr/>
          </p:nvSpPr>
          <p:spPr>
            <a:xfrm>
              <a:off x="6770969"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0" name="Google Shape;830;p27"/>
            <p:cNvSpPr/>
            <p:nvPr/>
          </p:nvSpPr>
          <p:spPr>
            <a:xfrm>
              <a:off x="6855119"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1" name="Google Shape;831;p27"/>
            <p:cNvSpPr/>
            <p:nvPr/>
          </p:nvSpPr>
          <p:spPr>
            <a:xfrm>
              <a:off x="6892205"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2" name="Google Shape;832;p27"/>
            <p:cNvSpPr/>
            <p:nvPr/>
          </p:nvSpPr>
          <p:spPr>
            <a:xfrm>
              <a:off x="6930788"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3" name="Google Shape;833;p27"/>
            <p:cNvSpPr/>
            <p:nvPr/>
          </p:nvSpPr>
          <p:spPr>
            <a:xfrm>
              <a:off x="6855119"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4" name="Google Shape;834;p27"/>
            <p:cNvSpPr/>
            <p:nvPr/>
          </p:nvSpPr>
          <p:spPr>
            <a:xfrm>
              <a:off x="6892205"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5" name="Google Shape;835;p27"/>
            <p:cNvSpPr/>
            <p:nvPr/>
          </p:nvSpPr>
          <p:spPr>
            <a:xfrm>
              <a:off x="6930788"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6" name="Google Shape;836;p27"/>
            <p:cNvSpPr/>
            <p:nvPr/>
          </p:nvSpPr>
          <p:spPr>
            <a:xfrm>
              <a:off x="6855119"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7" name="Google Shape;837;p27"/>
            <p:cNvSpPr/>
            <p:nvPr/>
          </p:nvSpPr>
          <p:spPr>
            <a:xfrm>
              <a:off x="6892205"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8" name="Google Shape;838;p27"/>
            <p:cNvSpPr/>
            <p:nvPr/>
          </p:nvSpPr>
          <p:spPr>
            <a:xfrm>
              <a:off x="6930788"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39" name="Google Shape;839;p27"/>
            <p:cNvSpPr/>
            <p:nvPr/>
          </p:nvSpPr>
          <p:spPr>
            <a:xfrm>
              <a:off x="7012111"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0" name="Google Shape;840;p27"/>
            <p:cNvSpPr/>
            <p:nvPr/>
          </p:nvSpPr>
          <p:spPr>
            <a:xfrm>
              <a:off x="7049197"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1" name="Google Shape;841;p27"/>
            <p:cNvSpPr/>
            <p:nvPr/>
          </p:nvSpPr>
          <p:spPr>
            <a:xfrm>
              <a:off x="7086283"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2" name="Google Shape;842;p27"/>
            <p:cNvSpPr/>
            <p:nvPr/>
          </p:nvSpPr>
          <p:spPr>
            <a:xfrm>
              <a:off x="7012111"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3" name="Google Shape;843;p27"/>
            <p:cNvSpPr/>
            <p:nvPr/>
          </p:nvSpPr>
          <p:spPr>
            <a:xfrm>
              <a:off x="7049197"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4" name="Google Shape;844;p27"/>
            <p:cNvSpPr/>
            <p:nvPr/>
          </p:nvSpPr>
          <p:spPr>
            <a:xfrm>
              <a:off x="7086283"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5" name="Google Shape;845;p27"/>
            <p:cNvSpPr/>
            <p:nvPr/>
          </p:nvSpPr>
          <p:spPr>
            <a:xfrm>
              <a:off x="7012111"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6" name="Google Shape;846;p27"/>
            <p:cNvSpPr/>
            <p:nvPr/>
          </p:nvSpPr>
          <p:spPr>
            <a:xfrm>
              <a:off x="7049197"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7" name="Google Shape;847;p27"/>
            <p:cNvSpPr/>
            <p:nvPr/>
          </p:nvSpPr>
          <p:spPr>
            <a:xfrm>
              <a:off x="7086283"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8" name="Google Shape;848;p27"/>
            <p:cNvSpPr/>
            <p:nvPr/>
          </p:nvSpPr>
          <p:spPr>
            <a:xfrm>
              <a:off x="7170600"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49" name="Google Shape;849;p27"/>
            <p:cNvSpPr/>
            <p:nvPr/>
          </p:nvSpPr>
          <p:spPr>
            <a:xfrm>
              <a:off x="7209016"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0" name="Google Shape;850;p27"/>
            <p:cNvSpPr/>
            <p:nvPr/>
          </p:nvSpPr>
          <p:spPr>
            <a:xfrm>
              <a:off x="7246102"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1" name="Google Shape;851;p27"/>
            <p:cNvSpPr/>
            <p:nvPr/>
          </p:nvSpPr>
          <p:spPr>
            <a:xfrm>
              <a:off x="7170600"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2" name="Google Shape;852;p27"/>
            <p:cNvSpPr/>
            <p:nvPr/>
          </p:nvSpPr>
          <p:spPr>
            <a:xfrm>
              <a:off x="7209016"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3" name="Google Shape;853;p27"/>
            <p:cNvSpPr/>
            <p:nvPr/>
          </p:nvSpPr>
          <p:spPr>
            <a:xfrm>
              <a:off x="7246102"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4" name="Google Shape;854;p27"/>
            <p:cNvSpPr/>
            <p:nvPr/>
          </p:nvSpPr>
          <p:spPr>
            <a:xfrm>
              <a:off x="7170600"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5" name="Google Shape;855;p27"/>
            <p:cNvSpPr/>
            <p:nvPr/>
          </p:nvSpPr>
          <p:spPr>
            <a:xfrm>
              <a:off x="7209016"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6" name="Google Shape;856;p27"/>
            <p:cNvSpPr/>
            <p:nvPr/>
          </p:nvSpPr>
          <p:spPr>
            <a:xfrm>
              <a:off x="7246102"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7" name="Google Shape;857;p27"/>
            <p:cNvSpPr/>
            <p:nvPr/>
          </p:nvSpPr>
          <p:spPr>
            <a:xfrm>
              <a:off x="7330253"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8" name="Google Shape;858;p27"/>
            <p:cNvSpPr/>
            <p:nvPr/>
          </p:nvSpPr>
          <p:spPr>
            <a:xfrm>
              <a:off x="7367339"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59" name="Google Shape;859;p27"/>
            <p:cNvSpPr/>
            <p:nvPr/>
          </p:nvSpPr>
          <p:spPr>
            <a:xfrm>
              <a:off x="7404591"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0" name="Google Shape;860;p27"/>
            <p:cNvSpPr/>
            <p:nvPr/>
          </p:nvSpPr>
          <p:spPr>
            <a:xfrm>
              <a:off x="7330253"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1" name="Google Shape;861;p27"/>
            <p:cNvSpPr/>
            <p:nvPr/>
          </p:nvSpPr>
          <p:spPr>
            <a:xfrm>
              <a:off x="7367339"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2" name="Google Shape;862;p27"/>
            <p:cNvSpPr/>
            <p:nvPr/>
          </p:nvSpPr>
          <p:spPr>
            <a:xfrm>
              <a:off x="7404591"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3" name="Google Shape;863;p27"/>
            <p:cNvSpPr/>
            <p:nvPr/>
          </p:nvSpPr>
          <p:spPr>
            <a:xfrm>
              <a:off x="7330253"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4" name="Google Shape;864;p27"/>
            <p:cNvSpPr/>
            <p:nvPr/>
          </p:nvSpPr>
          <p:spPr>
            <a:xfrm>
              <a:off x="7367339"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5" name="Google Shape;865;p27"/>
            <p:cNvSpPr/>
            <p:nvPr/>
          </p:nvSpPr>
          <p:spPr>
            <a:xfrm>
              <a:off x="7404591"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6" name="Google Shape;866;p27"/>
            <p:cNvSpPr/>
            <p:nvPr/>
          </p:nvSpPr>
          <p:spPr>
            <a:xfrm>
              <a:off x="7485914"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7" name="Google Shape;867;p27"/>
            <p:cNvSpPr/>
            <p:nvPr/>
          </p:nvSpPr>
          <p:spPr>
            <a:xfrm>
              <a:off x="7524331"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8" name="Google Shape;868;p27"/>
            <p:cNvSpPr/>
            <p:nvPr/>
          </p:nvSpPr>
          <p:spPr>
            <a:xfrm>
              <a:off x="7561417"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69" name="Google Shape;869;p27"/>
            <p:cNvSpPr/>
            <p:nvPr/>
          </p:nvSpPr>
          <p:spPr>
            <a:xfrm>
              <a:off x="7485914"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0" name="Google Shape;870;p27"/>
            <p:cNvSpPr/>
            <p:nvPr/>
          </p:nvSpPr>
          <p:spPr>
            <a:xfrm>
              <a:off x="7524331"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1" name="Google Shape;871;p27"/>
            <p:cNvSpPr/>
            <p:nvPr/>
          </p:nvSpPr>
          <p:spPr>
            <a:xfrm>
              <a:off x="7561417"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2" name="Google Shape;872;p27"/>
            <p:cNvSpPr/>
            <p:nvPr/>
          </p:nvSpPr>
          <p:spPr>
            <a:xfrm>
              <a:off x="7485914"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3" name="Google Shape;873;p27"/>
            <p:cNvSpPr/>
            <p:nvPr/>
          </p:nvSpPr>
          <p:spPr>
            <a:xfrm>
              <a:off x="7524331"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4" name="Google Shape;874;p27"/>
            <p:cNvSpPr/>
            <p:nvPr/>
          </p:nvSpPr>
          <p:spPr>
            <a:xfrm>
              <a:off x="7561417"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5" name="Google Shape;875;p27"/>
            <p:cNvSpPr/>
            <p:nvPr/>
          </p:nvSpPr>
          <p:spPr>
            <a:xfrm>
              <a:off x="8262060" y="4826683"/>
              <a:ext cx="453846" cy="57209"/>
            </a:xfrm>
            <a:custGeom>
              <a:avLst/>
              <a:gdLst/>
              <a:ahLst/>
              <a:cxnLst/>
              <a:rect l="l" t="t" r="r" b="b"/>
              <a:pathLst>
                <a:path w="2729" h="344" extrusionOk="0">
                  <a:moveTo>
                    <a:pt x="0" y="0"/>
                  </a:moveTo>
                  <a:lnTo>
                    <a:pt x="0" y="343"/>
                  </a:lnTo>
                  <a:lnTo>
                    <a:pt x="2729" y="343"/>
                  </a:lnTo>
                  <a:lnTo>
                    <a:pt x="272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6" name="Google Shape;876;p27"/>
            <p:cNvSpPr/>
            <p:nvPr/>
          </p:nvSpPr>
          <p:spPr>
            <a:xfrm>
              <a:off x="7809710" y="4826683"/>
              <a:ext cx="452516" cy="57209"/>
            </a:xfrm>
            <a:custGeom>
              <a:avLst/>
              <a:gdLst/>
              <a:ahLst/>
              <a:cxnLst/>
              <a:rect l="l" t="t" r="r" b="b"/>
              <a:pathLst>
                <a:path w="2721" h="344" extrusionOk="0">
                  <a:moveTo>
                    <a:pt x="1" y="0"/>
                  </a:moveTo>
                  <a:lnTo>
                    <a:pt x="1" y="343"/>
                  </a:lnTo>
                  <a:lnTo>
                    <a:pt x="2720" y="343"/>
                  </a:lnTo>
                  <a:lnTo>
                    <a:pt x="2720"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7" name="Google Shape;877;p27"/>
            <p:cNvSpPr/>
            <p:nvPr/>
          </p:nvSpPr>
          <p:spPr>
            <a:xfrm>
              <a:off x="7417396" y="4952243"/>
              <a:ext cx="57209" cy="57209"/>
            </a:xfrm>
            <a:custGeom>
              <a:avLst/>
              <a:gdLst/>
              <a:ahLst/>
              <a:cxnLst/>
              <a:rect l="l" t="t" r="r" b="b"/>
              <a:pathLst>
                <a:path w="344" h="344" extrusionOk="0">
                  <a:moveTo>
                    <a:pt x="172" y="0"/>
                  </a:moveTo>
                  <a:cubicBezTo>
                    <a:pt x="77" y="0"/>
                    <a:pt x="0" y="78"/>
                    <a:pt x="0" y="172"/>
                  </a:cubicBezTo>
                  <a:cubicBezTo>
                    <a:pt x="0" y="266"/>
                    <a:pt x="77" y="344"/>
                    <a:pt x="172" y="344"/>
                  </a:cubicBezTo>
                  <a:cubicBezTo>
                    <a:pt x="258" y="344"/>
                    <a:pt x="335" y="266"/>
                    <a:pt x="343" y="172"/>
                  </a:cubicBezTo>
                  <a:cubicBezTo>
                    <a:pt x="343"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8" name="Google Shape;878;p27"/>
            <p:cNvSpPr/>
            <p:nvPr/>
          </p:nvSpPr>
          <p:spPr>
            <a:xfrm>
              <a:off x="7425878" y="4960725"/>
              <a:ext cx="40080" cy="134374"/>
            </a:xfrm>
            <a:custGeom>
              <a:avLst/>
              <a:gdLst/>
              <a:ahLst/>
              <a:cxnLst/>
              <a:rect l="l" t="t" r="r" b="b"/>
              <a:pathLst>
                <a:path w="241" h="808" extrusionOk="0">
                  <a:moveTo>
                    <a:pt x="121" y="1"/>
                  </a:moveTo>
                  <a:cubicBezTo>
                    <a:pt x="52" y="1"/>
                    <a:pt x="1" y="52"/>
                    <a:pt x="1" y="121"/>
                  </a:cubicBezTo>
                  <a:lnTo>
                    <a:pt x="1" y="687"/>
                  </a:lnTo>
                  <a:cubicBezTo>
                    <a:pt x="1" y="756"/>
                    <a:pt x="52" y="807"/>
                    <a:pt x="121" y="807"/>
                  </a:cubicBezTo>
                  <a:cubicBezTo>
                    <a:pt x="172" y="807"/>
                    <a:pt x="224" y="756"/>
                    <a:pt x="241" y="687"/>
                  </a:cubicBezTo>
                  <a:lnTo>
                    <a:pt x="241" y="121"/>
                  </a:lnTo>
                  <a:cubicBezTo>
                    <a:pt x="241"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79" name="Google Shape;879;p27"/>
            <p:cNvSpPr/>
            <p:nvPr/>
          </p:nvSpPr>
          <p:spPr>
            <a:xfrm>
              <a:off x="7501547" y="4952243"/>
              <a:ext cx="57209" cy="57209"/>
            </a:xfrm>
            <a:custGeom>
              <a:avLst/>
              <a:gdLst/>
              <a:ahLst/>
              <a:cxnLst/>
              <a:rect l="l" t="t" r="r" b="b"/>
              <a:pathLst>
                <a:path w="344" h="344" extrusionOk="0">
                  <a:moveTo>
                    <a:pt x="172" y="0"/>
                  </a:moveTo>
                  <a:cubicBezTo>
                    <a:pt x="69" y="0"/>
                    <a:pt x="0" y="78"/>
                    <a:pt x="0" y="172"/>
                  </a:cubicBezTo>
                  <a:cubicBezTo>
                    <a:pt x="0" y="266"/>
                    <a:pt x="69" y="344"/>
                    <a:pt x="172" y="344"/>
                  </a:cubicBezTo>
                  <a:cubicBezTo>
                    <a:pt x="258" y="344"/>
                    <a:pt x="344" y="266"/>
                    <a:pt x="344" y="172"/>
                  </a:cubicBezTo>
                  <a:cubicBezTo>
                    <a:pt x="344"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0" name="Google Shape;880;p27"/>
            <p:cNvSpPr/>
            <p:nvPr/>
          </p:nvSpPr>
          <p:spPr>
            <a:xfrm>
              <a:off x="7510028" y="4960725"/>
              <a:ext cx="38749" cy="134374"/>
            </a:xfrm>
            <a:custGeom>
              <a:avLst/>
              <a:gdLst/>
              <a:ahLst/>
              <a:cxnLst/>
              <a:rect l="l" t="t" r="r" b="b"/>
              <a:pathLst>
                <a:path w="233" h="808" extrusionOk="0">
                  <a:moveTo>
                    <a:pt x="121" y="1"/>
                  </a:moveTo>
                  <a:cubicBezTo>
                    <a:pt x="52" y="1"/>
                    <a:pt x="1" y="52"/>
                    <a:pt x="1" y="121"/>
                  </a:cubicBezTo>
                  <a:lnTo>
                    <a:pt x="1" y="687"/>
                  </a:lnTo>
                  <a:cubicBezTo>
                    <a:pt x="1" y="756"/>
                    <a:pt x="52" y="807"/>
                    <a:pt x="121" y="807"/>
                  </a:cubicBezTo>
                  <a:cubicBezTo>
                    <a:pt x="181" y="807"/>
                    <a:pt x="224" y="756"/>
                    <a:pt x="233" y="687"/>
                  </a:cubicBezTo>
                  <a:lnTo>
                    <a:pt x="233" y="121"/>
                  </a:lnTo>
                  <a:cubicBezTo>
                    <a:pt x="233"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1" name="Google Shape;881;p27"/>
            <p:cNvSpPr/>
            <p:nvPr/>
          </p:nvSpPr>
          <p:spPr>
            <a:xfrm>
              <a:off x="7413073"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2" name="Google Shape;882;p27"/>
            <p:cNvSpPr/>
            <p:nvPr/>
          </p:nvSpPr>
          <p:spPr>
            <a:xfrm>
              <a:off x="7497223"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3" name="Google Shape;883;p27"/>
            <p:cNvSpPr/>
            <p:nvPr/>
          </p:nvSpPr>
          <p:spPr>
            <a:xfrm>
              <a:off x="7587194" y="4952243"/>
              <a:ext cx="57209" cy="57209"/>
            </a:xfrm>
            <a:custGeom>
              <a:avLst/>
              <a:gdLst/>
              <a:ahLst/>
              <a:cxnLst/>
              <a:rect l="l" t="t" r="r" b="b"/>
              <a:pathLst>
                <a:path w="344" h="344" extrusionOk="0">
                  <a:moveTo>
                    <a:pt x="172" y="0"/>
                  </a:moveTo>
                  <a:cubicBezTo>
                    <a:pt x="69" y="0"/>
                    <a:pt x="0" y="78"/>
                    <a:pt x="0" y="172"/>
                  </a:cubicBezTo>
                  <a:cubicBezTo>
                    <a:pt x="0" y="266"/>
                    <a:pt x="69" y="344"/>
                    <a:pt x="172" y="344"/>
                  </a:cubicBezTo>
                  <a:cubicBezTo>
                    <a:pt x="258" y="344"/>
                    <a:pt x="343" y="266"/>
                    <a:pt x="343" y="172"/>
                  </a:cubicBezTo>
                  <a:cubicBezTo>
                    <a:pt x="343"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4" name="Google Shape;884;p27"/>
            <p:cNvSpPr/>
            <p:nvPr/>
          </p:nvSpPr>
          <p:spPr>
            <a:xfrm>
              <a:off x="7595675" y="4960725"/>
              <a:ext cx="38749" cy="134374"/>
            </a:xfrm>
            <a:custGeom>
              <a:avLst/>
              <a:gdLst/>
              <a:ahLst/>
              <a:cxnLst/>
              <a:rect l="l" t="t" r="r" b="b"/>
              <a:pathLst>
                <a:path w="233" h="808" extrusionOk="0">
                  <a:moveTo>
                    <a:pt x="121" y="1"/>
                  </a:moveTo>
                  <a:cubicBezTo>
                    <a:pt x="52" y="1"/>
                    <a:pt x="1" y="52"/>
                    <a:pt x="1" y="121"/>
                  </a:cubicBezTo>
                  <a:lnTo>
                    <a:pt x="1" y="687"/>
                  </a:lnTo>
                  <a:cubicBezTo>
                    <a:pt x="1" y="756"/>
                    <a:pt x="52" y="807"/>
                    <a:pt x="121" y="807"/>
                  </a:cubicBezTo>
                  <a:cubicBezTo>
                    <a:pt x="172" y="807"/>
                    <a:pt x="224" y="756"/>
                    <a:pt x="232" y="687"/>
                  </a:cubicBezTo>
                  <a:lnTo>
                    <a:pt x="232" y="121"/>
                  </a:lnTo>
                  <a:cubicBezTo>
                    <a:pt x="232"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5" name="Google Shape;885;p27"/>
            <p:cNvSpPr/>
            <p:nvPr/>
          </p:nvSpPr>
          <p:spPr>
            <a:xfrm>
              <a:off x="7582870"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6" name="Google Shape;886;p27"/>
            <p:cNvSpPr/>
            <p:nvPr/>
          </p:nvSpPr>
          <p:spPr>
            <a:xfrm>
              <a:off x="6124700" y="5069150"/>
              <a:ext cx="2618306" cy="74350"/>
            </a:xfrm>
            <a:custGeom>
              <a:avLst/>
              <a:gdLst/>
              <a:ahLst/>
              <a:cxnLst/>
              <a:rect l="l" t="t" r="r" b="b"/>
              <a:pathLst>
                <a:path w="15744" h="507" extrusionOk="0">
                  <a:moveTo>
                    <a:pt x="0" y="1"/>
                  </a:moveTo>
                  <a:lnTo>
                    <a:pt x="0" y="507"/>
                  </a:lnTo>
                  <a:lnTo>
                    <a:pt x="15744" y="507"/>
                  </a:lnTo>
                  <a:lnTo>
                    <a:pt x="15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7" name="Google Shape;887;p27"/>
            <p:cNvSpPr/>
            <p:nvPr/>
          </p:nvSpPr>
          <p:spPr>
            <a:xfrm>
              <a:off x="6210188" y="2649251"/>
              <a:ext cx="501077" cy="706963"/>
            </a:xfrm>
            <a:custGeom>
              <a:avLst/>
              <a:gdLst/>
              <a:ahLst/>
              <a:cxnLst/>
              <a:rect l="l" t="t" r="r" b="b"/>
              <a:pathLst>
                <a:path w="3013" h="4251" extrusionOk="0">
                  <a:moveTo>
                    <a:pt x="1980" y="0"/>
                  </a:moveTo>
                  <a:cubicBezTo>
                    <a:pt x="1978" y="0"/>
                    <a:pt x="1976" y="0"/>
                    <a:pt x="1974" y="1"/>
                  </a:cubicBezTo>
                  <a:cubicBezTo>
                    <a:pt x="1871" y="26"/>
                    <a:pt x="662" y="601"/>
                    <a:pt x="318" y="1828"/>
                  </a:cubicBezTo>
                  <a:cubicBezTo>
                    <a:pt x="1" y="3055"/>
                    <a:pt x="747" y="4170"/>
                    <a:pt x="825" y="4239"/>
                  </a:cubicBezTo>
                  <a:cubicBezTo>
                    <a:pt x="834" y="4247"/>
                    <a:pt x="846" y="4250"/>
                    <a:pt x="858" y="4250"/>
                  </a:cubicBezTo>
                  <a:cubicBezTo>
                    <a:pt x="914" y="4250"/>
                    <a:pt x="988" y="4188"/>
                    <a:pt x="988" y="4188"/>
                  </a:cubicBezTo>
                  <a:lnTo>
                    <a:pt x="3012" y="2557"/>
                  </a:lnTo>
                  <a:lnTo>
                    <a:pt x="2086" y="129"/>
                  </a:lnTo>
                  <a:cubicBezTo>
                    <a:pt x="2086" y="129"/>
                    <a:pt x="2037" y="0"/>
                    <a:pt x="1980"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8" name="Google Shape;888;p27"/>
            <p:cNvSpPr/>
            <p:nvPr/>
          </p:nvSpPr>
          <p:spPr>
            <a:xfrm>
              <a:off x="6200210" y="2640770"/>
              <a:ext cx="523861" cy="723593"/>
            </a:xfrm>
            <a:custGeom>
              <a:avLst/>
              <a:gdLst/>
              <a:ahLst/>
              <a:cxnLst/>
              <a:rect l="l" t="t" r="r" b="b"/>
              <a:pathLst>
                <a:path w="3150" h="4351" extrusionOk="0">
                  <a:moveTo>
                    <a:pt x="2043" y="103"/>
                  </a:moveTo>
                  <a:cubicBezTo>
                    <a:pt x="2051" y="103"/>
                    <a:pt x="2086" y="163"/>
                    <a:pt x="2094" y="206"/>
                  </a:cubicBezTo>
                  <a:lnTo>
                    <a:pt x="3004" y="2591"/>
                  </a:lnTo>
                  <a:lnTo>
                    <a:pt x="1013" y="4204"/>
                  </a:lnTo>
                  <a:cubicBezTo>
                    <a:pt x="979" y="4221"/>
                    <a:pt x="936" y="4256"/>
                    <a:pt x="919" y="4256"/>
                  </a:cubicBezTo>
                  <a:cubicBezTo>
                    <a:pt x="816" y="4161"/>
                    <a:pt x="121" y="3080"/>
                    <a:pt x="430" y="1896"/>
                  </a:cubicBezTo>
                  <a:cubicBezTo>
                    <a:pt x="764" y="704"/>
                    <a:pt x="1931" y="129"/>
                    <a:pt x="2043" y="103"/>
                  </a:cubicBezTo>
                  <a:close/>
                  <a:moveTo>
                    <a:pt x="2034" y="0"/>
                  </a:moveTo>
                  <a:cubicBezTo>
                    <a:pt x="1914" y="17"/>
                    <a:pt x="687" y="618"/>
                    <a:pt x="335" y="1862"/>
                  </a:cubicBezTo>
                  <a:cubicBezTo>
                    <a:pt x="1" y="3123"/>
                    <a:pt x="756" y="4247"/>
                    <a:pt x="850" y="4333"/>
                  </a:cubicBezTo>
                  <a:cubicBezTo>
                    <a:pt x="859" y="4342"/>
                    <a:pt x="893" y="4350"/>
                    <a:pt x="919" y="4350"/>
                  </a:cubicBezTo>
                  <a:cubicBezTo>
                    <a:pt x="979" y="4350"/>
                    <a:pt x="1065" y="4290"/>
                    <a:pt x="1073" y="4281"/>
                  </a:cubicBezTo>
                  <a:lnTo>
                    <a:pt x="3150" y="2626"/>
                  </a:lnTo>
                  <a:lnTo>
                    <a:pt x="2214" y="163"/>
                  </a:lnTo>
                  <a:cubicBezTo>
                    <a:pt x="2189" y="129"/>
                    <a:pt x="2137" y="0"/>
                    <a:pt x="2051" y="0"/>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89" name="Google Shape;889;p27"/>
            <p:cNvSpPr/>
            <p:nvPr/>
          </p:nvSpPr>
          <p:spPr>
            <a:xfrm>
              <a:off x="6297332" y="3113076"/>
              <a:ext cx="199899" cy="185596"/>
            </a:xfrm>
            <a:custGeom>
              <a:avLst/>
              <a:gdLst/>
              <a:ahLst/>
              <a:cxnLst/>
              <a:rect l="l" t="t" r="r" b="b"/>
              <a:pathLst>
                <a:path w="1202" h="1116" extrusionOk="0">
                  <a:moveTo>
                    <a:pt x="301" y="0"/>
                  </a:moveTo>
                  <a:lnTo>
                    <a:pt x="0" y="197"/>
                  </a:lnTo>
                  <a:lnTo>
                    <a:pt x="301" y="1064"/>
                  </a:lnTo>
                  <a:lnTo>
                    <a:pt x="395" y="1081"/>
                  </a:lnTo>
                  <a:lnTo>
                    <a:pt x="506" y="1115"/>
                  </a:lnTo>
                  <a:lnTo>
                    <a:pt x="1201" y="523"/>
                  </a:lnTo>
                  <a:lnTo>
                    <a:pt x="1038" y="206"/>
                  </a:lnTo>
                  <a:lnTo>
                    <a:pt x="661" y="112"/>
                  </a:lnTo>
                  <a:lnTo>
                    <a:pt x="301"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90" name="Google Shape;890;p27"/>
            <p:cNvSpPr/>
            <p:nvPr/>
          </p:nvSpPr>
          <p:spPr>
            <a:xfrm>
              <a:off x="6389964" y="2704964"/>
              <a:ext cx="200065" cy="185596"/>
            </a:xfrm>
            <a:custGeom>
              <a:avLst/>
              <a:gdLst/>
              <a:ahLst/>
              <a:cxnLst/>
              <a:rect l="l" t="t" r="r" b="b"/>
              <a:pathLst>
                <a:path w="1203" h="1116" extrusionOk="0">
                  <a:moveTo>
                    <a:pt x="696" y="0"/>
                  </a:moveTo>
                  <a:lnTo>
                    <a:pt x="1" y="601"/>
                  </a:lnTo>
                  <a:lnTo>
                    <a:pt x="164" y="910"/>
                  </a:lnTo>
                  <a:lnTo>
                    <a:pt x="533" y="1021"/>
                  </a:lnTo>
                  <a:lnTo>
                    <a:pt x="902" y="1116"/>
                  </a:lnTo>
                  <a:lnTo>
                    <a:pt x="1202" y="918"/>
                  </a:lnTo>
                  <a:lnTo>
                    <a:pt x="902" y="60"/>
                  </a:lnTo>
                  <a:lnTo>
                    <a:pt x="807" y="35"/>
                  </a:lnTo>
                  <a:lnTo>
                    <a:pt x="696"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91" name="Google Shape;891;p27"/>
            <p:cNvSpPr/>
            <p:nvPr/>
          </p:nvSpPr>
          <p:spPr>
            <a:xfrm>
              <a:off x="6312965" y="2874761"/>
              <a:ext cx="215698" cy="244136"/>
            </a:xfrm>
            <a:custGeom>
              <a:avLst/>
              <a:gdLst/>
              <a:ahLst/>
              <a:cxnLst/>
              <a:rect l="l" t="t" r="r" b="b"/>
              <a:pathLst>
                <a:path w="1297" h="1468" extrusionOk="0">
                  <a:moveTo>
                    <a:pt x="335" y="0"/>
                  </a:moveTo>
                  <a:lnTo>
                    <a:pt x="44" y="567"/>
                  </a:lnTo>
                  <a:lnTo>
                    <a:pt x="1" y="1201"/>
                  </a:lnTo>
                  <a:lnTo>
                    <a:pt x="970" y="1467"/>
                  </a:lnTo>
                  <a:lnTo>
                    <a:pt x="1013" y="824"/>
                  </a:lnTo>
                  <a:lnTo>
                    <a:pt x="1296" y="266"/>
                  </a:lnTo>
                  <a:lnTo>
                    <a:pt x="335"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92" name="Google Shape;892;p27"/>
            <p:cNvSpPr/>
            <p:nvPr/>
          </p:nvSpPr>
          <p:spPr>
            <a:xfrm>
              <a:off x="6564085" y="2972881"/>
              <a:ext cx="199899" cy="180441"/>
            </a:xfrm>
            <a:custGeom>
              <a:avLst/>
              <a:gdLst/>
              <a:ahLst/>
              <a:cxnLst/>
              <a:rect l="l" t="t" r="r" b="b"/>
              <a:pathLst>
                <a:path w="1202" h="1085" extrusionOk="0">
                  <a:moveTo>
                    <a:pt x="606" y="1"/>
                  </a:moveTo>
                  <a:cubicBezTo>
                    <a:pt x="364" y="1"/>
                    <a:pt x="143" y="161"/>
                    <a:pt x="78" y="406"/>
                  </a:cubicBezTo>
                  <a:cubicBezTo>
                    <a:pt x="1" y="697"/>
                    <a:pt x="172" y="998"/>
                    <a:pt x="464" y="1066"/>
                  </a:cubicBezTo>
                  <a:cubicBezTo>
                    <a:pt x="511" y="1079"/>
                    <a:pt x="559" y="1085"/>
                    <a:pt x="605" y="1085"/>
                  </a:cubicBezTo>
                  <a:cubicBezTo>
                    <a:pt x="847" y="1085"/>
                    <a:pt x="1068" y="925"/>
                    <a:pt x="1133" y="680"/>
                  </a:cubicBezTo>
                  <a:cubicBezTo>
                    <a:pt x="1202" y="397"/>
                    <a:pt x="1030" y="97"/>
                    <a:pt x="747" y="19"/>
                  </a:cubicBezTo>
                  <a:cubicBezTo>
                    <a:pt x="700" y="7"/>
                    <a:pt x="652" y="1"/>
                    <a:pt x="6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893" name="Google Shape;893;p27"/>
            <p:cNvSpPr/>
            <p:nvPr/>
          </p:nvSpPr>
          <p:spPr>
            <a:xfrm>
              <a:off x="6632603" y="3033915"/>
              <a:ext cx="64360" cy="58872"/>
            </a:xfrm>
            <a:custGeom>
              <a:avLst/>
              <a:gdLst/>
              <a:ahLst/>
              <a:cxnLst/>
              <a:rect l="l" t="t" r="r" b="b"/>
              <a:pathLst>
                <a:path w="387" h="354" extrusionOk="0">
                  <a:moveTo>
                    <a:pt x="199" y="1"/>
                  </a:moveTo>
                  <a:cubicBezTo>
                    <a:pt x="121" y="1"/>
                    <a:pt x="40" y="51"/>
                    <a:pt x="18" y="133"/>
                  </a:cubicBezTo>
                  <a:cubicBezTo>
                    <a:pt x="0" y="219"/>
                    <a:pt x="52" y="330"/>
                    <a:pt x="146" y="347"/>
                  </a:cubicBezTo>
                  <a:cubicBezTo>
                    <a:pt x="160" y="351"/>
                    <a:pt x="174" y="353"/>
                    <a:pt x="188" y="353"/>
                  </a:cubicBezTo>
                  <a:cubicBezTo>
                    <a:pt x="265" y="353"/>
                    <a:pt x="346" y="298"/>
                    <a:pt x="361" y="219"/>
                  </a:cubicBezTo>
                  <a:cubicBezTo>
                    <a:pt x="387" y="124"/>
                    <a:pt x="335" y="30"/>
                    <a:pt x="232" y="4"/>
                  </a:cubicBezTo>
                  <a:cubicBezTo>
                    <a:pt x="221" y="2"/>
                    <a:pt x="210" y="1"/>
                    <a:pt x="199" y="1"/>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36"/>
          <p:cNvSpPr txBox="1">
            <a:spLocks noGrp="1"/>
          </p:cNvSpPr>
          <p:nvPr>
            <p:ph type="title"/>
          </p:nvPr>
        </p:nvSpPr>
        <p:spPr>
          <a:xfrm>
            <a:off x="1284000" y="1019175"/>
            <a:ext cx="6576000" cy="1100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dirty="0">
                <a:cs typeface="B Nazanin" pitchFamily="2" charset="-78"/>
              </a:rPr>
              <a:t>$4,498,300,000</a:t>
            </a:r>
            <a:endParaRPr dirty="0">
              <a:cs typeface="B Nazanin" pitchFamily="2" charset="-78"/>
            </a:endParaRPr>
          </a:p>
        </p:txBody>
      </p:sp>
      <p:sp>
        <p:nvSpPr>
          <p:cNvPr id="1900" name="Google Shape;1900;p36"/>
          <p:cNvSpPr txBox="1">
            <a:spLocks noGrp="1"/>
          </p:cNvSpPr>
          <p:nvPr>
            <p:ph type="subTitle" idx="1"/>
          </p:nvPr>
        </p:nvSpPr>
        <p:spPr>
          <a:xfrm>
            <a:off x="1284000" y="2116075"/>
            <a:ext cx="6576000" cy="497100"/>
          </a:xfrm>
          <a:prstGeom prst="rect">
            <a:avLst/>
          </a:prstGeom>
        </p:spPr>
        <p:txBody>
          <a:bodyPr spcFirstLastPara="1" wrap="square" lIns="91425" tIns="91425" rIns="91425" bIns="91425" anchor="t" anchorCtr="0">
            <a:noAutofit/>
          </a:bodyPr>
          <a:lstStyle/>
          <a:p>
            <a:pPr marL="0" lvl="0" indent="0" rtl="1"/>
            <a:r>
              <a:rPr lang="fa-IR" b="1" dirty="0">
                <a:cs typeface="B Nazanin" pitchFamily="2" charset="-78"/>
              </a:rPr>
              <a:t>بودجه برای محصولات/خدمات جدید شرکت</a:t>
            </a:r>
            <a:endParaRPr b="1" dirty="0">
              <a:cs typeface="B Nazanin" pitchFamily="2" charset="-78"/>
            </a:endParaRPr>
          </a:p>
        </p:txBody>
      </p:sp>
      <p:grpSp>
        <p:nvGrpSpPr>
          <p:cNvPr id="1901" name="Google Shape;1901;p36"/>
          <p:cNvGrpSpPr/>
          <p:nvPr/>
        </p:nvGrpSpPr>
        <p:grpSpPr>
          <a:xfrm>
            <a:off x="1113992" y="2898191"/>
            <a:ext cx="6916016" cy="2166558"/>
            <a:chOff x="1113992" y="2898191"/>
            <a:chExt cx="6916016" cy="2166558"/>
          </a:xfrm>
        </p:grpSpPr>
        <p:grpSp>
          <p:nvGrpSpPr>
            <p:cNvPr id="1902" name="Google Shape;1902;p36"/>
            <p:cNvGrpSpPr/>
            <p:nvPr/>
          </p:nvGrpSpPr>
          <p:grpSpPr>
            <a:xfrm>
              <a:off x="6783678" y="4466836"/>
              <a:ext cx="1246330" cy="591782"/>
              <a:chOff x="3302275" y="2007875"/>
              <a:chExt cx="195650" cy="92900"/>
            </a:xfrm>
          </p:grpSpPr>
          <p:sp>
            <p:nvSpPr>
              <p:cNvPr id="1903" name="Google Shape;1903;p36"/>
              <p:cNvSpPr/>
              <p:nvPr/>
            </p:nvSpPr>
            <p:spPr>
              <a:xfrm>
                <a:off x="3310875" y="2014750"/>
                <a:ext cx="19325" cy="8175"/>
              </a:xfrm>
              <a:custGeom>
                <a:avLst/>
                <a:gdLst/>
                <a:ahLst/>
                <a:cxnLst/>
                <a:rect l="l" t="t" r="r" b="b"/>
                <a:pathLst>
                  <a:path w="773" h="327" extrusionOk="0">
                    <a:moveTo>
                      <a:pt x="129" y="0"/>
                    </a:moveTo>
                    <a:cubicBezTo>
                      <a:pt x="26" y="0"/>
                      <a:pt x="0" y="86"/>
                      <a:pt x="0" y="138"/>
                    </a:cubicBezTo>
                    <a:lnTo>
                      <a:pt x="0" y="318"/>
                    </a:lnTo>
                    <a:lnTo>
                      <a:pt x="43" y="318"/>
                    </a:lnTo>
                    <a:lnTo>
                      <a:pt x="43" y="138"/>
                    </a:lnTo>
                    <a:cubicBezTo>
                      <a:pt x="43" y="138"/>
                      <a:pt x="52" y="43"/>
                      <a:pt x="129" y="43"/>
                    </a:cubicBezTo>
                    <a:lnTo>
                      <a:pt x="652" y="43"/>
                    </a:lnTo>
                    <a:cubicBezTo>
                      <a:pt x="652" y="43"/>
                      <a:pt x="729" y="52"/>
                      <a:pt x="729" y="112"/>
                    </a:cubicBezTo>
                    <a:lnTo>
                      <a:pt x="729" y="326"/>
                    </a:lnTo>
                    <a:lnTo>
                      <a:pt x="772" y="326"/>
                    </a:lnTo>
                    <a:lnTo>
                      <a:pt x="772" y="112"/>
                    </a:lnTo>
                    <a:cubicBezTo>
                      <a:pt x="772" y="43"/>
                      <a:pt x="704" y="9"/>
                      <a:pt x="661" y="0"/>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4" name="Google Shape;1904;p36"/>
              <p:cNvSpPr/>
              <p:nvPr/>
            </p:nvSpPr>
            <p:spPr>
              <a:xfrm>
                <a:off x="3366625" y="2014750"/>
                <a:ext cx="18700" cy="8175"/>
              </a:xfrm>
              <a:custGeom>
                <a:avLst/>
                <a:gdLst/>
                <a:ahLst/>
                <a:cxnLst/>
                <a:rect l="l" t="t" r="r" b="b"/>
                <a:pathLst>
                  <a:path w="748" h="327" extrusionOk="0">
                    <a:moveTo>
                      <a:pt x="112" y="0"/>
                    </a:moveTo>
                    <a:cubicBezTo>
                      <a:pt x="27" y="0"/>
                      <a:pt x="1" y="95"/>
                      <a:pt x="1" y="138"/>
                    </a:cubicBezTo>
                    <a:lnTo>
                      <a:pt x="1" y="318"/>
                    </a:lnTo>
                    <a:lnTo>
                      <a:pt x="44" y="318"/>
                    </a:lnTo>
                    <a:lnTo>
                      <a:pt x="44" y="138"/>
                    </a:lnTo>
                    <a:cubicBezTo>
                      <a:pt x="44" y="138"/>
                      <a:pt x="52" y="43"/>
                      <a:pt x="130" y="43"/>
                    </a:cubicBezTo>
                    <a:lnTo>
                      <a:pt x="653" y="43"/>
                    </a:lnTo>
                    <a:cubicBezTo>
                      <a:pt x="653" y="43"/>
                      <a:pt x="730" y="52"/>
                      <a:pt x="730" y="112"/>
                    </a:cubicBezTo>
                    <a:lnTo>
                      <a:pt x="730" y="326"/>
                    </a:lnTo>
                    <a:lnTo>
                      <a:pt x="747" y="326"/>
                    </a:lnTo>
                    <a:lnTo>
                      <a:pt x="747" y="112"/>
                    </a:lnTo>
                    <a:cubicBezTo>
                      <a:pt x="747" y="43"/>
                      <a:pt x="687" y="9"/>
                      <a:pt x="644" y="0"/>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5" name="Google Shape;1905;p36"/>
              <p:cNvSpPr/>
              <p:nvPr/>
            </p:nvSpPr>
            <p:spPr>
              <a:xfrm>
                <a:off x="3311500" y="2034700"/>
                <a:ext cx="142025" cy="55575"/>
              </a:xfrm>
              <a:custGeom>
                <a:avLst/>
                <a:gdLst/>
                <a:ahLst/>
                <a:cxnLst/>
                <a:rect l="l" t="t" r="r" b="b"/>
                <a:pathLst>
                  <a:path w="5681" h="2223" extrusionOk="0">
                    <a:moveTo>
                      <a:pt x="258" y="0"/>
                    </a:moveTo>
                    <a:cubicBezTo>
                      <a:pt x="121" y="0"/>
                      <a:pt x="1" y="120"/>
                      <a:pt x="1" y="283"/>
                    </a:cubicBezTo>
                    <a:lnTo>
                      <a:pt x="1" y="1948"/>
                    </a:lnTo>
                    <a:cubicBezTo>
                      <a:pt x="1" y="2094"/>
                      <a:pt x="121" y="2223"/>
                      <a:pt x="258" y="2223"/>
                    </a:cubicBezTo>
                    <a:lnTo>
                      <a:pt x="5423" y="2223"/>
                    </a:lnTo>
                    <a:cubicBezTo>
                      <a:pt x="5561" y="2223"/>
                      <a:pt x="5681" y="2102"/>
                      <a:pt x="5681" y="1948"/>
                    </a:cubicBezTo>
                    <a:lnTo>
                      <a:pt x="5681" y="635"/>
                    </a:lnTo>
                    <a:lnTo>
                      <a:pt x="4969" y="644"/>
                    </a:lnTo>
                    <a:cubicBezTo>
                      <a:pt x="4840" y="635"/>
                      <a:pt x="4908" y="601"/>
                      <a:pt x="4934" y="575"/>
                    </a:cubicBezTo>
                    <a:cubicBezTo>
                      <a:pt x="4883" y="386"/>
                      <a:pt x="4917" y="189"/>
                      <a:pt x="4934"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6" name="Google Shape;1906;p36"/>
              <p:cNvSpPr/>
              <p:nvPr/>
            </p:nvSpPr>
            <p:spPr>
              <a:xfrm>
                <a:off x="3441275" y="2073950"/>
                <a:ext cx="32200" cy="16100"/>
              </a:xfrm>
              <a:custGeom>
                <a:avLst/>
                <a:gdLst/>
                <a:ahLst/>
                <a:cxnLst/>
                <a:rect l="l" t="t" r="r" b="b"/>
                <a:pathLst>
                  <a:path w="1288" h="644" extrusionOk="0">
                    <a:moveTo>
                      <a:pt x="650" y="0"/>
                    </a:moveTo>
                    <a:cubicBezTo>
                      <a:pt x="229" y="0"/>
                      <a:pt x="35" y="474"/>
                      <a:pt x="1" y="644"/>
                    </a:cubicBezTo>
                    <a:lnTo>
                      <a:pt x="1288" y="644"/>
                    </a:lnTo>
                    <a:cubicBezTo>
                      <a:pt x="1288" y="644"/>
                      <a:pt x="1090" y="18"/>
                      <a:pt x="661" y="0"/>
                    </a:cubicBezTo>
                    <a:cubicBezTo>
                      <a:pt x="657" y="0"/>
                      <a:pt x="654" y="0"/>
                      <a:pt x="650"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7" name="Google Shape;1907;p36"/>
              <p:cNvSpPr/>
              <p:nvPr/>
            </p:nvSpPr>
            <p:spPr>
              <a:xfrm>
                <a:off x="3389150" y="2010900"/>
                <a:ext cx="21050" cy="12350"/>
              </a:xfrm>
              <a:custGeom>
                <a:avLst/>
                <a:gdLst/>
                <a:ahLst/>
                <a:cxnLst/>
                <a:rect l="l" t="t" r="r" b="b"/>
                <a:pathLst>
                  <a:path w="842" h="494" extrusionOk="0">
                    <a:moveTo>
                      <a:pt x="1" y="0"/>
                    </a:moveTo>
                    <a:lnTo>
                      <a:pt x="1" y="438"/>
                    </a:lnTo>
                    <a:cubicBezTo>
                      <a:pt x="112" y="455"/>
                      <a:pt x="232" y="472"/>
                      <a:pt x="344" y="480"/>
                    </a:cubicBezTo>
                    <a:lnTo>
                      <a:pt x="533" y="480"/>
                    </a:lnTo>
                    <a:cubicBezTo>
                      <a:pt x="550" y="489"/>
                      <a:pt x="563" y="493"/>
                      <a:pt x="576" y="493"/>
                    </a:cubicBezTo>
                    <a:cubicBezTo>
                      <a:pt x="588" y="493"/>
                      <a:pt x="601" y="489"/>
                      <a:pt x="618" y="480"/>
                    </a:cubicBezTo>
                    <a:cubicBezTo>
                      <a:pt x="696" y="480"/>
                      <a:pt x="773" y="463"/>
                      <a:pt x="842" y="438"/>
                    </a:cubicBezTo>
                    <a:lnTo>
                      <a:pt x="842" y="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8" name="Google Shape;1908;p36"/>
              <p:cNvSpPr/>
              <p:nvPr/>
            </p:nvSpPr>
            <p:spPr>
              <a:xfrm>
                <a:off x="3387225" y="2007875"/>
                <a:ext cx="25125" cy="4100"/>
              </a:xfrm>
              <a:custGeom>
                <a:avLst/>
                <a:gdLst/>
                <a:ahLst/>
                <a:cxnLst/>
                <a:rect l="l" t="t" r="r" b="b"/>
                <a:pathLst>
                  <a:path w="1005" h="164" extrusionOk="0">
                    <a:moveTo>
                      <a:pt x="507" y="1"/>
                    </a:moveTo>
                    <a:cubicBezTo>
                      <a:pt x="292" y="1"/>
                      <a:pt x="86" y="35"/>
                      <a:pt x="86" y="35"/>
                    </a:cubicBezTo>
                    <a:cubicBezTo>
                      <a:pt x="43" y="35"/>
                      <a:pt x="1" y="70"/>
                      <a:pt x="1" y="104"/>
                    </a:cubicBezTo>
                    <a:cubicBezTo>
                      <a:pt x="1" y="130"/>
                      <a:pt x="35" y="164"/>
                      <a:pt x="86" y="164"/>
                    </a:cubicBezTo>
                    <a:lnTo>
                      <a:pt x="919" y="164"/>
                    </a:lnTo>
                    <a:cubicBezTo>
                      <a:pt x="961" y="164"/>
                      <a:pt x="1004" y="130"/>
                      <a:pt x="1004" y="104"/>
                    </a:cubicBezTo>
                    <a:cubicBezTo>
                      <a:pt x="1004" y="70"/>
                      <a:pt x="979" y="35"/>
                      <a:pt x="919" y="35"/>
                    </a:cubicBezTo>
                    <a:cubicBezTo>
                      <a:pt x="919" y="35"/>
                      <a:pt x="704" y="1"/>
                      <a:pt x="507"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09" name="Google Shape;1909;p36"/>
              <p:cNvSpPr/>
              <p:nvPr/>
            </p:nvSpPr>
            <p:spPr>
              <a:xfrm>
                <a:off x="3387225" y="2009375"/>
                <a:ext cx="25125" cy="2600"/>
              </a:xfrm>
              <a:custGeom>
                <a:avLst/>
                <a:gdLst/>
                <a:ahLst/>
                <a:cxnLst/>
                <a:rect l="l" t="t" r="r" b="b"/>
                <a:pathLst>
                  <a:path w="1005" h="104" extrusionOk="0">
                    <a:moveTo>
                      <a:pt x="987" y="1"/>
                    </a:moveTo>
                    <a:cubicBezTo>
                      <a:pt x="950" y="62"/>
                      <a:pt x="879" y="71"/>
                      <a:pt x="800" y="71"/>
                    </a:cubicBezTo>
                    <a:cubicBezTo>
                      <a:pt x="768" y="71"/>
                      <a:pt x="736" y="70"/>
                      <a:pt x="704" y="70"/>
                    </a:cubicBezTo>
                    <a:cubicBezTo>
                      <a:pt x="583" y="76"/>
                      <a:pt x="483" y="79"/>
                      <a:pt x="399" y="79"/>
                    </a:cubicBezTo>
                    <a:cubicBezTo>
                      <a:pt x="81" y="79"/>
                      <a:pt x="14" y="41"/>
                      <a:pt x="3" y="41"/>
                    </a:cubicBezTo>
                    <a:cubicBezTo>
                      <a:pt x="1" y="41"/>
                      <a:pt x="1" y="42"/>
                      <a:pt x="1" y="44"/>
                    </a:cubicBezTo>
                    <a:cubicBezTo>
                      <a:pt x="1" y="70"/>
                      <a:pt x="26" y="104"/>
                      <a:pt x="86" y="104"/>
                    </a:cubicBezTo>
                    <a:lnTo>
                      <a:pt x="919" y="104"/>
                    </a:lnTo>
                    <a:cubicBezTo>
                      <a:pt x="961" y="104"/>
                      <a:pt x="1004" y="70"/>
                      <a:pt x="1004" y="44"/>
                    </a:cubicBezTo>
                    <a:cubicBezTo>
                      <a:pt x="1004" y="18"/>
                      <a:pt x="996" y="10"/>
                      <a:pt x="987"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0" name="Google Shape;1910;p36"/>
              <p:cNvSpPr/>
              <p:nvPr/>
            </p:nvSpPr>
            <p:spPr>
              <a:xfrm>
                <a:off x="3333600" y="2010900"/>
                <a:ext cx="21250" cy="12350"/>
              </a:xfrm>
              <a:custGeom>
                <a:avLst/>
                <a:gdLst/>
                <a:ahLst/>
                <a:cxnLst/>
                <a:rect l="l" t="t" r="r" b="b"/>
                <a:pathLst>
                  <a:path w="850" h="494" extrusionOk="0">
                    <a:moveTo>
                      <a:pt x="1" y="0"/>
                    </a:moveTo>
                    <a:lnTo>
                      <a:pt x="1" y="438"/>
                    </a:lnTo>
                    <a:cubicBezTo>
                      <a:pt x="121" y="455"/>
                      <a:pt x="232" y="472"/>
                      <a:pt x="344" y="480"/>
                    </a:cubicBezTo>
                    <a:lnTo>
                      <a:pt x="533" y="480"/>
                    </a:lnTo>
                    <a:cubicBezTo>
                      <a:pt x="545" y="489"/>
                      <a:pt x="560" y="493"/>
                      <a:pt x="575" y="493"/>
                    </a:cubicBezTo>
                    <a:cubicBezTo>
                      <a:pt x="590" y="493"/>
                      <a:pt x="605" y="489"/>
                      <a:pt x="618" y="480"/>
                    </a:cubicBezTo>
                    <a:cubicBezTo>
                      <a:pt x="696" y="480"/>
                      <a:pt x="773" y="463"/>
                      <a:pt x="850" y="438"/>
                    </a:cubicBezTo>
                    <a:lnTo>
                      <a:pt x="850" y="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1" name="Google Shape;1911;p36"/>
              <p:cNvSpPr/>
              <p:nvPr/>
            </p:nvSpPr>
            <p:spPr>
              <a:xfrm>
                <a:off x="3331450" y="2007875"/>
                <a:ext cx="25125" cy="4100"/>
              </a:xfrm>
              <a:custGeom>
                <a:avLst/>
                <a:gdLst/>
                <a:ahLst/>
                <a:cxnLst/>
                <a:rect l="l" t="t" r="r" b="b"/>
                <a:pathLst>
                  <a:path w="1005" h="164" extrusionOk="0">
                    <a:moveTo>
                      <a:pt x="507" y="1"/>
                    </a:moveTo>
                    <a:cubicBezTo>
                      <a:pt x="293" y="1"/>
                      <a:pt x="87" y="35"/>
                      <a:pt x="87" y="35"/>
                    </a:cubicBezTo>
                    <a:cubicBezTo>
                      <a:pt x="44" y="35"/>
                      <a:pt x="1" y="70"/>
                      <a:pt x="1" y="104"/>
                    </a:cubicBezTo>
                    <a:cubicBezTo>
                      <a:pt x="1" y="130"/>
                      <a:pt x="35" y="164"/>
                      <a:pt x="87" y="164"/>
                    </a:cubicBezTo>
                    <a:lnTo>
                      <a:pt x="919" y="164"/>
                    </a:lnTo>
                    <a:cubicBezTo>
                      <a:pt x="962" y="164"/>
                      <a:pt x="1005" y="130"/>
                      <a:pt x="1005" y="104"/>
                    </a:cubicBezTo>
                    <a:cubicBezTo>
                      <a:pt x="1005" y="70"/>
                      <a:pt x="979" y="35"/>
                      <a:pt x="919" y="35"/>
                    </a:cubicBezTo>
                    <a:cubicBezTo>
                      <a:pt x="919" y="35"/>
                      <a:pt x="704" y="1"/>
                      <a:pt x="507"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2" name="Google Shape;1912;p36"/>
              <p:cNvSpPr/>
              <p:nvPr/>
            </p:nvSpPr>
            <p:spPr>
              <a:xfrm>
                <a:off x="3331450" y="2009375"/>
                <a:ext cx="25125" cy="2600"/>
              </a:xfrm>
              <a:custGeom>
                <a:avLst/>
                <a:gdLst/>
                <a:ahLst/>
                <a:cxnLst/>
                <a:rect l="l" t="t" r="r" b="b"/>
                <a:pathLst>
                  <a:path w="1005" h="104" extrusionOk="0">
                    <a:moveTo>
                      <a:pt x="987" y="1"/>
                    </a:moveTo>
                    <a:cubicBezTo>
                      <a:pt x="945" y="62"/>
                      <a:pt x="875" y="71"/>
                      <a:pt x="799" y="71"/>
                    </a:cubicBezTo>
                    <a:cubicBezTo>
                      <a:pt x="768" y="71"/>
                      <a:pt x="736" y="70"/>
                      <a:pt x="704" y="70"/>
                    </a:cubicBezTo>
                    <a:cubicBezTo>
                      <a:pt x="583" y="76"/>
                      <a:pt x="483" y="79"/>
                      <a:pt x="400" y="79"/>
                    </a:cubicBezTo>
                    <a:cubicBezTo>
                      <a:pt x="81" y="79"/>
                      <a:pt x="15" y="41"/>
                      <a:pt x="3" y="41"/>
                    </a:cubicBezTo>
                    <a:cubicBezTo>
                      <a:pt x="1" y="41"/>
                      <a:pt x="1" y="42"/>
                      <a:pt x="1" y="44"/>
                    </a:cubicBezTo>
                    <a:cubicBezTo>
                      <a:pt x="1" y="70"/>
                      <a:pt x="27" y="104"/>
                      <a:pt x="87" y="104"/>
                    </a:cubicBezTo>
                    <a:lnTo>
                      <a:pt x="919" y="104"/>
                    </a:lnTo>
                    <a:cubicBezTo>
                      <a:pt x="962" y="104"/>
                      <a:pt x="1005" y="70"/>
                      <a:pt x="1005" y="44"/>
                    </a:cubicBezTo>
                    <a:cubicBezTo>
                      <a:pt x="1005" y="18"/>
                      <a:pt x="996" y="10"/>
                      <a:pt x="987"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3" name="Google Shape;1913;p36"/>
              <p:cNvSpPr/>
              <p:nvPr/>
            </p:nvSpPr>
            <p:spPr>
              <a:xfrm>
                <a:off x="3447075" y="2026750"/>
                <a:ext cx="49775" cy="64375"/>
              </a:xfrm>
              <a:custGeom>
                <a:avLst/>
                <a:gdLst/>
                <a:ahLst/>
                <a:cxnLst/>
                <a:rect l="l" t="t" r="r" b="b"/>
                <a:pathLst>
                  <a:path w="1991" h="2575" extrusionOk="0">
                    <a:moveTo>
                      <a:pt x="95" y="1"/>
                    </a:moveTo>
                    <a:cubicBezTo>
                      <a:pt x="43" y="1"/>
                      <a:pt x="0" y="44"/>
                      <a:pt x="0" y="95"/>
                    </a:cubicBezTo>
                    <a:lnTo>
                      <a:pt x="0" y="2069"/>
                    </a:lnTo>
                    <a:cubicBezTo>
                      <a:pt x="96" y="1980"/>
                      <a:pt x="236" y="1936"/>
                      <a:pt x="376" y="1936"/>
                    </a:cubicBezTo>
                    <a:cubicBezTo>
                      <a:pt x="400" y="1936"/>
                      <a:pt x="423" y="1937"/>
                      <a:pt x="446" y="1940"/>
                    </a:cubicBezTo>
                    <a:cubicBezTo>
                      <a:pt x="609" y="1966"/>
                      <a:pt x="730" y="2034"/>
                      <a:pt x="815" y="2146"/>
                    </a:cubicBezTo>
                    <a:cubicBezTo>
                      <a:pt x="927" y="2249"/>
                      <a:pt x="1004" y="2403"/>
                      <a:pt x="1004" y="2575"/>
                    </a:cubicBezTo>
                    <a:lnTo>
                      <a:pt x="1896" y="2575"/>
                    </a:lnTo>
                    <a:cubicBezTo>
                      <a:pt x="1948" y="2575"/>
                      <a:pt x="1991" y="2532"/>
                      <a:pt x="1991" y="2480"/>
                    </a:cubicBezTo>
                    <a:lnTo>
                      <a:pt x="1991" y="1580"/>
                    </a:lnTo>
                    <a:lnTo>
                      <a:pt x="1527" y="95"/>
                    </a:lnTo>
                    <a:cubicBezTo>
                      <a:pt x="1527" y="44"/>
                      <a:pt x="1399" y="1"/>
                      <a:pt x="1347" y="1"/>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4" name="Google Shape;1914;p36"/>
              <p:cNvSpPr/>
              <p:nvPr/>
            </p:nvSpPr>
            <p:spPr>
              <a:xfrm>
                <a:off x="3484175" y="2032550"/>
                <a:ext cx="10325" cy="25325"/>
              </a:xfrm>
              <a:custGeom>
                <a:avLst/>
                <a:gdLst/>
                <a:ahLst/>
                <a:cxnLst/>
                <a:rect l="l" t="t" r="r" b="b"/>
                <a:pathLst>
                  <a:path w="413" h="1013" extrusionOk="0">
                    <a:moveTo>
                      <a:pt x="1" y="1"/>
                    </a:moveTo>
                    <a:cubicBezTo>
                      <a:pt x="1" y="18"/>
                      <a:pt x="1" y="35"/>
                      <a:pt x="18" y="61"/>
                    </a:cubicBezTo>
                    <a:cubicBezTo>
                      <a:pt x="35" y="155"/>
                      <a:pt x="206" y="678"/>
                      <a:pt x="318" y="979"/>
                    </a:cubicBezTo>
                    <a:cubicBezTo>
                      <a:pt x="344" y="1004"/>
                      <a:pt x="378" y="1013"/>
                      <a:pt x="412" y="1013"/>
                    </a:cubicBezTo>
                    <a:lnTo>
                      <a:pt x="103"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5" name="Google Shape;1915;p36"/>
              <p:cNvSpPr/>
              <p:nvPr/>
            </p:nvSpPr>
            <p:spPr>
              <a:xfrm>
                <a:off x="3470225" y="2078675"/>
                <a:ext cx="27700" cy="13325"/>
              </a:xfrm>
              <a:custGeom>
                <a:avLst/>
                <a:gdLst/>
                <a:ahLst/>
                <a:cxnLst/>
                <a:rect l="l" t="t" r="r" b="b"/>
                <a:pathLst>
                  <a:path w="1108" h="533" extrusionOk="0">
                    <a:moveTo>
                      <a:pt x="61" y="0"/>
                    </a:moveTo>
                    <a:cubicBezTo>
                      <a:pt x="35" y="0"/>
                      <a:pt x="27" y="17"/>
                      <a:pt x="1" y="26"/>
                    </a:cubicBezTo>
                    <a:cubicBezTo>
                      <a:pt x="121" y="172"/>
                      <a:pt x="198" y="343"/>
                      <a:pt x="207" y="532"/>
                    </a:cubicBezTo>
                    <a:lnTo>
                      <a:pt x="1013" y="532"/>
                    </a:lnTo>
                    <a:cubicBezTo>
                      <a:pt x="1065" y="532"/>
                      <a:pt x="1108" y="489"/>
                      <a:pt x="1108" y="429"/>
                    </a:cubicBezTo>
                    <a:lnTo>
                      <a:pt x="1108" y="86"/>
                    </a:lnTo>
                    <a:cubicBezTo>
                      <a:pt x="1099" y="35"/>
                      <a:pt x="1056" y="0"/>
                      <a:pt x="1013"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6" name="Google Shape;1916;p36"/>
              <p:cNvSpPr/>
              <p:nvPr/>
            </p:nvSpPr>
            <p:spPr>
              <a:xfrm>
                <a:off x="3446200" y="2080800"/>
                <a:ext cx="19775" cy="19975"/>
              </a:xfrm>
              <a:custGeom>
                <a:avLst/>
                <a:gdLst/>
                <a:ahLst/>
                <a:cxnLst/>
                <a:rect l="l" t="t" r="r" b="b"/>
                <a:pathLst>
                  <a:path w="791" h="799" extrusionOk="0">
                    <a:moveTo>
                      <a:pt x="396" y="1"/>
                    </a:moveTo>
                    <a:cubicBezTo>
                      <a:pt x="173" y="1"/>
                      <a:pt x="1" y="190"/>
                      <a:pt x="1" y="404"/>
                    </a:cubicBezTo>
                    <a:cubicBezTo>
                      <a:pt x="1" y="627"/>
                      <a:pt x="181" y="799"/>
                      <a:pt x="396" y="799"/>
                    </a:cubicBezTo>
                    <a:cubicBezTo>
                      <a:pt x="619" y="799"/>
                      <a:pt x="790" y="619"/>
                      <a:pt x="790" y="404"/>
                    </a:cubicBezTo>
                    <a:cubicBezTo>
                      <a:pt x="790" y="190"/>
                      <a:pt x="619" y="1"/>
                      <a:pt x="396"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7" name="Google Shape;1917;p36"/>
              <p:cNvSpPr/>
              <p:nvPr/>
            </p:nvSpPr>
            <p:spPr>
              <a:xfrm>
                <a:off x="3450725" y="2085500"/>
                <a:ext cx="11375" cy="11200"/>
              </a:xfrm>
              <a:custGeom>
                <a:avLst/>
                <a:gdLst/>
                <a:ahLst/>
                <a:cxnLst/>
                <a:rect l="l" t="t" r="r" b="b"/>
                <a:pathLst>
                  <a:path w="455" h="448" extrusionOk="0">
                    <a:moveTo>
                      <a:pt x="249" y="0"/>
                    </a:moveTo>
                    <a:cubicBezTo>
                      <a:pt x="241" y="0"/>
                      <a:pt x="232" y="1"/>
                      <a:pt x="223" y="2"/>
                    </a:cubicBezTo>
                    <a:cubicBezTo>
                      <a:pt x="112" y="2"/>
                      <a:pt x="0" y="96"/>
                      <a:pt x="0" y="225"/>
                    </a:cubicBezTo>
                    <a:cubicBezTo>
                      <a:pt x="0" y="345"/>
                      <a:pt x="94" y="448"/>
                      <a:pt x="223" y="448"/>
                    </a:cubicBezTo>
                    <a:cubicBezTo>
                      <a:pt x="343" y="448"/>
                      <a:pt x="455" y="354"/>
                      <a:pt x="455" y="225"/>
                    </a:cubicBezTo>
                    <a:cubicBezTo>
                      <a:pt x="455" y="105"/>
                      <a:pt x="366" y="0"/>
                      <a:pt x="249"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8" name="Google Shape;1918;p36"/>
              <p:cNvSpPr/>
              <p:nvPr/>
            </p:nvSpPr>
            <p:spPr>
              <a:xfrm>
                <a:off x="3451350" y="2085750"/>
                <a:ext cx="10125" cy="10100"/>
              </a:xfrm>
              <a:custGeom>
                <a:avLst/>
                <a:gdLst/>
                <a:ahLst/>
                <a:cxnLst/>
                <a:rect l="l" t="t" r="r" b="b"/>
                <a:pathLst>
                  <a:path w="405" h="404" extrusionOk="0">
                    <a:moveTo>
                      <a:pt x="198" y="0"/>
                    </a:moveTo>
                    <a:cubicBezTo>
                      <a:pt x="87" y="0"/>
                      <a:pt x="1" y="95"/>
                      <a:pt x="1" y="206"/>
                    </a:cubicBezTo>
                    <a:cubicBezTo>
                      <a:pt x="1" y="309"/>
                      <a:pt x="87" y="404"/>
                      <a:pt x="198" y="404"/>
                    </a:cubicBezTo>
                    <a:cubicBezTo>
                      <a:pt x="310" y="404"/>
                      <a:pt x="404" y="309"/>
                      <a:pt x="404" y="206"/>
                    </a:cubicBezTo>
                    <a:cubicBezTo>
                      <a:pt x="404" y="86"/>
                      <a:pt x="310" y="0"/>
                      <a:pt x="19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19" name="Google Shape;1919;p36"/>
              <p:cNvSpPr/>
              <p:nvPr/>
            </p:nvSpPr>
            <p:spPr>
              <a:xfrm>
                <a:off x="3455650" y="2089825"/>
                <a:ext cx="1525" cy="1525"/>
              </a:xfrm>
              <a:custGeom>
                <a:avLst/>
                <a:gdLst/>
                <a:ahLst/>
                <a:cxnLst/>
                <a:rect l="l" t="t" r="r" b="b"/>
                <a:pathLst>
                  <a:path w="61" h="61" extrusionOk="0">
                    <a:moveTo>
                      <a:pt x="26" y="0"/>
                    </a:moveTo>
                    <a:cubicBezTo>
                      <a:pt x="9" y="0"/>
                      <a:pt x="0" y="9"/>
                      <a:pt x="0" y="26"/>
                    </a:cubicBezTo>
                    <a:cubicBezTo>
                      <a:pt x="0" y="52"/>
                      <a:pt x="9" y="60"/>
                      <a:pt x="26" y="60"/>
                    </a:cubicBezTo>
                    <a:cubicBezTo>
                      <a:pt x="52" y="60"/>
                      <a:pt x="60" y="52"/>
                      <a:pt x="60" y="26"/>
                    </a:cubicBezTo>
                    <a:cubicBezTo>
                      <a:pt x="60" y="18"/>
                      <a:pt x="43"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0" name="Google Shape;1920;p36"/>
              <p:cNvSpPr/>
              <p:nvPr/>
            </p:nvSpPr>
            <p:spPr>
              <a:xfrm>
                <a:off x="3334675" y="2081875"/>
                <a:ext cx="18675" cy="18900"/>
              </a:xfrm>
              <a:custGeom>
                <a:avLst/>
                <a:gdLst/>
                <a:ahLst/>
                <a:cxnLst/>
                <a:rect l="l" t="t" r="r" b="b"/>
                <a:pathLst>
                  <a:path w="747" h="756" extrusionOk="0">
                    <a:moveTo>
                      <a:pt x="378" y="1"/>
                    </a:moveTo>
                    <a:cubicBezTo>
                      <a:pt x="164" y="1"/>
                      <a:pt x="1" y="172"/>
                      <a:pt x="1" y="378"/>
                    </a:cubicBezTo>
                    <a:cubicBezTo>
                      <a:pt x="1" y="593"/>
                      <a:pt x="164" y="756"/>
                      <a:pt x="378" y="756"/>
                    </a:cubicBezTo>
                    <a:cubicBezTo>
                      <a:pt x="593" y="756"/>
                      <a:pt x="747" y="584"/>
                      <a:pt x="747" y="378"/>
                    </a:cubicBezTo>
                    <a:cubicBezTo>
                      <a:pt x="747" y="172"/>
                      <a:pt x="593" y="1"/>
                      <a:pt x="37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1" name="Google Shape;1921;p36"/>
              <p:cNvSpPr/>
              <p:nvPr/>
            </p:nvSpPr>
            <p:spPr>
              <a:xfrm>
                <a:off x="3338975" y="2086175"/>
                <a:ext cx="10750" cy="10750"/>
              </a:xfrm>
              <a:custGeom>
                <a:avLst/>
                <a:gdLst/>
                <a:ahLst/>
                <a:cxnLst/>
                <a:rect l="l" t="t" r="r" b="b"/>
                <a:pathLst>
                  <a:path w="430" h="430" extrusionOk="0">
                    <a:moveTo>
                      <a:pt x="215" y="0"/>
                    </a:moveTo>
                    <a:cubicBezTo>
                      <a:pt x="94" y="0"/>
                      <a:pt x="0" y="103"/>
                      <a:pt x="0" y="215"/>
                    </a:cubicBezTo>
                    <a:cubicBezTo>
                      <a:pt x="0" y="335"/>
                      <a:pt x="94" y="429"/>
                      <a:pt x="215" y="429"/>
                    </a:cubicBezTo>
                    <a:cubicBezTo>
                      <a:pt x="335" y="429"/>
                      <a:pt x="429" y="335"/>
                      <a:pt x="429" y="215"/>
                    </a:cubicBezTo>
                    <a:cubicBezTo>
                      <a:pt x="429" y="103"/>
                      <a:pt x="335"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2" name="Google Shape;1922;p36"/>
              <p:cNvSpPr/>
              <p:nvPr/>
            </p:nvSpPr>
            <p:spPr>
              <a:xfrm>
                <a:off x="3339400" y="2086600"/>
                <a:ext cx="9675" cy="9675"/>
              </a:xfrm>
              <a:custGeom>
                <a:avLst/>
                <a:gdLst/>
                <a:ahLst/>
                <a:cxnLst/>
                <a:rect l="l" t="t" r="r" b="b"/>
                <a:pathLst>
                  <a:path w="387" h="387" extrusionOk="0">
                    <a:moveTo>
                      <a:pt x="198" y="1"/>
                    </a:moveTo>
                    <a:cubicBezTo>
                      <a:pt x="86" y="1"/>
                      <a:pt x="0" y="86"/>
                      <a:pt x="0" y="189"/>
                    </a:cubicBezTo>
                    <a:cubicBezTo>
                      <a:pt x="0" y="301"/>
                      <a:pt x="86" y="387"/>
                      <a:pt x="198" y="387"/>
                    </a:cubicBezTo>
                    <a:cubicBezTo>
                      <a:pt x="301" y="387"/>
                      <a:pt x="386" y="301"/>
                      <a:pt x="386" y="189"/>
                    </a:cubicBezTo>
                    <a:cubicBezTo>
                      <a:pt x="386" y="86"/>
                      <a:pt x="301" y="1"/>
                      <a:pt x="19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3" name="Google Shape;1923;p36"/>
              <p:cNvSpPr/>
              <p:nvPr/>
            </p:nvSpPr>
            <p:spPr>
              <a:xfrm>
                <a:off x="3343475" y="2090250"/>
                <a:ext cx="1725" cy="1750"/>
              </a:xfrm>
              <a:custGeom>
                <a:avLst/>
                <a:gdLst/>
                <a:ahLst/>
                <a:cxnLst/>
                <a:rect l="l" t="t" r="r" b="b"/>
                <a:pathLst>
                  <a:path w="69" h="70" extrusionOk="0">
                    <a:moveTo>
                      <a:pt x="35" y="1"/>
                    </a:moveTo>
                    <a:cubicBezTo>
                      <a:pt x="9" y="1"/>
                      <a:pt x="0" y="9"/>
                      <a:pt x="0" y="35"/>
                    </a:cubicBezTo>
                    <a:cubicBezTo>
                      <a:pt x="0" y="52"/>
                      <a:pt x="9" y="69"/>
                      <a:pt x="35" y="69"/>
                    </a:cubicBezTo>
                    <a:cubicBezTo>
                      <a:pt x="52" y="69"/>
                      <a:pt x="69" y="52"/>
                      <a:pt x="69" y="35"/>
                    </a:cubicBezTo>
                    <a:cubicBezTo>
                      <a:pt x="69" y="26"/>
                      <a:pt x="43" y="1"/>
                      <a:pt x="3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4" name="Google Shape;1924;p36"/>
              <p:cNvSpPr/>
              <p:nvPr/>
            </p:nvSpPr>
            <p:spPr>
              <a:xfrm>
                <a:off x="3313225" y="2081875"/>
                <a:ext cx="18675" cy="18900"/>
              </a:xfrm>
              <a:custGeom>
                <a:avLst/>
                <a:gdLst/>
                <a:ahLst/>
                <a:cxnLst/>
                <a:rect l="l" t="t" r="r" b="b"/>
                <a:pathLst>
                  <a:path w="747" h="756" extrusionOk="0">
                    <a:moveTo>
                      <a:pt x="378" y="1"/>
                    </a:moveTo>
                    <a:cubicBezTo>
                      <a:pt x="164" y="1"/>
                      <a:pt x="1" y="172"/>
                      <a:pt x="1" y="378"/>
                    </a:cubicBezTo>
                    <a:cubicBezTo>
                      <a:pt x="1" y="593"/>
                      <a:pt x="164" y="756"/>
                      <a:pt x="378" y="756"/>
                    </a:cubicBezTo>
                    <a:cubicBezTo>
                      <a:pt x="593" y="756"/>
                      <a:pt x="747" y="584"/>
                      <a:pt x="747" y="378"/>
                    </a:cubicBezTo>
                    <a:cubicBezTo>
                      <a:pt x="747" y="172"/>
                      <a:pt x="593" y="1"/>
                      <a:pt x="37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5" name="Google Shape;1925;p36"/>
              <p:cNvSpPr/>
              <p:nvPr/>
            </p:nvSpPr>
            <p:spPr>
              <a:xfrm>
                <a:off x="3317525" y="2086175"/>
                <a:ext cx="10750" cy="10750"/>
              </a:xfrm>
              <a:custGeom>
                <a:avLst/>
                <a:gdLst/>
                <a:ahLst/>
                <a:cxnLst/>
                <a:rect l="l" t="t" r="r" b="b"/>
                <a:pathLst>
                  <a:path w="430" h="430" extrusionOk="0">
                    <a:moveTo>
                      <a:pt x="215" y="0"/>
                    </a:moveTo>
                    <a:cubicBezTo>
                      <a:pt x="95" y="0"/>
                      <a:pt x="0" y="103"/>
                      <a:pt x="0" y="215"/>
                    </a:cubicBezTo>
                    <a:cubicBezTo>
                      <a:pt x="0" y="335"/>
                      <a:pt x="95" y="429"/>
                      <a:pt x="215" y="429"/>
                    </a:cubicBezTo>
                    <a:cubicBezTo>
                      <a:pt x="335" y="429"/>
                      <a:pt x="429" y="335"/>
                      <a:pt x="429" y="215"/>
                    </a:cubicBezTo>
                    <a:cubicBezTo>
                      <a:pt x="429" y="103"/>
                      <a:pt x="335"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6" name="Google Shape;1926;p36"/>
              <p:cNvSpPr/>
              <p:nvPr/>
            </p:nvSpPr>
            <p:spPr>
              <a:xfrm>
                <a:off x="3317950" y="2086600"/>
                <a:ext cx="9675" cy="9675"/>
              </a:xfrm>
              <a:custGeom>
                <a:avLst/>
                <a:gdLst/>
                <a:ahLst/>
                <a:cxnLst/>
                <a:rect l="l" t="t" r="r" b="b"/>
                <a:pathLst>
                  <a:path w="387" h="387" extrusionOk="0">
                    <a:moveTo>
                      <a:pt x="198" y="1"/>
                    </a:moveTo>
                    <a:cubicBezTo>
                      <a:pt x="86" y="1"/>
                      <a:pt x="0" y="86"/>
                      <a:pt x="0" y="189"/>
                    </a:cubicBezTo>
                    <a:cubicBezTo>
                      <a:pt x="0" y="301"/>
                      <a:pt x="86" y="387"/>
                      <a:pt x="198" y="387"/>
                    </a:cubicBezTo>
                    <a:cubicBezTo>
                      <a:pt x="301" y="387"/>
                      <a:pt x="386" y="301"/>
                      <a:pt x="386" y="189"/>
                    </a:cubicBezTo>
                    <a:cubicBezTo>
                      <a:pt x="386" y="86"/>
                      <a:pt x="301" y="1"/>
                      <a:pt x="19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7" name="Google Shape;1927;p36"/>
              <p:cNvSpPr/>
              <p:nvPr/>
            </p:nvSpPr>
            <p:spPr>
              <a:xfrm>
                <a:off x="3322025" y="2090250"/>
                <a:ext cx="1725" cy="1750"/>
              </a:xfrm>
              <a:custGeom>
                <a:avLst/>
                <a:gdLst/>
                <a:ahLst/>
                <a:cxnLst/>
                <a:rect l="l" t="t" r="r" b="b"/>
                <a:pathLst>
                  <a:path w="69" h="70" extrusionOk="0">
                    <a:moveTo>
                      <a:pt x="35" y="1"/>
                    </a:moveTo>
                    <a:cubicBezTo>
                      <a:pt x="9" y="1"/>
                      <a:pt x="0" y="9"/>
                      <a:pt x="0" y="35"/>
                    </a:cubicBezTo>
                    <a:cubicBezTo>
                      <a:pt x="0" y="52"/>
                      <a:pt x="9" y="69"/>
                      <a:pt x="35" y="69"/>
                    </a:cubicBezTo>
                    <a:cubicBezTo>
                      <a:pt x="52" y="69"/>
                      <a:pt x="69" y="52"/>
                      <a:pt x="69" y="35"/>
                    </a:cubicBezTo>
                    <a:cubicBezTo>
                      <a:pt x="69" y="26"/>
                      <a:pt x="43" y="1"/>
                      <a:pt x="3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8" name="Google Shape;1928;p36"/>
              <p:cNvSpPr/>
              <p:nvPr/>
            </p:nvSpPr>
            <p:spPr>
              <a:xfrm>
                <a:off x="3416400" y="2081875"/>
                <a:ext cx="18900" cy="18900"/>
              </a:xfrm>
              <a:custGeom>
                <a:avLst/>
                <a:gdLst/>
                <a:ahLst/>
                <a:cxnLst/>
                <a:rect l="l" t="t" r="r" b="b"/>
                <a:pathLst>
                  <a:path w="756" h="756" extrusionOk="0">
                    <a:moveTo>
                      <a:pt x="378" y="1"/>
                    </a:moveTo>
                    <a:cubicBezTo>
                      <a:pt x="163" y="1"/>
                      <a:pt x="0" y="172"/>
                      <a:pt x="0" y="378"/>
                    </a:cubicBezTo>
                    <a:cubicBezTo>
                      <a:pt x="0" y="593"/>
                      <a:pt x="172" y="756"/>
                      <a:pt x="378" y="756"/>
                    </a:cubicBezTo>
                    <a:cubicBezTo>
                      <a:pt x="592" y="756"/>
                      <a:pt x="755" y="584"/>
                      <a:pt x="755" y="378"/>
                    </a:cubicBezTo>
                    <a:cubicBezTo>
                      <a:pt x="755" y="172"/>
                      <a:pt x="592" y="1"/>
                      <a:pt x="37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29" name="Google Shape;1929;p36"/>
              <p:cNvSpPr/>
              <p:nvPr/>
            </p:nvSpPr>
            <p:spPr>
              <a:xfrm>
                <a:off x="3420675" y="2086175"/>
                <a:ext cx="10750" cy="10750"/>
              </a:xfrm>
              <a:custGeom>
                <a:avLst/>
                <a:gdLst/>
                <a:ahLst/>
                <a:cxnLst/>
                <a:rect l="l" t="t" r="r" b="b"/>
                <a:pathLst>
                  <a:path w="430" h="430" extrusionOk="0">
                    <a:moveTo>
                      <a:pt x="215" y="0"/>
                    </a:moveTo>
                    <a:cubicBezTo>
                      <a:pt x="95" y="0"/>
                      <a:pt x="1" y="103"/>
                      <a:pt x="1" y="215"/>
                    </a:cubicBezTo>
                    <a:cubicBezTo>
                      <a:pt x="1" y="335"/>
                      <a:pt x="95" y="429"/>
                      <a:pt x="215" y="429"/>
                    </a:cubicBezTo>
                    <a:cubicBezTo>
                      <a:pt x="336" y="429"/>
                      <a:pt x="430" y="335"/>
                      <a:pt x="430" y="215"/>
                    </a:cubicBezTo>
                    <a:cubicBezTo>
                      <a:pt x="430" y="103"/>
                      <a:pt x="336"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0" name="Google Shape;1930;p36"/>
              <p:cNvSpPr/>
              <p:nvPr/>
            </p:nvSpPr>
            <p:spPr>
              <a:xfrm>
                <a:off x="3421325" y="2086600"/>
                <a:ext cx="9675" cy="9675"/>
              </a:xfrm>
              <a:custGeom>
                <a:avLst/>
                <a:gdLst/>
                <a:ahLst/>
                <a:cxnLst/>
                <a:rect l="l" t="t" r="r" b="b"/>
                <a:pathLst>
                  <a:path w="387" h="387" extrusionOk="0">
                    <a:moveTo>
                      <a:pt x="189" y="1"/>
                    </a:moveTo>
                    <a:cubicBezTo>
                      <a:pt x="86" y="1"/>
                      <a:pt x="1" y="86"/>
                      <a:pt x="1" y="189"/>
                    </a:cubicBezTo>
                    <a:cubicBezTo>
                      <a:pt x="1" y="301"/>
                      <a:pt x="86" y="387"/>
                      <a:pt x="189" y="387"/>
                    </a:cubicBezTo>
                    <a:cubicBezTo>
                      <a:pt x="301" y="387"/>
                      <a:pt x="387" y="301"/>
                      <a:pt x="387" y="189"/>
                    </a:cubicBezTo>
                    <a:cubicBezTo>
                      <a:pt x="387" y="86"/>
                      <a:pt x="301" y="1"/>
                      <a:pt x="189"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1" name="Google Shape;1931;p36"/>
              <p:cNvSpPr/>
              <p:nvPr/>
            </p:nvSpPr>
            <p:spPr>
              <a:xfrm>
                <a:off x="3425200" y="2090250"/>
                <a:ext cx="1725" cy="1750"/>
              </a:xfrm>
              <a:custGeom>
                <a:avLst/>
                <a:gdLst/>
                <a:ahLst/>
                <a:cxnLst/>
                <a:rect l="l" t="t" r="r" b="b"/>
                <a:pathLst>
                  <a:path w="69" h="70" extrusionOk="0">
                    <a:moveTo>
                      <a:pt x="34" y="1"/>
                    </a:moveTo>
                    <a:cubicBezTo>
                      <a:pt x="17" y="1"/>
                      <a:pt x="0" y="9"/>
                      <a:pt x="0" y="35"/>
                    </a:cubicBezTo>
                    <a:cubicBezTo>
                      <a:pt x="0" y="52"/>
                      <a:pt x="17" y="69"/>
                      <a:pt x="34" y="69"/>
                    </a:cubicBezTo>
                    <a:cubicBezTo>
                      <a:pt x="60" y="69"/>
                      <a:pt x="69" y="52"/>
                      <a:pt x="69" y="35"/>
                    </a:cubicBezTo>
                    <a:cubicBezTo>
                      <a:pt x="69" y="26"/>
                      <a:pt x="60" y="1"/>
                      <a:pt x="34"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2" name="Google Shape;1932;p36"/>
              <p:cNvSpPr/>
              <p:nvPr/>
            </p:nvSpPr>
            <p:spPr>
              <a:xfrm>
                <a:off x="3394950" y="2081875"/>
                <a:ext cx="18900" cy="18900"/>
              </a:xfrm>
              <a:custGeom>
                <a:avLst/>
                <a:gdLst/>
                <a:ahLst/>
                <a:cxnLst/>
                <a:rect l="l" t="t" r="r" b="b"/>
                <a:pathLst>
                  <a:path w="756" h="756" extrusionOk="0">
                    <a:moveTo>
                      <a:pt x="378" y="1"/>
                    </a:moveTo>
                    <a:cubicBezTo>
                      <a:pt x="163" y="1"/>
                      <a:pt x="0" y="172"/>
                      <a:pt x="0" y="378"/>
                    </a:cubicBezTo>
                    <a:cubicBezTo>
                      <a:pt x="0" y="593"/>
                      <a:pt x="172" y="756"/>
                      <a:pt x="378" y="756"/>
                    </a:cubicBezTo>
                    <a:cubicBezTo>
                      <a:pt x="592" y="756"/>
                      <a:pt x="755" y="584"/>
                      <a:pt x="755" y="378"/>
                    </a:cubicBezTo>
                    <a:cubicBezTo>
                      <a:pt x="755" y="172"/>
                      <a:pt x="592" y="1"/>
                      <a:pt x="37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3" name="Google Shape;1933;p36"/>
              <p:cNvSpPr/>
              <p:nvPr/>
            </p:nvSpPr>
            <p:spPr>
              <a:xfrm>
                <a:off x="3399225" y="2086175"/>
                <a:ext cx="10750" cy="10750"/>
              </a:xfrm>
              <a:custGeom>
                <a:avLst/>
                <a:gdLst/>
                <a:ahLst/>
                <a:cxnLst/>
                <a:rect l="l" t="t" r="r" b="b"/>
                <a:pathLst>
                  <a:path w="430" h="430" extrusionOk="0">
                    <a:moveTo>
                      <a:pt x="215" y="0"/>
                    </a:moveTo>
                    <a:cubicBezTo>
                      <a:pt x="95" y="0"/>
                      <a:pt x="1" y="103"/>
                      <a:pt x="1" y="215"/>
                    </a:cubicBezTo>
                    <a:cubicBezTo>
                      <a:pt x="1" y="335"/>
                      <a:pt x="95" y="429"/>
                      <a:pt x="215" y="429"/>
                    </a:cubicBezTo>
                    <a:cubicBezTo>
                      <a:pt x="336" y="429"/>
                      <a:pt x="430" y="335"/>
                      <a:pt x="430" y="215"/>
                    </a:cubicBezTo>
                    <a:cubicBezTo>
                      <a:pt x="430" y="103"/>
                      <a:pt x="336"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4" name="Google Shape;1934;p36"/>
              <p:cNvSpPr/>
              <p:nvPr/>
            </p:nvSpPr>
            <p:spPr>
              <a:xfrm>
                <a:off x="3399875" y="2086600"/>
                <a:ext cx="9675" cy="9675"/>
              </a:xfrm>
              <a:custGeom>
                <a:avLst/>
                <a:gdLst/>
                <a:ahLst/>
                <a:cxnLst/>
                <a:rect l="l" t="t" r="r" b="b"/>
                <a:pathLst>
                  <a:path w="387" h="387" extrusionOk="0">
                    <a:moveTo>
                      <a:pt x="189" y="1"/>
                    </a:moveTo>
                    <a:cubicBezTo>
                      <a:pt x="87" y="1"/>
                      <a:pt x="1" y="86"/>
                      <a:pt x="1" y="189"/>
                    </a:cubicBezTo>
                    <a:cubicBezTo>
                      <a:pt x="1" y="301"/>
                      <a:pt x="87" y="387"/>
                      <a:pt x="189" y="387"/>
                    </a:cubicBezTo>
                    <a:cubicBezTo>
                      <a:pt x="301" y="387"/>
                      <a:pt x="387" y="301"/>
                      <a:pt x="387" y="189"/>
                    </a:cubicBezTo>
                    <a:cubicBezTo>
                      <a:pt x="387" y="86"/>
                      <a:pt x="301" y="1"/>
                      <a:pt x="189"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5" name="Google Shape;1935;p36"/>
              <p:cNvSpPr/>
              <p:nvPr/>
            </p:nvSpPr>
            <p:spPr>
              <a:xfrm>
                <a:off x="3403750" y="2090250"/>
                <a:ext cx="1725" cy="1750"/>
              </a:xfrm>
              <a:custGeom>
                <a:avLst/>
                <a:gdLst/>
                <a:ahLst/>
                <a:cxnLst/>
                <a:rect l="l" t="t" r="r" b="b"/>
                <a:pathLst>
                  <a:path w="69" h="70" extrusionOk="0">
                    <a:moveTo>
                      <a:pt x="34" y="1"/>
                    </a:moveTo>
                    <a:cubicBezTo>
                      <a:pt x="17" y="1"/>
                      <a:pt x="0" y="9"/>
                      <a:pt x="0" y="35"/>
                    </a:cubicBezTo>
                    <a:cubicBezTo>
                      <a:pt x="0" y="52"/>
                      <a:pt x="17" y="69"/>
                      <a:pt x="34" y="69"/>
                    </a:cubicBezTo>
                    <a:cubicBezTo>
                      <a:pt x="60" y="69"/>
                      <a:pt x="69" y="52"/>
                      <a:pt x="69" y="35"/>
                    </a:cubicBezTo>
                    <a:cubicBezTo>
                      <a:pt x="69" y="26"/>
                      <a:pt x="43" y="1"/>
                      <a:pt x="34"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6" name="Google Shape;1936;p36"/>
              <p:cNvSpPr/>
              <p:nvPr/>
            </p:nvSpPr>
            <p:spPr>
              <a:xfrm>
                <a:off x="3302500" y="2020550"/>
                <a:ext cx="138800" cy="49125"/>
              </a:xfrm>
              <a:custGeom>
                <a:avLst/>
                <a:gdLst/>
                <a:ahLst/>
                <a:cxnLst/>
                <a:rect l="l" t="t" r="r" b="b"/>
                <a:pathLst>
                  <a:path w="5552" h="1965" extrusionOk="0">
                    <a:moveTo>
                      <a:pt x="275" y="0"/>
                    </a:moveTo>
                    <a:cubicBezTo>
                      <a:pt x="121" y="0"/>
                      <a:pt x="1" y="129"/>
                      <a:pt x="1" y="292"/>
                    </a:cubicBezTo>
                    <a:lnTo>
                      <a:pt x="1" y="1673"/>
                    </a:lnTo>
                    <a:cubicBezTo>
                      <a:pt x="1" y="1836"/>
                      <a:pt x="129" y="1965"/>
                      <a:pt x="275" y="1965"/>
                    </a:cubicBezTo>
                    <a:lnTo>
                      <a:pt x="5277" y="1965"/>
                    </a:lnTo>
                    <a:cubicBezTo>
                      <a:pt x="5440" y="1965"/>
                      <a:pt x="5552" y="1836"/>
                      <a:pt x="5552" y="1673"/>
                    </a:cubicBezTo>
                    <a:lnTo>
                      <a:pt x="5552" y="292"/>
                    </a:lnTo>
                    <a:cubicBezTo>
                      <a:pt x="5552" y="129"/>
                      <a:pt x="5423" y="0"/>
                      <a:pt x="5277" y="0"/>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7" name="Google Shape;1937;p36"/>
              <p:cNvSpPr/>
              <p:nvPr/>
            </p:nvSpPr>
            <p:spPr>
              <a:xfrm>
                <a:off x="3302275" y="2021175"/>
                <a:ext cx="139025" cy="48500"/>
              </a:xfrm>
              <a:custGeom>
                <a:avLst/>
                <a:gdLst/>
                <a:ahLst/>
                <a:cxnLst/>
                <a:rect l="l" t="t" r="r" b="b"/>
                <a:pathLst>
                  <a:path w="5561" h="1940" extrusionOk="0">
                    <a:moveTo>
                      <a:pt x="5346" y="1"/>
                    </a:moveTo>
                    <a:cubicBezTo>
                      <a:pt x="5277" y="215"/>
                      <a:pt x="5132" y="413"/>
                      <a:pt x="5037" y="541"/>
                    </a:cubicBezTo>
                    <a:cubicBezTo>
                      <a:pt x="4608" y="1099"/>
                      <a:pt x="3922" y="1202"/>
                      <a:pt x="3261" y="1245"/>
                    </a:cubicBezTo>
                    <a:cubicBezTo>
                      <a:pt x="2875" y="1262"/>
                      <a:pt x="2498" y="1288"/>
                      <a:pt x="2112" y="1296"/>
                    </a:cubicBezTo>
                    <a:cubicBezTo>
                      <a:pt x="2034" y="1298"/>
                      <a:pt x="1955" y="1300"/>
                      <a:pt x="1875" y="1300"/>
                    </a:cubicBezTo>
                    <a:cubicBezTo>
                      <a:pt x="1578" y="1300"/>
                      <a:pt x="1276" y="1280"/>
                      <a:pt x="1005" y="1185"/>
                    </a:cubicBezTo>
                    <a:cubicBezTo>
                      <a:pt x="533" y="1039"/>
                      <a:pt x="70" y="584"/>
                      <a:pt x="61" y="95"/>
                    </a:cubicBezTo>
                    <a:cubicBezTo>
                      <a:pt x="27" y="147"/>
                      <a:pt x="1" y="198"/>
                      <a:pt x="1" y="267"/>
                    </a:cubicBezTo>
                    <a:lnTo>
                      <a:pt x="1" y="1648"/>
                    </a:lnTo>
                    <a:cubicBezTo>
                      <a:pt x="1" y="1811"/>
                      <a:pt x="113" y="1940"/>
                      <a:pt x="276" y="1940"/>
                    </a:cubicBezTo>
                    <a:lnTo>
                      <a:pt x="5277" y="1940"/>
                    </a:lnTo>
                    <a:cubicBezTo>
                      <a:pt x="5423" y="1940"/>
                      <a:pt x="5552" y="1811"/>
                      <a:pt x="5552" y="1648"/>
                    </a:cubicBezTo>
                    <a:lnTo>
                      <a:pt x="5552" y="267"/>
                    </a:lnTo>
                    <a:cubicBezTo>
                      <a:pt x="5561" y="138"/>
                      <a:pt x="5466" y="18"/>
                      <a:pt x="5346"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8" name="Google Shape;1938;p36"/>
              <p:cNvSpPr/>
              <p:nvPr/>
            </p:nvSpPr>
            <p:spPr>
              <a:xfrm>
                <a:off x="3302500" y="2038350"/>
                <a:ext cx="138800" cy="31125"/>
              </a:xfrm>
              <a:custGeom>
                <a:avLst/>
                <a:gdLst/>
                <a:ahLst/>
                <a:cxnLst/>
                <a:rect l="l" t="t" r="r" b="b"/>
                <a:pathLst>
                  <a:path w="5552" h="1245" extrusionOk="0">
                    <a:moveTo>
                      <a:pt x="5552" y="0"/>
                    </a:moveTo>
                    <a:cubicBezTo>
                      <a:pt x="5483" y="343"/>
                      <a:pt x="5311" y="618"/>
                      <a:pt x="4977" y="738"/>
                    </a:cubicBezTo>
                    <a:cubicBezTo>
                      <a:pt x="4668" y="848"/>
                      <a:pt x="4337" y="859"/>
                      <a:pt x="4011" y="859"/>
                    </a:cubicBezTo>
                    <a:cubicBezTo>
                      <a:pt x="3929" y="859"/>
                      <a:pt x="3848" y="858"/>
                      <a:pt x="3767" y="858"/>
                    </a:cubicBezTo>
                    <a:cubicBezTo>
                      <a:pt x="3510" y="858"/>
                      <a:pt x="3235" y="875"/>
                      <a:pt x="2978" y="901"/>
                    </a:cubicBezTo>
                    <a:cubicBezTo>
                      <a:pt x="2611" y="932"/>
                      <a:pt x="2238" y="962"/>
                      <a:pt x="1868" y="962"/>
                    </a:cubicBezTo>
                    <a:cubicBezTo>
                      <a:pt x="1615" y="962"/>
                      <a:pt x="1363" y="948"/>
                      <a:pt x="1116" y="910"/>
                    </a:cubicBezTo>
                    <a:cubicBezTo>
                      <a:pt x="678" y="832"/>
                      <a:pt x="224" y="687"/>
                      <a:pt x="1" y="283"/>
                    </a:cubicBezTo>
                    <a:lnTo>
                      <a:pt x="1" y="953"/>
                    </a:lnTo>
                    <a:cubicBezTo>
                      <a:pt x="1" y="1116"/>
                      <a:pt x="121" y="1244"/>
                      <a:pt x="275" y="1244"/>
                    </a:cubicBezTo>
                    <a:lnTo>
                      <a:pt x="5277" y="1244"/>
                    </a:lnTo>
                    <a:cubicBezTo>
                      <a:pt x="5423" y="1244"/>
                      <a:pt x="5552" y="1116"/>
                      <a:pt x="5552" y="953"/>
                    </a:cubicBezTo>
                    <a:lnTo>
                      <a:pt x="5552"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39" name="Google Shape;1939;p36"/>
              <p:cNvSpPr/>
              <p:nvPr/>
            </p:nvSpPr>
            <p:spPr>
              <a:xfrm>
                <a:off x="3316225" y="2067525"/>
                <a:ext cx="91625" cy="7525"/>
              </a:xfrm>
              <a:custGeom>
                <a:avLst/>
                <a:gdLst/>
                <a:ahLst/>
                <a:cxnLst/>
                <a:rect l="l" t="t" r="r" b="b"/>
                <a:pathLst>
                  <a:path w="3665" h="301" extrusionOk="0">
                    <a:moveTo>
                      <a:pt x="112" y="0"/>
                    </a:moveTo>
                    <a:cubicBezTo>
                      <a:pt x="52" y="0"/>
                      <a:pt x="1" y="60"/>
                      <a:pt x="1" y="146"/>
                    </a:cubicBezTo>
                    <a:cubicBezTo>
                      <a:pt x="1" y="232"/>
                      <a:pt x="52" y="300"/>
                      <a:pt x="112" y="300"/>
                    </a:cubicBezTo>
                    <a:lnTo>
                      <a:pt x="3544" y="300"/>
                    </a:lnTo>
                    <a:cubicBezTo>
                      <a:pt x="3613" y="300"/>
                      <a:pt x="3664" y="232"/>
                      <a:pt x="3664" y="146"/>
                    </a:cubicBezTo>
                    <a:cubicBezTo>
                      <a:pt x="3664" y="60"/>
                      <a:pt x="3613" y="0"/>
                      <a:pt x="3544"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0" name="Google Shape;1940;p36"/>
              <p:cNvSpPr/>
              <p:nvPr/>
            </p:nvSpPr>
            <p:spPr>
              <a:xfrm>
                <a:off x="3473225" y="2082100"/>
                <a:ext cx="16550" cy="1100"/>
              </a:xfrm>
              <a:custGeom>
                <a:avLst/>
                <a:gdLst/>
                <a:ahLst/>
                <a:cxnLst/>
                <a:rect l="l" t="t" r="r" b="b"/>
                <a:pathLst>
                  <a:path w="662" h="44" extrusionOk="0">
                    <a:moveTo>
                      <a:pt x="1" y="0"/>
                    </a:moveTo>
                    <a:lnTo>
                      <a:pt x="1" y="43"/>
                    </a:lnTo>
                    <a:lnTo>
                      <a:pt x="662" y="43"/>
                    </a:lnTo>
                    <a:lnTo>
                      <a:pt x="66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1" name="Google Shape;1941;p36"/>
              <p:cNvSpPr/>
              <p:nvPr/>
            </p:nvSpPr>
            <p:spPr>
              <a:xfrm>
                <a:off x="3473225" y="2087250"/>
                <a:ext cx="16550" cy="1100"/>
              </a:xfrm>
              <a:custGeom>
                <a:avLst/>
                <a:gdLst/>
                <a:ahLst/>
                <a:cxnLst/>
                <a:rect l="l" t="t" r="r" b="b"/>
                <a:pathLst>
                  <a:path w="662" h="44" extrusionOk="0">
                    <a:moveTo>
                      <a:pt x="1" y="0"/>
                    </a:moveTo>
                    <a:lnTo>
                      <a:pt x="1" y="43"/>
                    </a:lnTo>
                    <a:lnTo>
                      <a:pt x="662" y="43"/>
                    </a:lnTo>
                    <a:lnTo>
                      <a:pt x="66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2" name="Google Shape;1942;p36"/>
              <p:cNvSpPr/>
              <p:nvPr/>
            </p:nvSpPr>
            <p:spPr>
              <a:xfrm>
                <a:off x="3437425" y="2071150"/>
                <a:ext cx="39050" cy="22550"/>
              </a:xfrm>
              <a:custGeom>
                <a:avLst/>
                <a:gdLst/>
                <a:ahLst/>
                <a:cxnLst/>
                <a:rect l="l" t="t" r="r" b="b"/>
                <a:pathLst>
                  <a:path w="1562" h="902" extrusionOk="0">
                    <a:moveTo>
                      <a:pt x="772" y="1"/>
                    </a:moveTo>
                    <a:cubicBezTo>
                      <a:pt x="343" y="1"/>
                      <a:pt x="0" y="344"/>
                      <a:pt x="0" y="773"/>
                    </a:cubicBezTo>
                    <a:lnTo>
                      <a:pt x="0" y="816"/>
                    </a:lnTo>
                    <a:cubicBezTo>
                      <a:pt x="0" y="816"/>
                      <a:pt x="17" y="885"/>
                      <a:pt x="112" y="885"/>
                    </a:cubicBezTo>
                    <a:cubicBezTo>
                      <a:pt x="223" y="885"/>
                      <a:pt x="232" y="816"/>
                      <a:pt x="232" y="816"/>
                    </a:cubicBezTo>
                    <a:lnTo>
                      <a:pt x="232" y="756"/>
                    </a:lnTo>
                    <a:cubicBezTo>
                      <a:pt x="232" y="456"/>
                      <a:pt x="481" y="207"/>
                      <a:pt x="781" y="207"/>
                    </a:cubicBezTo>
                    <a:cubicBezTo>
                      <a:pt x="1081" y="207"/>
                      <a:pt x="1330" y="456"/>
                      <a:pt x="1330" y="756"/>
                    </a:cubicBezTo>
                    <a:cubicBezTo>
                      <a:pt x="1330" y="790"/>
                      <a:pt x="1304" y="902"/>
                      <a:pt x="1433" y="902"/>
                    </a:cubicBezTo>
                    <a:cubicBezTo>
                      <a:pt x="1545" y="902"/>
                      <a:pt x="1562" y="799"/>
                      <a:pt x="1562" y="765"/>
                    </a:cubicBezTo>
                    <a:cubicBezTo>
                      <a:pt x="1545" y="344"/>
                      <a:pt x="1201" y="1"/>
                      <a:pt x="77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3" name="Google Shape;1943;p36"/>
              <p:cNvSpPr/>
              <p:nvPr/>
            </p:nvSpPr>
            <p:spPr>
              <a:xfrm>
                <a:off x="3489100" y="2078675"/>
                <a:ext cx="1325" cy="13325"/>
              </a:xfrm>
              <a:custGeom>
                <a:avLst/>
                <a:gdLst/>
                <a:ahLst/>
                <a:cxnLst/>
                <a:rect l="l" t="t" r="r" b="b"/>
                <a:pathLst>
                  <a:path w="53" h="533" extrusionOk="0">
                    <a:moveTo>
                      <a:pt x="1" y="0"/>
                    </a:moveTo>
                    <a:lnTo>
                      <a:pt x="1" y="532"/>
                    </a:lnTo>
                    <a:lnTo>
                      <a:pt x="52" y="532"/>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4" name="Google Shape;1944;p36"/>
              <p:cNvSpPr/>
              <p:nvPr/>
            </p:nvSpPr>
            <p:spPr>
              <a:xfrm>
                <a:off x="3465725" y="2064650"/>
                <a:ext cx="4525" cy="1175"/>
              </a:xfrm>
              <a:custGeom>
                <a:avLst/>
                <a:gdLst/>
                <a:ahLst/>
                <a:cxnLst/>
                <a:rect l="l" t="t" r="r" b="b"/>
                <a:pathLst>
                  <a:path w="181" h="47" extrusionOk="0">
                    <a:moveTo>
                      <a:pt x="170" y="0"/>
                    </a:moveTo>
                    <a:cubicBezTo>
                      <a:pt x="168" y="0"/>
                      <a:pt x="166" y="1"/>
                      <a:pt x="164" y="4"/>
                    </a:cubicBezTo>
                    <a:lnTo>
                      <a:pt x="26" y="4"/>
                    </a:lnTo>
                    <a:cubicBezTo>
                      <a:pt x="9" y="4"/>
                      <a:pt x="1" y="21"/>
                      <a:pt x="1" y="29"/>
                    </a:cubicBezTo>
                    <a:cubicBezTo>
                      <a:pt x="1" y="38"/>
                      <a:pt x="9" y="46"/>
                      <a:pt x="26" y="46"/>
                    </a:cubicBezTo>
                    <a:lnTo>
                      <a:pt x="164" y="46"/>
                    </a:lnTo>
                    <a:cubicBezTo>
                      <a:pt x="172" y="46"/>
                      <a:pt x="181" y="38"/>
                      <a:pt x="181" y="29"/>
                    </a:cubicBezTo>
                    <a:cubicBezTo>
                      <a:pt x="181" y="10"/>
                      <a:pt x="176" y="0"/>
                      <a:pt x="170"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5" name="Google Shape;1945;p36"/>
              <p:cNvSpPr/>
              <p:nvPr/>
            </p:nvSpPr>
            <p:spPr>
              <a:xfrm>
                <a:off x="3462725" y="2035350"/>
                <a:ext cx="25325" cy="20400"/>
              </a:xfrm>
              <a:custGeom>
                <a:avLst/>
                <a:gdLst/>
                <a:ahLst/>
                <a:cxnLst/>
                <a:rect l="l" t="t" r="r" b="b"/>
                <a:pathLst>
                  <a:path w="1013" h="816" extrusionOk="0">
                    <a:moveTo>
                      <a:pt x="104" y="0"/>
                    </a:moveTo>
                    <a:cubicBezTo>
                      <a:pt x="43" y="0"/>
                      <a:pt x="1" y="43"/>
                      <a:pt x="1" y="94"/>
                    </a:cubicBezTo>
                    <a:lnTo>
                      <a:pt x="1" y="721"/>
                    </a:lnTo>
                    <a:cubicBezTo>
                      <a:pt x="1" y="772"/>
                      <a:pt x="43" y="815"/>
                      <a:pt x="104" y="815"/>
                    </a:cubicBezTo>
                    <a:lnTo>
                      <a:pt x="919" y="815"/>
                    </a:lnTo>
                    <a:cubicBezTo>
                      <a:pt x="970" y="815"/>
                      <a:pt x="1013" y="772"/>
                      <a:pt x="1013" y="721"/>
                    </a:cubicBezTo>
                    <a:lnTo>
                      <a:pt x="833" y="94"/>
                    </a:lnTo>
                    <a:cubicBezTo>
                      <a:pt x="833" y="43"/>
                      <a:pt x="790" y="0"/>
                      <a:pt x="730"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6" name="Google Shape;1946;p36"/>
              <p:cNvSpPr/>
              <p:nvPr/>
            </p:nvSpPr>
            <p:spPr>
              <a:xfrm>
                <a:off x="3493825" y="2081875"/>
                <a:ext cx="3900" cy="6900"/>
              </a:xfrm>
              <a:custGeom>
                <a:avLst/>
                <a:gdLst/>
                <a:ahLst/>
                <a:cxnLst/>
                <a:rect l="l" t="t" r="r" b="b"/>
                <a:pathLst>
                  <a:path w="156" h="276" extrusionOk="0">
                    <a:moveTo>
                      <a:pt x="104" y="1"/>
                    </a:moveTo>
                    <a:cubicBezTo>
                      <a:pt x="44" y="1"/>
                      <a:pt x="1" y="44"/>
                      <a:pt x="1" y="104"/>
                    </a:cubicBezTo>
                    <a:lnTo>
                      <a:pt x="1" y="172"/>
                    </a:lnTo>
                    <a:cubicBezTo>
                      <a:pt x="1" y="233"/>
                      <a:pt x="44" y="275"/>
                      <a:pt x="104" y="275"/>
                    </a:cubicBezTo>
                    <a:lnTo>
                      <a:pt x="155" y="275"/>
                    </a:lnTo>
                    <a:lnTo>
                      <a:pt x="155" y="258"/>
                    </a:lnTo>
                    <a:lnTo>
                      <a:pt x="155"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7" name="Google Shape;1947;p36"/>
              <p:cNvSpPr/>
              <p:nvPr/>
            </p:nvSpPr>
            <p:spPr>
              <a:xfrm>
                <a:off x="3357200" y="2079300"/>
                <a:ext cx="35200" cy="13325"/>
              </a:xfrm>
              <a:custGeom>
                <a:avLst/>
                <a:gdLst/>
                <a:ahLst/>
                <a:cxnLst/>
                <a:rect l="l" t="t" r="r" b="b"/>
                <a:pathLst>
                  <a:path w="1408" h="533" extrusionOk="0">
                    <a:moveTo>
                      <a:pt x="1279" y="138"/>
                    </a:moveTo>
                    <a:lnTo>
                      <a:pt x="1279" y="404"/>
                    </a:lnTo>
                    <a:lnTo>
                      <a:pt x="129" y="404"/>
                    </a:lnTo>
                    <a:lnTo>
                      <a:pt x="129" y="138"/>
                    </a:lnTo>
                    <a:close/>
                    <a:moveTo>
                      <a:pt x="0" y="1"/>
                    </a:moveTo>
                    <a:lnTo>
                      <a:pt x="0" y="533"/>
                    </a:lnTo>
                    <a:lnTo>
                      <a:pt x="1407" y="533"/>
                    </a:lnTo>
                    <a:lnTo>
                      <a:pt x="140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48" name="Google Shape;1948;p36"/>
              <p:cNvSpPr/>
              <p:nvPr/>
            </p:nvSpPr>
            <p:spPr>
              <a:xfrm>
                <a:off x="3369850" y="2030825"/>
                <a:ext cx="12900" cy="21325"/>
              </a:xfrm>
              <a:custGeom>
                <a:avLst/>
                <a:gdLst/>
                <a:ahLst/>
                <a:cxnLst/>
                <a:rect l="l" t="t" r="r" b="b"/>
                <a:pathLst>
                  <a:path w="516" h="853" extrusionOk="0">
                    <a:moveTo>
                      <a:pt x="284" y="1"/>
                    </a:moveTo>
                    <a:cubicBezTo>
                      <a:pt x="284" y="18"/>
                      <a:pt x="275" y="27"/>
                      <a:pt x="275" y="52"/>
                    </a:cubicBezTo>
                    <a:cubicBezTo>
                      <a:pt x="232" y="267"/>
                      <a:pt x="1" y="499"/>
                      <a:pt x="61" y="696"/>
                    </a:cubicBezTo>
                    <a:cubicBezTo>
                      <a:pt x="95" y="800"/>
                      <a:pt x="191" y="852"/>
                      <a:pt x="286" y="852"/>
                    </a:cubicBezTo>
                    <a:cubicBezTo>
                      <a:pt x="401" y="852"/>
                      <a:pt x="515" y="774"/>
                      <a:pt x="515" y="619"/>
                    </a:cubicBezTo>
                    <a:cubicBezTo>
                      <a:pt x="515" y="430"/>
                      <a:pt x="344" y="258"/>
                      <a:pt x="284"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949" name="Google Shape;1949;p36"/>
            <p:cNvGrpSpPr/>
            <p:nvPr/>
          </p:nvGrpSpPr>
          <p:grpSpPr>
            <a:xfrm>
              <a:off x="1113992" y="4460705"/>
              <a:ext cx="1952626" cy="604045"/>
              <a:chOff x="2573450" y="2291025"/>
              <a:chExt cx="306525" cy="94825"/>
            </a:xfrm>
          </p:grpSpPr>
          <p:sp>
            <p:nvSpPr>
              <p:cNvPr id="1950" name="Google Shape;1950;p36"/>
              <p:cNvSpPr/>
              <p:nvPr/>
            </p:nvSpPr>
            <p:spPr>
              <a:xfrm>
                <a:off x="2674475" y="2361800"/>
                <a:ext cx="62000" cy="5175"/>
              </a:xfrm>
              <a:custGeom>
                <a:avLst/>
                <a:gdLst/>
                <a:ahLst/>
                <a:cxnLst/>
                <a:rect l="l" t="t" r="r" b="b"/>
                <a:pathLst>
                  <a:path w="2480" h="207" extrusionOk="0">
                    <a:moveTo>
                      <a:pt x="155" y="0"/>
                    </a:moveTo>
                    <a:lnTo>
                      <a:pt x="0" y="206"/>
                    </a:lnTo>
                    <a:lnTo>
                      <a:pt x="2480" y="206"/>
                    </a:lnTo>
                    <a:lnTo>
                      <a:pt x="2420"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1" name="Google Shape;1951;p36"/>
              <p:cNvSpPr/>
              <p:nvPr/>
            </p:nvSpPr>
            <p:spPr>
              <a:xfrm>
                <a:off x="2673175" y="2369100"/>
                <a:ext cx="58600" cy="4725"/>
              </a:xfrm>
              <a:custGeom>
                <a:avLst/>
                <a:gdLst/>
                <a:ahLst/>
                <a:cxnLst/>
                <a:rect l="l" t="t" r="r" b="b"/>
                <a:pathLst>
                  <a:path w="2344" h="189" extrusionOk="0">
                    <a:moveTo>
                      <a:pt x="1" y="0"/>
                    </a:moveTo>
                    <a:lnTo>
                      <a:pt x="1" y="189"/>
                    </a:lnTo>
                    <a:lnTo>
                      <a:pt x="2343" y="189"/>
                    </a:lnTo>
                    <a:lnTo>
                      <a:pt x="234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2" name="Google Shape;1952;p36"/>
              <p:cNvSpPr/>
              <p:nvPr/>
            </p:nvSpPr>
            <p:spPr>
              <a:xfrm>
                <a:off x="2812600" y="2369100"/>
                <a:ext cx="44000" cy="4725"/>
              </a:xfrm>
              <a:custGeom>
                <a:avLst/>
                <a:gdLst/>
                <a:ahLst/>
                <a:cxnLst/>
                <a:rect l="l" t="t" r="r" b="b"/>
                <a:pathLst>
                  <a:path w="1760" h="189" extrusionOk="0">
                    <a:moveTo>
                      <a:pt x="1" y="0"/>
                    </a:moveTo>
                    <a:lnTo>
                      <a:pt x="1" y="189"/>
                    </a:lnTo>
                    <a:lnTo>
                      <a:pt x="1759" y="189"/>
                    </a:lnTo>
                    <a:lnTo>
                      <a:pt x="1759"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3" name="Google Shape;1953;p36"/>
              <p:cNvSpPr/>
              <p:nvPr/>
            </p:nvSpPr>
            <p:spPr>
              <a:xfrm>
                <a:off x="2591900" y="2360075"/>
                <a:ext cx="26825" cy="25775"/>
              </a:xfrm>
              <a:custGeom>
                <a:avLst/>
                <a:gdLst/>
                <a:ahLst/>
                <a:cxnLst/>
                <a:rect l="l" t="t" r="r" b="b"/>
                <a:pathLst>
                  <a:path w="1073" h="1031" extrusionOk="0">
                    <a:moveTo>
                      <a:pt x="498" y="1"/>
                    </a:moveTo>
                    <a:lnTo>
                      <a:pt x="412" y="9"/>
                    </a:lnTo>
                    <a:lnTo>
                      <a:pt x="412" y="52"/>
                    </a:lnTo>
                    <a:cubicBezTo>
                      <a:pt x="386" y="61"/>
                      <a:pt x="369" y="61"/>
                      <a:pt x="343" y="69"/>
                    </a:cubicBezTo>
                    <a:lnTo>
                      <a:pt x="318" y="44"/>
                    </a:lnTo>
                    <a:lnTo>
                      <a:pt x="240" y="87"/>
                    </a:lnTo>
                    <a:lnTo>
                      <a:pt x="249" y="129"/>
                    </a:lnTo>
                    <a:cubicBezTo>
                      <a:pt x="232" y="138"/>
                      <a:pt x="215" y="155"/>
                      <a:pt x="198" y="172"/>
                    </a:cubicBezTo>
                    <a:lnTo>
                      <a:pt x="163" y="147"/>
                    </a:lnTo>
                    <a:lnTo>
                      <a:pt x="112" y="215"/>
                    </a:lnTo>
                    <a:lnTo>
                      <a:pt x="129" y="241"/>
                    </a:lnTo>
                    <a:cubicBezTo>
                      <a:pt x="120" y="258"/>
                      <a:pt x="112" y="275"/>
                      <a:pt x="103" y="301"/>
                    </a:cubicBezTo>
                    <a:lnTo>
                      <a:pt x="60" y="284"/>
                    </a:lnTo>
                    <a:lnTo>
                      <a:pt x="26" y="361"/>
                    </a:lnTo>
                    <a:lnTo>
                      <a:pt x="60" y="387"/>
                    </a:lnTo>
                    <a:cubicBezTo>
                      <a:pt x="60" y="404"/>
                      <a:pt x="43" y="430"/>
                      <a:pt x="43" y="447"/>
                    </a:cubicBezTo>
                    <a:lnTo>
                      <a:pt x="0" y="455"/>
                    </a:lnTo>
                    <a:lnTo>
                      <a:pt x="0" y="541"/>
                    </a:lnTo>
                    <a:lnTo>
                      <a:pt x="43" y="558"/>
                    </a:lnTo>
                    <a:lnTo>
                      <a:pt x="43" y="584"/>
                    </a:lnTo>
                    <a:cubicBezTo>
                      <a:pt x="43" y="601"/>
                      <a:pt x="43" y="610"/>
                      <a:pt x="77" y="618"/>
                    </a:cubicBezTo>
                    <a:lnTo>
                      <a:pt x="43" y="644"/>
                    </a:lnTo>
                    <a:lnTo>
                      <a:pt x="69" y="713"/>
                    </a:lnTo>
                    <a:lnTo>
                      <a:pt x="112" y="713"/>
                    </a:lnTo>
                    <a:lnTo>
                      <a:pt x="146" y="781"/>
                    </a:lnTo>
                    <a:lnTo>
                      <a:pt x="120" y="816"/>
                    </a:lnTo>
                    <a:lnTo>
                      <a:pt x="172" y="876"/>
                    </a:lnTo>
                    <a:lnTo>
                      <a:pt x="206" y="859"/>
                    </a:lnTo>
                    <a:cubicBezTo>
                      <a:pt x="232" y="867"/>
                      <a:pt x="240" y="884"/>
                      <a:pt x="258" y="902"/>
                    </a:cubicBezTo>
                    <a:lnTo>
                      <a:pt x="249" y="927"/>
                    </a:lnTo>
                    <a:lnTo>
                      <a:pt x="326" y="970"/>
                    </a:lnTo>
                    <a:lnTo>
                      <a:pt x="343" y="945"/>
                    </a:lnTo>
                    <a:cubicBezTo>
                      <a:pt x="369" y="953"/>
                      <a:pt x="386" y="953"/>
                      <a:pt x="412" y="962"/>
                    </a:cubicBezTo>
                    <a:lnTo>
                      <a:pt x="412" y="1005"/>
                    </a:lnTo>
                    <a:lnTo>
                      <a:pt x="498" y="1030"/>
                    </a:lnTo>
                    <a:lnTo>
                      <a:pt x="506" y="996"/>
                    </a:lnTo>
                    <a:lnTo>
                      <a:pt x="584" y="996"/>
                    </a:lnTo>
                    <a:lnTo>
                      <a:pt x="592" y="1030"/>
                    </a:lnTo>
                    <a:lnTo>
                      <a:pt x="678" y="1013"/>
                    </a:lnTo>
                    <a:lnTo>
                      <a:pt x="678" y="970"/>
                    </a:lnTo>
                    <a:cubicBezTo>
                      <a:pt x="704" y="970"/>
                      <a:pt x="721" y="962"/>
                      <a:pt x="747" y="953"/>
                    </a:cubicBezTo>
                    <a:lnTo>
                      <a:pt x="764" y="979"/>
                    </a:lnTo>
                    <a:lnTo>
                      <a:pt x="841" y="945"/>
                    </a:lnTo>
                    <a:lnTo>
                      <a:pt x="832" y="902"/>
                    </a:lnTo>
                    <a:cubicBezTo>
                      <a:pt x="850" y="884"/>
                      <a:pt x="858" y="867"/>
                      <a:pt x="884" y="859"/>
                    </a:cubicBezTo>
                    <a:lnTo>
                      <a:pt x="918" y="876"/>
                    </a:lnTo>
                    <a:lnTo>
                      <a:pt x="970" y="816"/>
                    </a:lnTo>
                    <a:lnTo>
                      <a:pt x="944" y="781"/>
                    </a:lnTo>
                    <a:cubicBezTo>
                      <a:pt x="961" y="773"/>
                      <a:pt x="970" y="747"/>
                      <a:pt x="978" y="730"/>
                    </a:cubicBezTo>
                    <a:lnTo>
                      <a:pt x="1021" y="739"/>
                    </a:lnTo>
                    <a:lnTo>
                      <a:pt x="1056" y="661"/>
                    </a:lnTo>
                    <a:lnTo>
                      <a:pt x="1021" y="644"/>
                    </a:lnTo>
                    <a:cubicBezTo>
                      <a:pt x="1021" y="618"/>
                      <a:pt x="1030" y="601"/>
                      <a:pt x="1030" y="576"/>
                    </a:cubicBezTo>
                    <a:lnTo>
                      <a:pt x="1073" y="567"/>
                    </a:lnTo>
                    <a:lnTo>
                      <a:pt x="1073" y="481"/>
                    </a:lnTo>
                    <a:lnTo>
                      <a:pt x="1030" y="473"/>
                    </a:lnTo>
                    <a:lnTo>
                      <a:pt x="1030" y="438"/>
                    </a:lnTo>
                    <a:cubicBezTo>
                      <a:pt x="1021" y="430"/>
                      <a:pt x="1021" y="413"/>
                      <a:pt x="1021" y="404"/>
                    </a:cubicBezTo>
                    <a:lnTo>
                      <a:pt x="1056" y="387"/>
                    </a:lnTo>
                    <a:lnTo>
                      <a:pt x="1030" y="310"/>
                    </a:lnTo>
                    <a:lnTo>
                      <a:pt x="987" y="310"/>
                    </a:lnTo>
                    <a:cubicBezTo>
                      <a:pt x="978" y="301"/>
                      <a:pt x="970" y="275"/>
                      <a:pt x="961" y="258"/>
                    </a:cubicBezTo>
                    <a:lnTo>
                      <a:pt x="987" y="224"/>
                    </a:lnTo>
                    <a:lnTo>
                      <a:pt x="935" y="155"/>
                    </a:lnTo>
                    <a:lnTo>
                      <a:pt x="892" y="181"/>
                    </a:lnTo>
                    <a:cubicBezTo>
                      <a:pt x="875" y="172"/>
                      <a:pt x="858" y="147"/>
                      <a:pt x="841" y="138"/>
                    </a:cubicBezTo>
                    <a:lnTo>
                      <a:pt x="850" y="95"/>
                    </a:lnTo>
                    <a:lnTo>
                      <a:pt x="772" y="52"/>
                    </a:lnTo>
                    <a:lnTo>
                      <a:pt x="747" y="87"/>
                    </a:lnTo>
                    <a:cubicBezTo>
                      <a:pt x="721" y="69"/>
                      <a:pt x="704" y="69"/>
                      <a:pt x="678" y="61"/>
                    </a:cubicBezTo>
                    <a:lnTo>
                      <a:pt x="678" y="18"/>
                    </a:lnTo>
                    <a:lnTo>
                      <a:pt x="592" y="1"/>
                    </a:lnTo>
                    <a:lnTo>
                      <a:pt x="575" y="44"/>
                    </a:lnTo>
                    <a:lnTo>
                      <a:pt x="506" y="44"/>
                    </a:lnTo>
                    <a:lnTo>
                      <a:pt x="498"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4" name="Google Shape;1954;p36"/>
              <p:cNvSpPr/>
              <p:nvPr/>
            </p:nvSpPr>
            <p:spPr>
              <a:xfrm>
                <a:off x="2597250" y="2365825"/>
                <a:ext cx="15475" cy="14325"/>
              </a:xfrm>
              <a:custGeom>
                <a:avLst/>
                <a:gdLst/>
                <a:ahLst/>
                <a:cxnLst/>
                <a:rect l="l" t="t" r="r" b="b"/>
                <a:pathLst>
                  <a:path w="619" h="573" extrusionOk="0">
                    <a:moveTo>
                      <a:pt x="307" y="1"/>
                    </a:moveTo>
                    <a:cubicBezTo>
                      <a:pt x="297" y="1"/>
                      <a:pt x="286" y="1"/>
                      <a:pt x="275" y="2"/>
                    </a:cubicBezTo>
                    <a:cubicBezTo>
                      <a:pt x="112" y="28"/>
                      <a:pt x="1" y="174"/>
                      <a:pt x="26" y="328"/>
                    </a:cubicBezTo>
                    <a:cubicBezTo>
                      <a:pt x="42" y="468"/>
                      <a:pt x="169" y="572"/>
                      <a:pt x="301" y="572"/>
                    </a:cubicBezTo>
                    <a:cubicBezTo>
                      <a:pt x="316" y="572"/>
                      <a:pt x="330" y="571"/>
                      <a:pt x="344" y="569"/>
                    </a:cubicBezTo>
                    <a:cubicBezTo>
                      <a:pt x="507" y="551"/>
                      <a:pt x="618" y="397"/>
                      <a:pt x="593" y="251"/>
                    </a:cubicBezTo>
                    <a:cubicBezTo>
                      <a:pt x="577" y="100"/>
                      <a:pt x="443" y="1"/>
                      <a:pt x="30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5" name="Google Shape;1955;p36"/>
              <p:cNvSpPr/>
              <p:nvPr/>
            </p:nvSpPr>
            <p:spPr>
              <a:xfrm>
                <a:off x="2598975" y="2367150"/>
                <a:ext cx="12025" cy="11425"/>
              </a:xfrm>
              <a:custGeom>
                <a:avLst/>
                <a:gdLst/>
                <a:ahLst/>
                <a:cxnLst/>
                <a:rect l="l" t="t" r="r" b="b"/>
                <a:pathLst>
                  <a:path w="481" h="457" extrusionOk="0">
                    <a:moveTo>
                      <a:pt x="232" y="0"/>
                    </a:moveTo>
                    <a:cubicBezTo>
                      <a:pt x="227" y="0"/>
                      <a:pt x="221" y="0"/>
                      <a:pt x="215" y="1"/>
                    </a:cubicBezTo>
                    <a:cubicBezTo>
                      <a:pt x="86" y="27"/>
                      <a:pt x="0" y="147"/>
                      <a:pt x="18" y="258"/>
                    </a:cubicBezTo>
                    <a:cubicBezTo>
                      <a:pt x="42" y="373"/>
                      <a:pt x="137" y="456"/>
                      <a:pt x="257" y="456"/>
                    </a:cubicBezTo>
                    <a:cubicBezTo>
                      <a:pt x="263" y="456"/>
                      <a:pt x="269" y="456"/>
                      <a:pt x="275" y="456"/>
                    </a:cubicBezTo>
                    <a:cubicBezTo>
                      <a:pt x="395" y="430"/>
                      <a:pt x="481" y="327"/>
                      <a:pt x="472" y="198"/>
                    </a:cubicBezTo>
                    <a:cubicBezTo>
                      <a:pt x="448" y="84"/>
                      <a:pt x="353"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6" name="Google Shape;1956;p36"/>
              <p:cNvSpPr/>
              <p:nvPr/>
            </p:nvSpPr>
            <p:spPr>
              <a:xfrm>
                <a:off x="2601550" y="2369925"/>
                <a:ext cx="6875" cy="6300"/>
              </a:xfrm>
              <a:custGeom>
                <a:avLst/>
                <a:gdLst/>
                <a:ahLst/>
                <a:cxnLst/>
                <a:rect l="l" t="t" r="r" b="b"/>
                <a:pathLst>
                  <a:path w="275" h="252" extrusionOk="0">
                    <a:moveTo>
                      <a:pt x="135" y="0"/>
                    </a:moveTo>
                    <a:cubicBezTo>
                      <a:pt x="130" y="0"/>
                      <a:pt x="125" y="1"/>
                      <a:pt x="120" y="1"/>
                    </a:cubicBezTo>
                    <a:cubicBezTo>
                      <a:pt x="60" y="10"/>
                      <a:pt x="0" y="79"/>
                      <a:pt x="17" y="139"/>
                    </a:cubicBezTo>
                    <a:cubicBezTo>
                      <a:pt x="25" y="202"/>
                      <a:pt x="78" y="251"/>
                      <a:pt x="140" y="251"/>
                    </a:cubicBezTo>
                    <a:cubicBezTo>
                      <a:pt x="145" y="251"/>
                      <a:pt x="150" y="251"/>
                      <a:pt x="155" y="250"/>
                    </a:cubicBezTo>
                    <a:cubicBezTo>
                      <a:pt x="215" y="233"/>
                      <a:pt x="275" y="173"/>
                      <a:pt x="258" y="104"/>
                    </a:cubicBezTo>
                    <a:cubicBezTo>
                      <a:pt x="250" y="49"/>
                      <a:pt x="198" y="0"/>
                      <a:pt x="1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7" name="Google Shape;1957;p36"/>
              <p:cNvSpPr/>
              <p:nvPr/>
            </p:nvSpPr>
            <p:spPr>
              <a:xfrm>
                <a:off x="2601550" y="2368650"/>
                <a:ext cx="1725" cy="1325"/>
              </a:xfrm>
              <a:custGeom>
                <a:avLst/>
                <a:gdLst/>
                <a:ahLst/>
                <a:cxnLst/>
                <a:rect l="l" t="t" r="r" b="b"/>
                <a:pathLst>
                  <a:path w="69" h="53" extrusionOk="0">
                    <a:moveTo>
                      <a:pt x="26" y="1"/>
                    </a:moveTo>
                    <a:cubicBezTo>
                      <a:pt x="17" y="1"/>
                      <a:pt x="0" y="18"/>
                      <a:pt x="0" y="27"/>
                    </a:cubicBezTo>
                    <a:cubicBezTo>
                      <a:pt x="17" y="44"/>
                      <a:pt x="26" y="52"/>
                      <a:pt x="35" y="52"/>
                    </a:cubicBezTo>
                    <a:cubicBezTo>
                      <a:pt x="60" y="52"/>
                      <a:pt x="69" y="44"/>
                      <a:pt x="60" y="18"/>
                    </a:cubicBezTo>
                    <a:cubicBezTo>
                      <a:pt x="43" y="10"/>
                      <a:pt x="35" y="1"/>
                      <a:pt x="26"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8" name="Google Shape;1958;p36"/>
              <p:cNvSpPr/>
              <p:nvPr/>
            </p:nvSpPr>
            <p:spPr>
              <a:xfrm>
                <a:off x="2606275" y="2368025"/>
                <a:ext cx="1525" cy="1725"/>
              </a:xfrm>
              <a:custGeom>
                <a:avLst/>
                <a:gdLst/>
                <a:ahLst/>
                <a:cxnLst/>
                <a:rect l="l" t="t" r="r" b="b"/>
                <a:pathLst>
                  <a:path w="61" h="69" extrusionOk="0">
                    <a:moveTo>
                      <a:pt x="26" y="0"/>
                    </a:moveTo>
                    <a:cubicBezTo>
                      <a:pt x="17" y="0"/>
                      <a:pt x="9" y="9"/>
                      <a:pt x="9" y="9"/>
                    </a:cubicBezTo>
                    <a:cubicBezTo>
                      <a:pt x="0" y="17"/>
                      <a:pt x="0" y="17"/>
                      <a:pt x="0" y="35"/>
                    </a:cubicBezTo>
                    <a:cubicBezTo>
                      <a:pt x="0" y="43"/>
                      <a:pt x="9" y="43"/>
                      <a:pt x="9" y="52"/>
                    </a:cubicBezTo>
                    <a:cubicBezTo>
                      <a:pt x="9" y="69"/>
                      <a:pt x="17" y="69"/>
                      <a:pt x="26" y="69"/>
                    </a:cubicBezTo>
                    <a:cubicBezTo>
                      <a:pt x="26" y="69"/>
                      <a:pt x="43" y="69"/>
                      <a:pt x="52" y="52"/>
                    </a:cubicBezTo>
                    <a:cubicBezTo>
                      <a:pt x="60" y="43"/>
                      <a:pt x="60" y="17"/>
                      <a:pt x="52" y="9"/>
                    </a:cubicBezTo>
                    <a:cubicBezTo>
                      <a:pt x="52" y="0"/>
                      <a:pt x="43" y="0"/>
                      <a:pt x="2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59" name="Google Shape;1959;p36"/>
              <p:cNvSpPr/>
              <p:nvPr/>
            </p:nvSpPr>
            <p:spPr>
              <a:xfrm>
                <a:off x="2608625" y="2371875"/>
                <a:ext cx="1300" cy="1525"/>
              </a:xfrm>
              <a:custGeom>
                <a:avLst/>
                <a:gdLst/>
                <a:ahLst/>
                <a:cxnLst/>
                <a:rect l="l" t="t" r="r" b="b"/>
                <a:pathLst>
                  <a:path w="52" h="61" extrusionOk="0">
                    <a:moveTo>
                      <a:pt x="35" y="1"/>
                    </a:moveTo>
                    <a:cubicBezTo>
                      <a:pt x="18" y="1"/>
                      <a:pt x="9" y="9"/>
                      <a:pt x="9" y="18"/>
                    </a:cubicBezTo>
                    <a:cubicBezTo>
                      <a:pt x="0" y="44"/>
                      <a:pt x="9" y="52"/>
                      <a:pt x="35" y="61"/>
                    </a:cubicBezTo>
                    <a:cubicBezTo>
                      <a:pt x="43" y="61"/>
                      <a:pt x="52" y="52"/>
                      <a:pt x="52" y="26"/>
                    </a:cubicBezTo>
                    <a:lnTo>
                      <a:pt x="52" y="9"/>
                    </a:lnTo>
                    <a:cubicBezTo>
                      <a:pt x="52" y="9"/>
                      <a:pt x="52"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0" name="Google Shape;1960;p36"/>
              <p:cNvSpPr/>
              <p:nvPr/>
            </p:nvSpPr>
            <p:spPr>
              <a:xfrm>
                <a:off x="2606700" y="2375950"/>
                <a:ext cx="1725" cy="1525"/>
              </a:xfrm>
              <a:custGeom>
                <a:avLst/>
                <a:gdLst/>
                <a:ahLst/>
                <a:cxnLst/>
                <a:rect l="l" t="t" r="r" b="b"/>
                <a:pathLst>
                  <a:path w="69" h="61" extrusionOk="0">
                    <a:moveTo>
                      <a:pt x="35" y="1"/>
                    </a:moveTo>
                    <a:cubicBezTo>
                      <a:pt x="26" y="1"/>
                      <a:pt x="9" y="1"/>
                      <a:pt x="9" y="18"/>
                    </a:cubicBezTo>
                    <a:cubicBezTo>
                      <a:pt x="0" y="26"/>
                      <a:pt x="0" y="26"/>
                      <a:pt x="0" y="35"/>
                    </a:cubicBezTo>
                    <a:cubicBezTo>
                      <a:pt x="9" y="52"/>
                      <a:pt x="26" y="61"/>
                      <a:pt x="35" y="61"/>
                    </a:cubicBezTo>
                    <a:cubicBezTo>
                      <a:pt x="43" y="52"/>
                      <a:pt x="52" y="52"/>
                      <a:pt x="52" y="52"/>
                    </a:cubicBezTo>
                    <a:cubicBezTo>
                      <a:pt x="69" y="35"/>
                      <a:pt x="69" y="35"/>
                      <a:pt x="69" y="26"/>
                    </a:cubicBezTo>
                    <a:cubicBezTo>
                      <a:pt x="52" y="18"/>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1" name="Google Shape;1961;p36"/>
              <p:cNvSpPr/>
              <p:nvPr/>
            </p:nvSpPr>
            <p:spPr>
              <a:xfrm>
                <a:off x="2602400" y="2375950"/>
                <a:ext cx="1750" cy="1750"/>
              </a:xfrm>
              <a:custGeom>
                <a:avLst/>
                <a:gdLst/>
                <a:ahLst/>
                <a:cxnLst/>
                <a:rect l="l" t="t" r="r" b="b"/>
                <a:pathLst>
                  <a:path w="70" h="70" extrusionOk="0">
                    <a:moveTo>
                      <a:pt x="35" y="1"/>
                    </a:moveTo>
                    <a:cubicBezTo>
                      <a:pt x="26" y="1"/>
                      <a:pt x="9" y="18"/>
                      <a:pt x="9" y="18"/>
                    </a:cubicBezTo>
                    <a:cubicBezTo>
                      <a:pt x="1" y="26"/>
                      <a:pt x="1" y="26"/>
                      <a:pt x="1" y="35"/>
                    </a:cubicBezTo>
                    <a:cubicBezTo>
                      <a:pt x="1" y="52"/>
                      <a:pt x="9" y="52"/>
                      <a:pt x="9" y="61"/>
                    </a:cubicBezTo>
                    <a:cubicBezTo>
                      <a:pt x="9" y="69"/>
                      <a:pt x="26" y="69"/>
                      <a:pt x="35" y="69"/>
                    </a:cubicBezTo>
                    <a:cubicBezTo>
                      <a:pt x="35" y="69"/>
                      <a:pt x="44" y="69"/>
                      <a:pt x="52" y="61"/>
                    </a:cubicBezTo>
                    <a:cubicBezTo>
                      <a:pt x="69" y="52"/>
                      <a:pt x="69" y="52"/>
                      <a:pt x="69" y="35"/>
                    </a:cubicBezTo>
                    <a:cubicBezTo>
                      <a:pt x="69" y="26"/>
                      <a:pt x="52" y="26"/>
                      <a:pt x="52" y="18"/>
                    </a:cubicBezTo>
                    <a:cubicBezTo>
                      <a:pt x="52" y="1"/>
                      <a:pt x="44"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2" name="Google Shape;1962;p36"/>
              <p:cNvSpPr/>
              <p:nvPr/>
            </p:nvSpPr>
            <p:spPr>
              <a:xfrm>
                <a:off x="2599825" y="2372300"/>
                <a:ext cx="1525" cy="1750"/>
              </a:xfrm>
              <a:custGeom>
                <a:avLst/>
                <a:gdLst/>
                <a:ahLst/>
                <a:cxnLst/>
                <a:rect l="l" t="t" r="r" b="b"/>
                <a:pathLst>
                  <a:path w="61" h="70" extrusionOk="0">
                    <a:moveTo>
                      <a:pt x="26" y="1"/>
                    </a:moveTo>
                    <a:cubicBezTo>
                      <a:pt x="18" y="1"/>
                      <a:pt x="9" y="9"/>
                      <a:pt x="9" y="27"/>
                    </a:cubicBezTo>
                    <a:cubicBezTo>
                      <a:pt x="1" y="44"/>
                      <a:pt x="9" y="52"/>
                      <a:pt x="26" y="69"/>
                    </a:cubicBezTo>
                    <a:cubicBezTo>
                      <a:pt x="44" y="69"/>
                      <a:pt x="52" y="69"/>
                      <a:pt x="52" y="35"/>
                    </a:cubicBezTo>
                    <a:cubicBezTo>
                      <a:pt x="61"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3" name="Google Shape;1963;p36"/>
              <p:cNvSpPr/>
              <p:nvPr/>
            </p:nvSpPr>
            <p:spPr>
              <a:xfrm>
                <a:off x="2612925" y="2313100"/>
                <a:ext cx="28325" cy="44850"/>
              </a:xfrm>
              <a:custGeom>
                <a:avLst/>
                <a:gdLst/>
                <a:ahLst/>
                <a:cxnLst/>
                <a:rect l="l" t="t" r="r" b="b"/>
                <a:pathLst>
                  <a:path w="1133" h="1794" extrusionOk="0">
                    <a:moveTo>
                      <a:pt x="1133" y="1"/>
                    </a:moveTo>
                    <a:cubicBezTo>
                      <a:pt x="832" y="1"/>
                      <a:pt x="549" y="52"/>
                      <a:pt x="335" y="138"/>
                    </a:cubicBezTo>
                    <a:cubicBezTo>
                      <a:pt x="275" y="164"/>
                      <a:pt x="232" y="207"/>
                      <a:pt x="215" y="258"/>
                    </a:cubicBezTo>
                    <a:lnTo>
                      <a:pt x="0" y="902"/>
                    </a:lnTo>
                    <a:lnTo>
                      <a:pt x="0" y="1588"/>
                    </a:lnTo>
                    <a:lnTo>
                      <a:pt x="0" y="1794"/>
                    </a:lnTo>
                    <a:lnTo>
                      <a:pt x="1133" y="1794"/>
                    </a:lnTo>
                    <a:lnTo>
                      <a:pt x="1133"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4" name="Google Shape;1964;p36"/>
              <p:cNvSpPr/>
              <p:nvPr/>
            </p:nvSpPr>
            <p:spPr>
              <a:xfrm>
                <a:off x="2641650" y="2307950"/>
                <a:ext cx="22550" cy="50000"/>
              </a:xfrm>
              <a:custGeom>
                <a:avLst/>
                <a:gdLst/>
                <a:ahLst/>
                <a:cxnLst/>
                <a:rect l="l" t="t" r="r" b="b"/>
                <a:pathLst>
                  <a:path w="902" h="2000" extrusionOk="0">
                    <a:moveTo>
                      <a:pt x="387" y="1"/>
                    </a:moveTo>
                    <a:cubicBezTo>
                      <a:pt x="310" y="1"/>
                      <a:pt x="241" y="27"/>
                      <a:pt x="189" y="70"/>
                    </a:cubicBezTo>
                    <a:lnTo>
                      <a:pt x="1" y="207"/>
                    </a:lnTo>
                    <a:lnTo>
                      <a:pt x="1" y="2000"/>
                    </a:lnTo>
                    <a:lnTo>
                      <a:pt x="790" y="2000"/>
                    </a:lnTo>
                    <a:cubicBezTo>
                      <a:pt x="859" y="1923"/>
                      <a:pt x="902" y="1828"/>
                      <a:pt x="902" y="1725"/>
                    </a:cubicBezTo>
                    <a:lnTo>
                      <a:pt x="902" y="52"/>
                    </a:lnTo>
                    <a:cubicBezTo>
                      <a:pt x="902" y="27"/>
                      <a:pt x="867" y="1"/>
                      <a:pt x="841"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5" name="Google Shape;1965;p36"/>
              <p:cNvSpPr/>
              <p:nvPr/>
            </p:nvSpPr>
            <p:spPr>
              <a:xfrm>
                <a:off x="2616550" y="2320625"/>
                <a:ext cx="22975" cy="18450"/>
              </a:xfrm>
              <a:custGeom>
                <a:avLst/>
                <a:gdLst/>
                <a:ahLst/>
                <a:cxnLst/>
                <a:rect l="l" t="t" r="r" b="b"/>
                <a:pathLst>
                  <a:path w="919" h="738" extrusionOk="0">
                    <a:moveTo>
                      <a:pt x="233" y="0"/>
                    </a:moveTo>
                    <a:cubicBezTo>
                      <a:pt x="207" y="0"/>
                      <a:pt x="190" y="9"/>
                      <a:pt x="181" y="34"/>
                    </a:cubicBezTo>
                    <a:lnTo>
                      <a:pt x="35" y="489"/>
                    </a:lnTo>
                    <a:cubicBezTo>
                      <a:pt x="18" y="558"/>
                      <a:pt x="1" y="609"/>
                      <a:pt x="1" y="678"/>
                    </a:cubicBezTo>
                    <a:cubicBezTo>
                      <a:pt x="1" y="704"/>
                      <a:pt x="35" y="738"/>
                      <a:pt x="70" y="738"/>
                    </a:cubicBezTo>
                    <a:lnTo>
                      <a:pt x="421" y="738"/>
                    </a:lnTo>
                    <a:cubicBezTo>
                      <a:pt x="447" y="738"/>
                      <a:pt x="464" y="729"/>
                      <a:pt x="473" y="721"/>
                    </a:cubicBezTo>
                    <a:lnTo>
                      <a:pt x="576" y="618"/>
                    </a:lnTo>
                    <a:cubicBezTo>
                      <a:pt x="584" y="609"/>
                      <a:pt x="601" y="601"/>
                      <a:pt x="627" y="601"/>
                    </a:cubicBezTo>
                    <a:lnTo>
                      <a:pt x="885" y="601"/>
                    </a:lnTo>
                    <a:cubicBezTo>
                      <a:pt x="893" y="601"/>
                      <a:pt x="919" y="592"/>
                      <a:pt x="919" y="566"/>
                    </a:cubicBezTo>
                    <a:lnTo>
                      <a:pt x="919" y="52"/>
                    </a:lnTo>
                    <a:cubicBezTo>
                      <a:pt x="919" y="17"/>
                      <a:pt x="893" y="0"/>
                      <a:pt x="859"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6" name="Google Shape;1966;p36"/>
              <p:cNvSpPr/>
              <p:nvPr/>
            </p:nvSpPr>
            <p:spPr>
              <a:xfrm>
                <a:off x="2575175" y="2334975"/>
                <a:ext cx="38200" cy="30075"/>
              </a:xfrm>
              <a:custGeom>
                <a:avLst/>
                <a:gdLst/>
                <a:ahLst/>
                <a:cxnLst/>
                <a:rect l="l" t="t" r="r" b="b"/>
                <a:pathLst>
                  <a:path w="1528" h="1203" extrusionOk="0">
                    <a:moveTo>
                      <a:pt x="1433" y="1"/>
                    </a:moveTo>
                    <a:cubicBezTo>
                      <a:pt x="961" y="1"/>
                      <a:pt x="429" y="207"/>
                      <a:pt x="189" y="344"/>
                    </a:cubicBezTo>
                    <a:cubicBezTo>
                      <a:pt x="146" y="370"/>
                      <a:pt x="129" y="413"/>
                      <a:pt x="112" y="456"/>
                    </a:cubicBezTo>
                    <a:lnTo>
                      <a:pt x="0" y="1202"/>
                    </a:lnTo>
                    <a:lnTo>
                      <a:pt x="112" y="1073"/>
                    </a:lnTo>
                    <a:cubicBezTo>
                      <a:pt x="343" y="842"/>
                      <a:pt x="661" y="696"/>
                      <a:pt x="995" y="696"/>
                    </a:cubicBezTo>
                    <a:lnTo>
                      <a:pt x="1527" y="696"/>
                    </a:lnTo>
                    <a:lnTo>
                      <a:pt x="152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7" name="Google Shape;1967;p36"/>
              <p:cNvSpPr/>
              <p:nvPr/>
            </p:nvSpPr>
            <p:spPr>
              <a:xfrm>
                <a:off x="2604125" y="2343350"/>
                <a:ext cx="7100" cy="2175"/>
              </a:xfrm>
              <a:custGeom>
                <a:avLst/>
                <a:gdLst/>
                <a:ahLst/>
                <a:cxnLst/>
                <a:rect l="l" t="t" r="r" b="b"/>
                <a:pathLst>
                  <a:path w="284" h="87" extrusionOk="0">
                    <a:moveTo>
                      <a:pt x="43" y="1"/>
                    </a:moveTo>
                    <a:cubicBezTo>
                      <a:pt x="17" y="1"/>
                      <a:pt x="0" y="26"/>
                      <a:pt x="0" y="43"/>
                    </a:cubicBezTo>
                    <a:cubicBezTo>
                      <a:pt x="0" y="69"/>
                      <a:pt x="17" y="86"/>
                      <a:pt x="43" y="86"/>
                    </a:cubicBezTo>
                    <a:lnTo>
                      <a:pt x="232" y="86"/>
                    </a:lnTo>
                    <a:cubicBezTo>
                      <a:pt x="266" y="86"/>
                      <a:pt x="283" y="69"/>
                      <a:pt x="275" y="43"/>
                    </a:cubicBezTo>
                    <a:cubicBezTo>
                      <a:pt x="275" y="26"/>
                      <a:pt x="258" y="1"/>
                      <a:pt x="23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8" name="Google Shape;1968;p36"/>
              <p:cNvSpPr/>
              <p:nvPr/>
            </p:nvSpPr>
            <p:spPr>
              <a:xfrm>
                <a:off x="2604125" y="2346575"/>
                <a:ext cx="7100" cy="2175"/>
              </a:xfrm>
              <a:custGeom>
                <a:avLst/>
                <a:gdLst/>
                <a:ahLst/>
                <a:cxnLst/>
                <a:rect l="l" t="t" r="r" b="b"/>
                <a:pathLst>
                  <a:path w="284" h="87" extrusionOk="0">
                    <a:moveTo>
                      <a:pt x="43" y="0"/>
                    </a:moveTo>
                    <a:cubicBezTo>
                      <a:pt x="17" y="0"/>
                      <a:pt x="0" y="26"/>
                      <a:pt x="0" y="43"/>
                    </a:cubicBezTo>
                    <a:cubicBezTo>
                      <a:pt x="0" y="69"/>
                      <a:pt x="17" y="86"/>
                      <a:pt x="43" y="86"/>
                    </a:cubicBezTo>
                    <a:lnTo>
                      <a:pt x="232" y="86"/>
                    </a:lnTo>
                    <a:cubicBezTo>
                      <a:pt x="266" y="86"/>
                      <a:pt x="283" y="77"/>
                      <a:pt x="275" y="43"/>
                    </a:cubicBezTo>
                    <a:cubicBezTo>
                      <a:pt x="275" y="26"/>
                      <a:pt x="258" y="0"/>
                      <a:pt x="232"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69" name="Google Shape;1969;p36"/>
              <p:cNvSpPr/>
              <p:nvPr/>
            </p:nvSpPr>
            <p:spPr>
              <a:xfrm>
                <a:off x="2612925" y="2320625"/>
                <a:ext cx="6875" cy="15025"/>
              </a:xfrm>
              <a:custGeom>
                <a:avLst/>
                <a:gdLst/>
                <a:ahLst/>
                <a:cxnLst/>
                <a:rect l="l" t="t" r="r" b="b"/>
                <a:pathLst>
                  <a:path w="275" h="601" extrusionOk="0">
                    <a:moveTo>
                      <a:pt x="206" y="0"/>
                    </a:moveTo>
                    <a:lnTo>
                      <a:pt x="0" y="601"/>
                    </a:lnTo>
                    <a:lnTo>
                      <a:pt x="60" y="601"/>
                    </a:lnTo>
                    <a:cubicBezTo>
                      <a:pt x="86" y="601"/>
                      <a:pt x="94" y="592"/>
                      <a:pt x="103" y="566"/>
                    </a:cubicBezTo>
                    <a:lnTo>
                      <a:pt x="275" y="52"/>
                    </a:lnTo>
                    <a:cubicBezTo>
                      <a:pt x="275" y="34"/>
                      <a:pt x="266"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0" name="Google Shape;1970;p36"/>
              <p:cNvSpPr/>
              <p:nvPr/>
            </p:nvSpPr>
            <p:spPr>
              <a:xfrm>
                <a:off x="2573450" y="2365025"/>
                <a:ext cx="18250" cy="12450"/>
              </a:xfrm>
              <a:custGeom>
                <a:avLst/>
                <a:gdLst/>
                <a:ahLst/>
                <a:cxnLst/>
                <a:rect l="l" t="t" r="r" b="b"/>
                <a:pathLst>
                  <a:path w="730" h="498" extrusionOk="0">
                    <a:moveTo>
                      <a:pt x="52" y="0"/>
                    </a:moveTo>
                    <a:cubicBezTo>
                      <a:pt x="26" y="0"/>
                      <a:pt x="0" y="34"/>
                      <a:pt x="9" y="60"/>
                    </a:cubicBezTo>
                    <a:lnTo>
                      <a:pt x="43" y="172"/>
                    </a:lnTo>
                    <a:cubicBezTo>
                      <a:pt x="95" y="369"/>
                      <a:pt x="266" y="498"/>
                      <a:pt x="464" y="498"/>
                    </a:cubicBezTo>
                    <a:lnTo>
                      <a:pt x="610" y="498"/>
                    </a:lnTo>
                    <a:cubicBezTo>
                      <a:pt x="610" y="326"/>
                      <a:pt x="652" y="155"/>
                      <a:pt x="730"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1" name="Google Shape;1971;p36"/>
              <p:cNvSpPr/>
              <p:nvPr/>
            </p:nvSpPr>
            <p:spPr>
              <a:xfrm>
                <a:off x="2641225" y="2307950"/>
                <a:ext cx="9675" cy="50000"/>
              </a:xfrm>
              <a:custGeom>
                <a:avLst/>
                <a:gdLst/>
                <a:ahLst/>
                <a:cxnLst/>
                <a:rect l="l" t="t" r="r" b="b"/>
                <a:pathLst>
                  <a:path w="387" h="2000" extrusionOk="0">
                    <a:moveTo>
                      <a:pt x="335" y="1"/>
                    </a:moveTo>
                    <a:cubicBezTo>
                      <a:pt x="284" y="9"/>
                      <a:pt x="241" y="35"/>
                      <a:pt x="198" y="70"/>
                    </a:cubicBezTo>
                    <a:lnTo>
                      <a:pt x="1" y="207"/>
                    </a:lnTo>
                    <a:lnTo>
                      <a:pt x="1" y="2000"/>
                    </a:lnTo>
                    <a:lnTo>
                      <a:pt x="387" y="2000"/>
                    </a:lnTo>
                    <a:lnTo>
                      <a:pt x="387" y="44"/>
                    </a:lnTo>
                    <a:cubicBezTo>
                      <a:pt x="387" y="9"/>
                      <a:pt x="369" y="1"/>
                      <a:pt x="335"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2" name="Google Shape;1972;p36"/>
              <p:cNvSpPr/>
              <p:nvPr/>
            </p:nvSpPr>
            <p:spPr>
              <a:xfrm>
                <a:off x="2615275" y="2357725"/>
                <a:ext cx="64375" cy="18050"/>
              </a:xfrm>
              <a:custGeom>
                <a:avLst/>
                <a:gdLst/>
                <a:ahLst/>
                <a:cxnLst/>
                <a:rect l="l" t="t" r="r" b="b"/>
                <a:pathLst>
                  <a:path w="2575" h="722" extrusionOk="0">
                    <a:moveTo>
                      <a:pt x="0" y="0"/>
                    </a:moveTo>
                    <a:cubicBezTo>
                      <a:pt x="181" y="163"/>
                      <a:pt x="301" y="447"/>
                      <a:pt x="301" y="721"/>
                    </a:cubicBezTo>
                    <a:lnTo>
                      <a:pt x="2334" y="721"/>
                    </a:lnTo>
                    <a:cubicBezTo>
                      <a:pt x="2334" y="549"/>
                      <a:pt x="2454" y="275"/>
                      <a:pt x="2574" y="155"/>
                    </a:cubicBezTo>
                    <a:lnTo>
                      <a:pt x="1502" y="155"/>
                    </a:lnTo>
                    <a:lnTo>
                      <a:pt x="1296" y="9"/>
                    </a:lnTo>
                    <a:lnTo>
                      <a:pt x="129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3" name="Google Shape;1973;p36"/>
              <p:cNvSpPr/>
              <p:nvPr/>
            </p:nvSpPr>
            <p:spPr>
              <a:xfrm>
                <a:off x="2623850" y="2366525"/>
                <a:ext cx="50000" cy="7525"/>
              </a:xfrm>
              <a:custGeom>
                <a:avLst/>
                <a:gdLst/>
                <a:ahLst/>
                <a:cxnLst/>
                <a:rect l="l" t="t" r="r" b="b"/>
                <a:pathLst>
                  <a:path w="2000" h="301" extrusionOk="0">
                    <a:moveTo>
                      <a:pt x="1" y="0"/>
                    </a:moveTo>
                    <a:lnTo>
                      <a:pt x="86" y="300"/>
                    </a:lnTo>
                    <a:lnTo>
                      <a:pt x="1888" y="300"/>
                    </a:lnTo>
                    <a:lnTo>
                      <a:pt x="2000"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4" name="Google Shape;1974;p36"/>
              <p:cNvSpPr/>
              <p:nvPr/>
            </p:nvSpPr>
            <p:spPr>
              <a:xfrm>
                <a:off x="2681550" y="2360075"/>
                <a:ext cx="26825" cy="25775"/>
              </a:xfrm>
              <a:custGeom>
                <a:avLst/>
                <a:gdLst/>
                <a:ahLst/>
                <a:cxnLst/>
                <a:rect l="l" t="t" r="r" b="b"/>
                <a:pathLst>
                  <a:path w="1073" h="1031" extrusionOk="0">
                    <a:moveTo>
                      <a:pt x="490" y="1"/>
                    </a:moveTo>
                    <a:lnTo>
                      <a:pt x="404" y="9"/>
                    </a:lnTo>
                    <a:lnTo>
                      <a:pt x="404" y="52"/>
                    </a:lnTo>
                    <a:cubicBezTo>
                      <a:pt x="387" y="61"/>
                      <a:pt x="361" y="61"/>
                      <a:pt x="344" y="69"/>
                    </a:cubicBezTo>
                    <a:lnTo>
                      <a:pt x="309" y="44"/>
                    </a:lnTo>
                    <a:lnTo>
                      <a:pt x="232" y="87"/>
                    </a:lnTo>
                    <a:lnTo>
                      <a:pt x="241" y="129"/>
                    </a:lnTo>
                    <a:cubicBezTo>
                      <a:pt x="224" y="138"/>
                      <a:pt x="215" y="155"/>
                      <a:pt x="189" y="172"/>
                    </a:cubicBezTo>
                    <a:lnTo>
                      <a:pt x="155" y="147"/>
                    </a:lnTo>
                    <a:lnTo>
                      <a:pt x="103" y="215"/>
                    </a:lnTo>
                    <a:lnTo>
                      <a:pt x="129" y="241"/>
                    </a:lnTo>
                    <a:cubicBezTo>
                      <a:pt x="121" y="258"/>
                      <a:pt x="103" y="275"/>
                      <a:pt x="95" y="301"/>
                    </a:cubicBezTo>
                    <a:lnTo>
                      <a:pt x="52" y="284"/>
                    </a:lnTo>
                    <a:lnTo>
                      <a:pt x="18" y="361"/>
                    </a:lnTo>
                    <a:lnTo>
                      <a:pt x="52" y="387"/>
                    </a:lnTo>
                    <a:cubicBezTo>
                      <a:pt x="52" y="404"/>
                      <a:pt x="43" y="430"/>
                      <a:pt x="43" y="447"/>
                    </a:cubicBezTo>
                    <a:lnTo>
                      <a:pt x="1" y="455"/>
                    </a:lnTo>
                    <a:lnTo>
                      <a:pt x="1" y="541"/>
                    </a:lnTo>
                    <a:lnTo>
                      <a:pt x="43" y="558"/>
                    </a:lnTo>
                    <a:lnTo>
                      <a:pt x="43" y="584"/>
                    </a:lnTo>
                    <a:cubicBezTo>
                      <a:pt x="43" y="601"/>
                      <a:pt x="43" y="610"/>
                      <a:pt x="78" y="618"/>
                    </a:cubicBezTo>
                    <a:lnTo>
                      <a:pt x="43" y="644"/>
                    </a:lnTo>
                    <a:lnTo>
                      <a:pt x="61" y="713"/>
                    </a:lnTo>
                    <a:lnTo>
                      <a:pt x="103" y="713"/>
                    </a:lnTo>
                    <a:lnTo>
                      <a:pt x="138" y="781"/>
                    </a:lnTo>
                    <a:lnTo>
                      <a:pt x="121" y="816"/>
                    </a:lnTo>
                    <a:lnTo>
                      <a:pt x="172" y="876"/>
                    </a:lnTo>
                    <a:lnTo>
                      <a:pt x="198" y="859"/>
                    </a:lnTo>
                    <a:cubicBezTo>
                      <a:pt x="224" y="867"/>
                      <a:pt x="232" y="884"/>
                      <a:pt x="258" y="902"/>
                    </a:cubicBezTo>
                    <a:lnTo>
                      <a:pt x="241" y="927"/>
                    </a:lnTo>
                    <a:lnTo>
                      <a:pt x="318" y="970"/>
                    </a:lnTo>
                    <a:lnTo>
                      <a:pt x="344" y="945"/>
                    </a:lnTo>
                    <a:cubicBezTo>
                      <a:pt x="361" y="953"/>
                      <a:pt x="387" y="953"/>
                      <a:pt x="404" y="962"/>
                    </a:cubicBezTo>
                    <a:lnTo>
                      <a:pt x="404" y="1005"/>
                    </a:lnTo>
                    <a:lnTo>
                      <a:pt x="490" y="1030"/>
                    </a:lnTo>
                    <a:lnTo>
                      <a:pt x="507" y="996"/>
                    </a:lnTo>
                    <a:lnTo>
                      <a:pt x="575" y="996"/>
                    </a:lnTo>
                    <a:lnTo>
                      <a:pt x="593" y="1030"/>
                    </a:lnTo>
                    <a:lnTo>
                      <a:pt x="678" y="1013"/>
                    </a:lnTo>
                    <a:lnTo>
                      <a:pt x="678" y="970"/>
                    </a:lnTo>
                    <a:cubicBezTo>
                      <a:pt x="695" y="970"/>
                      <a:pt x="721" y="962"/>
                      <a:pt x="738" y="953"/>
                    </a:cubicBezTo>
                    <a:lnTo>
                      <a:pt x="764" y="979"/>
                    </a:lnTo>
                    <a:lnTo>
                      <a:pt x="833" y="945"/>
                    </a:lnTo>
                    <a:lnTo>
                      <a:pt x="824" y="902"/>
                    </a:lnTo>
                    <a:cubicBezTo>
                      <a:pt x="850" y="884"/>
                      <a:pt x="858" y="867"/>
                      <a:pt x="876" y="859"/>
                    </a:cubicBezTo>
                    <a:lnTo>
                      <a:pt x="910" y="876"/>
                    </a:lnTo>
                    <a:lnTo>
                      <a:pt x="961" y="816"/>
                    </a:lnTo>
                    <a:lnTo>
                      <a:pt x="944" y="781"/>
                    </a:lnTo>
                    <a:cubicBezTo>
                      <a:pt x="953" y="773"/>
                      <a:pt x="961" y="747"/>
                      <a:pt x="979" y="730"/>
                    </a:cubicBezTo>
                    <a:lnTo>
                      <a:pt x="1013" y="739"/>
                    </a:lnTo>
                    <a:lnTo>
                      <a:pt x="1047" y="661"/>
                    </a:lnTo>
                    <a:lnTo>
                      <a:pt x="1013" y="644"/>
                    </a:lnTo>
                    <a:cubicBezTo>
                      <a:pt x="1013" y="618"/>
                      <a:pt x="1030" y="601"/>
                      <a:pt x="1030" y="576"/>
                    </a:cubicBezTo>
                    <a:lnTo>
                      <a:pt x="1073" y="567"/>
                    </a:lnTo>
                    <a:lnTo>
                      <a:pt x="1073" y="481"/>
                    </a:lnTo>
                    <a:lnTo>
                      <a:pt x="1030" y="473"/>
                    </a:lnTo>
                    <a:lnTo>
                      <a:pt x="1030" y="438"/>
                    </a:lnTo>
                    <a:cubicBezTo>
                      <a:pt x="1013" y="430"/>
                      <a:pt x="1013" y="413"/>
                      <a:pt x="1013" y="404"/>
                    </a:cubicBezTo>
                    <a:lnTo>
                      <a:pt x="1047" y="387"/>
                    </a:lnTo>
                    <a:lnTo>
                      <a:pt x="1030" y="310"/>
                    </a:lnTo>
                    <a:lnTo>
                      <a:pt x="987" y="310"/>
                    </a:lnTo>
                    <a:cubicBezTo>
                      <a:pt x="979" y="301"/>
                      <a:pt x="961" y="275"/>
                      <a:pt x="953" y="258"/>
                    </a:cubicBezTo>
                    <a:lnTo>
                      <a:pt x="987" y="224"/>
                    </a:lnTo>
                    <a:lnTo>
                      <a:pt x="927" y="155"/>
                    </a:lnTo>
                    <a:lnTo>
                      <a:pt x="884" y="181"/>
                    </a:lnTo>
                    <a:cubicBezTo>
                      <a:pt x="867" y="172"/>
                      <a:pt x="858" y="147"/>
                      <a:pt x="833" y="138"/>
                    </a:cubicBezTo>
                    <a:lnTo>
                      <a:pt x="841" y="95"/>
                    </a:lnTo>
                    <a:lnTo>
                      <a:pt x="773" y="52"/>
                    </a:lnTo>
                    <a:lnTo>
                      <a:pt x="738" y="87"/>
                    </a:lnTo>
                    <a:cubicBezTo>
                      <a:pt x="713" y="69"/>
                      <a:pt x="695" y="69"/>
                      <a:pt x="670" y="61"/>
                    </a:cubicBezTo>
                    <a:lnTo>
                      <a:pt x="670" y="18"/>
                    </a:lnTo>
                    <a:lnTo>
                      <a:pt x="584" y="1"/>
                    </a:lnTo>
                    <a:lnTo>
                      <a:pt x="567" y="44"/>
                    </a:lnTo>
                    <a:lnTo>
                      <a:pt x="498" y="44"/>
                    </a:lnTo>
                    <a:lnTo>
                      <a:pt x="490"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5" name="Google Shape;1975;p36"/>
              <p:cNvSpPr/>
              <p:nvPr/>
            </p:nvSpPr>
            <p:spPr>
              <a:xfrm>
                <a:off x="2686900" y="2365825"/>
                <a:ext cx="15275" cy="14325"/>
              </a:xfrm>
              <a:custGeom>
                <a:avLst/>
                <a:gdLst/>
                <a:ahLst/>
                <a:cxnLst/>
                <a:rect l="l" t="t" r="r" b="b"/>
                <a:pathLst>
                  <a:path w="611" h="573" extrusionOk="0">
                    <a:moveTo>
                      <a:pt x="299" y="1"/>
                    </a:moveTo>
                    <a:cubicBezTo>
                      <a:pt x="288" y="1"/>
                      <a:pt x="278" y="1"/>
                      <a:pt x="267" y="2"/>
                    </a:cubicBezTo>
                    <a:cubicBezTo>
                      <a:pt x="104" y="28"/>
                      <a:pt x="1" y="174"/>
                      <a:pt x="18" y="328"/>
                    </a:cubicBezTo>
                    <a:cubicBezTo>
                      <a:pt x="41" y="468"/>
                      <a:pt x="163" y="572"/>
                      <a:pt x="300" y="572"/>
                    </a:cubicBezTo>
                    <a:cubicBezTo>
                      <a:pt x="314" y="572"/>
                      <a:pt x="329" y="571"/>
                      <a:pt x="344" y="569"/>
                    </a:cubicBezTo>
                    <a:cubicBezTo>
                      <a:pt x="507" y="551"/>
                      <a:pt x="610" y="397"/>
                      <a:pt x="584" y="251"/>
                    </a:cubicBezTo>
                    <a:cubicBezTo>
                      <a:pt x="569" y="100"/>
                      <a:pt x="435" y="1"/>
                      <a:pt x="299"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6" name="Google Shape;1976;p36"/>
              <p:cNvSpPr/>
              <p:nvPr/>
            </p:nvSpPr>
            <p:spPr>
              <a:xfrm>
                <a:off x="2688425" y="2367150"/>
                <a:ext cx="12250" cy="11425"/>
              </a:xfrm>
              <a:custGeom>
                <a:avLst/>
                <a:gdLst/>
                <a:ahLst/>
                <a:cxnLst/>
                <a:rect l="l" t="t" r="r" b="b"/>
                <a:pathLst>
                  <a:path w="490" h="457" extrusionOk="0">
                    <a:moveTo>
                      <a:pt x="232" y="0"/>
                    </a:moveTo>
                    <a:cubicBezTo>
                      <a:pt x="226" y="0"/>
                      <a:pt x="220" y="0"/>
                      <a:pt x="215" y="1"/>
                    </a:cubicBezTo>
                    <a:cubicBezTo>
                      <a:pt x="86" y="27"/>
                      <a:pt x="0" y="147"/>
                      <a:pt x="26" y="258"/>
                    </a:cubicBezTo>
                    <a:cubicBezTo>
                      <a:pt x="42" y="373"/>
                      <a:pt x="144" y="456"/>
                      <a:pt x="265" y="456"/>
                    </a:cubicBezTo>
                    <a:cubicBezTo>
                      <a:pt x="271" y="456"/>
                      <a:pt x="277" y="456"/>
                      <a:pt x="283" y="456"/>
                    </a:cubicBezTo>
                    <a:cubicBezTo>
                      <a:pt x="403" y="430"/>
                      <a:pt x="489" y="327"/>
                      <a:pt x="472" y="198"/>
                    </a:cubicBezTo>
                    <a:cubicBezTo>
                      <a:pt x="456" y="84"/>
                      <a:pt x="353"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7" name="Google Shape;1977;p36"/>
              <p:cNvSpPr/>
              <p:nvPr/>
            </p:nvSpPr>
            <p:spPr>
              <a:xfrm>
                <a:off x="2691200" y="2369925"/>
                <a:ext cx="6675" cy="6300"/>
              </a:xfrm>
              <a:custGeom>
                <a:avLst/>
                <a:gdLst/>
                <a:ahLst/>
                <a:cxnLst/>
                <a:rect l="l" t="t" r="r" b="b"/>
                <a:pathLst>
                  <a:path w="267" h="252" extrusionOk="0">
                    <a:moveTo>
                      <a:pt x="134" y="0"/>
                    </a:moveTo>
                    <a:cubicBezTo>
                      <a:pt x="130" y="0"/>
                      <a:pt x="125" y="1"/>
                      <a:pt x="121" y="1"/>
                    </a:cubicBezTo>
                    <a:cubicBezTo>
                      <a:pt x="43" y="10"/>
                      <a:pt x="1" y="79"/>
                      <a:pt x="9" y="139"/>
                    </a:cubicBezTo>
                    <a:cubicBezTo>
                      <a:pt x="17" y="202"/>
                      <a:pt x="77" y="251"/>
                      <a:pt x="133" y="251"/>
                    </a:cubicBezTo>
                    <a:cubicBezTo>
                      <a:pt x="138" y="251"/>
                      <a:pt x="142" y="251"/>
                      <a:pt x="146" y="250"/>
                    </a:cubicBezTo>
                    <a:cubicBezTo>
                      <a:pt x="215" y="233"/>
                      <a:pt x="267" y="173"/>
                      <a:pt x="258" y="104"/>
                    </a:cubicBezTo>
                    <a:cubicBezTo>
                      <a:pt x="242" y="49"/>
                      <a:pt x="189" y="0"/>
                      <a:pt x="1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8" name="Google Shape;1978;p36"/>
              <p:cNvSpPr/>
              <p:nvPr/>
            </p:nvSpPr>
            <p:spPr>
              <a:xfrm>
                <a:off x="2691200"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3"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79" name="Google Shape;1979;p36"/>
              <p:cNvSpPr/>
              <p:nvPr/>
            </p:nvSpPr>
            <p:spPr>
              <a:xfrm>
                <a:off x="2695500" y="2368025"/>
                <a:ext cx="1525" cy="1725"/>
              </a:xfrm>
              <a:custGeom>
                <a:avLst/>
                <a:gdLst/>
                <a:ahLst/>
                <a:cxnLst/>
                <a:rect l="l" t="t" r="r" b="b"/>
                <a:pathLst>
                  <a:path w="61" h="69" extrusionOk="0">
                    <a:moveTo>
                      <a:pt x="26" y="0"/>
                    </a:moveTo>
                    <a:cubicBezTo>
                      <a:pt x="17" y="0"/>
                      <a:pt x="9" y="9"/>
                      <a:pt x="9" y="9"/>
                    </a:cubicBezTo>
                    <a:cubicBezTo>
                      <a:pt x="0" y="17"/>
                      <a:pt x="0" y="17"/>
                      <a:pt x="0" y="35"/>
                    </a:cubicBezTo>
                    <a:cubicBezTo>
                      <a:pt x="0" y="43"/>
                      <a:pt x="9" y="43"/>
                      <a:pt x="9" y="52"/>
                    </a:cubicBezTo>
                    <a:cubicBezTo>
                      <a:pt x="9" y="69"/>
                      <a:pt x="17" y="69"/>
                      <a:pt x="26" y="69"/>
                    </a:cubicBezTo>
                    <a:cubicBezTo>
                      <a:pt x="43" y="69"/>
                      <a:pt x="52" y="69"/>
                      <a:pt x="52" y="52"/>
                    </a:cubicBezTo>
                    <a:cubicBezTo>
                      <a:pt x="60" y="43"/>
                      <a:pt x="60" y="17"/>
                      <a:pt x="52" y="9"/>
                    </a:cubicBezTo>
                    <a:cubicBezTo>
                      <a:pt x="52" y="0"/>
                      <a:pt x="43" y="0"/>
                      <a:pt x="2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0" name="Google Shape;1980;p36"/>
              <p:cNvSpPr/>
              <p:nvPr/>
            </p:nvSpPr>
            <p:spPr>
              <a:xfrm>
                <a:off x="2698075" y="2371875"/>
                <a:ext cx="1525" cy="1525"/>
              </a:xfrm>
              <a:custGeom>
                <a:avLst/>
                <a:gdLst/>
                <a:ahLst/>
                <a:cxnLst/>
                <a:rect l="l" t="t" r="r" b="b"/>
                <a:pathLst>
                  <a:path w="61" h="61" extrusionOk="0">
                    <a:moveTo>
                      <a:pt x="34" y="1"/>
                    </a:moveTo>
                    <a:cubicBezTo>
                      <a:pt x="26" y="1"/>
                      <a:pt x="9" y="9"/>
                      <a:pt x="9" y="18"/>
                    </a:cubicBezTo>
                    <a:cubicBezTo>
                      <a:pt x="0" y="44"/>
                      <a:pt x="9" y="52"/>
                      <a:pt x="34" y="61"/>
                    </a:cubicBezTo>
                    <a:cubicBezTo>
                      <a:pt x="43" y="61"/>
                      <a:pt x="60" y="52"/>
                      <a:pt x="60" y="26"/>
                    </a:cubicBezTo>
                    <a:lnTo>
                      <a:pt x="60" y="9"/>
                    </a:lnTo>
                    <a:cubicBezTo>
                      <a:pt x="60" y="9"/>
                      <a:pt x="60"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1" name="Google Shape;1981;p36"/>
              <p:cNvSpPr/>
              <p:nvPr/>
            </p:nvSpPr>
            <p:spPr>
              <a:xfrm>
                <a:off x="2695925" y="2375950"/>
                <a:ext cx="1525" cy="1525"/>
              </a:xfrm>
              <a:custGeom>
                <a:avLst/>
                <a:gdLst/>
                <a:ahLst/>
                <a:cxnLst/>
                <a:rect l="l" t="t" r="r" b="b"/>
                <a:pathLst>
                  <a:path w="61" h="61" extrusionOk="0">
                    <a:moveTo>
                      <a:pt x="26" y="1"/>
                    </a:moveTo>
                    <a:cubicBezTo>
                      <a:pt x="18" y="1"/>
                      <a:pt x="0" y="1"/>
                      <a:pt x="0" y="18"/>
                    </a:cubicBezTo>
                    <a:lnTo>
                      <a:pt x="0" y="35"/>
                    </a:lnTo>
                    <a:cubicBezTo>
                      <a:pt x="9" y="52"/>
                      <a:pt x="26" y="61"/>
                      <a:pt x="35" y="61"/>
                    </a:cubicBezTo>
                    <a:cubicBezTo>
                      <a:pt x="60" y="52"/>
                      <a:pt x="60" y="52"/>
                      <a:pt x="43" y="52"/>
                    </a:cubicBezTo>
                    <a:cubicBezTo>
                      <a:pt x="60" y="35"/>
                      <a:pt x="60" y="35"/>
                      <a:pt x="60" y="26"/>
                    </a:cubicBezTo>
                    <a:cubicBezTo>
                      <a:pt x="43" y="18"/>
                      <a:pt x="35" y="1"/>
                      <a:pt x="26"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2" name="Google Shape;1982;p36"/>
              <p:cNvSpPr/>
              <p:nvPr/>
            </p:nvSpPr>
            <p:spPr>
              <a:xfrm>
                <a:off x="2691625" y="2375950"/>
                <a:ext cx="1750" cy="1750"/>
              </a:xfrm>
              <a:custGeom>
                <a:avLst/>
                <a:gdLst/>
                <a:ahLst/>
                <a:cxnLst/>
                <a:rect l="l" t="t" r="r" b="b"/>
                <a:pathLst>
                  <a:path w="70" h="70" extrusionOk="0">
                    <a:moveTo>
                      <a:pt x="35" y="1"/>
                    </a:moveTo>
                    <a:cubicBezTo>
                      <a:pt x="26" y="1"/>
                      <a:pt x="9" y="18"/>
                      <a:pt x="9" y="18"/>
                    </a:cubicBezTo>
                    <a:cubicBezTo>
                      <a:pt x="1" y="26"/>
                      <a:pt x="1" y="26"/>
                      <a:pt x="1" y="35"/>
                    </a:cubicBezTo>
                    <a:cubicBezTo>
                      <a:pt x="1" y="52"/>
                      <a:pt x="9" y="52"/>
                      <a:pt x="9" y="61"/>
                    </a:cubicBezTo>
                    <a:cubicBezTo>
                      <a:pt x="9" y="69"/>
                      <a:pt x="26" y="69"/>
                      <a:pt x="35" y="69"/>
                    </a:cubicBezTo>
                    <a:cubicBezTo>
                      <a:pt x="44" y="69"/>
                      <a:pt x="44" y="69"/>
                      <a:pt x="61" y="61"/>
                    </a:cubicBezTo>
                    <a:cubicBezTo>
                      <a:pt x="69" y="52"/>
                      <a:pt x="69" y="52"/>
                      <a:pt x="69" y="35"/>
                    </a:cubicBezTo>
                    <a:cubicBezTo>
                      <a:pt x="69" y="26"/>
                      <a:pt x="61" y="26"/>
                      <a:pt x="61" y="18"/>
                    </a:cubicBezTo>
                    <a:cubicBezTo>
                      <a:pt x="61" y="1"/>
                      <a:pt x="44"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3" name="Google Shape;1983;p36"/>
              <p:cNvSpPr/>
              <p:nvPr/>
            </p:nvSpPr>
            <p:spPr>
              <a:xfrm>
                <a:off x="2689275" y="2372300"/>
                <a:ext cx="1750" cy="1750"/>
              </a:xfrm>
              <a:custGeom>
                <a:avLst/>
                <a:gdLst/>
                <a:ahLst/>
                <a:cxnLst/>
                <a:rect l="l" t="t" r="r" b="b"/>
                <a:pathLst>
                  <a:path w="70" h="70" extrusionOk="0">
                    <a:moveTo>
                      <a:pt x="35" y="1"/>
                    </a:moveTo>
                    <a:cubicBezTo>
                      <a:pt x="26" y="1"/>
                      <a:pt x="9" y="9"/>
                      <a:pt x="9" y="27"/>
                    </a:cubicBezTo>
                    <a:cubicBezTo>
                      <a:pt x="0" y="44"/>
                      <a:pt x="9" y="52"/>
                      <a:pt x="35" y="69"/>
                    </a:cubicBezTo>
                    <a:cubicBezTo>
                      <a:pt x="43" y="69"/>
                      <a:pt x="52" y="69"/>
                      <a:pt x="52" y="35"/>
                    </a:cubicBezTo>
                    <a:cubicBezTo>
                      <a:pt x="69" y="27"/>
                      <a:pt x="52" y="9"/>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4" name="Google Shape;1984;p36"/>
              <p:cNvSpPr/>
              <p:nvPr/>
            </p:nvSpPr>
            <p:spPr>
              <a:xfrm>
                <a:off x="2710300" y="2360075"/>
                <a:ext cx="26625" cy="25775"/>
              </a:xfrm>
              <a:custGeom>
                <a:avLst/>
                <a:gdLst/>
                <a:ahLst/>
                <a:cxnLst/>
                <a:rect l="l" t="t" r="r" b="b"/>
                <a:pathLst>
                  <a:path w="1065" h="1031" extrusionOk="0">
                    <a:moveTo>
                      <a:pt x="489" y="1"/>
                    </a:moveTo>
                    <a:lnTo>
                      <a:pt x="403" y="9"/>
                    </a:lnTo>
                    <a:lnTo>
                      <a:pt x="403" y="52"/>
                    </a:lnTo>
                    <a:cubicBezTo>
                      <a:pt x="378" y="61"/>
                      <a:pt x="361" y="61"/>
                      <a:pt x="335" y="69"/>
                    </a:cubicBezTo>
                    <a:lnTo>
                      <a:pt x="309" y="44"/>
                    </a:lnTo>
                    <a:lnTo>
                      <a:pt x="232" y="87"/>
                    </a:lnTo>
                    <a:lnTo>
                      <a:pt x="240" y="129"/>
                    </a:lnTo>
                    <a:cubicBezTo>
                      <a:pt x="223" y="138"/>
                      <a:pt x="206" y="155"/>
                      <a:pt x="189" y="172"/>
                    </a:cubicBezTo>
                    <a:lnTo>
                      <a:pt x="155" y="147"/>
                    </a:lnTo>
                    <a:lnTo>
                      <a:pt x="103" y="215"/>
                    </a:lnTo>
                    <a:lnTo>
                      <a:pt x="120" y="241"/>
                    </a:lnTo>
                    <a:cubicBezTo>
                      <a:pt x="112" y="258"/>
                      <a:pt x="103" y="275"/>
                      <a:pt x="95" y="301"/>
                    </a:cubicBezTo>
                    <a:lnTo>
                      <a:pt x="52" y="284"/>
                    </a:lnTo>
                    <a:lnTo>
                      <a:pt x="17" y="361"/>
                    </a:lnTo>
                    <a:lnTo>
                      <a:pt x="52" y="387"/>
                    </a:lnTo>
                    <a:cubicBezTo>
                      <a:pt x="52" y="404"/>
                      <a:pt x="43" y="430"/>
                      <a:pt x="43" y="447"/>
                    </a:cubicBezTo>
                    <a:lnTo>
                      <a:pt x="0" y="455"/>
                    </a:lnTo>
                    <a:lnTo>
                      <a:pt x="0" y="541"/>
                    </a:lnTo>
                    <a:lnTo>
                      <a:pt x="43" y="558"/>
                    </a:lnTo>
                    <a:lnTo>
                      <a:pt x="43" y="584"/>
                    </a:lnTo>
                    <a:cubicBezTo>
                      <a:pt x="52" y="601"/>
                      <a:pt x="52" y="610"/>
                      <a:pt x="69" y="618"/>
                    </a:cubicBezTo>
                    <a:lnTo>
                      <a:pt x="43" y="644"/>
                    </a:lnTo>
                    <a:lnTo>
                      <a:pt x="60" y="713"/>
                    </a:lnTo>
                    <a:lnTo>
                      <a:pt x="103" y="713"/>
                    </a:lnTo>
                    <a:lnTo>
                      <a:pt x="137" y="781"/>
                    </a:lnTo>
                    <a:lnTo>
                      <a:pt x="112" y="816"/>
                    </a:lnTo>
                    <a:lnTo>
                      <a:pt x="163" y="876"/>
                    </a:lnTo>
                    <a:lnTo>
                      <a:pt x="198" y="859"/>
                    </a:lnTo>
                    <a:cubicBezTo>
                      <a:pt x="223" y="867"/>
                      <a:pt x="232" y="884"/>
                      <a:pt x="249" y="902"/>
                    </a:cubicBezTo>
                    <a:lnTo>
                      <a:pt x="240" y="927"/>
                    </a:lnTo>
                    <a:lnTo>
                      <a:pt x="318" y="970"/>
                    </a:lnTo>
                    <a:lnTo>
                      <a:pt x="335" y="945"/>
                    </a:lnTo>
                    <a:cubicBezTo>
                      <a:pt x="361" y="953"/>
                      <a:pt x="378" y="953"/>
                      <a:pt x="403" y="962"/>
                    </a:cubicBezTo>
                    <a:lnTo>
                      <a:pt x="403" y="1005"/>
                    </a:lnTo>
                    <a:lnTo>
                      <a:pt x="489" y="1030"/>
                    </a:lnTo>
                    <a:lnTo>
                      <a:pt x="498" y="996"/>
                    </a:lnTo>
                    <a:lnTo>
                      <a:pt x="575" y="996"/>
                    </a:lnTo>
                    <a:lnTo>
                      <a:pt x="584" y="1030"/>
                    </a:lnTo>
                    <a:lnTo>
                      <a:pt x="669" y="1013"/>
                    </a:lnTo>
                    <a:lnTo>
                      <a:pt x="669" y="970"/>
                    </a:lnTo>
                    <a:cubicBezTo>
                      <a:pt x="695" y="970"/>
                      <a:pt x="712" y="962"/>
                      <a:pt x="738" y="953"/>
                    </a:cubicBezTo>
                    <a:lnTo>
                      <a:pt x="755" y="979"/>
                    </a:lnTo>
                    <a:lnTo>
                      <a:pt x="832" y="945"/>
                    </a:lnTo>
                    <a:lnTo>
                      <a:pt x="824" y="902"/>
                    </a:lnTo>
                    <a:cubicBezTo>
                      <a:pt x="841" y="884"/>
                      <a:pt x="858" y="867"/>
                      <a:pt x="875" y="859"/>
                    </a:cubicBezTo>
                    <a:lnTo>
                      <a:pt x="910" y="876"/>
                    </a:lnTo>
                    <a:lnTo>
                      <a:pt x="961" y="816"/>
                    </a:lnTo>
                    <a:lnTo>
                      <a:pt x="935" y="781"/>
                    </a:lnTo>
                    <a:cubicBezTo>
                      <a:pt x="953" y="773"/>
                      <a:pt x="961" y="747"/>
                      <a:pt x="970" y="730"/>
                    </a:cubicBezTo>
                    <a:lnTo>
                      <a:pt x="1013" y="739"/>
                    </a:lnTo>
                    <a:lnTo>
                      <a:pt x="1047" y="661"/>
                    </a:lnTo>
                    <a:lnTo>
                      <a:pt x="1013" y="644"/>
                    </a:lnTo>
                    <a:cubicBezTo>
                      <a:pt x="1013" y="618"/>
                      <a:pt x="1021" y="601"/>
                      <a:pt x="1021" y="576"/>
                    </a:cubicBezTo>
                    <a:lnTo>
                      <a:pt x="1064" y="567"/>
                    </a:lnTo>
                    <a:lnTo>
                      <a:pt x="1064" y="481"/>
                    </a:lnTo>
                    <a:lnTo>
                      <a:pt x="1021" y="473"/>
                    </a:lnTo>
                    <a:lnTo>
                      <a:pt x="1021" y="438"/>
                    </a:lnTo>
                    <a:cubicBezTo>
                      <a:pt x="1013" y="430"/>
                      <a:pt x="1013" y="413"/>
                      <a:pt x="1013" y="404"/>
                    </a:cubicBezTo>
                    <a:lnTo>
                      <a:pt x="1047" y="387"/>
                    </a:lnTo>
                    <a:lnTo>
                      <a:pt x="1021" y="310"/>
                    </a:lnTo>
                    <a:lnTo>
                      <a:pt x="978" y="310"/>
                    </a:lnTo>
                    <a:cubicBezTo>
                      <a:pt x="970" y="301"/>
                      <a:pt x="961" y="275"/>
                      <a:pt x="953" y="258"/>
                    </a:cubicBezTo>
                    <a:lnTo>
                      <a:pt x="978" y="224"/>
                    </a:lnTo>
                    <a:lnTo>
                      <a:pt x="927" y="155"/>
                    </a:lnTo>
                    <a:lnTo>
                      <a:pt x="884" y="181"/>
                    </a:lnTo>
                    <a:cubicBezTo>
                      <a:pt x="867" y="172"/>
                      <a:pt x="850" y="147"/>
                      <a:pt x="832" y="138"/>
                    </a:cubicBezTo>
                    <a:lnTo>
                      <a:pt x="841" y="95"/>
                    </a:lnTo>
                    <a:lnTo>
                      <a:pt x="764" y="52"/>
                    </a:lnTo>
                    <a:lnTo>
                      <a:pt x="738" y="87"/>
                    </a:lnTo>
                    <a:cubicBezTo>
                      <a:pt x="712" y="69"/>
                      <a:pt x="695" y="69"/>
                      <a:pt x="669" y="61"/>
                    </a:cubicBezTo>
                    <a:lnTo>
                      <a:pt x="669" y="18"/>
                    </a:lnTo>
                    <a:lnTo>
                      <a:pt x="584" y="1"/>
                    </a:lnTo>
                    <a:lnTo>
                      <a:pt x="566" y="44"/>
                    </a:lnTo>
                    <a:lnTo>
                      <a:pt x="498" y="44"/>
                    </a:lnTo>
                    <a:lnTo>
                      <a:pt x="489"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5" name="Google Shape;1985;p36"/>
              <p:cNvSpPr/>
              <p:nvPr/>
            </p:nvSpPr>
            <p:spPr>
              <a:xfrm>
                <a:off x="2715650" y="2365825"/>
                <a:ext cx="15475" cy="14325"/>
              </a:xfrm>
              <a:custGeom>
                <a:avLst/>
                <a:gdLst/>
                <a:ahLst/>
                <a:cxnLst/>
                <a:rect l="l" t="t" r="r" b="b"/>
                <a:pathLst>
                  <a:path w="619" h="573" extrusionOk="0">
                    <a:moveTo>
                      <a:pt x="307" y="1"/>
                    </a:moveTo>
                    <a:cubicBezTo>
                      <a:pt x="296" y="1"/>
                      <a:pt x="286" y="1"/>
                      <a:pt x="275" y="2"/>
                    </a:cubicBezTo>
                    <a:cubicBezTo>
                      <a:pt x="112" y="28"/>
                      <a:pt x="1" y="174"/>
                      <a:pt x="26" y="328"/>
                    </a:cubicBezTo>
                    <a:cubicBezTo>
                      <a:pt x="50" y="468"/>
                      <a:pt x="171" y="572"/>
                      <a:pt x="308" y="572"/>
                    </a:cubicBezTo>
                    <a:cubicBezTo>
                      <a:pt x="323" y="572"/>
                      <a:pt x="337" y="571"/>
                      <a:pt x="352" y="569"/>
                    </a:cubicBezTo>
                    <a:cubicBezTo>
                      <a:pt x="507" y="551"/>
                      <a:pt x="618" y="397"/>
                      <a:pt x="593" y="251"/>
                    </a:cubicBezTo>
                    <a:cubicBezTo>
                      <a:pt x="577" y="100"/>
                      <a:pt x="443" y="1"/>
                      <a:pt x="30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6" name="Google Shape;1986;p36"/>
              <p:cNvSpPr/>
              <p:nvPr/>
            </p:nvSpPr>
            <p:spPr>
              <a:xfrm>
                <a:off x="2717375" y="2367150"/>
                <a:ext cx="11825" cy="11425"/>
              </a:xfrm>
              <a:custGeom>
                <a:avLst/>
                <a:gdLst/>
                <a:ahLst/>
                <a:cxnLst/>
                <a:rect l="l" t="t" r="r" b="b"/>
                <a:pathLst>
                  <a:path w="473" h="457" extrusionOk="0">
                    <a:moveTo>
                      <a:pt x="224" y="0"/>
                    </a:moveTo>
                    <a:cubicBezTo>
                      <a:pt x="218" y="0"/>
                      <a:pt x="212" y="0"/>
                      <a:pt x="206" y="1"/>
                    </a:cubicBezTo>
                    <a:cubicBezTo>
                      <a:pt x="86" y="27"/>
                      <a:pt x="0" y="147"/>
                      <a:pt x="9" y="258"/>
                    </a:cubicBezTo>
                    <a:cubicBezTo>
                      <a:pt x="33" y="373"/>
                      <a:pt x="136" y="456"/>
                      <a:pt x="250" y="456"/>
                    </a:cubicBezTo>
                    <a:cubicBezTo>
                      <a:pt x="255" y="456"/>
                      <a:pt x="261" y="456"/>
                      <a:pt x="266" y="456"/>
                    </a:cubicBezTo>
                    <a:cubicBezTo>
                      <a:pt x="386" y="430"/>
                      <a:pt x="472" y="327"/>
                      <a:pt x="464" y="198"/>
                    </a:cubicBezTo>
                    <a:cubicBezTo>
                      <a:pt x="439" y="84"/>
                      <a:pt x="344" y="0"/>
                      <a:pt x="22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7" name="Google Shape;1987;p36"/>
              <p:cNvSpPr/>
              <p:nvPr/>
            </p:nvSpPr>
            <p:spPr>
              <a:xfrm>
                <a:off x="2720150" y="2369925"/>
                <a:ext cx="6675" cy="6300"/>
              </a:xfrm>
              <a:custGeom>
                <a:avLst/>
                <a:gdLst/>
                <a:ahLst/>
                <a:cxnLst/>
                <a:rect l="l" t="t" r="r" b="b"/>
                <a:pathLst>
                  <a:path w="267" h="252" extrusionOk="0">
                    <a:moveTo>
                      <a:pt x="127" y="0"/>
                    </a:moveTo>
                    <a:cubicBezTo>
                      <a:pt x="122" y="0"/>
                      <a:pt x="117" y="1"/>
                      <a:pt x="112" y="1"/>
                    </a:cubicBezTo>
                    <a:cubicBezTo>
                      <a:pt x="44" y="10"/>
                      <a:pt x="1" y="79"/>
                      <a:pt x="9" y="139"/>
                    </a:cubicBezTo>
                    <a:cubicBezTo>
                      <a:pt x="17" y="202"/>
                      <a:pt x="77" y="251"/>
                      <a:pt x="133" y="251"/>
                    </a:cubicBezTo>
                    <a:cubicBezTo>
                      <a:pt x="138" y="251"/>
                      <a:pt x="142" y="251"/>
                      <a:pt x="147" y="250"/>
                    </a:cubicBezTo>
                    <a:cubicBezTo>
                      <a:pt x="215" y="233"/>
                      <a:pt x="267" y="173"/>
                      <a:pt x="258" y="104"/>
                    </a:cubicBezTo>
                    <a:cubicBezTo>
                      <a:pt x="242" y="49"/>
                      <a:pt x="190" y="0"/>
                      <a:pt x="127"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8" name="Google Shape;1988;p36"/>
              <p:cNvSpPr/>
              <p:nvPr/>
            </p:nvSpPr>
            <p:spPr>
              <a:xfrm>
                <a:off x="2720150"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4"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89" name="Google Shape;1989;p36"/>
              <p:cNvSpPr/>
              <p:nvPr/>
            </p:nvSpPr>
            <p:spPr>
              <a:xfrm>
                <a:off x="2724450" y="2368025"/>
                <a:ext cx="1525" cy="1725"/>
              </a:xfrm>
              <a:custGeom>
                <a:avLst/>
                <a:gdLst/>
                <a:ahLst/>
                <a:cxnLst/>
                <a:rect l="l" t="t" r="r" b="b"/>
                <a:pathLst>
                  <a:path w="61" h="69" extrusionOk="0">
                    <a:moveTo>
                      <a:pt x="35" y="0"/>
                    </a:moveTo>
                    <a:cubicBezTo>
                      <a:pt x="18" y="0"/>
                      <a:pt x="9" y="9"/>
                      <a:pt x="9" y="9"/>
                    </a:cubicBezTo>
                    <a:cubicBezTo>
                      <a:pt x="0" y="17"/>
                      <a:pt x="0" y="17"/>
                      <a:pt x="0" y="35"/>
                    </a:cubicBezTo>
                    <a:cubicBezTo>
                      <a:pt x="0" y="43"/>
                      <a:pt x="9" y="43"/>
                      <a:pt x="9" y="52"/>
                    </a:cubicBezTo>
                    <a:cubicBezTo>
                      <a:pt x="9" y="69"/>
                      <a:pt x="18" y="69"/>
                      <a:pt x="35" y="69"/>
                    </a:cubicBezTo>
                    <a:cubicBezTo>
                      <a:pt x="43" y="69"/>
                      <a:pt x="43" y="69"/>
                      <a:pt x="52" y="52"/>
                    </a:cubicBezTo>
                    <a:cubicBezTo>
                      <a:pt x="60" y="43"/>
                      <a:pt x="60" y="17"/>
                      <a:pt x="52" y="9"/>
                    </a:cubicBezTo>
                    <a:cubicBezTo>
                      <a:pt x="52" y="0"/>
                      <a:pt x="43" y="0"/>
                      <a:pt x="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0" name="Google Shape;1990;p36"/>
              <p:cNvSpPr/>
              <p:nvPr/>
            </p:nvSpPr>
            <p:spPr>
              <a:xfrm>
                <a:off x="2726800" y="2371875"/>
                <a:ext cx="1325" cy="1525"/>
              </a:xfrm>
              <a:custGeom>
                <a:avLst/>
                <a:gdLst/>
                <a:ahLst/>
                <a:cxnLst/>
                <a:rect l="l" t="t" r="r" b="b"/>
                <a:pathLst>
                  <a:path w="53" h="61" extrusionOk="0">
                    <a:moveTo>
                      <a:pt x="35" y="1"/>
                    </a:moveTo>
                    <a:cubicBezTo>
                      <a:pt x="27" y="1"/>
                      <a:pt x="9" y="9"/>
                      <a:pt x="9" y="18"/>
                    </a:cubicBezTo>
                    <a:cubicBezTo>
                      <a:pt x="1" y="44"/>
                      <a:pt x="9" y="52"/>
                      <a:pt x="35" y="61"/>
                    </a:cubicBezTo>
                    <a:cubicBezTo>
                      <a:pt x="44" y="61"/>
                      <a:pt x="52" y="52"/>
                      <a:pt x="52" y="26"/>
                    </a:cubicBezTo>
                    <a:lnTo>
                      <a:pt x="52" y="9"/>
                    </a:lnTo>
                    <a:cubicBezTo>
                      <a:pt x="52" y="9"/>
                      <a:pt x="52" y="1"/>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1" name="Google Shape;1991;p36"/>
              <p:cNvSpPr/>
              <p:nvPr/>
            </p:nvSpPr>
            <p:spPr>
              <a:xfrm>
                <a:off x="2724875" y="2375950"/>
                <a:ext cx="1750" cy="1525"/>
              </a:xfrm>
              <a:custGeom>
                <a:avLst/>
                <a:gdLst/>
                <a:ahLst/>
                <a:cxnLst/>
                <a:rect l="l" t="t" r="r" b="b"/>
                <a:pathLst>
                  <a:path w="70" h="61" extrusionOk="0">
                    <a:moveTo>
                      <a:pt x="35" y="1"/>
                    </a:moveTo>
                    <a:cubicBezTo>
                      <a:pt x="26" y="1"/>
                      <a:pt x="18" y="1"/>
                      <a:pt x="18" y="18"/>
                    </a:cubicBezTo>
                    <a:cubicBezTo>
                      <a:pt x="1" y="26"/>
                      <a:pt x="1" y="26"/>
                      <a:pt x="1" y="35"/>
                    </a:cubicBezTo>
                    <a:cubicBezTo>
                      <a:pt x="9" y="52"/>
                      <a:pt x="26" y="61"/>
                      <a:pt x="35" y="61"/>
                    </a:cubicBezTo>
                    <a:cubicBezTo>
                      <a:pt x="43" y="52"/>
                      <a:pt x="61" y="52"/>
                      <a:pt x="69" y="52"/>
                    </a:cubicBezTo>
                    <a:lnTo>
                      <a:pt x="69" y="26"/>
                    </a:lnTo>
                    <a:cubicBezTo>
                      <a:pt x="61" y="18"/>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2" name="Google Shape;1992;p36"/>
              <p:cNvSpPr/>
              <p:nvPr/>
            </p:nvSpPr>
            <p:spPr>
              <a:xfrm>
                <a:off x="2720600" y="2375950"/>
                <a:ext cx="1725" cy="1750"/>
              </a:xfrm>
              <a:custGeom>
                <a:avLst/>
                <a:gdLst/>
                <a:ahLst/>
                <a:cxnLst/>
                <a:rect l="l" t="t" r="r" b="b"/>
                <a:pathLst>
                  <a:path w="69" h="70" extrusionOk="0">
                    <a:moveTo>
                      <a:pt x="34" y="1"/>
                    </a:moveTo>
                    <a:cubicBezTo>
                      <a:pt x="26" y="1"/>
                      <a:pt x="17" y="18"/>
                      <a:pt x="17" y="18"/>
                    </a:cubicBezTo>
                    <a:cubicBezTo>
                      <a:pt x="0" y="26"/>
                      <a:pt x="0" y="26"/>
                      <a:pt x="0" y="35"/>
                    </a:cubicBezTo>
                    <a:cubicBezTo>
                      <a:pt x="0" y="52"/>
                      <a:pt x="17" y="52"/>
                      <a:pt x="17" y="61"/>
                    </a:cubicBezTo>
                    <a:cubicBezTo>
                      <a:pt x="17" y="69"/>
                      <a:pt x="26" y="69"/>
                      <a:pt x="34" y="69"/>
                    </a:cubicBezTo>
                    <a:cubicBezTo>
                      <a:pt x="43" y="69"/>
                      <a:pt x="43" y="69"/>
                      <a:pt x="60" y="61"/>
                    </a:cubicBezTo>
                    <a:cubicBezTo>
                      <a:pt x="69" y="52"/>
                      <a:pt x="69" y="52"/>
                      <a:pt x="69" y="35"/>
                    </a:cubicBezTo>
                    <a:cubicBezTo>
                      <a:pt x="69" y="26"/>
                      <a:pt x="60" y="26"/>
                      <a:pt x="60" y="18"/>
                    </a:cubicBezTo>
                    <a:cubicBezTo>
                      <a:pt x="60" y="1"/>
                      <a:pt x="43" y="1"/>
                      <a:pt x="3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3" name="Google Shape;1993;p36"/>
              <p:cNvSpPr/>
              <p:nvPr/>
            </p:nvSpPr>
            <p:spPr>
              <a:xfrm>
                <a:off x="2718225" y="2372300"/>
                <a:ext cx="1750" cy="1750"/>
              </a:xfrm>
              <a:custGeom>
                <a:avLst/>
                <a:gdLst/>
                <a:ahLst/>
                <a:cxnLst/>
                <a:rect l="l" t="t" r="r" b="b"/>
                <a:pathLst>
                  <a:path w="70" h="70" extrusionOk="0">
                    <a:moveTo>
                      <a:pt x="35" y="1"/>
                    </a:moveTo>
                    <a:cubicBezTo>
                      <a:pt x="18" y="1"/>
                      <a:pt x="9" y="9"/>
                      <a:pt x="9" y="27"/>
                    </a:cubicBezTo>
                    <a:cubicBezTo>
                      <a:pt x="1" y="44"/>
                      <a:pt x="9" y="52"/>
                      <a:pt x="35" y="69"/>
                    </a:cubicBezTo>
                    <a:cubicBezTo>
                      <a:pt x="44" y="69"/>
                      <a:pt x="52" y="69"/>
                      <a:pt x="52" y="35"/>
                    </a:cubicBezTo>
                    <a:cubicBezTo>
                      <a:pt x="69"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4" name="Google Shape;1994;p36"/>
              <p:cNvSpPr/>
              <p:nvPr/>
            </p:nvSpPr>
            <p:spPr>
              <a:xfrm>
                <a:off x="2643375" y="2307950"/>
                <a:ext cx="2600" cy="3475"/>
              </a:xfrm>
              <a:custGeom>
                <a:avLst/>
                <a:gdLst/>
                <a:ahLst/>
                <a:cxnLst/>
                <a:rect l="l" t="t" r="r" b="b"/>
                <a:pathLst>
                  <a:path w="104" h="139" extrusionOk="0">
                    <a:moveTo>
                      <a:pt x="0" y="1"/>
                    </a:moveTo>
                    <a:lnTo>
                      <a:pt x="0" y="138"/>
                    </a:lnTo>
                    <a:lnTo>
                      <a:pt x="103" y="78"/>
                    </a:lnTo>
                    <a:lnTo>
                      <a:pt x="0"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5" name="Google Shape;1995;p36"/>
              <p:cNvSpPr/>
              <p:nvPr/>
            </p:nvSpPr>
            <p:spPr>
              <a:xfrm>
                <a:off x="2610775" y="2357500"/>
                <a:ext cx="12250" cy="19325"/>
              </a:xfrm>
              <a:custGeom>
                <a:avLst/>
                <a:gdLst/>
                <a:ahLst/>
                <a:cxnLst/>
                <a:rect l="l" t="t" r="r" b="b"/>
                <a:pathLst>
                  <a:path w="490" h="773" extrusionOk="0">
                    <a:moveTo>
                      <a:pt x="0" y="1"/>
                    </a:moveTo>
                    <a:lnTo>
                      <a:pt x="0" y="18"/>
                    </a:lnTo>
                    <a:cubicBezTo>
                      <a:pt x="249" y="121"/>
                      <a:pt x="395" y="413"/>
                      <a:pt x="412" y="721"/>
                    </a:cubicBezTo>
                    <a:cubicBezTo>
                      <a:pt x="412" y="756"/>
                      <a:pt x="446" y="773"/>
                      <a:pt x="481" y="773"/>
                    </a:cubicBezTo>
                    <a:lnTo>
                      <a:pt x="489" y="773"/>
                    </a:lnTo>
                    <a:cubicBezTo>
                      <a:pt x="489" y="473"/>
                      <a:pt x="403" y="190"/>
                      <a:pt x="18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6" name="Google Shape;1996;p36"/>
              <p:cNvSpPr/>
              <p:nvPr/>
            </p:nvSpPr>
            <p:spPr>
              <a:xfrm>
                <a:off x="2575175" y="2353000"/>
                <a:ext cx="40325" cy="12050"/>
              </a:xfrm>
              <a:custGeom>
                <a:avLst/>
                <a:gdLst/>
                <a:ahLst/>
                <a:cxnLst/>
                <a:rect l="l" t="t" r="r" b="b"/>
                <a:pathLst>
                  <a:path w="1613" h="482" extrusionOk="0">
                    <a:moveTo>
                      <a:pt x="995" y="1"/>
                    </a:moveTo>
                    <a:cubicBezTo>
                      <a:pt x="661" y="1"/>
                      <a:pt x="343" y="138"/>
                      <a:pt x="112" y="378"/>
                    </a:cubicBezTo>
                    <a:lnTo>
                      <a:pt x="0" y="481"/>
                    </a:lnTo>
                    <a:lnTo>
                      <a:pt x="686" y="481"/>
                    </a:lnTo>
                    <a:cubicBezTo>
                      <a:pt x="798" y="301"/>
                      <a:pt x="1012" y="189"/>
                      <a:pt x="1227" y="189"/>
                    </a:cubicBezTo>
                    <a:lnTo>
                      <a:pt x="1613" y="189"/>
                    </a:lnTo>
                    <a:lnTo>
                      <a:pt x="1613" y="86"/>
                    </a:lnTo>
                    <a:lnTo>
                      <a:pt x="1527"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7" name="Google Shape;1997;p36"/>
              <p:cNvSpPr/>
              <p:nvPr/>
            </p:nvSpPr>
            <p:spPr>
              <a:xfrm>
                <a:off x="2640800" y="2305825"/>
                <a:ext cx="1300" cy="5600"/>
              </a:xfrm>
              <a:custGeom>
                <a:avLst/>
                <a:gdLst/>
                <a:ahLst/>
                <a:cxnLst/>
                <a:rect l="l" t="t" r="r" b="b"/>
                <a:pathLst>
                  <a:path w="52" h="224" extrusionOk="0">
                    <a:moveTo>
                      <a:pt x="35" y="0"/>
                    </a:moveTo>
                    <a:cubicBezTo>
                      <a:pt x="9" y="0"/>
                      <a:pt x="0" y="9"/>
                      <a:pt x="0" y="34"/>
                    </a:cubicBezTo>
                    <a:lnTo>
                      <a:pt x="0" y="197"/>
                    </a:lnTo>
                    <a:cubicBezTo>
                      <a:pt x="0" y="215"/>
                      <a:pt x="9" y="223"/>
                      <a:pt x="35" y="223"/>
                    </a:cubicBezTo>
                    <a:lnTo>
                      <a:pt x="52" y="223"/>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8" name="Google Shape;1998;p36"/>
              <p:cNvSpPr/>
              <p:nvPr/>
            </p:nvSpPr>
            <p:spPr>
              <a:xfrm>
                <a:off x="2642075" y="2305825"/>
                <a:ext cx="2175" cy="5600"/>
              </a:xfrm>
              <a:custGeom>
                <a:avLst/>
                <a:gdLst/>
                <a:ahLst/>
                <a:cxnLst/>
                <a:rect l="l" t="t" r="r" b="b"/>
                <a:pathLst>
                  <a:path w="87" h="224" extrusionOk="0">
                    <a:moveTo>
                      <a:pt x="1" y="0"/>
                    </a:moveTo>
                    <a:lnTo>
                      <a:pt x="1" y="223"/>
                    </a:lnTo>
                    <a:cubicBezTo>
                      <a:pt x="52" y="223"/>
                      <a:pt x="87" y="180"/>
                      <a:pt x="87" y="137"/>
                    </a:cubicBezTo>
                    <a:lnTo>
                      <a:pt x="87" y="86"/>
                    </a:lnTo>
                    <a:cubicBezTo>
                      <a:pt x="87" y="34"/>
                      <a:pt x="44" y="0"/>
                      <a:pt x="1"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999" name="Google Shape;1999;p36"/>
              <p:cNvSpPr/>
              <p:nvPr/>
            </p:nvSpPr>
            <p:spPr>
              <a:xfrm>
                <a:off x="2621925" y="2321675"/>
                <a:ext cx="1950" cy="13125"/>
              </a:xfrm>
              <a:custGeom>
                <a:avLst/>
                <a:gdLst/>
                <a:ahLst/>
                <a:cxnLst/>
                <a:rect l="l" t="t" r="r" b="b"/>
                <a:pathLst>
                  <a:path w="78" h="525" extrusionOk="0">
                    <a:moveTo>
                      <a:pt x="26" y="1"/>
                    </a:moveTo>
                    <a:cubicBezTo>
                      <a:pt x="18" y="1"/>
                      <a:pt x="0" y="10"/>
                      <a:pt x="0" y="18"/>
                    </a:cubicBezTo>
                    <a:lnTo>
                      <a:pt x="0" y="507"/>
                    </a:lnTo>
                    <a:cubicBezTo>
                      <a:pt x="0" y="516"/>
                      <a:pt x="9" y="524"/>
                      <a:pt x="26" y="524"/>
                    </a:cubicBezTo>
                    <a:lnTo>
                      <a:pt x="35" y="524"/>
                    </a:lnTo>
                    <a:cubicBezTo>
                      <a:pt x="60" y="524"/>
                      <a:pt x="69" y="507"/>
                      <a:pt x="78" y="499"/>
                    </a:cubicBezTo>
                    <a:lnTo>
                      <a:pt x="78" y="44"/>
                    </a:lnTo>
                    <a:cubicBezTo>
                      <a:pt x="78" y="18"/>
                      <a:pt x="60" y="1"/>
                      <a:pt x="3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0" name="Google Shape;2000;p36"/>
              <p:cNvSpPr/>
              <p:nvPr/>
            </p:nvSpPr>
            <p:spPr>
              <a:xfrm>
                <a:off x="2620425" y="2318900"/>
                <a:ext cx="1950" cy="9450"/>
              </a:xfrm>
              <a:custGeom>
                <a:avLst/>
                <a:gdLst/>
                <a:ahLst/>
                <a:cxnLst/>
                <a:rect l="l" t="t" r="r" b="b"/>
                <a:pathLst>
                  <a:path w="78" h="378" extrusionOk="0">
                    <a:moveTo>
                      <a:pt x="9" y="0"/>
                    </a:moveTo>
                    <a:cubicBezTo>
                      <a:pt x="0" y="0"/>
                      <a:pt x="0" y="18"/>
                      <a:pt x="0" y="18"/>
                    </a:cubicBezTo>
                    <a:lnTo>
                      <a:pt x="0" y="318"/>
                    </a:lnTo>
                    <a:cubicBezTo>
                      <a:pt x="0" y="344"/>
                      <a:pt x="26" y="378"/>
                      <a:pt x="60" y="378"/>
                    </a:cubicBezTo>
                    <a:lnTo>
                      <a:pt x="78" y="378"/>
                    </a:lnTo>
                    <a:lnTo>
                      <a:pt x="52" y="335"/>
                    </a:lnTo>
                    <a:cubicBezTo>
                      <a:pt x="35" y="335"/>
                      <a:pt x="17" y="318"/>
                      <a:pt x="17" y="301"/>
                    </a:cubicBezTo>
                    <a:lnTo>
                      <a:pt x="17" y="18"/>
                    </a:lnTo>
                    <a:cubicBezTo>
                      <a:pt x="17" y="0"/>
                      <a:pt x="9"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1" name="Google Shape;2001;p36"/>
              <p:cNvSpPr/>
              <p:nvPr/>
            </p:nvSpPr>
            <p:spPr>
              <a:xfrm>
                <a:off x="2860000" y="2304325"/>
                <a:ext cx="18900" cy="53000"/>
              </a:xfrm>
              <a:custGeom>
                <a:avLst/>
                <a:gdLst/>
                <a:ahLst/>
                <a:cxnLst/>
                <a:rect l="l" t="t" r="r" b="b"/>
                <a:pathLst>
                  <a:path w="756" h="2120" extrusionOk="0">
                    <a:moveTo>
                      <a:pt x="378" y="0"/>
                    </a:moveTo>
                    <a:cubicBezTo>
                      <a:pt x="172" y="0"/>
                      <a:pt x="1" y="472"/>
                      <a:pt x="1" y="1055"/>
                    </a:cubicBezTo>
                    <a:cubicBezTo>
                      <a:pt x="1" y="1639"/>
                      <a:pt x="164" y="2119"/>
                      <a:pt x="378" y="2119"/>
                    </a:cubicBezTo>
                    <a:cubicBezTo>
                      <a:pt x="584" y="2119"/>
                      <a:pt x="756" y="1647"/>
                      <a:pt x="756" y="1055"/>
                    </a:cubicBezTo>
                    <a:cubicBezTo>
                      <a:pt x="756" y="472"/>
                      <a:pt x="584" y="0"/>
                      <a:pt x="378"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2" name="Google Shape;2002;p36"/>
              <p:cNvSpPr/>
              <p:nvPr/>
            </p:nvSpPr>
            <p:spPr>
              <a:xfrm>
                <a:off x="2677050" y="2304325"/>
                <a:ext cx="18675" cy="53000"/>
              </a:xfrm>
              <a:custGeom>
                <a:avLst/>
                <a:gdLst/>
                <a:ahLst/>
                <a:cxnLst/>
                <a:rect l="l" t="t" r="r" b="b"/>
                <a:pathLst>
                  <a:path w="747" h="2120" extrusionOk="0">
                    <a:moveTo>
                      <a:pt x="369" y="0"/>
                    </a:moveTo>
                    <a:cubicBezTo>
                      <a:pt x="172" y="0"/>
                      <a:pt x="0" y="472"/>
                      <a:pt x="0" y="1055"/>
                    </a:cubicBezTo>
                    <a:cubicBezTo>
                      <a:pt x="0" y="1647"/>
                      <a:pt x="172" y="2119"/>
                      <a:pt x="369" y="2119"/>
                    </a:cubicBezTo>
                    <a:cubicBezTo>
                      <a:pt x="584" y="2119"/>
                      <a:pt x="747" y="1639"/>
                      <a:pt x="747" y="1055"/>
                    </a:cubicBezTo>
                    <a:cubicBezTo>
                      <a:pt x="747" y="472"/>
                      <a:pt x="575" y="0"/>
                      <a:pt x="369"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3" name="Google Shape;2003;p36"/>
              <p:cNvSpPr/>
              <p:nvPr/>
            </p:nvSpPr>
            <p:spPr>
              <a:xfrm>
                <a:off x="2729800" y="2357500"/>
                <a:ext cx="150175" cy="10750"/>
              </a:xfrm>
              <a:custGeom>
                <a:avLst/>
                <a:gdLst/>
                <a:ahLst/>
                <a:cxnLst/>
                <a:rect l="l" t="t" r="r" b="b"/>
                <a:pathLst>
                  <a:path w="6007" h="430" extrusionOk="0">
                    <a:moveTo>
                      <a:pt x="1" y="1"/>
                    </a:moveTo>
                    <a:lnTo>
                      <a:pt x="293" y="430"/>
                    </a:lnTo>
                    <a:lnTo>
                      <a:pt x="6007" y="430"/>
                    </a:lnTo>
                    <a:lnTo>
                      <a:pt x="6007" y="215"/>
                    </a:lnTo>
                    <a:lnTo>
                      <a:pt x="5621" y="215"/>
                    </a:lnTo>
                    <a:lnTo>
                      <a:pt x="5535"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4" name="Google Shape;2004;p36"/>
              <p:cNvSpPr/>
              <p:nvPr/>
            </p:nvSpPr>
            <p:spPr>
              <a:xfrm>
                <a:off x="2833850" y="2360075"/>
                <a:ext cx="26825" cy="25775"/>
              </a:xfrm>
              <a:custGeom>
                <a:avLst/>
                <a:gdLst/>
                <a:ahLst/>
                <a:cxnLst/>
                <a:rect l="l" t="t" r="r" b="b"/>
                <a:pathLst>
                  <a:path w="1073" h="1031" extrusionOk="0">
                    <a:moveTo>
                      <a:pt x="489" y="1"/>
                    </a:moveTo>
                    <a:lnTo>
                      <a:pt x="403" y="9"/>
                    </a:lnTo>
                    <a:lnTo>
                      <a:pt x="403" y="52"/>
                    </a:lnTo>
                    <a:cubicBezTo>
                      <a:pt x="386" y="61"/>
                      <a:pt x="360" y="61"/>
                      <a:pt x="343" y="69"/>
                    </a:cubicBezTo>
                    <a:lnTo>
                      <a:pt x="309" y="44"/>
                    </a:lnTo>
                    <a:lnTo>
                      <a:pt x="232" y="87"/>
                    </a:lnTo>
                    <a:lnTo>
                      <a:pt x="240" y="129"/>
                    </a:lnTo>
                    <a:cubicBezTo>
                      <a:pt x="223" y="138"/>
                      <a:pt x="215" y="155"/>
                      <a:pt x="189" y="172"/>
                    </a:cubicBezTo>
                    <a:lnTo>
                      <a:pt x="154" y="147"/>
                    </a:lnTo>
                    <a:lnTo>
                      <a:pt x="103" y="215"/>
                    </a:lnTo>
                    <a:lnTo>
                      <a:pt x="129" y="241"/>
                    </a:lnTo>
                    <a:cubicBezTo>
                      <a:pt x="120" y="258"/>
                      <a:pt x="103" y="275"/>
                      <a:pt x="94" y="301"/>
                    </a:cubicBezTo>
                    <a:lnTo>
                      <a:pt x="52" y="284"/>
                    </a:lnTo>
                    <a:lnTo>
                      <a:pt x="17" y="361"/>
                    </a:lnTo>
                    <a:lnTo>
                      <a:pt x="52" y="387"/>
                    </a:lnTo>
                    <a:cubicBezTo>
                      <a:pt x="52" y="404"/>
                      <a:pt x="43" y="430"/>
                      <a:pt x="43" y="447"/>
                    </a:cubicBezTo>
                    <a:lnTo>
                      <a:pt x="0" y="455"/>
                    </a:lnTo>
                    <a:lnTo>
                      <a:pt x="0" y="541"/>
                    </a:lnTo>
                    <a:lnTo>
                      <a:pt x="43" y="558"/>
                    </a:lnTo>
                    <a:lnTo>
                      <a:pt x="43" y="584"/>
                    </a:lnTo>
                    <a:cubicBezTo>
                      <a:pt x="43" y="601"/>
                      <a:pt x="43" y="610"/>
                      <a:pt x="69" y="618"/>
                    </a:cubicBezTo>
                    <a:lnTo>
                      <a:pt x="43" y="644"/>
                    </a:lnTo>
                    <a:lnTo>
                      <a:pt x="60" y="713"/>
                    </a:lnTo>
                    <a:lnTo>
                      <a:pt x="103" y="713"/>
                    </a:lnTo>
                    <a:lnTo>
                      <a:pt x="137" y="781"/>
                    </a:lnTo>
                    <a:lnTo>
                      <a:pt x="112" y="816"/>
                    </a:lnTo>
                    <a:lnTo>
                      <a:pt x="172" y="876"/>
                    </a:lnTo>
                    <a:lnTo>
                      <a:pt x="197" y="859"/>
                    </a:lnTo>
                    <a:cubicBezTo>
                      <a:pt x="223" y="867"/>
                      <a:pt x="232" y="884"/>
                      <a:pt x="257" y="902"/>
                    </a:cubicBezTo>
                    <a:lnTo>
                      <a:pt x="240" y="927"/>
                    </a:lnTo>
                    <a:lnTo>
                      <a:pt x="317" y="970"/>
                    </a:lnTo>
                    <a:lnTo>
                      <a:pt x="343" y="945"/>
                    </a:lnTo>
                    <a:cubicBezTo>
                      <a:pt x="360" y="953"/>
                      <a:pt x="386" y="953"/>
                      <a:pt x="403" y="962"/>
                    </a:cubicBezTo>
                    <a:lnTo>
                      <a:pt x="403" y="1005"/>
                    </a:lnTo>
                    <a:lnTo>
                      <a:pt x="489" y="1030"/>
                    </a:lnTo>
                    <a:lnTo>
                      <a:pt x="498" y="996"/>
                    </a:lnTo>
                    <a:lnTo>
                      <a:pt x="575" y="996"/>
                    </a:lnTo>
                    <a:lnTo>
                      <a:pt x="592" y="1030"/>
                    </a:lnTo>
                    <a:lnTo>
                      <a:pt x="678" y="1013"/>
                    </a:lnTo>
                    <a:lnTo>
                      <a:pt x="678" y="970"/>
                    </a:lnTo>
                    <a:cubicBezTo>
                      <a:pt x="695" y="970"/>
                      <a:pt x="712" y="962"/>
                      <a:pt x="738" y="953"/>
                    </a:cubicBezTo>
                    <a:lnTo>
                      <a:pt x="764" y="979"/>
                    </a:lnTo>
                    <a:lnTo>
                      <a:pt x="832" y="945"/>
                    </a:lnTo>
                    <a:lnTo>
                      <a:pt x="824" y="902"/>
                    </a:lnTo>
                    <a:cubicBezTo>
                      <a:pt x="849" y="884"/>
                      <a:pt x="858" y="867"/>
                      <a:pt x="875" y="859"/>
                    </a:cubicBezTo>
                    <a:lnTo>
                      <a:pt x="909" y="876"/>
                    </a:lnTo>
                    <a:lnTo>
                      <a:pt x="961" y="816"/>
                    </a:lnTo>
                    <a:lnTo>
                      <a:pt x="944" y="781"/>
                    </a:lnTo>
                    <a:cubicBezTo>
                      <a:pt x="952" y="773"/>
                      <a:pt x="961" y="747"/>
                      <a:pt x="970" y="730"/>
                    </a:cubicBezTo>
                    <a:lnTo>
                      <a:pt x="1012" y="739"/>
                    </a:lnTo>
                    <a:lnTo>
                      <a:pt x="1047" y="661"/>
                    </a:lnTo>
                    <a:lnTo>
                      <a:pt x="1012" y="644"/>
                    </a:lnTo>
                    <a:cubicBezTo>
                      <a:pt x="1012" y="618"/>
                      <a:pt x="1030" y="601"/>
                      <a:pt x="1030" y="576"/>
                    </a:cubicBezTo>
                    <a:lnTo>
                      <a:pt x="1073" y="567"/>
                    </a:lnTo>
                    <a:lnTo>
                      <a:pt x="1073" y="481"/>
                    </a:lnTo>
                    <a:lnTo>
                      <a:pt x="1030" y="473"/>
                    </a:lnTo>
                    <a:lnTo>
                      <a:pt x="1030" y="438"/>
                    </a:lnTo>
                    <a:cubicBezTo>
                      <a:pt x="1012" y="430"/>
                      <a:pt x="1012" y="413"/>
                      <a:pt x="1012" y="404"/>
                    </a:cubicBezTo>
                    <a:lnTo>
                      <a:pt x="1047" y="387"/>
                    </a:lnTo>
                    <a:lnTo>
                      <a:pt x="1030" y="310"/>
                    </a:lnTo>
                    <a:lnTo>
                      <a:pt x="987" y="310"/>
                    </a:lnTo>
                    <a:cubicBezTo>
                      <a:pt x="970" y="301"/>
                      <a:pt x="961" y="275"/>
                      <a:pt x="952" y="258"/>
                    </a:cubicBezTo>
                    <a:lnTo>
                      <a:pt x="987" y="224"/>
                    </a:lnTo>
                    <a:lnTo>
                      <a:pt x="927" y="155"/>
                    </a:lnTo>
                    <a:lnTo>
                      <a:pt x="884" y="181"/>
                    </a:lnTo>
                    <a:cubicBezTo>
                      <a:pt x="867" y="172"/>
                      <a:pt x="858" y="147"/>
                      <a:pt x="832" y="138"/>
                    </a:cubicBezTo>
                    <a:lnTo>
                      <a:pt x="841" y="95"/>
                    </a:lnTo>
                    <a:lnTo>
                      <a:pt x="772" y="52"/>
                    </a:lnTo>
                    <a:lnTo>
                      <a:pt x="738" y="87"/>
                    </a:lnTo>
                    <a:cubicBezTo>
                      <a:pt x="712" y="69"/>
                      <a:pt x="695" y="69"/>
                      <a:pt x="669" y="61"/>
                    </a:cubicBezTo>
                    <a:lnTo>
                      <a:pt x="669" y="18"/>
                    </a:lnTo>
                    <a:lnTo>
                      <a:pt x="583" y="1"/>
                    </a:lnTo>
                    <a:lnTo>
                      <a:pt x="566" y="44"/>
                    </a:lnTo>
                    <a:lnTo>
                      <a:pt x="498" y="44"/>
                    </a:lnTo>
                    <a:lnTo>
                      <a:pt x="489"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5" name="Google Shape;2005;p36"/>
              <p:cNvSpPr/>
              <p:nvPr/>
            </p:nvSpPr>
            <p:spPr>
              <a:xfrm>
                <a:off x="2839200" y="2365825"/>
                <a:ext cx="15250" cy="14325"/>
              </a:xfrm>
              <a:custGeom>
                <a:avLst/>
                <a:gdLst/>
                <a:ahLst/>
                <a:cxnLst/>
                <a:rect l="l" t="t" r="r" b="b"/>
                <a:pathLst>
                  <a:path w="610" h="573" extrusionOk="0">
                    <a:moveTo>
                      <a:pt x="298" y="1"/>
                    </a:moveTo>
                    <a:cubicBezTo>
                      <a:pt x="288" y="1"/>
                      <a:pt x="277" y="1"/>
                      <a:pt x="267" y="2"/>
                    </a:cubicBezTo>
                    <a:cubicBezTo>
                      <a:pt x="103" y="28"/>
                      <a:pt x="1" y="174"/>
                      <a:pt x="18" y="328"/>
                    </a:cubicBezTo>
                    <a:cubicBezTo>
                      <a:pt x="41" y="468"/>
                      <a:pt x="162" y="572"/>
                      <a:pt x="299" y="572"/>
                    </a:cubicBezTo>
                    <a:cubicBezTo>
                      <a:pt x="314" y="572"/>
                      <a:pt x="329" y="571"/>
                      <a:pt x="344" y="569"/>
                    </a:cubicBezTo>
                    <a:cubicBezTo>
                      <a:pt x="498" y="551"/>
                      <a:pt x="610" y="397"/>
                      <a:pt x="584" y="251"/>
                    </a:cubicBezTo>
                    <a:cubicBezTo>
                      <a:pt x="568" y="100"/>
                      <a:pt x="434" y="1"/>
                      <a:pt x="29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6" name="Google Shape;2006;p36"/>
              <p:cNvSpPr/>
              <p:nvPr/>
            </p:nvSpPr>
            <p:spPr>
              <a:xfrm>
                <a:off x="2840700" y="2367150"/>
                <a:ext cx="12050" cy="11425"/>
              </a:xfrm>
              <a:custGeom>
                <a:avLst/>
                <a:gdLst/>
                <a:ahLst/>
                <a:cxnLst/>
                <a:rect l="l" t="t" r="r" b="b"/>
                <a:pathLst>
                  <a:path w="482" h="457" extrusionOk="0">
                    <a:moveTo>
                      <a:pt x="233" y="0"/>
                    </a:moveTo>
                    <a:cubicBezTo>
                      <a:pt x="227" y="0"/>
                      <a:pt x="221" y="0"/>
                      <a:pt x="215" y="1"/>
                    </a:cubicBezTo>
                    <a:cubicBezTo>
                      <a:pt x="86" y="27"/>
                      <a:pt x="1" y="147"/>
                      <a:pt x="26" y="258"/>
                    </a:cubicBezTo>
                    <a:cubicBezTo>
                      <a:pt x="43" y="373"/>
                      <a:pt x="145" y="456"/>
                      <a:pt x="266" y="456"/>
                    </a:cubicBezTo>
                    <a:cubicBezTo>
                      <a:pt x="272" y="456"/>
                      <a:pt x="278" y="456"/>
                      <a:pt x="284" y="456"/>
                    </a:cubicBezTo>
                    <a:cubicBezTo>
                      <a:pt x="404" y="430"/>
                      <a:pt x="481" y="327"/>
                      <a:pt x="472" y="198"/>
                    </a:cubicBezTo>
                    <a:cubicBezTo>
                      <a:pt x="456" y="84"/>
                      <a:pt x="354" y="0"/>
                      <a:pt x="233"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7" name="Google Shape;2007;p36"/>
              <p:cNvSpPr/>
              <p:nvPr/>
            </p:nvSpPr>
            <p:spPr>
              <a:xfrm>
                <a:off x="2843500" y="2369925"/>
                <a:ext cx="6675" cy="6300"/>
              </a:xfrm>
              <a:custGeom>
                <a:avLst/>
                <a:gdLst/>
                <a:ahLst/>
                <a:cxnLst/>
                <a:rect l="l" t="t" r="r" b="b"/>
                <a:pathLst>
                  <a:path w="267" h="252" extrusionOk="0">
                    <a:moveTo>
                      <a:pt x="127" y="0"/>
                    </a:moveTo>
                    <a:cubicBezTo>
                      <a:pt x="122" y="0"/>
                      <a:pt x="117" y="1"/>
                      <a:pt x="112" y="1"/>
                    </a:cubicBezTo>
                    <a:cubicBezTo>
                      <a:pt x="43" y="10"/>
                      <a:pt x="0" y="79"/>
                      <a:pt x="9" y="139"/>
                    </a:cubicBezTo>
                    <a:cubicBezTo>
                      <a:pt x="17" y="202"/>
                      <a:pt x="76" y="251"/>
                      <a:pt x="133" y="251"/>
                    </a:cubicBezTo>
                    <a:cubicBezTo>
                      <a:pt x="137" y="251"/>
                      <a:pt x="142" y="251"/>
                      <a:pt x="146" y="250"/>
                    </a:cubicBezTo>
                    <a:cubicBezTo>
                      <a:pt x="215" y="233"/>
                      <a:pt x="266" y="173"/>
                      <a:pt x="258" y="104"/>
                    </a:cubicBezTo>
                    <a:cubicBezTo>
                      <a:pt x="242" y="49"/>
                      <a:pt x="189" y="0"/>
                      <a:pt x="127"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8" name="Google Shape;2008;p36"/>
              <p:cNvSpPr/>
              <p:nvPr/>
            </p:nvSpPr>
            <p:spPr>
              <a:xfrm>
                <a:off x="2843500" y="2368650"/>
                <a:ext cx="1525" cy="1325"/>
              </a:xfrm>
              <a:custGeom>
                <a:avLst/>
                <a:gdLst/>
                <a:ahLst/>
                <a:cxnLst/>
                <a:rect l="l" t="t" r="r" b="b"/>
                <a:pathLst>
                  <a:path w="61" h="53" extrusionOk="0">
                    <a:moveTo>
                      <a:pt x="17" y="1"/>
                    </a:moveTo>
                    <a:cubicBezTo>
                      <a:pt x="9" y="1"/>
                      <a:pt x="0" y="18"/>
                      <a:pt x="0" y="27"/>
                    </a:cubicBezTo>
                    <a:cubicBezTo>
                      <a:pt x="9" y="44"/>
                      <a:pt x="17" y="52"/>
                      <a:pt x="34" y="52"/>
                    </a:cubicBezTo>
                    <a:cubicBezTo>
                      <a:pt x="52" y="52"/>
                      <a:pt x="60" y="44"/>
                      <a:pt x="52" y="18"/>
                    </a:cubicBezTo>
                    <a:cubicBezTo>
                      <a:pt x="43" y="10"/>
                      <a:pt x="34" y="1"/>
                      <a:pt x="1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09" name="Google Shape;2009;p36"/>
              <p:cNvSpPr/>
              <p:nvPr/>
            </p:nvSpPr>
            <p:spPr>
              <a:xfrm>
                <a:off x="2847775" y="2368025"/>
                <a:ext cx="1525" cy="1725"/>
              </a:xfrm>
              <a:custGeom>
                <a:avLst/>
                <a:gdLst/>
                <a:ahLst/>
                <a:cxnLst/>
                <a:rect l="l" t="t" r="r" b="b"/>
                <a:pathLst>
                  <a:path w="61" h="69" extrusionOk="0">
                    <a:moveTo>
                      <a:pt x="35" y="0"/>
                    </a:moveTo>
                    <a:cubicBezTo>
                      <a:pt x="18" y="0"/>
                      <a:pt x="9" y="9"/>
                      <a:pt x="9" y="9"/>
                    </a:cubicBezTo>
                    <a:cubicBezTo>
                      <a:pt x="1" y="17"/>
                      <a:pt x="1" y="17"/>
                      <a:pt x="1" y="35"/>
                    </a:cubicBezTo>
                    <a:cubicBezTo>
                      <a:pt x="1" y="43"/>
                      <a:pt x="9" y="43"/>
                      <a:pt x="9" y="52"/>
                    </a:cubicBezTo>
                    <a:cubicBezTo>
                      <a:pt x="9" y="69"/>
                      <a:pt x="18" y="69"/>
                      <a:pt x="35" y="69"/>
                    </a:cubicBezTo>
                    <a:cubicBezTo>
                      <a:pt x="44" y="69"/>
                      <a:pt x="44" y="69"/>
                      <a:pt x="52" y="52"/>
                    </a:cubicBezTo>
                    <a:cubicBezTo>
                      <a:pt x="61" y="43"/>
                      <a:pt x="61" y="17"/>
                      <a:pt x="52" y="9"/>
                    </a:cubicBezTo>
                    <a:cubicBezTo>
                      <a:pt x="52" y="0"/>
                      <a:pt x="44" y="0"/>
                      <a:pt x="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0" name="Google Shape;2010;p36"/>
              <p:cNvSpPr/>
              <p:nvPr/>
            </p:nvSpPr>
            <p:spPr>
              <a:xfrm>
                <a:off x="2850350" y="2371875"/>
                <a:ext cx="1525" cy="1525"/>
              </a:xfrm>
              <a:custGeom>
                <a:avLst/>
                <a:gdLst/>
                <a:ahLst/>
                <a:cxnLst/>
                <a:rect l="l" t="t" r="r" b="b"/>
                <a:pathLst>
                  <a:path w="61" h="61" extrusionOk="0">
                    <a:moveTo>
                      <a:pt x="35" y="1"/>
                    </a:moveTo>
                    <a:cubicBezTo>
                      <a:pt x="26" y="1"/>
                      <a:pt x="18" y="9"/>
                      <a:pt x="18" y="18"/>
                    </a:cubicBezTo>
                    <a:cubicBezTo>
                      <a:pt x="1" y="44"/>
                      <a:pt x="18" y="52"/>
                      <a:pt x="35" y="61"/>
                    </a:cubicBezTo>
                    <a:cubicBezTo>
                      <a:pt x="44" y="61"/>
                      <a:pt x="52" y="52"/>
                      <a:pt x="61" y="26"/>
                    </a:cubicBezTo>
                    <a:lnTo>
                      <a:pt x="61" y="9"/>
                    </a:lnTo>
                    <a:cubicBezTo>
                      <a:pt x="61" y="9"/>
                      <a:pt x="61" y="1"/>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1" name="Google Shape;2011;p36"/>
              <p:cNvSpPr/>
              <p:nvPr/>
            </p:nvSpPr>
            <p:spPr>
              <a:xfrm>
                <a:off x="2848200" y="2375950"/>
                <a:ext cx="1525" cy="1525"/>
              </a:xfrm>
              <a:custGeom>
                <a:avLst/>
                <a:gdLst/>
                <a:ahLst/>
                <a:cxnLst/>
                <a:rect l="l" t="t" r="r" b="b"/>
                <a:pathLst>
                  <a:path w="61" h="61" extrusionOk="0">
                    <a:moveTo>
                      <a:pt x="27" y="1"/>
                    </a:moveTo>
                    <a:cubicBezTo>
                      <a:pt x="18" y="1"/>
                      <a:pt x="1" y="1"/>
                      <a:pt x="1" y="18"/>
                    </a:cubicBezTo>
                    <a:lnTo>
                      <a:pt x="1" y="35"/>
                    </a:lnTo>
                    <a:cubicBezTo>
                      <a:pt x="9" y="52"/>
                      <a:pt x="27" y="61"/>
                      <a:pt x="35" y="61"/>
                    </a:cubicBezTo>
                    <a:cubicBezTo>
                      <a:pt x="61" y="52"/>
                      <a:pt x="61" y="52"/>
                      <a:pt x="44" y="52"/>
                    </a:cubicBezTo>
                    <a:cubicBezTo>
                      <a:pt x="61" y="35"/>
                      <a:pt x="61" y="35"/>
                      <a:pt x="61" y="26"/>
                    </a:cubicBezTo>
                    <a:cubicBezTo>
                      <a:pt x="44" y="18"/>
                      <a:pt x="35" y="1"/>
                      <a:pt x="2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2" name="Google Shape;2012;p36"/>
              <p:cNvSpPr/>
              <p:nvPr/>
            </p:nvSpPr>
            <p:spPr>
              <a:xfrm>
                <a:off x="2843925" y="2375950"/>
                <a:ext cx="1725" cy="1750"/>
              </a:xfrm>
              <a:custGeom>
                <a:avLst/>
                <a:gdLst/>
                <a:ahLst/>
                <a:cxnLst/>
                <a:rect l="l" t="t" r="r" b="b"/>
                <a:pathLst>
                  <a:path w="69" h="70" extrusionOk="0">
                    <a:moveTo>
                      <a:pt x="35" y="1"/>
                    </a:moveTo>
                    <a:cubicBezTo>
                      <a:pt x="26" y="1"/>
                      <a:pt x="17" y="18"/>
                      <a:pt x="17" y="18"/>
                    </a:cubicBezTo>
                    <a:cubicBezTo>
                      <a:pt x="0" y="26"/>
                      <a:pt x="0" y="26"/>
                      <a:pt x="0" y="35"/>
                    </a:cubicBezTo>
                    <a:cubicBezTo>
                      <a:pt x="0" y="52"/>
                      <a:pt x="17" y="52"/>
                      <a:pt x="17" y="61"/>
                    </a:cubicBezTo>
                    <a:cubicBezTo>
                      <a:pt x="17" y="69"/>
                      <a:pt x="26" y="69"/>
                      <a:pt x="35" y="69"/>
                    </a:cubicBezTo>
                    <a:cubicBezTo>
                      <a:pt x="43" y="69"/>
                      <a:pt x="43" y="69"/>
                      <a:pt x="60" y="61"/>
                    </a:cubicBezTo>
                    <a:cubicBezTo>
                      <a:pt x="69" y="52"/>
                      <a:pt x="69" y="52"/>
                      <a:pt x="69" y="35"/>
                    </a:cubicBezTo>
                    <a:cubicBezTo>
                      <a:pt x="69" y="26"/>
                      <a:pt x="60" y="26"/>
                      <a:pt x="60" y="18"/>
                    </a:cubicBezTo>
                    <a:cubicBezTo>
                      <a:pt x="60" y="1"/>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3" name="Google Shape;2013;p36"/>
              <p:cNvSpPr/>
              <p:nvPr/>
            </p:nvSpPr>
            <p:spPr>
              <a:xfrm>
                <a:off x="2841550" y="2372300"/>
                <a:ext cx="1750" cy="1750"/>
              </a:xfrm>
              <a:custGeom>
                <a:avLst/>
                <a:gdLst/>
                <a:ahLst/>
                <a:cxnLst/>
                <a:rect l="l" t="t" r="r" b="b"/>
                <a:pathLst>
                  <a:path w="70" h="70" extrusionOk="0">
                    <a:moveTo>
                      <a:pt x="35" y="1"/>
                    </a:moveTo>
                    <a:cubicBezTo>
                      <a:pt x="18" y="1"/>
                      <a:pt x="9" y="9"/>
                      <a:pt x="9" y="27"/>
                    </a:cubicBezTo>
                    <a:cubicBezTo>
                      <a:pt x="1" y="44"/>
                      <a:pt x="9" y="52"/>
                      <a:pt x="35" y="69"/>
                    </a:cubicBezTo>
                    <a:cubicBezTo>
                      <a:pt x="44" y="69"/>
                      <a:pt x="52" y="69"/>
                      <a:pt x="70" y="35"/>
                    </a:cubicBezTo>
                    <a:cubicBezTo>
                      <a:pt x="70"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4" name="Google Shape;2014;p36"/>
              <p:cNvSpPr/>
              <p:nvPr/>
            </p:nvSpPr>
            <p:spPr>
              <a:xfrm>
                <a:off x="2804875" y="2360075"/>
                <a:ext cx="26850" cy="25775"/>
              </a:xfrm>
              <a:custGeom>
                <a:avLst/>
                <a:gdLst/>
                <a:ahLst/>
                <a:cxnLst/>
                <a:rect l="l" t="t" r="r" b="b"/>
                <a:pathLst>
                  <a:path w="1074" h="1031" extrusionOk="0">
                    <a:moveTo>
                      <a:pt x="490" y="1"/>
                    </a:moveTo>
                    <a:lnTo>
                      <a:pt x="404" y="9"/>
                    </a:lnTo>
                    <a:lnTo>
                      <a:pt x="404" y="52"/>
                    </a:lnTo>
                    <a:cubicBezTo>
                      <a:pt x="387" y="61"/>
                      <a:pt x="361" y="61"/>
                      <a:pt x="344" y="69"/>
                    </a:cubicBezTo>
                    <a:lnTo>
                      <a:pt x="310" y="44"/>
                    </a:lnTo>
                    <a:lnTo>
                      <a:pt x="232" y="87"/>
                    </a:lnTo>
                    <a:lnTo>
                      <a:pt x="241" y="129"/>
                    </a:lnTo>
                    <a:cubicBezTo>
                      <a:pt x="224" y="138"/>
                      <a:pt x="215" y="155"/>
                      <a:pt x="190" y="172"/>
                    </a:cubicBezTo>
                    <a:lnTo>
                      <a:pt x="155" y="147"/>
                    </a:lnTo>
                    <a:lnTo>
                      <a:pt x="104" y="215"/>
                    </a:lnTo>
                    <a:lnTo>
                      <a:pt x="129" y="241"/>
                    </a:lnTo>
                    <a:cubicBezTo>
                      <a:pt x="121" y="258"/>
                      <a:pt x="104" y="275"/>
                      <a:pt x="95" y="301"/>
                    </a:cubicBezTo>
                    <a:lnTo>
                      <a:pt x="52" y="284"/>
                    </a:lnTo>
                    <a:lnTo>
                      <a:pt x="18" y="361"/>
                    </a:lnTo>
                    <a:lnTo>
                      <a:pt x="52" y="387"/>
                    </a:lnTo>
                    <a:cubicBezTo>
                      <a:pt x="52" y="404"/>
                      <a:pt x="44" y="430"/>
                      <a:pt x="44" y="447"/>
                    </a:cubicBezTo>
                    <a:lnTo>
                      <a:pt x="1" y="455"/>
                    </a:lnTo>
                    <a:lnTo>
                      <a:pt x="1" y="541"/>
                    </a:lnTo>
                    <a:lnTo>
                      <a:pt x="44" y="558"/>
                    </a:lnTo>
                    <a:lnTo>
                      <a:pt x="44" y="584"/>
                    </a:lnTo>
                    <a:cubicBezTo>
                      <a:pt x="44" y="601"/>
                      <a:pt x="44" y="610"/>
                      <a:pt x="78" y="618"/>
                    </a:cubicBezTo>
                    <a:lnTo>
                      <a:pt x="44" y="644"/>
                    </a:lnTo>
                    <a:lnTo>
                      <a:pt x="61" y="713"/>
                    </a:lnTo>
                    <a:lnTo>
                      <a:pt x="104" y="713"/>
                    </a:lnTo>
                    <a:lnTo>
                      <a:pt x="138" y="781"/>
                    </a:lnTo>
                    <a:lnTo>
                      <a:pt x="121" y="816"/>
                    </a:lnTo>
                    <a:lnTo>
                      <a:pt x="172" y="876"/>
                    </a:lnTo>
                    <a:lnTo>
                      <a:pt x="198" y="859"/>
                    </a:lnTo>
                    <a:cubicBezTo>
                      <a:pt x="224" y="867"/>
                      <a:pt x="232" y="884"/>
                      <a:pt x="258" y="902"/>
                    </a:cubicBezTo>
                    <a:lnTo>
                      <a:pt x="241" y="927"/>
                    </a:lnTo>
                    <a:lnTo>
                      <a:pt x="318" y="970"/>
                    </a:lnTo>
                    <a:lnTo>
                      <a:pt x="344" y="945"/>
                    </a:lnTo>
                    <a:cubicBezTo>
                      <a:pt x="361" y="953"/>
                      <a:pt x="387" y="953"/>
                      <a:pt x="404" y="962"/>
                    </a:cubicBezTo>
                    <a:lnTo>
                      <a:pt x="404" y="1005"/>
                    </a:lnTo>
                    <a:lnTo>
                      <a:pt x="490" y="1030"/>
                    </a:lnTo>
                    <a:lnTo>
                      <a:pt x="507" y="996"/>
                    </a:lnTo>
                    <a:lnTo>
                      <a:pt x="576" y="996"/>
                    </a:lnTo>
                    <a:lnTo>
                      <a:pt x="593" y="1030"/>
                    </a:lnTo>
                    <a:lnTo>
                      <a:pt x="679" y="1013"/>
                    </a:lnTo>
                    <a:lnTo>
                      <a:pt x="679" y="970"/>
                    </a:lnTo>
                    <a:cubicBezTo>
                      <a:pt x="696" y="970"/>
                      <a:pt x="721" y="962"/>
                      <a:pt x="739" y="953"/>
                    </a:cubicBezTo>
                    <a:lnTo>
                      <a:pt x="764" y="979"/>
                    </a:lnTo>
                    <a:lnTo>
                      <a:pt x="833" y="945"/>
                    </a:lnTo>
                    <a:lnTo>
                      <a:pt x="824" y="902"/>
                    </a:lnTo>
                    <a:cubicBezTo>
                      <a:pt x="850" y="884"/>
                      <a:pt x="859" y="867"/>
                      <a:pt x="876" y="859"/>
                    </a:cubicBezTo>
                    <a:lnTo>
                      <a:pt x="910" y="876"/>
                    </a:lnTo>
                    <a:lnTo>
                      <a:pt x="962" y="816"/>
                    </a:lnTo>
                    <a:lnTo>
                      <a:pt x="945" y="781"/>
                    </a:lnTo>
                    <a:cubicBezTo>
                      <a:pt x="953" y="773"/>
                      <a:pt x="962" y="747"/>
                      <a:pt x="979" y="730"/>
                    </a:cubicBezTo>
                    <a:lnTo>
                      <a:pt x="1013" y="739"/>
                    </a:lnTo>
                    <a:lnTo>
                      <a:pt x="1048" y="661"/>
                    </a:lnTo>
                    <a:lnTo>
                      <a:pt x="1013" y="644"/>
                    </a:lnTo>
                    <a:cubicBezTo>
                      <a:pt x="1013" y="618"/>
                      <a:pt x="1030" y="601"/>
                      <a:pt x="1030" y="576"/>
                    </a:cubicBezTo>
                    <a:lnTo>
                      <a:pt x="1073" y="567"/>
                    </a:lnTo>
                    <a:lnTo>
                      <a:pt x="1073" y="481"/>
                    </a:lnTo>
                    <a:lnTo>
                      <a:pt x="1030" y="473"/>
                    </a:lnTo>
                    <a:lnTo>
                      <a:pt x="1030" y="438"/>
                    </a:lnTo>
                    <a:cubicBezTo>
                      <a:pt x="1013" y="430"/>
                      <a:pt x="1013" y="413"/>
                      <a:pt x="1013" y="404"/>
                    </a:cubicBezTo>
                    <a:lnTo>
                      <a:pt x="1048" y="387"/>
                    </a:lnTo>
                    <a:lnTo>
                      <a:pt x="1030" y="310"/>
                    </a:lnTo>
                    <a:lnTo>
                      <a:pt x="987" y="310"/>
                    </a:lnTo>
                    <a:cubicBezTo>
                      <a:pt x="979" y="301"/>
                      <a:pt x="962" y="275"/>
                      <a:pt x="953" y="258"/>
                    </a:cubicBezTo>
                    <a:lnTo>
                      <a:pt x="987" y="224"/>
                    </a:lnTo>
                    <a:lnTo>
                      <a:pt x="927" y="155"/>
                    </a:lnTo>
                    <a:lnTo>
                      <a:pt x="885" y="181"/>
                    </a:lnTo>
                    <a:cubicBezTo>
                      <a:pt x="867" y="172"/>
                      <a:pt x="859" y="147"/>
                      <a:pt x="833" y="138"/>
                    </a:cubicBezTo>
                    <a:lnTo>
                      <a:pt x="842" y="95"/>
                    </a:lnTo>
                    <a:lnTo>
                      <a:pt x="773" y="52"/>
                    </a:lnTo>
                    <a:lnTo>
                      <a:pt x="739" y="87"/>
                    </a:lnTo>
                    <a:cubicBezTo>
                      <a:pt x="713" y="69"/>
                      <a:pt x="696" y="69"/>
                      <a:pt x="670" y="61"/>
                    </a:cubicBezTo>
                    <a:lnTo>
                      <a:pt x="670" y="18"/>
                    </a:lnTo>
                    <a:lnTo>
                      <a:pt x="584" y="1"/>
                    </a:lnTo>
                    <a:lnTo>
                      <a:pt x="567" y="44"/>
                    </a:lnTo>
                    <a:lnTo>
                      <a:pt x="498" y="44"/>
                    </a:lnTo>
                    <a:lnTo>
                      <a:pt x="490"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5" name="Google Shape;2015;p36"/>
              <p:cNvSpPr/>
              <p:nvPr/>
            </p:nvSpPr>
            <p:spPr>
              <a:xfrm>
                <a:off x="2810250" y="2365825"/>
                <a:ext cx="15250" cy="14325"/>
              </a:xfrm>
              <a:custGeom>
                <a:avLst/>
                <a:gdLst/>
                <a:ahLst/>
                <a:cxnLst/>
                <a:rect l="l" t="t" r="r" b="b"/>
                <a:pathLst>
                  <a:path w="610" h="573" extrusionOk="0">
                    <a:moveTo>
                      <a:pt x="298" y="1"/>
                    </a:moveTo>
                    <a:cubicBezTo>
                      <a:pt x="288" y="1"/>
                      <a:pt x="277" y="1"/>
                      <a:pt x="266" y="2"/>
                    </a:cubicBezTo>
                    <a:cubicBezTo>
                      <a:pt x="103" y="28"/>
                      <a:pt x="0" y="174"/>
                      <a:pt x="17" y="328"/>
                    </a:cubicBezTo>
                    <a:cubicBezTo>
                      <a:pt x="41" y="468"/>
                      <a:pt x="162" y="572"/>
                      <a:pt x="299" y="572"/>
                    </a:cubicBezTo>
                    <a:cubicBezTo>
                      <a:pt x="314" y="572"/>
                      <a:pt x="328" y="571"/>
                      <a:pt x="343" y="569"/>
                    </a:cubicBezTo>
                    <a:cubicBezTo>
                      <a:pt x="506" y="551"/>
                      <a:pt x="609" y="397"/>
                      <a:pt x="584" y="251"/>
                    </a:cubicBezTo>
                    <a:cubicBezTo>
                      <a:pt x="568" y="100"/>
                      <a:pt x="434" y="1"/>
                      <a:pt x="29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6" name="Google Shape;2016;p36"/>
              <p:cNvSpPr/>
              <p:nvPr/>
            </p:nvSpPr>
            <p:spPr>
              <a:xfrm>
                <a:off x="2811750" y="2367150"/>
                <a:ext cx="12250" cy="11425"/>
              </a:xfrm>
              <a:custGeom>
                <a:avLst/>
                <a:gdLst/>
                <a:ahLst/>
                <a:cxnLst/>
                <a:rect l="l" t="t" r="r" b="b"/>
                <a:pathLst>
                  <a:path w="490" h="457" extrusionOk="0">
                    <a:moveTo>
                      <a:pt x="233" y="0"/>
                    </a:moveTo>
                    <a:cubicBezTo>
                      <a:pt x="227" y="0"/>
                      <a:pt x="221" y="0"/>
                      <a:pt x="215" y="1"/>
                    </a:cubicBezTo>
                    <a:cubicBezTo>
                      <a:pt x="86" y="27"/>
                      <a:pt x="0" y="147"/>
                      <a:pt x="26" y="258"/>
                    </a:cubicBezTo>
                    <a:cubicBezTo>
                      <a:pt x="42" y="373"/>
                      <a:pt x="145" y="456"/>
                      <a:pt x="266" y="456"/>
                    </a:cubicBezTo>
                    <a:cubicBezTo>
                      <a:pt x="272" y="456"/>
                      <a:pt x="278" y="456"/>
                      <a:pt x="283" y="456"/>
                    </a:cubicBezTo>
                    <a:cubicBezTo>
                      <a:pt x="404" y="430"/>
                      <a:pt x="489" y="327"/>
                      <a:pt x="472" y="198"/>
                    </a:cubicBezTo>
                    <a:cubicBezTo>
                      <a:pt x="456" y="84"/>
                      <a:pt x="354" y="0"/>
                      <a:pt x="233"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7" name="Google Shape;2017;p36"/>
              <p:cNvSpPr/>
              <p:nvPr/>
            </p:nvSpPr>
            <p:spPr>
              <a:xfrm>
                <a:off x="2814525" y="2369925"/>
                <a:ext cx="6675" cy="6300"/>
              </a:xfrm>
              <a:custGeom>
                <a:avLst/>
                <a:gdLst/>
                <a:ahLst/>
                <a:cxnLst/>
                <a:rect l="l" t="t" r="r" b="b"/>
                <a:pathLst>
                  <a:path w="267" h="252" extrusionOk="0">
                    <a:moveTo>
                      <a:pt x="134" y="0"/>
                    </a:moveTo>
                    <a:cubicBezTo>
                      <a:pt x="130" y="0"/>
                      <a:pt x="125" y="1"/>
                      <a:pt x="121" y="1"/>
                    </a:cubicBezTo>
                    <a:cubicBezTo>
                      <a:pt x="44" y="10"/>
                      <a:pt x="1" y="79"/>
                      <a:pt x="9" y="139"/>
                    </a:cubicBezTo>
                    <a:cubicBezTo>
                      <a:pt x="17" y="202"/>
                      <a:pt x="77" y="251"/>
                      <a:pt x="133" y="251"/>
                    </a:cubicBezTo>
                    <a:cubicBezTo>
                      <a:pt x="138" y="251"/>
                      <a:pt x="142" y="251"/>
                      <a:pt x="147" y="250"/>
                    </a:cubicBezTo>
                    <a:cubicBezTo>
                      <a:pt x="215" y="233"/>
                      <a:pt x="267" y="173"/>
                      <a:pt x="258" y="104"/>
                    </a:cubicBezTo>
                    <a:cubicBezTo>
                      <a:pt x="242" y="49"/>
                      <a:pt x="190" y="0"/>
                      <a:pt x="1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8" name="Google Shape;2018;p36"/>
              <p:cNvSpPr/>
              <p:nvPr/>
            </p:nvSpPr>
            <p:spPr>
              <a:xfrm>
                <a:off x="2814525"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4"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19" name="Google Shape;2019;p36"/>
              <p:cNvSpPr/>
              <p:nvPr/>
            </p:nvSpPr>
            <p:spPr>
              <a:xfrm>
                <a:off x="2819050" y="2368025"/>
                <a:ext cx="1725" cy="1725"/>
              </a:xfrm>
              <a:custGeom>
                <a:avLst/>
                <a:gdLst/>
                <a:ahLst/>
                <a:cxnLst/>
                <a:rect l="l" t="t" r="r" b="b"/>
                <a:pathLst>
                  <a:path w="69" h="69" extrusionOk="0">
                    <a:moveTo>
                      <a:pt x="34" y="0"/>
                    </a:moveTo>
                    <a:cubicBezTo>
                      <a:pt x="17" y="0"/>
                      <a:pt x="9" y="9"/>
                      <a:pt x="9" y="9"/>
                    </a:cubicBezTo>
                    <a:cubicBezTo>
                      <a:pt x="0" y="17"/>
                      <a:pt x="0" y="17"/>
                      <a:pt x="0" y="35"/>
                    </a:cubicBezTo>
                    <a:cubicBezTo>
                      <a:pt x="0" y="43"/>
                      <a:pt x="9" y="43"/>
                      <a:pt x="9" y="52"/>
                    </a:cubicBezTo>
                    <a:cubicBezTo>
                      <a:pt x="9" y="69"/>
                      <a:pt x="17" y="69"/>
                      <a:pt x="34" y="69"/>
                    </a:cubicBezTo>
                    <a:cubicBezTo>
                      <a:pt x="34" y="69"/>
                      <a:pt x="43" y="69"/>
                      <a:pt x="52" y="52"/>
                    </a:cubicBezTo>
                    <a:cubicBezTo>
                      <a:pt x="69" y="43"/>
                      <a:pt x="69" y="17"/>
                      <a:pt x="52" y="9"/>
                    </a:cubicBezTo>
                    <a:cubicBezTo>
                      <a:pt x="52" y="0"/>
                      <a:pt x="43" y="0"/>
                      <a:pt x="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0" name="Google Shape;2020;p36"/>
              <p:cNvSpPr/>
              <p:nvPr/>
            </p:nvSpPr>
            <p:spPr>
              <a:xfrm>
                <a:off x="2821400" y="2371875"/>
                <a:ext cx="1525" cy="1525"/>
              </a:xfrm>
              <a:custGeom>
                <a:avLst/>
                <a:gdLst/>
                <a:ahLst/>
                <a:cxnLst/>
                <a:rect l="l" t="t" r="r" b="b"/>
                <a:pathLst>
                  <a:path w="61" h="61" extrusionOk="0">
                    <a:moveTo>
                      <a:pt x="35" y="1"/>
                    </a:moveTo>
                    <a:cubicBezTo>
                      <a:pt x="26" y="1"/>
                      <a:pt x="9" y="9"/>
                      <a:pt x="9" y="18"/>
                    </a:cubicBezTo>
                    <a:cubicBezTo>
                      <a:pt x="0" y="44"/>
                      <a:pt x="9" y="52"/>
                      <a:pt x="35" y="61"/>
                    </a:cubicBezTo>
                    <a:cubicBezTo>
                      <a:pt x="43" y="61"/>
                      <a:pt x="60" y="52"/>
                      <a:pt x="60" y="26"/>
                    </a:cubicBezTo>
                    <a:lnTo>
                      <a:pt x="60" y="9"/>
                    </a:lnTo>
                    <a:cubicBezTo>
                      <a:pt x="60" y="9"/>
                      <a:pt x="60"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1" name="Google Shape;2021;p36"/>
              <p:cNvSpPr/>
              <p:nvPr/>
            </p:nvSpPr>
            <p:spPr>
              <a:xfrm>
                <a:off x="2819675" y="2375950"/>
                <a:ext cx="1325" cy="1525"/>
              </a:xfrm>
              <a:custGeom>
                <a:avLst/>
                <a:gdLst/>
                <a:ahLst/>
                <a:cxnLst/>
                <a:rect l="l" t="t" r="r" b="b"/>
                <a:pathLst>
                  <a:path w="53" h="61" extrusionOk="0">
                    <a:moveTo>
                      <a:pt x="18" y="1"/>
                    </a:moveTo>
                    <a:cubicBezTo>
                      <a:pt x="9" y="1"/>
                      <a:pt x="1" y="1"/>
                      <a:pt x="1" y="18"/>
                    </a:cubicBezTo>
                    <a:lnTo>
                      <a:pt x="1" y="35"/>
                    </a:lnTo>
                    <a:cubicBezTo>
                      <a:pt x="9" y="52"/>
                      <a:pt x="18" y="61"/>
                      <a:pt x="27" y="61"/>
                    </a:cubicBezTo>
                    <a:lnTo>
                      <a:pt x="44" y="52"/>
                    </a:lnTo>
                    <a:cubicBezTo>
                      <a:pt x="52" y="35"/>
                      <a:pt x="52" y="35"/>
                      <a:pt x="52" y="26"/>
                    </a:cubicBezTo>
                    <a:cubicBezTo>
                      <a:pt x="44" y="18"/>
                      <a:pt x="27"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2" name="Google Shape;2022;p36"/>
              <p:cNvSpPr/>
              <p:nvPr/>
            </p:nvSpPr>
            <p:spPr>
              <a:xfrm>
                <a:off x="2814975" y="2375950"/>
                <a:ext cx="1725" cy="1750"/>
              </a:xfrm>
              <a:custGeom>
                <a:avLst/>
                <a:gdLst/>
                <a:ahLst/>
                <a:cxnLst/>
                <a:rect l="l" t="t" r="r" b="b"/>
                <a:pathLst>
                  <a:path w="69" h="70" extrusionOk="0">
                    <a:moveTo>
                      <a:pt x="34" y="1"/>
                    </a:moveTo>
                    <a:cubicBezTo>
                      <a:pt x="26" y="1"/>
                      <a:pt x="9" y="18"/>
                      <a:pt x="9" y="18"/>
                    </a:cubicBezTo>
                    <a:cubicBezTo>
                      <a:pt x="0" y="26"/>
                      <a:pt x="0" y="26"/>
                      <a:pt x="0" y="35"/>
                    </a:cubicBezTo>
                    <a:cubicBezTo>
                      <a:pt x="0" y="52"/>
                      <a:pt x="9" y="52"/>
                      <a:pt x="9" y="61"/>
                    </a:cubicBezTo>
                    <a:cubicBezTo>
                      <a:pt x="9" y="69"/>
                      <a:pt x="26" y="69"/>
                      <a:pt x="34" y="69"/>
                    </a:cubicBezTo>
                    <a:cubicBezTo>
                      <a:pt x="43" y="69"/>
                      <a:pt x="43" y="69"/>
                      <a:pt x="60" y="61"/>
                    </a:cubicBezTo>
                    <a:cubicBezTo>
                      <a:pt x="69" y="52"/>
                      <a:pt x="69" y="52"/>
                      <a:pt x="69" y="35"/>
                    </a:cubicBezTo>
                    <a:cubicBezTo>
                      <a:pt x="69" y="26"/>
                      <a:pt x="60" y="26"/>
                      <a:pt x="60" y="18"/>
                    </a:cubicBezTo>
                    <a:cubicBezTo>
                      <a:pt x="60" y="1"/>
                      <a:pt x="43" y="1"/>
                      <a:pt x="3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3" name="Google Shape;2023;p36"/>
              <p:cNvSpPr/>
              <p:nvPr/>
            </p:nvSpPr>
            <p:spPr>
              <a:xfrm>
                <a:off x="2812600" y="2372300"/>
                <a:ext cx="1750" cy="1750"/>
              </a:xfrm>
              <a:custGeom>
                <a:avLst/>
                <a:gdLst/>
                <a:ahLst/>
                <a:cxnLst/>
                <a:rect l="l" t="t" r="r" b="b"/>
                <a:pathLst>
                  <a:path w="70" h="70" extrusionOk="0">
                    <a:moveTo>
                      <a:pt x="35" y="1"/>
                    </a:moveTo>
                    <a:cubicBezTo>
                      <a:pt x="26" y="1"/>
                      <a:pt x="9" y="9"/>
                      <a:pt x="9" y="27"/>
                    </a:cubicBezTo>
                    <a:cubicBezTo>
                      <a:pt x="1" y="44"/>
                      <a:pt x="9" y="52"/>
                      <a:pt x="35" y="69"/>
                    </a:cubicBezTo>
                    <a:cubicBezTo>
                      <a:pt x="44" y="69"/>
                      <a:pt x="52" y="69"/>
                      <a:pt x="52" y="35"/>
                    </a:cubicBezTo>
                    <a:cubicBezTo>
                      <a:pt x="69"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4" name="Google Shape;2024;p36"/>
              <p:cNvSpPr/>
              <p:nvPr/>
            </p:nvSpPr>
            <p:spPr>
              <a:xfrm>
                <a:off x="2702350" y="2357500"/>
                <a:ext cx="14625" cy="4325"/>
              </a:xfrm>
              <a:custGeom>
                <a:avLst/>
                <a:gdLst/>
                <a:ahLst/>
                <a:cxnLst/>
                <a:rect l="l" t="t" r="r" b="b"/>
                <a:pathLst>
                  <a:path w="585" h="173" extrusionOk="0">
                    <a:moveTo>
                      <a:pt x="1" y="1"/>
                    </a:moveTo>
                    <a:lnTo>
                      <a:pt x="1" y="172"/>
                    </a:lnTo>
                    <a:lnTo>
                      <a:pt x="584" y="172"/>
                    </a:lnTo>
                    <a:lnTo>
                      <a:pt x="58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5" name="Google Shape;2025;p36"/>
              <p:cNvSpPr/>
              <p:nvPr/>
            </p:nvSpPr>
            <p:spPr>
              <a:xfrm>
                <a:off x="2686700" y="2304100"/>
                <a:ext cx="182550" cy="53425"/>
              </a:xfrm>
              <a:custGeom>
                <a:avLst/>
                <a:gdLst/>
                <a:ahLst/>
                <a:cxnLst/>
                <a:rect l="l" t="t" r="r" b="b"/>
                <a:pathLst>
                  <a:path w="7302" h="2137" extrusionOk="0">
                    <a:moveTo>
                      <a:pt x="0" y="0"/>
                    </a:moveTo>
                    <a:lnTo>
                      <a:pt x="0" y="2137"/>
                    </a:lnTo>
                    <a:lnTo>
                      <a:pt x="7302" y="2137"/>
                    </a:lnTo>
                    <a:lnTo>
                      <a:pt x="7302"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6" name="Google Shape;2026;p36"/>
              <p:cNvSpPr/>
              <p:nvPr/>
            </p:nvSpPr>
            <p:spPr>
              <a:xfrm>
                <a:off x="2740325" y="2351500"/>
                <a:ext cx="125075" cy="7525"/>
              </a:xfrm>
              <a:custGeom>
                <a:avLst/>
                <a:gdLst/>
                <a:ahLst/>
                <a:cxnLst/>
                <a:rect l="l" t="t" r="r" b="b"/>
                <a:pathLst>
                  <a:path w="5003" h="301" extrusionOk="0">
                    <a:moveTo>
                      <a:pt x="0" y="1"/>
                    </a:moveTo>
                    <a:lnTo>
                      <a:pt x="0" y="301"/>
                    </a:lnTo>
                    <a:lnTo>
                      <a:pt x="5002" y="301"/>
                    </a:lnTo>
                    <a:lnTo>
                      <a:pt x="5002"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7" name="Google Shape;2027;p36"/>
              <p:cNvSpPr/>
              <p:nvPr/>
            </p:nvSpPr>
            <p:spPr>
              <a:xfrm>
                <a:off x="2736450" y="2350650"/>
                <a:ext cx="4100" cy="8800"/>
              </a:xfrm>
              <a:custGeom>
                <a:avLst/>
                <a:gdLst/>
                <a:ahLst/>
                <a:cxnLst/>
                <a:rect l="l" t="t" r="r" b="b"/>
                <a:pathLst>
                  <a:path w="164" h="352" extrusionOk="0">
                    <a:moveTo>
                      <a:pt x="1" y="0"/>
                    </a:moveTo>
                    <a:lnTo>
                      <a:pt x="1" y="352"/>
                    </a:lnTo>
                    <a:lnTo>
                      <a:pt x="164" y="352"/>
                    </a:lnTo>
                    <a:lnTo>
                      <a:pt x="164"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8" name="Google Shape;2028;p36"/>
              <p:cNvSpPr/>
              <p:nvPr/>
            </p:nvSpPr>
            <p:spPr>
              <a:xfrm>
                <a:off x="2865800" y="2350650"/>
                <a:ext cx="3875" cy="8800"/>
              </a:xfrm>
              <a:custGeom>
                <a:avLst/>
                <a:gdLst/>
                <a:ahLst/>
                <a:cxnLst/>
                <a:rect l="l" t="t" r="r" b="b"/>
                <a:pathLst>
                  <a:path w="155" h="352" extrusionOk="0">
                    <a:moveTo>
                      <a:pt x="0" y="0"/>
                    </a:moveTo>
                    <a:lnTo>
                      <a:pt x="0" y="352"/>
                    </a:lnTo>
                    <a:lnTo>
                      <a:pt x="155" y="352"/>
                    </a:lnTo>
                    <a:lnTo>
                      <a:pt x="155"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29" name="Google Shape;2029;p36"/>
              <p:cNvSpPr/>
              <p:nvPr/>
            </p:nvSpPr>
            <p:spPr>
              <a:xfrm>
                <a:off x="2749125" y="2359000"/>
                <a:ext cx="2150" cy="17625"/>
              </a:xfrm>
              <a:custGeom>
                <a:avLst/>
                <a:gdLst/>
                <a:ahLst/>
                <a:cxnLst/>
                <a:rect l="l" t="t" r="r" b="b"/>
                <a:pathLst>
                  <a:path w="86" h="705" extrusionOk="0">
                    <a:moveTo>
                      <a:pt x="0" y="1"/>
                    </a:moveTo>
                    <a:lnTo>
                      <a:pt x="0" y="704"/>
                    </a:lnTo>
                    <a:lnTo>
                      <a:pt x="86" y="704"/>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0" name="Google Shape;2030;p36"/>
              <p:cNvSpPr/>
              <p:nvPr/>
            </p:nvSpPr>
            <p:spPr>
              <a:xfrm>
                <a:off x="2780425" y="2359000"/>
                <a:ext cx="2175" cy="17625"/>
              </a:xfrm>
              <a:custGeom>
                <a:avLst/>
                <a:gdLst/>
                <a:ahLst/>
                <a:cxnLst/>
                <a:rect l="l" t="t" r="r" b="b"/>
                <a:pathLst>
                  <a:path w="87" h="705" extrusionOk="0">
                    <a:moveTo>
                      <a:pt x="1" y="1"/>
                    </a:moveTo>
                    <a:lnTo>
                      <a:pt x="1" y="704"/>
                    </a:lnTo>
                    <a:lnTo>
                      <a:pt x="87" y="704"/>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1" name="Google Shape;2031;p36"/>
              <p:cNvSpPr/>
              <p:nvPr/>
            </p:nvSpPr>
            <p:spPr>
              <a:xfrm>
                <a:off x="2747175" y="2362875"/>
                <a:ext cx="36925" cy="3025"/>
              </a:xfrm>
              <a:custGeom>
                <a:avLst/>
                <a:gdLst/>
                <a:ahLst/>
                <a:cxnLst/>
                <a:rect l="l" t="t" r="r" b="b"/>
                <a:pathLst>
                  <a:path w="1477" h="121" extrusionOk="0">
                    <a:moveTo>
                      <a:pt x="1" y="0"/>
                    </a:moveTo>
                    <a:lnTo>
                      <a:pt x="1" y="120"/>
                    </a:lnTo>
                    <a:lnTo>
                      <a:pt x="1477" y="120"/>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2" name="Google Shape;2032;p36"/>
              <p:cNvSpPr/>
              <p:nvPr/>
            </p:nvSpPr>
            <p:spPr>
              <a:xfrm>
                <a:off x="2747175" y="2362875"/>
                <a:ext cx="36925" cy="675"/>
              </a:xfrm>
              <a:custGeom>
                <a:avLst/>
                <a:gdLst/>
                <a:ahLst/>
                <a:cxnLst/>
                <a:rect l="l" t="t" r="r" b="b"/>
                <a:pathLst>
                  <a:path w="1477" h="27" extrusionOk="0">
                    <a:moveTo>
                      <a:pt x="1" y="0"/>
                    </a:moveTo>
                    <a:lnTo>
                      <a:pt x="1" y="26"/>
                    </a:lnTo>
                    <a:lnTo>
                      <a:pt x="1477" y="26"/>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3" name="Google Shape;2033;p36"/>
              <p:cNvSpPr/>
              <p:nvPr/>
            </p:nvSpPr>
            <p:spPr>
              <a:xfrm>
                <a:off x="2747175" y="2368225"/>
                <a:ext cx="36925" cy="3025"/>
              </a:xfrm>
              <a:custGeom>
                <a:avLst/>
                <a:gdLst/>
                <a:ahLst/>
                <a:cxnLst/>
                <a:rect l="l" t="t" r="r" b="b"/>
                <a:pathLst>
                  <a:path w="1477" h="121" extrusionOk="0">
                    <a:moveTo>
                      <a:pt x="1" y="1"/>
                    </a:moveTo>
                    <a:lnTo>
                      <a:pt x="1" y="121"/>
                    </a:lnTo>
                    <a:lnTo>
                      <a:pt x="1477" y="121"/>
                    </a:lnTo>
                    <a:lnTo>
                      <a:pt x="147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4" name="Google Shape;2034;p36"/>
              <p:cNvSpPr/>
              <p:nvPr/>
            </p:nvSpPr>
            <p:spPr>
              <a:xfrm>
                <a:off x="2747175" y="2368225"/>
                <a:ext cx="36925" cy="675"/>
              </a:xfrm>
              <a:custGeom>
                <a:avLst/>
                <a:gdLst/>
                <a:ahLst/>
                <a:cxnLst/>
                <a:rect l="l" t="t" r="r" b="b"/>
                <a:pathLst>
                  <a:path w="1477" h="27" extrusionOk="0">
                    <a:moveTo>
                      <a:pt x="1" y="1"/>
                    </a:moveTo>
                    <a:lnTo>
                      <a:pt x="1" y="27"/>
                    </a:lnTo>
                    <a:lnTo>
                      <a:pt x="1477" y="27"/>
                    </a:lnTo>
                    <a:lnTo>
                      <a:pt x="147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5" name="Google Shape;2035;p36"/>
              <p:cNvSpPr/>
              <p:nvPr/>
            </p:nvSpPr>
            <p:spPr>
              <a:xfrm>
                <a:off x="2747175" y="2373600"/>
                <a:ext cx="36925" cy="3025"/>
              </a:xfrm>
              <a:custGeom>
                <a:avLst/>
                <a:gdLst/>
                <a:ahLst/>
                <a:cxnLst/>
                <a:rect l="l" t="t" r="r" b="b"/>
                <a:pathLst>
                  <a:path w="1477" h="121" extrusionOk="0">
                    <a:moveTo>
                      <a:pt x="1" y="0"/>
                    </a:moveTo>
                    <a:lnTo>
                      <a:pt x="1" y="120"/>
                    </a:lnTo>
                    <a:lnTo>
                      <a:pt x="1477" y="120"/>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6" name="Google Shape;2036;p36"/>
              <p:cNvSpPr/>
              <p:nvPr/>
            </p:nvSpPr>
            <p:spPr>
              <a:xfrm>
                <a:off x="2747175" y="2373600"/>
                <a:ext cx="36925" cy="650"/>
              </a:xfrm>
              <a:custGeom>
                <a:avLst/>
                <a:gdLst/>
                <a:ahLst/>
                <a:cxnLst/>
                <a:rect l="l" t="t" r="r" b="b"/>
                <a:pathLst>
                  <a:path w="1477" h="26" extrusionOk="0">
                    <a:moveTo>
                      <a:pt x="1" y="0"/>
                    </a:moveTo>
                    <a:lnTo>
                      <a:pt x="1" y="26"/>
                    </a:lnTo>
                    <a:lnTo>
                      <a:pt x="1477" y="26"/>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7" name="Google Shape;2037;p36"/>
              <p:cNvSpPr/>
              <p:nvPr/>
            </p:nvSpPr>
            <p:spPr>
              <a:xfrm>
                <a:off x="2722525" y="2294225"/>
                <a:ext cx="25125" cy="10125"/>
              </a:xfrm>
              <a:custGeom>
                <a:avLst/>
                <a:gdLst/>
                <a:ahLst/>
                <a:cxnLst/>
                <a:rect l="l" t="t" r="r" b="b"/>
                <a:pathLst>
                  <a:path w="1005" h="405" extrusionOk="0">
                    <a:moveTo>
                      <a:pt x="0" y="1"/>
                    </a:moveTo>
                    <a:lnTo>
                      <a:pt x="0" y="404"/>
                    </a:lnTo>
                    <a:lnTo>
                      <a:pt x="1004" y="404"/>
                    </a:lnTo>
                    <a:lnTo>
                      <a:pt x="100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8" name="Google Shape;2038;p36"/>
              <p:cNvSpPr/>
              <p:nvPr/>
            </p:nvSpPr>
            <p:spPr>
              <a:xfrm>
                <a:off x="2722525" y="2291025"/>
                <a:ext cx="25325" cy="1950"/>
              </a:xfrm>
              <a:custGeom>
                <a:avLst/>
                <a:gdLst/>
                <a:ahLst/>
                <a:cxnLst/>
                <a:rect l="l" t="t" r="r" b="b"/>
                <a:pathLst>
                  <a:path w="1013" h="78" extrusionOk="0">
                    <a:moveTo>
                      <a:pt x="52" y="0"/>
                    </a:moveTo>
                    <a:lnTo>
                      <a:pt x="0" y="77"/>
                    </a:lnTo>
                    <a:lnTo>
                      <a:pt x="1013" y="77"/>
                    </a:lnTo>
                    <a:lnTo>
                      <a:pt x="95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39" name="Google Shape;2039;p36"/>
              <p:cNvSpPr/>
              <p:nvPr/>
            </p:nvSpPr>
            <p:spPr>
              <a:xfrm>
                <a:off x="2721225" y="2292950"/>
                <a:ext cx="27475" cy="1300"/>
              </a:xfrm>
              <a:custGeom>
                <a:avLst/>
                <a:gdLst/>
                <a:ahLst/>
                <a:cxnLst/>
                <a:rect l="l" t="t" r="r" b="b"/>
                <a:pathLst>
                  <a:path w="1099" h="52" extrusionOk="0">
                    <a:moveTo>
                      <a:pt x="1" y="0"/>
                    </a:moveTo>
                    <a:lnTo>
                      <a:pt x="1" y="52"/>
                    </a:lnTo>
                    <a:lnTo>
                      <a:pt x="1099" y="52"/>
                    </a:lnTo>
                    <a:lnTo>
                      <a:pt x="109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0" name="Google Shape;2040;p36"/>
              <p:cNvSpPr/>
              <p:nvPr/>
            </p:nvSpPr>
            <p:spPr>
              <a:xfrm>
                <a:off x="2808100" y="2294225"/>
                <a:ext cx="25125" cy="10125"/>
              </a:xfrm>
              <a:custGeom>
                <a:avLst/>
                <a:gdLst/>
                <a:ahLst/>
                <a:cxnLst/>
                <a:rect l="l" t="t" r="r" b="b"/>
                <a:pathLst>
                  <a:path w="1005" h="405" extrusionOk="0">
                    <a:moveTo>
                      <a:pt x="0" y="1"/>
                    </a:moveTo>
                    <a:lnTo>
                      <a:pt x="0" y="404"/>
                    </a:lnTo>
                    <a:lnTo>
                      <a:pt x="1004" y="404"/>
                    </a:lnTo>
                    <a:lnTo>
                      <a:pt x="100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1" name="Google Shape;2041;p36"/>
              <p:cNvSpPr/>
              <p:nvPr/>
            </p:nvSpPr>
            <p:spPr>
              <a:xfrm>
                <a:off x="2808100" y="2291025"/>
                <a:ext cx="25125" cy="1950"/>
              </a:xfrm>
              <a:custGeom>
                <a:avLst/>
                <a:gdLst/>
                <a:ahLst/>
                <a:cxnLst/>
                <a:rect l="l" t="t" r="r" b="b"/>
                <a:pathLst>
                  <a:path w="1005" h="78" extrusionOk="0">
                    <a:moveTo>
                      <a:pt x="52" y="0"/>
                    </a:moveTo>
                    <a:lnTo>
                      <a:pt x="0" y="77"/>
                    </a:lnTo>
                    <a:lnTo>
                      <a:pt x="1004" y="77"/>
                    </a:lnTo>
                    <a:lnTo>
                      <a:pt x="95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2" name="Google Shape;2042;p36"/>
              <p:cNvSpPr/>
              <p:nvPr/>
            </p:nvSpPr>
            <p:spPr>
              <a:xfrm>
                <a:off x="2807025" y="2292950"/>
                <a:ext cx="27475" cy="1300"/>
              </a:xfrm>
              <a:custGeom>
                <a:avLst/>
                <a:gdLst/>
                <a:ahLst/>
                <a:cxnLst/>
                <a:rect l="l" t="t" r="r" b="b"/>
                <a:pathLst>
                  <a:path w="1099" h="52" extrusionOk="0">
                    <a:moveTo>
                      <a:pt x="1" y="0"/>
                    </a:moveTo>
                    <a:lnTo>
                      <a:pt x="1" y="52"/>
                    </a:lnTo>
                    <a:lnTo>
                      <a:pt x="1099" y="52"/>
                    </a:lnTo>
                    <a:lnTo>
                      <a:pt x="109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3" name="Google Shape;2043;p36"/>
              <p:cNvSpPr/>
              <p:nvPr/>
            </p:nvSpPr>
            <p:spPr>
              <a:xfrm>
                <a:off x="2800175" y="2356000"/>
                <a:ext cx="64575" cy="16550"/>
              </a:xfrm>
              <a:custGeom>
                <a:avLst/>
                <a:gdLst/>
                <a:ahLst/>
                <a:cxnLst/>
                <a:rect l="l" t="t" r="r" b="b"/>
                <a:pathLst>
                  <a:path w="2583" h="662" extrusionOk="0">
                    <a:moveTo>
                      <a:pt x="669" y="1"/>
                    </a:moveTo>
                    <a:cubicBezTo>
                      <a:pt x="300" y="1"/>
                      <a:pt x="0" y="301"/>
                      <a:pt x="0" y="661"/>
                    </a:cubicBezTo>
                    <a:lnTo>
                      <a:pt x="17" y="661"/>
                    </a:lnTo>
                    <a:cubicBezTo>
                      <a:pt x="77" y="661"/>
                      <a:pt x="129" y="618"/>
                      <a:pt x="146" y="558"/>
                    </a:cubicBezTo>
                    <a:cubicBezTo>
                      <a:pt x="197" y="310"/>
                      <a:pt x="412" y="129"/>
                      <a:pt x="669" y="129"/>
                    </a:cubicBezTo>
                    <a:lnTo>
                      <a:pt x="1922" y="129"/>
                    </a:lnTo>
                    <a:cubicBezTo>
                      <a:pt x="2179" y="129"/>
                      <a:pt x="2394" y="310"/>
                      <a:pt x="2454" y="558"/>
                    </a:cubicBezTo>
                    <a:cubicBezTo>
                      <a:pt x="2462" y="618"/>
                      <a:pt x="2514" y="661"/>
                      <a:pt x="2583" y="661"/>
                    </a:cubicBezTo>
                    <a:cubicBezTo>
                      <a:pt x="2583" y="301"/>
                      <a:pt x="2291" y="1"/>
                      <a:pt x="192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4" name="Google Shape;2044;p36"/>
              <p:cNvSpPr/>
              <p:nvPr/>
            </p:nvSpPr>
            <p:spPr>
              <a:xfrm>
                <a:off x="2676400" y="2356000"/>
                <a:ext cx="64375" cy="16550"/>
              </a:xfrm>
              <a:custGeom>
                <a:avLst/>
                <a:gdLst/>
                <a:ahLst/>
                <a:cxnLst/>
                <a:rect l="l" t="t" r="r" b="b"/>
                <a:pathLst>
                  <a:path w="2575" h="662" extrusionOk="0">
                    <a:moveTo>
                      <a:pt x="661" y="1"/>
                    </a:moveTo>
                    <a:cubicBezTo>
                      <a:pt x="301" y="1"/>
                      <a:pt x="1" y="301"/>
                      <a:pt x="1" y="661"/>
                    </a:cubicBezTo>
                    <a:lnTo>
                      <a:pt x="9" y="661"/>
                    </a:lnTo>
                    <a:cubicBezTo>
                      <a:pt x="78" y="661"/>
                      <a:pt x="129" y="618"/>
                      <a:pt x="138" y="558"/>
                    </a:cubicBezTo>
                    <a:cubicBezTo>
                      <a:pt x="189" y="310"/>
                      <a:pt x="404" y="129"/>
                      <a:pt x="661" y="129"/>
                    </a:cubicBezTo>
                    <a:lnTo>
                      <a:pt x="1922" y="129"/>
                    </a:lnTo>
                    <a:cubicBezTo>
                      <a:pt x="2180" y="129"/>
                      <a:pt x="2394" y="310"/>
                      <a:pt x="2446" y="558"/>
                    </a:cubicBezTo>
                    <a:cubicBezTo>
                      <a:pt x="2454" y="618"/>
                      <a:pt x="2506" y="661"/>
                      <a:pt x="2574" y="661"/>
                    </a:cubicBezTo>
                    <a:cubicBezTo>
                      <a:pt x="2574" y="301"/>
                      <a:pt x="2283" y="1"/>
                      <a:pt x="192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5" name="Google Shape;2045;p36"/>
              <p:cNvSpPr/>
              <p:nvPr/>
            </p:nvSpPr>
            <p:spPr>
              <a:xfrm>
                <a:off x="2575800" y="2360075"/>
                <a:ext cx="12475" cy="3475"/>
              </a:xfrm>
              <a:custGeom>
                <a:avLst/>
                <a:gdLst/>
                <a:ahLst/>
                <a:cxnLst/>
                <a:rect l="l" t="t" r="r" b="b"/>
                <a:pathLst>
                  <a:path w="499" h="139" extrusionOk="0">
                    <a:moveTo>
                      <a:pt x="172" y="1"/>
                    </a:moveTo>
                    <a:cubicBezTo>
                      <a:pt x="147" y="1"/>
                      <a:pt x="112" y="18"/>
                      <a:pt x="87" y="35"/>
                    </a:cubicBezTo>
                    <a:lnTo>
                      <a:pt x="18" y="112"/>
                    </a:lnTo>
                    <a:cubicBezTo>
                      <a:pt x="1" y="121"/>
                      <a:pt x="18" y="138"/>
                      <a:pt x="26" y="138"/>
                    </a:cubicBezTo>
                    <a:lnTo>
                      <a:pt x="327" y="138"/>
                    </a:lnTo>
                    <a:cubicBezTo>
                      <a:pt x="361" y="138"/>
                      <a:pt x="404" y="121"/>
                      <a:pt x="430" y="95"/>
                    </a:cubicBezTo>
                    <a:lnTo>
                      <a:pt x="473" y="52"/>
                    </a:lnTo>
                    <a:cubicBezTo>
                      <a:pt x="498" y="26"/>
                      <a:pt x="473" y="1"/>
                      <a:pt x="45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2046" name="Google Shape;2046;p36"/>
            <p:cNvGrpSpPr/>
            <p:nvPr/>
          </p:nvGrpSpPr>
          <p:grpSpPr>
            <a:xfrm>
              <a:off x="3593399" y="2898191"/>
              <a:ext cx="1957201" cy="2166553"/>
              <a:chOff x="3441075" y="1274750"/>
              <a:chExt cx="320900" cy="355225"/>
            </a:xfrm>
          </p:grpSpPr>
          <p:sp>
            <p:nvSpPr>
              <p:cNvPr id="2047" name="Google Shape;2047;p36"/>
              <p:cNvSpPr/>
              <p:nvPr/>
            </p:nvSpPr>
            <p:spPr>
              <a:xfrm>
                <a:off x="3545300" y="1453425"/>
                <a:ext cx="15700" cy="29625"/>
              </a:xfrm>
              <a:custGeom>
                <a:avLst/>
                <a:gdLst/>
                <a:ahLst/>
                <a:cxnLst/>
                <a:rect l="l" t="t" r="r" b="b"/>
                <a:pathLst>
                  <a:path w="628" h="1185" extrusionOk="0">
                    <a:moveTo>
                      <a:pt x="207" y="0"/>
                    </a:moveTo>
                    <a:cubicBezTo>
                      <a:pt x="198" y="0"/>
                      <a:pt x="172" y="18"/>
                      <a:pt x="164" y="18"/>
                    </a:cubicBezTo>
                    <a:cubicBezTo>
                      <a:pt x="112" y="43"/>
                      <a:pt x="61" y="86"/>
                      <a:pt x="26" y="146"/>
                    </a:cubicBezTo>
                    <a:cubicBezTo>
                      <a:pt x="1" y="189"/>
                      <a:pt x="1" y="206"/>
                      <a:pt x="1" y="206"/>
                    </a:cubicBezTo>
                    <a:lnTo>
                      <a:pt x="1" y="1056"/>
                    </a:lnTo>
                    <a:cubicBezTo>
                      <a:pt x="1" y="1116"/>
                      <a:pt x="61" y="1184"/>
                      <a:pt x="112" y="1184"/>
                    </a:cubicBezTo>
                    <a:lnTo>
                      <a:pt x="516" y="1184"/>
                    </a:lnTo>
                    <a:cubicBezTo>
                      <a:pt x="584" y="1184"/>
                      <a:pt x="627" y="1133"/>
                      <a:pt x="627" y="1056"/>
                    </a:cubicBezTo>
                    <a:lnTo>
                      <a:pt x="627" y="206"/>
                    </a:lnTo>
                    <a:cubicBezTo>
                      <a:pt x="627" y="206"/>
                      <a:pt x="627" y="189"/>
                      <a:pt x="601" y="146"/>
                    </a:cubicBezTo>
                    <a:cubicBezTo>
                      <a:pt x="576" y="112"/>
                      <a:pt x="533" y="69"/>
                      <a:pt x="490" y="43"/>
                    </a:cubicBezTo>
                    <a:cubicBezTo>
                      <a:pt x="447" y="26"/>
                      <a:pt x="413" y="0"/>
                      <a:pt x="378"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8" name="Google Shape;2048;p36"/>
              <p:cNvSpPr/>
              <p:nvPr/>
            </p:nvSpPr>
            <p:spPr>
              <a:xfrm>
                <a:off x="3547025" y="1436275"/>
                <a:ext cx="7525" cy="16950"/>
              </a:xfrm>
              <a:custGeom>
                <a:avLst/>
                <a:gdLst/>
                <a:ahLst/>
                <a:cxnLst/>
                <a:rect l="l" t="t" r="r" b="b"/>
                <a:pathLst>
                  <a:path w="301" h="678" extrusionOk="0">
                    <a:moveTo>
                      <a:pt x="35" y="0"/>
                    </a:moveTo>
                    <a:lnTo>
                      <a:pt x="0" y="163"/>
                    </a:lnTo>
                    <a:lnTo>
                      <a:pt x="163" y="309"/>
                    </a:lnTo>
                    <a:lnTo>
                      <a:pt x="163" y="678"/>
                    </a:lnTo>
                    <a:lnTo>
                      <a:pt x="301" y="678"/>
                    </a:lnTo>
                    <a:lnTo>
                      <a:pt x="301" y="257"/>
                    </a:lnTo>
                    <a:lnTo>
                      <a:pt x="35" y="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49" name="Google Shape;2049;p36"/>
              <p:cNvSpPr/>
              <p:nvPr/>
            </p:nvSpPr>
            <p:spPr>
              <a:xfrm>
                <a:off x="3564600" y="1453425"/>
                <a:ext cx="15700" cy="29625"/>
              </a:xfrm>
              <a:custGeom>
                <a:avLst/>
                <a:gdLst/>
                <a:ahLst/>
                <a:cxnLst/>
                <a:rect l="l" t="t" r="r" b="b"/>
                <a:pathLst>
                  <a:path w="628" h="1185" extrusionOk="0">
                    <a:moveTo>
                      <a:pt x="207" y="0"/>
                    </a:moveTo>
                    <a:cubicBezTo>
                      <a:pt x="198" y="0"/>
                      <a:pt x="172" y="18"/>
                      <a:pt x="164" y="18"/>
                    </a:cubicBezTo>
                    <a:cubicBezTo>
                      <a:pt x="112" y="43"/>
                      <a:pt x="61" y="86"/>
                      <a:pt x="27" y="146"/>
                    </a:cubicBezTo>
                    <a:cubicBezTo>
                      <a:pt x="1" y="189"/>
                      <a:pt x="1" y="206"/>
                      <a:pt x="1" y="206"/>
                    </a:cubicBezTo>
                    <a:lnTo>
                      <a:pt x="1" y="1056"/>
                    </a:lnTo>
                    <a:cubicBezTo>
                      <a:pt x="1" y="1116"/>
                      <a:pt x="61" y="1184"/>
                      <a:pt x="112" y="1184"/>
                    </a:cubicBezTo>
                    <a:lnTo>
                      <a:pt x="516" y="1184"/>
                    </a:lnTo>
                    <a:cubicBezTo>
                      <a:pt x="584" y="1184"/>
                      <a:pt x="627" y="1133"/>
                      <a:pt x="627" y="1056"/>
                    </a:cubicBezTo>
                    <a:lnTo>
                      <a:pt x="627" y="206"/>
                    </a:lnTo>
                    <a:cubicBezTo>
                      <a:pt x="627" y="206"/>
                      <a:pt x="627" y="189"/>
                      <a:pt x="601" y="146"/>
                    </a:cubicBezTo>
                    <a:cubicBezTo>
                      <a:pt x="576" y="112"/>
                      <a:pt x="533" y="69"/>
                      <a:pt x="490" y="43"/>
                    </a:cubicBezTo>
                    <a:cubicBezTo>
                      <a:pt x="447" y="26"/>
                      <a:pt x="413" y="0"/>
                      <a:pt x="378"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0" name="Google Shape;2050;p36"/>
              <p:cNvSpPr/>
              <p:nvPr/>
            </p:nvSpPr>
            <p:spPr>
              <a:xfrm>
                <a:off x="3566550" y="1436275"/>
                <a:ext cx="7525" cy="16950"/>
              </a:xfrm>
              <a:custGeom>
                <a:avLst/>
                <a:gdLst/>
                <a:ahLst/>
                <a:cxnLst/>
                <a:rect l="l" t="t" r="r" b="b"/>
                <a:pathLst>
                  <a:path w="301" h="678" extrusionOk="0">
                    <a:moveTo>
                      <a:pt x="34" y="0"/>
                    </a:moveTo>
                    <a:lnTo>
                      <a:pt x="0" y="163"/>
                    </a:lnTo>
                    <a:lnTo>
                      <a:pt x="163" y="309"/>
                    </a:lnTo>
                    <a:lnTo>
                      <a:pt x="163" y="678"/>
                    </a:lnTo>
                    <a:lnTo>
                      <a:pt x="300" y="678"/>
                    </a:lnTo>
                    <a:lnTo>
                      <a:pt x="300" y="257"/>
                    </a:lnTo>
                    <a:lnTo>
                      <a:pt x="34" y="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1" name="Google Shape;2051;p36"/>
              <p:cNvSpPr/>
              <p:nvPr/>
            </p:nvSpPr>
            <p:spPr>
              <a:xfrm>
                <a:off x="3584350" y="1453425"/>
                <a:ext cx="15450" cy="29625"/>
              </a:xfrm>
              <a:custGeom>
                <a:avLst/>
                <a:gdLst/>
                <a:ahLst/>
                <a:cxnLst/>
                <a:rect l="l" t="t" r="r" b="b"/>
                <a:pathLst>
                  <a:path w="618" h="1185" extrusionOk="0">
                    <a:moveTo>
                      <a:pt x="198" y="0"/>
                    </a:moveTo>
                    <a:cubicBezTo>
                      <a:pt x="189" y="0"/>
                      <a:pt x="172" y="18"/>
                      <a:pt x="155" y="18"/>
                    </a:cubicBezTo>
                    <a:cubicBezTo>
                      <a:pt x="103" y="43"/>
                      <a:pt x="52" y="86"/>
                      <a:pt x="17" y="146"/>
                    </a:cubicBezTo>
                    <a:cubicBezTo>
                      <a:pt x="0" y="189"/>
                      <a:pt x="0" y="206"/>
                      <a:pt x="0" y="206"/>
                    </a:cubicBezTo>
                    <a:lnTo>
                      <a:pt x="0" y="1056"/>
                    </a:lnTo>
                    <a:cubicBezTo>
                      <a:pt x="0" y="1116"/>
                      <a:pt x="52" y="1184"/>
                      <a:pt x="103" y="1184"/>
                    </a:cubicBezTo>
                    <a:lnTo>
                      <a:pt x="515" y="1184"/>
                    </a:lnTo>
                    <a:cubicBezTo>
                      <a:pt x="575" y="1184"/>
                      <a:pt x="618" y="1133"/>
                      <a:pt x="618" y="1056"/>
                    </a:cubicBezTo>
                    <a:lnTo>
                      <a:pt x="618" y="206"/>
                    </a:lnTo>
                    <a:cubicBezTo>
                      <a:pt x="618" y="206"/>
                      <a:pt x="618" y="189"/>
                      <a:pt x="592" y="146"/>
                    </a:cubicBezTo>
                    <a:cubicBezTo>
                      <a:pt x="566" y="112"/>
                      <a:pt x="524" y="69"/>
                      <a:pt x="481" y="43"/>
                    </a:cubicBezTo>
                    <a:cubicBezTo>
                      <a:pt x="438" y="26"/>
                      <a:pt x="403" y="0"/>
                      <a:pt x="369"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2" name="Google Shape;2052;p36"/>
              <p:cNvSpPr/>
              <p:nvPr/>
            </p:nvSpPr>
            <p:spPr>
              <a:xfrm>
                <a:off x="3585850" y="1436275"/>
                <a:ext cx="7525" cy="16950"/>
              </a:xfrm>
              <a:custGeom>
                <a:avLst/>
                <a:gdLst/>
                <a:ahLst/>
                <a:cxnLst/>
                <a:rect l="l" t="t" r="r" b="b"/>
                <a:pathLst>
                  <a:path w="301" h="678" extrusionOk="0">
                    <a:moveTo>
                      <a:pt x="35" y="0"/>
                    </a:moveTo>
                    <a:lnTo>
                      <a:pt x="0" y="163"/>
                    </a:lnTo>
                    <a:lnTo>
                      <a:pt x="163" y="309"/>
                    </a:lnTo>
                    <a:lnTo>
                      <a:pt x="163" y="678"/>
                    </a:lnTo>
                    <a:lnTo>
                      <a:pt x="301" y="678"/>
                    </a:lnTo>
                    <a:lnTo>
                      <a:pt x="301" y="257"/>
                    </a:lnTo>
                    <a:lnTo>
                      <a:pt x="35" y="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3" name="Google Shape;2053;p36"/>
              <p:cNvSpPr/>
              <p:nvPr/>
            </p:nvSpPr>
            <p:spPr>
              <a:xfrm>
                <a:off x="3532425" y="1483250"/>
                <a:ext cx="83050" cy="33250"/>
              </a:xfrm>
              <a:custGeom>
                <a:avLst/>
                <a:gdLst/>
                <a:ahLst/>
                <a:cxnLst/>
                <a:rect l="l" t="t" r="r" b="b"/>
                <a:pathLst>
                  <a:path w="3322" h="1330" extrusionOk="0">
                    <a:moveTo>
                      <a:pt x="1" y="0"/>
                    </a:moveTo>
                    <a:lnTo>
                      <a:pt x="1" y="1330"/>
                    </a:lnTo>
                    <a:lnTo>
                      <a:pt x="3321" y="1330"/>
                    </a:lnTo>
                    <a:lnTo>
                      <a:pt x="3321"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4" name="Google Shape;2054;p36"/>
              <p:cNvSpPr/>
              <p:nvPr/>
            </p:nvSpPr>
            <p:spPr>
              <a:xfrm>
                <a:off x="3532425" y="1483250"/>
                <a:ext cx="83050" cy="9875"/>
              </a:xfrm>
              <a:custGeom>
                <a:avLst/>
                <a:gdLst/>
                <a:ahLst/>
                <a:cxnLst/>
                <a:rect l="l" t="t" r="r" b="b"/>
                <a:pathLst>
                  <a:path w="3322" h="395" extrusionOk="0">
                    <a:moveTo>
                      <a:pt x="1" y="0"/>
                    </a:moveTo>
                    <a:lnTo>
                      <a:pt x="1" y="395"/>
                    </a:lnTo>
                    <a:lnTo>
                      <a:pt x="3321" y="395"/>
                    </a:lnTo>
                    <a:lnTo>
                      <a:pt x="3321"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5" name="Google Shape;2055;p36"/>
              <p:cNvSpPr/>
              <p:nvPr/>
            </p:nvSpPr>
            <p:spPr>
              <a:xfrm>
                <a:off x="3702325" y="1470575"/>
                <a:ext cx="6875" cy="19775"/>
              </a:xfrm>
              <a:custGeom>
                <a:avLst/>
                <a:gdLst/>
                <a:ahLst/>
                <a:cxnLst/>
                <a:rect l="l" t="t" r="r" b="b"/>
                <a:pathLst>
                  <a:path w="275" h="791" extrusionOk="0">
                    <a:moveTo>
                      <a:pt x="0" y="1"/>
                    </a:moveTo>
                    <a:lnTo>
                      <a:pt x="0" y="790"/>
                    </a:lnTo>
                    <a:lnTo>
                      <a:pt x="275" y="790"/>
                    </a:lnTo>
                    <a:lnTo>
                      <a:pt x="275"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6" name="Google Shape;2056;p36"/>
              <p:cNvSpPr/>
              <p:nvPr/>
            </p:nvSpPr>
            <p:spPr>
              <a:xfrm>
                <a:off x="3699750" y="1490325"/>
                <a:ext cx="11600" cy="10300"/>
              </a:xfrm>
              <a:custGeom>
                <a:avLst/>
                <a:gdLst/>
                <a:ahLst/>
                <a:cxnLst/>
                <a:rect l="l" t="t" r="r" b="b"/>
                <a:pathLst>
                  <a:path w="464" h="412" extrusionOk="0">
                    <a:moveTo>
                      <a:pt x="103" y="0"/>
                    </a:moveTo>
                    <a:lnTo>
                      <a:pt x="0" y="95"/>
                    </a:lnTo>
                    <a:lnTo>
                      <a:pt x="0" y="412"/>
                    </a:lnTo>
                    <a:lnTo>
                      <a:pt x="463" y="412"/>
                    </a:lnTo>
                    <a:lnTo>
                      <a:pt x="463" y="95"/>
                    </a:lnTo>
                    <a:lnTo>
                      <a:pt x="36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7" name="Google Shape;2057;p36"/>
              <p:cNvSpPr/>
              <p:nvPr/>
            </p:nvSpPr>
            <p:spPr>
              <a:xfrm>
                <a:off x="3718400" y="1470575"/>
                <a:ext cx="6900" cy="19775"/>
              </a:xfrm>
              <a:custGeom>
                <a:avLst/>
                <a:gdLst/>
                <a:ahLst/>
                <a:cxnLst/>
                <a:rect l="l" t="t" r="r" b="b"/>
                <a:pathLst>
                  <a:path w="276" h="791" extrusionOk="0">
                    <a:moveTo>
                      <a:pt x="1" y="1"/>
                    </a:moveTo>
                    <a:lnTo>
                      <a:pt x="1" y="790"/>
                    </a:lnTo>
                    <a:lnTo>
                      <a:pt x="275" y="790"/>
                    </a:lnTo>
                    <a:lnTo>
                      <a:pt x="275"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8" name="Google Shape;2058;p36"/>
              <p:cNvSpPr/>
              <p:nvPr/>
            </p:nvSpPr>
            <p:spPr>
              <a:xfrm>
                <a:off x="3716250" y="1490325"/>
                <a:ext cx="11175" cy="10300"/>
              </a:xfrm>
              <a:custGeom>
                <a:avLst/>
                <a:gdLst/>
                <a:ahLst/>
                <a:cxnLst/>
                <a:rect l="l" t="t" r="r" b="b"/>
                <a:pathLst>
                  <a:path w="447" h="412" extrusionOk="0">
                    <a:moveTo>
                      <a:pt x="87" y="0"/>
                    </a:moveTo>
                    <a:lnTo>
                      <a:pt x="1" y="95"/>
                    </a:lnTo>
                    <a:lnTo>
                      <a:pt x="1" y="412"/>
                    </a:lnTo>
                    <a:lnTo>
                      <a:pt x="447" y="412"/>
                    </a:lnTo>
                    <a:lnTo>
                      <a:pt x="447" y="95"/>
                    </a:lnTo>
                    <a:lnTo>
                      <a:pt x="361"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59" name="Google Shape;2059;p36"/>
              <p:cNvSpPr/>
              <p:nvPr/>
            </p:nvSpPr>
            <p:spPr>
              <a:xfrm>
                <a:off x="3734475" y="1470575"/>
                <a:ext cx="6900" cy="19775"/>
              </a:xfrm>
              <a:custGeom>
                <a:avLst/>
                <a:gdLst/>
                <a:ahLst/>
                <a:cxnLst/>
                <a:rect l="l" t="t" r="r" b="b"/>
                <a:pathLst>
                  <a:path w="276" h="791" extrusionOk="0">
                    <a:moveTo>
                      <a:pt x="1" y="1"/>
                    </a:moveTo>
                    <a:lnTo>
                      <a:pt x="1" y="790"/>
                    </a:lnTo>
                    <a:lnTo>
                      <a:pt x="276" y="790"/>
                    </a:lnTo>
                    <a:lnTo>
                      <a:pt x="276"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0" name="Google Shape;2060;p36"/>
              <p:cNvSpPr/>
              <p:nvPr/>
            </p:nvSpPr>
            <p:spPr>
              <a:xfrm>
                <a:off x="3732350" y="1490325"/>
                <a:ext cx="11175" cy="10300"/>
              </a:xfrm>
              <a:custGeom>
                <a:avLst/>
                <a:gdLst/>
                <a:ahLst/>
                <a:cxnLst/>
                <a:rect l="l" t="t" r="r" b="b"/>
                <a:pathLst>
                  <a:path w="447" h="412" extrusionOk="0">
                    <a:moveTo>
                      <a:pt x="86" y="0"/>
                    </a:moveTo>
                    <a:lnTo>
                      <a:pt x="0" y="95"/>
                    </a:lnTo>
                    <a:lnTo>
                      <a:pt x="0" y="412"/>
                    </a:lnTo>
                    <a:lnTo>
                      <a:pt x="446" y="412"/>
                    </a:lnTo>
                    <a:lnTo>
                      <a:pt x="446" y="95"/>
                    </a:lnTo>
                    <a:lnTo>
                      <a:pt x="361"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1" name="Google Shape;2061;p36"/>
              <p:cNvSpPr/>
              <p:nvPr/>
            </p:nvSpPr>
            <p:spPr>
              <a:xfrm>
                <a:off x="3695225" y="1500600"/>
                <a:ext cx="52800" cy="13975"/>
              </a:xfrm>
              <a:custGeom>
                <a:avLst/>
                <a:gdLst/>
                <a:ahLst/>
                <a:cxnLst/>
                <a:rect l="l" t="t" r="r" b="b"/>
                <a:pathLst>
                  <a:path w="2112" h="559" extrusionOk="0">
                    <a:moveTo>
                      <a:pt x="1" y="1"/>
                    </a:moveTo>
                    <a:lnTo>
                      <a:pt x="1" y="559"/>
                    </a:lnTo>
                    <a:lnTo>
                      <a:pt x="2111" y="559"/>
                    </a:lnTo>
                    <a:lnTo>
                      <a:pt x="2111"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2" name="Google Shape;2062;p36"/>
              <p:cNvSpPr/>
              <p:nvPr/>
            </p:nvSpPr>
            <p:spPr>
              <a:xfrm>
                <a:off x="3634975" y="1274750"/>
                <a:ext cx="25100" cy="17400"/>
              </a:xfrm>
              <a:custGeom>
                <a:avLst/>
                <a:gdLst/>
                <a:ahLst/>
                <a:cxnLst/>
                <a:rect l="l" t="t" r="r" b="b"/>
                <a:pathLst>
                  <a:path w="1004" h="696" extrusionOk="0">
                    <a:moveTo>
                      <a:pt x="901" y="95"/>
                    </a:moveTo>
                    <a:lnTo>
                      <a:pt x="901" y="575"/>
                    </a:lnTo>
                    <a:lnTo>
                      <a:pt x="103" y="575"/>
                    </a:lnTo>
                    <a:lnTo>
                      <a:pt x="103" y="95"/>
                    </a:lnTo>
                    <a:close/>
                    <a:moveTo>
                      <a:pt x="0" y="1"/>
                    </a:moveTo>
                    <a:lnTo>
                      <a:pt x="0" y="696"/>
                    </a:lnTo>
                    <a:lnTo>
                      <a:pt x="1004" y="696"/>
                    </a:lnTo>
                    <a:lnTo>
                      <a:pt x="1004"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3" name="Google Shape;2063;p36"/>
              <p:cNvSpPr/>
              <p:nvPr/>
            </p:nvSpPr>
            <p:spPr>
              <a:xfrm>
                <a:off x="3635600" y="1274750"/>
                <a:ext cx="23850" cy="16975"/>
              </a:xfrm>
              <a:custGeom>
                <a:avLst/>
                <a:gdLst/>
                <a:ahLst/>
                <a:cxnLst/>
                <a:rect l="l" t="t" r="r" b="b"/>
                <a:pathLst>
                  <a:path w="954" h="679" extrusionOk="0">
                    <a:moveTo>
                      <a:pt x="61" y="1"/>
                    </a:moveTo>
                    <a:lnTo>
                      <a:pt x="1" y="86"/>
                    </a:lnTo>
                    <a:lnTo>
                      <a:pt x="893" y="678"/>
                    </a:lnTo>
                    <a:lnTo>
                      <a:pt x="953" y="593"/>
                    </a:lnTo>
                    <a:lnTo>
                      <a:pt x="6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4" name="Google Shape;2064;p36"/>
              <p:cNvSpPr/>
              <p:nvPr/>
            </p:nvSpPr>
            <p:spPr>
              <a:xfrm>
                <a:off x="3635400" y="1274750"/>
                <a:ext cx="24050" cy="16975"/>
              </a:xfrm>
              <a:custGeom>
                <a:avLst/>
                <a:gdLst/>
                <a:ahLst/>
                <a:cxnLst/>
                <a:rect l="l" t="t" r="r" b="b"/>
                <a:pathLst>
                  <a:path w="962" h="679" extrusionOk="0">
                    <a:moveTo>
                      <a:pt x="901" y="1"/>
                    </a:moveTo>
                    <a:lnTo>
                      <a:pt x="0" y="584"/>
                    </a:lnTo>
                    <a:lnTo>
                      <a:pt x="60" y="678"/>
                    </a:lnTo>
                    <a:lnTo>
                      <a:pt x="961" y="86"/>
                    </a:lnTo>
                    <a:lnTo>
                      <a:pt x="90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5" name="Google Shape;2065;p36"/>
              <p:cNvSpPr/>
              <p:nvPr/>
            </p:nvSpPr>
            <p:spPr>
              <a:xfrm>
                <a:off x="3618875" y="1386725"/>
                <a:ext cx="57300" cy="84300"/>
              </a:xfrm>
              <a:custGeom>
                <a:avLst/>
                <a:gdLst/>
                <a:ahLst/>
                <a:cxnLst/>
                <a:rect l="l" t="t" r="r" b="b"/>
                <a:pathLst>
                  <a:path w="2292" h="3372" extrusionOk="0">
                    <a:moveTo>
                      <a:pt x="2188" y="95"/>
                    </a:moveTo>
                    <a:lnTo>
                      <a:pt x="2188" y="3252"/>
                    </a:lnTo>
                    <a:lnTo>
                      <a:pt x="104" y="3252"/>
                    </a:lnTo>
                    <a:lnTo>
                      <a:pt x="104" y="95"/>
                    </a:lnTo>
                    <a:close/>
                    <a:moveTo>
                      <a:pt x="1" y="0"/>
                    </a:moveTo>
                    <a:lnTo>
                      <a:pt x="1" y="3372"/>
                    </a:lnTo>
                    <a:lnTo>
                      <a:pt x="2291" y="3372"/>
                    </a:lnTo>
                    <a:lnTo>
                      <a:pt x="2291"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6" name="Google Shape;2066;p36"/>
              <p:cNvSpPr/>
              <p:nvPr/>
            </p:nvSpPr>
            <p:spPr>
              <a:xfrm>
                <a:off x="3618875" y="1386725"/>
                <a:ext cx="57300" cy="83875"/>
              </a:xfrm>
              <a:custGeom>
                <a:avLst/>
                <a:gdLst/>
                <a:ahLst/>
                <a:cxnLst/>
                <a:rect l="l" t="t" r="r" b="b"/>
                <a:pathLst>
                  <a:path w="2292" h="3355" extrusionOk="0">
                    <a:moveTo>
                      <a:pt x="104" y="0"/>
                    </a:moveTo>
                    <a:lnTo>
                      <a:pt x="61" y="95"/>
                    </a:lnTo>
                    <a:lnTo>
                      <a:pt x="1991" y="892"/>
                    </a:lnTo>
                    <a:lnTo>
                      <a:pt x="1" y="1682"/>
                    </a:lnTo>
                    <a:lnTo>
                      <a:pt x="2008" y="2437"/>
                    </a:lnTo>
                    <a:lnTo>
                      <a:pt x="35" y="3260"/>
                    </a:lnTo>
                    <a:lnTo>
                      <a:pt x="78" y="3355"/>
                    </a:lnTo>
                    <a:lnTo>
                      <a:pt x="2291" y="2437"/>
                    </a:lnTo>
                    <a:lnTo>
                      <a:pt x="292" y="1682"/>
                    </a:lnTo>
                    <a:lnTo>
                      <a:pt x="2283" y="892"/>
                    </a:lnTo>
                    <a:lnTo>
                      <a:pt x="104"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7" name="Google Shape;2067;p36"/>
              <p:cNvSpPr/>
              <p:nvPr/>
            </p:nvSpPr>
            <p:spPr>
              <a:xfrm>
                <a:off x="3618875" y="1386725"/>
                <a:ext cx="57300" cy="83875"/>
              </a:xfrm>
              <a:custGeom>
                <a:avLst/>
                <a:gdLst/>
                <a:ahLst/>
                <a:cxnLst/>
                <a:rect l="l" t="t" r="r" b="b"/>
                <a:pathLst>
                  <a:path w="2292" h="3355" extrusionOk="0">
                    <a:moveTo>
                      <a:pt x="2188" y="0"/>
                    </a:moveTo>
                    <a:lnTo>
                      <a:pt x="18" y="935"/>
                    </a:lnTo>
                    <a:lnTo>
                      <a:pt x="1991" y="1665"/>
                    </a:lnTo>
                    <a:lnTo>
                      <a:pt x="1" y="2437"/>
                    </a:lnTo>
                    <a:lnTo>
                      <a:pt x="2223" y="3355"/>
                    </a:lnTo>
                    <a:lnTo>
                      <a:pt x="2266" y="3260"/>
                    </a:lnTo>
                    <a:lnTo>
                      <a:pt x="292" y="2437"/>
                    </a:lnTo>
                    <a:lnTo>
                      <a:pt x="2291" y="1656"/>
                    </a:lnTo>
                    <a:lnTo>
                      <a:pt x="309" y="927"/>
                    </a:lnTo>
                    <a:lnTo>
                      <a:pt x="2231" y="95"/>
                    </a:lnTo>
                    <a:lnTo>
                      <a:pt x="2188"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8" name="Google Shape;2068;p36"/>
              <p:cNvSpPr/>
              <p:nvPr/>
            </p:nvSpPr>
            <p:spPr>
              <a:xfrm>
                <a:off x="3618875" y="1302200"/>
                <a:ext cx="57300" cy="75525"/>
              </a:xfrm>
              <a:custGeom>
                <a:avLst/>
                <a:gdLst/>
                <a:ahLst/>
                <a:cxnLst/>
                <a:rect l="l" t="t" r="r" b="b"/>
                <a:pathLst>
                  <a:path w="2292" h="3021" extrusionOk="0">
                    <a:moveTo>
                      <a:pt x="653" y="1"/>
                    </a:moveTo>
                    <a:lnTo>
                      <a:pt x="1" y="2995"/>
                    </a:lnTo>
                    <a:lnTo>
                      <a:pt x="104" y="3021"/>
                    </a:lnTo>
                    <a:lnTo>
                      <a:pt x="738" y="112"/>
                    </a:lnTo>
                    <a:lnTo>
                      <a:pt x="1553" y="112"/>
                    </a:lnTo>
                    <a:lnTo>
                      <a:pt x="2188" y="3021"/>
                    </a:lnTo>
                    <a:lnTo>
                      <a:pt x="2291" y="2995"/>
                    </a:lnTo>
                    <a:lnTo>
                      <a:pt x="163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69" name="Google Shape;2069;p36"/>
              <p:cNvSpPr/>
              <p:nvPr/>
            </p:nvSpPr>
            <p:spPr>
              <a:xfrm>
                <a:off x="3624250" y="1302850"/>
                <a:ext cx="50625" cy="72750"/>
              </a:xfrm>
              <a:custGeom>
                <a:avLst/>
                <a:gdLst/>
                <a:ahLst/>
                <a:cxnLst/>
                <a:rect l="l" t="t" r="r" b="b"/>
                <a:pathLst>
                  <a:path w="2025" h="2910" extrusionOk="0">
                    <a:moveTo>
                      <a:pt x="515" y="1"/>
                    </a:moveTo>
                    <a:lnTo>
                      <a:pt x="438" y="78"/>
                    </a:lnTo>
                    <a:lnTo>
                      <a:pt x="1476" y="1021"/>
                    </a:lnTo>
                    <a:lnTo>
                      <a:pt x="0" y="1991"/>
                    </a:lnTo>
                    <a:lnTo>
                      <a:pt x="1982" y="2909"/>
                    </a:lnTo>
                    <a:lnTo>
                      <a:pt x="2025" y="2806"/>
                    </a:lnTo>
                    <a:lnTo>
                      <a:pt x="223" y="1982"/>
                    </a:lnTo>
                    <a:lnTo>
                      <a:pt x="1647" y="1030"/>
                    </a:lnTo>
                    <a:lnTo>
                      <a:pt x="515"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0" name="Google Shape;2070;p36"/>
              <p:cNvSpPr/>
              <p:nvPr/>
            </p:nvSpPr>
            <p:spPr>
              <a:xfrm>
                <a:off x="3620375" y="1302850"/>
                <a:ext cx="50425" cy="72750"/>
              </a:xfrm>
              <a:custGeom>
                <a:avLst/>
                <a:gdLst/>
                <a:ahLst/>
                <a:cxnLst/>
                <a:rect l="l" t="t" r="r" b="b"/>
                <a:pathLst>
                  <a:path w="2017" h="2910" extrusionOk="0">
                    <a:moveTo>
                      <a:pt x="1519" y="1"/>
                    </a:moveTo>
                    <a:lnTo>
                      <a:pt x="378" y="1030"/>
                    </a:lnTo>
                    <a:lnTo>
                      <a:pt x="1802" y="1982"/>
                    </a:lnTo>
                    <a:lnTo>
                      <a:pt x="1" y="2806"/>
                    </a:lnTo>
                    <a:lnTo>
                      <a:pt x="44" y="2909"/>
                    </a:lnTo>
                    <a:lnTo>
                      <a:pt x="2017" y="2008"/>
                    </a:lnTo>
                    <a:lnTo>
                      <a:pt x="550" y="1021"/>
                    </a:lnTo>
                    <a:lnTo>
                      <a:pt x="1579" y="78"/>
                    </a:lnTo>
                    <a:lnTo>
                      <a:pt x="151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1" name="Google Shape;2071;p36"/>
              <p:cNvSpPr/>
              <p:nvPr/>
            </p:nvSpPr>
            <p:spPr>
              <a:xfrm>
                <a:off x="3634975" y="1289325"/>
                <a:ext cx="25100" cy="15900"/>
              </a:xfrm>
              <a:custGeom>
                <a:avLst/>
                <a:gdLst/>
                <a:ahLst/>
                <a:cxnLst/>
                <a:rect l="l" t="t" r="r" b="b"/>
                <a:pathLst>
                  <a:path w="1004" h="636" extrusionOk="0">
                    <a:moveTo>
                      <a:pt x="0" y="1"/>
                    </a:moveTo>
                    <a:lnTo>
                      <a:pt x="0" y="636"/>
                    </a:lnTo>
                    <a:lnTo>
                      <a:pt x="1004" y="636"/>
                    </a:lnTo>
                    <a:lnTo>
                      <a:pt x="1004"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2" name="Google Shape;2072;p36"/>
              <p:cNvSpPr/>
              <p:nvPr/>
            </p:nvSpPr>
            <p:spPr>
              <a:xfrm>
                <a:off x="3634975" y="1289325"/>
                <a:ext cx="25100" cy="15900"/>
              </a:xfrm>
              <a:custGeom>
                <a:avLst/>
                <a:gdLst/>
                <a:ahLst/>
                <a:cxnLst/>
                <a:rect l="l" t="t" r="r" b="b"/>
                <a:pathLst>
                  <a:path w="1004" h="636" extrusionOk="0">
                    <a:moveTo>
                      <a:pt x="815" y="1"/>
                    </a:moveTo>
                    <a:cubicBezTo>
                      <a:pt x="758" y="358"/>
                      <a:pt x="492" y="478"/>
                      <a:pt x="187" y="478"/>
                    </a:cubicBezTo>
                    <a:cubicBezTo>
                      <a:pt x="126" y="478"/>
                      <a:pt x="63" y="473"/>
                      <a:pt x="0" y="464"/>
                    </a:cubicBezTo>
                    <a:lnTo>
                      <a:pt x="0" y="636"/>
                    </a:lnTo>
                    <a:lnTo>
                      <a:pt x="1004" y="636"/>
                    </a:lnTo>
                    <a:lnTo>
                      <a:pt x="1004"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3" name="Google Shape;2073;p36"/>
              <p:cNvSpPr/>
              <p:nvPr/>
            </p:nvSpPr>
            <p:spPr>
              <a:xfrm>
                <a:off x="3618450" y="1374275"/>
                <a:ext cx="57725" cy="15900"/>
              </a:xfrm>
              <a:custGeom>
                <a:avLst/>
                <a:gdLst/>
                <a:ahLst/>
                <a:cxnLst/>
                <a:rect l="l" t="t" r="r" b="b"/>
                <a:pathLst>
                  <a:path w="2309" h="636" extrusionOk="0">
                    <a:moveTo>
                      <a:pt x="0" y="1"/>
                    </a:moveTo>
                    <a:lnTo>
                      <a:pt x="0" y="635"/>
                    </a:lnTo>
                    <a:lnTo>
                      <a:pt x="2308" y="635"/>
                    </a:lnTo>
                    <a:lnTo>
                      <a:pt x="2308"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4" name="Google Shape;2074;p36"/>
              <p:cNvSpPr/>
              <p:nvPr/>
            </p:nvSpPr>
            <p:spPr>
              <a:xfrm>
                <a:off x="3618650" y="1374500"/>
                <a:ext cx="57525" cy="16100"/>
              </a:xfrm>
              <a:custGeom>
                <a:avLst/>
                <a:gdLst/>
                <a:ahLst/>
                <a:cxnLst/>
                <a:rect l="l" t="t" r="r" b="b"/>
                <a:pathLst>
                  <a:path w="2301" h="644" extrusionOk="0">
                    <a:moveTo>
                      <a:pt x="2129" y="0"/>
                    </a:moveTo>
                    <a:lnTo>
                      <a:pt x="2129" y="9"/>
                    </a:lnTo>
                    <a:lnTo>
                      <a:pt x="2131" y="9"/>
                    </a:lnTo>
                    <a:cubicBezTo>
                      <a:pt x="2130" y="6"/>
                      <a:pt x="2130" y="3"/>
                      <a:pt x="2129" y="0"/>
                    </a:cubicBezTo>
                    <a:close/>
                    <a:moveTo>
                      <a:pt x="2131" y="9"/>
                    </a:moveTo>
                    <a:cubicBezTo>
                      <a:pt x="2144" y="67"/>
                      <a:pt x="2126" y="131"/>
                      <a:pt x="2077" y="180"/>
                    </a:cubicBezTo>
                    <a:cubicBezTo>
                      <a:pt x="1845" y="472"/>
                      <a:pt x="1396" y="584"/>
                      <a:pt x="939" y="584"/>
                    </a:cubicBezTo>
                    <a:cubicBezTo>
                      <a:pt x="603" y="584"/>
                      <a:pt x="263" y="524"/>
                      <a:pt x="1" y="429"/>
                    </a:cubicBezTo>
                    <a:lnTo>
                      <a:pt x="1" y="644"/>
                    </a:lnTo>
                    <a:lnTo>
                      <a:pt x="2300" y="644"/>
                    </a:lnTo>
                    <a:lnTo>
                      <a:pt x="2300" y="9"/>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5" name="Google Shape;2075;p36"/>
              <p:cNvSpPr/>
              <p:nvPr/>
            </p:nvSpPr>
            <p:spPr>
              <a:xfrm>
                <a:off x="3604500" y="1468000"/>
                <a:ext cx="86900" cy="53450"/>
              </a:xfrm>
              <a:custGeom>
                <a:avLst/>
                <a:gdLst/>
                <a:ahLst/>
                <a:cxnLst/>
                <a:rect l="l" t="t" r="r" b="b"/>
                <a:pathLst>
                  <a:path w="3476" h="2138" extrusionOk="0">
                    <a:moveTo>
                      <a:pt x="1" y="1"/>
                    </a:moveTo>
                    <a:lnTo>
                      <a:pt x="1" y="2137"/>
                    </a:lnTo>
                    <a:lnTo>
                      <a:pt x="3475" y="2137"/>
                    </a:lnTo>
                    <a:lnTo>
                      <a:pt x="3475"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6" name="Google Shape;2076;p36"/>
              <p:cNvSpPr/>
              <p:nvPr/>
            </p:nvSpPr>
            <p:spPr>
              <a:xfrm>
                <a:off x="3604500" y="1468000"/>
                <a:ext cx="86900" cy="6900"/>
              </a:xfrm>
              <a:custGeom>
                <a:avLst/>
                <a:gdLst/>
                <a:ahLst/>
                <a:cxnLst/>
                <a:rect l="l" t="t" r="r" b="b"/>
                <a:pathLst>
                  <a:path w="3476" h="276" extrusionOk="0">
                    <a:moveTo>
                      <a:pt x="1" y="1"/>
                    </a:moveTo>
                    <a:lnTo>
                      <a:pt x="1" y="275"/>
                    </a:lnTo>
                    <a:lnTo>
                      <a:pt x="3475" y="275"/>
                    </a:lnTo>
                    <a:lnTo>
                      <a:pt x="3475"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7" name="Google Shape;2077;p36"/>
              <p:cNvSpPr/>
              <p:nvPr/>
            </p:nvSpPr>
            <p:spPr>
              <a:xfrm>
                <a:off x="3515700" y="1516050"/>
                <a:ext cx="232325" cy="36075"/>
              </a:xfrm>
              <a:custGeom>
                <a:avLst/>
                <a:gdLst/>
                <a:ahLst/>
                <a:cxnLst/>
                <a:rect l="l" t="t" r="r" b="b"/>
                <a:pathLst>
                  <a:path w="9293" h="1443" extrusionOk="0">
                    <a:moveTo>
                      <a:pt x="1" y="1"/>
                    </a:moveTo>
                    <a:lnTo>
                      <a:pt x="1" y="1442"/>
                    </a:lnTo>
                    <a:lnTo>
                      <a:pt x="9292" y="1442"/>
                    </a:lnTo>
                    <a:lnTo>
                      <a:pt x="9292"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8" name="Google Shape;2078;p36"/>
              <p:cNvSpPr/>
              <p:nvPr/>
            </p:nvSpPr>
            <p:spPr>
              <a:xfrm>
                <a:off x="3515700" y="1516050"/>
                <a:ext cx="232325" cy="22775"/>
              </a:xfrm>
              <a:custGeom>
                <a:avLst/>
                <a:gdLst/>
                <a:ahLst/>
                <a:cxnLst/>
                <a:rect l="l" t="t" r="r" b="b"/>
                <a:pathLst>
                  <a:path w="9293" h="911" extrusionOk="0">
                    <a:moveTo>
                      <a:pt x="1" y="1"/>
                    </a:moveTo>
                    <a:lnTo>
                      <a:pt x="1" y="739"/>
                    </a:lnTo>
                    <a:cubicBezTo>
                      <a:pt x="87" y="653"/>
                      <a:pt x="155" y="558"/>
                      <a:pt x="267" y="490"/>
                    </a:cubicBezTo>
                    <a:cubicBezTo>
                      <a:pt x="438" y="395"/>
                      <a:pt x="618" y="344"/>
                      <a:pt x="816" y="310"/>
                    </a:cubicBezTo>
                    <a:cubicBezTo>
                      <a:pt x="1268" y="233"/>
                      <a:pt x="1717" y="207"/>
                      <a:pt x="2167" y="207"/>
                    </a:cubicBezTo>
                    <a:cubicBezTo>
                      <a:pt x="2673" y="207"/>
                      <a:pt x="3181" y="239"/>
                      <a:pt x="3699" y="267"/>
                    </a:cubicBezTo>
                    <a:cubicBezTo>
                      <a:pt x="4270" y="295"/>
                      <a:pt x="4839" y="308"/>
                      <a:pt x="5408" y="308"/>
                    </a:cubicBezTo>
                    <a:cubicBezTo>
                      <a:pt x="5873" y="308"/>
                      <a:pt x="6338" y="299"/>
                      <a:pt x="6804" y="284"/>
                    </a:cubicBezTo>
                    <a:cubicBezTo>
                      <a:pt x="7015" y="280"/>
                      <a:pt x="7221" y="274"/>
                      <a:pt x="7426" y="274"/>
                    </a:cubicBezTo>
                    <a:cubicBezTo>
                      <a:pt x="7664" y="274"/>
                      <a:pt x="7899" y="282"/>
                      <a:pt x="8134" y="310"/>
                    </a:cubicBezTo>
                    <a:cubicBezTo>
                      <a:pt x="8477" y="352"/>
                      <a:pt x="8855" y="438"/>
                      <a:pt x="9112" y="687"/>
                    </a:cubicBezTo>
                    <a:cubicBezTo>
                      <a:pt x="9190" y="747"/>
                      <a:pt x="9241" y="833"/>
                      <a:pt x="9292" y="910"/>
                    </a:cubicBezTo>
                    <a:lnTo>
                      <a:pt x="9292"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79" name="Google Shape;2079;p36"/>
              <p:cNvSpPr/>
              <p:nvPr/>
            </p:nvSpPr>
            <p:spPr>
              <a:xfrm>
                <a:off x="3515700" y="1518200"/>
                <a:ext cx="12050" cy="32625"/>
              </a:xfrm>
              <a:custGeom>
                <a:avLst/>
                <a:gdLst/>
                <a:ahLst/>
                <a:cxnLst/>
                <a:rect l="l" t="t" r="r" b="b"/>
                <a:pathLst>
                  <a:path w="482" h="1305" extrusionOk="0">
                    <a:moveTo>
                      <a:pt x="52" y="1"/>
                    </a:moveTo>
                    <a:lnTo>
                      <a:pt x="1" y="18"/>
                    </a:lnTo>
                    <a:lnTo>
                      <a:pt x="430" y="1305"/>
                    </a:lnTo>
                    <a:lnTo>
                      <a:pt x="481" y="1287"/>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0" name="Google Shape;2080;p36"/>
              <p:cNvSpPr/>
              <p:nvPr/>
            </p:nvSpPr>
            <p:spPr>
              <a:xfrm>
                <a:off x="3528350" y="1518200"/>
                <a:ext cx="12250" cy="32425"/>
              </a:xfrm>
              <a:custGeom>
                <a:avLst/>
                <a:gdLst/>
                <a:ahLst/>
                <a:cxnLst/>
                <a:rect l="l" t="t" r="r" b="b"/>
                <a:pathLst>
                  <a:path w="490" h="1297" extrusionOk="0">
                    <a:moveTo>
                      <a:pt x="438" y="1"/>
                    </a:moveTo>
                    <a:lnTo>
                      <a:pt x="1" y="1279"/>
                    </a:lnTo>
                    <a:lnTo>
                      <a:pt x="52" y="1296"/>
                    </a:lnTo>
                    <a:lnTo>
                      <a:pt x="490" y="18"/>
                    </a:lnTo>
                    <a:lnTo>
                      <a:pt x="438"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1" name="Google Shape;2081;p36"/>
              <p:cNvSpPr/>
              <p:nvPr/>
            </p:nvSpPr>
            <p:spPr>
              <a:xfrm>
                <a:off x="3540575" y="1517775"/>
                <a:ext cx="1325" cy="33275"/>
              </a:xfrm>
              <a:custGeom>
                <a:avLst/>
                <a:gdLst/>
                <a:ahLst/>
                <a:cxnLst/>
                <a:rect l="l" t="t" r="r" b="b"/>
                <a:pathLst>
                  <a:path w="53" h="1331" extrusionOk="0">
                    <a:moveTo>
                      <a:pt x="1" y="0"/>
                    </a:moveTo>
                    <a:lnTo>
                      <a:pt x="1"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2" name="Google Shape;2082;p36"/>
              <p:cNvSpPr/>
              <p:nvPr/>
            </p:nvSpPr>
            <p:spPr>
              <a:xfrm>
                <a:off x="3527725" y="1517350"/>
                <a:ext cx="1300" cy="33275"/>
              </a:xfrm>
              <a:custGeom>
                <a:avLst/>
                <a:gdLst/>
                <a:ahLst/>
                <a:cxnLst/>
                <a:rect l="l" t="t" r="r" b="b"/>
                <a:pathLst>
                  <a:path w="52" h="1331" extrusionOk="0">
                    <a:moveTo>
                      <a:pt x="0" y="0"/>
                    </a:moveTo>
                    <a:lnTo>
                      <a:pt x="0"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3" name="Google Shape;2083;p36"/>
              <p:cNvSpPr/>
              <p:nvPr/>
            </p:nvSpPr>
            <p:spPr>
              <a:xfrm>
                <a:off x="3541650" y="1518200"/>
                <a:ext cx="12050" cy="32425"/>
              </a:xfrm>
              <a:custGeom>
                <a:avLst/>
                <a:gdLst/>
                <a:ahLst/>
                <a:cxnLst/>
                <a:rect l="l" t="t" r="r" b="b"/>
                <a:pathLst>
                  <a:path w="482" h="1297" extrusionOk="0">
                    <a:moveTo>
                      <a:pt x="44" y="1"/>
                    </a:moveTo>
                    <a:lnTo>
                      <a:pt x="1" y="18"/>
                    </a:lnTo>
                    <a:lnTo>
                      <a:pt x="430" y="1296"/>
                    </a:lnTo>
                    <a:lnTo>
                      <a:pt x="481" y="1279"/>
                    </a:lnTo>
                    <a:lnTo>
                      <a:pt x="44"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4" name="Google Shape;2084;p36"/>
              <p:cNvSpPr/>
              <p:nvPr/>
            </p:nvSpPr>
            <p:spPr>
              <a:xfrm>
                <a:off x="3554750" y="1518200"/>
                <a:ext cx="12025" cy="32625"/>
              </a:xfrm>
              <a:custGeom>
                <a:avLst/>
                <a:gdLst/>
                <a:ahLst/>
                <a:cxnLst/>
                <a:rect l="l" t="t" r="r" b="b"/>
                <a:pathLst>
                  <a:path w="481" h="1305" extrusionOk="0">
                    <a:moveTo>
                      <a:pt x="429" y="1"/>
                    </a:moveTo>
                    <a:lnTo>
                      <a:pt x="0" y="1287"/>
                    </a:lnTo>
                    <a:lnTo>
                      <a:pt x="52" y="1305"/>
                    </a:lnTo>
                    <a:lnTo>
                      <a:pt x="481" y="18"/>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5" name="Google Shape;2085;p36"/>
              <p:cNvSpPr/>
              <p:nvPr/>
            </p:nvSpPr>
            <p:spPr>
              <a:xfrm>
                <a:off x="3566325" y="1517775"/>
                <a:ext cx="1300" cy="33275"/>
              </a:xfrm>
              <a:custGeom>
                <a:avLst/>
                <a:gdLst/>
                <a:ahLst/>
                <a:cxnLst/>
                <a:rect l="l" t="t" r="r" b="b"/>
                <a:pathLst>
                  <a:path w="52" h="1331" extrusionOk="0">
                    <a:moveTo>
                      <a:pt x="1" y="0"/>
                    </a:moveTo>
                    <a:lnTo>
                      <a:pt x="1"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6" name="Google Shape;2086;p36"/>
              <p:cNvSpPr/>
              <p:nvPr/>
            </p:nvSpPr>
            <p:spPr>
              <a:xfrm>
                <a:off x="3553450" y="1517350"/>
                <a:ext cx="1325" cy="33275"/>
              </a:xfrm>
              <a:custGeom>
                <a:avLst/>
                <a:gdLst/>
                <a:ahLst/>
                <a:cxnLst/>
                <a:rect l="l" t="t" r="r" b="b"/>
                <a:pathLst>
                  <a:path w="53" h="1331" extrusionOk="0">
                    <a:moveTo>
                      <a:pt x="1" y="0"/>
                    </a:moveTo>
                    <a:lnTo>
                      <a:pt x="1"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7" name="Google Shape;2087;p36"/>
              <p:cNvSpPr/>
              <p:nvPr/>
            </p:nvSpPr>
            <p:spPr>
              <a:xfrm>
                <a:off x="3567625" y="1518200"/>
                <a:ext cx="12025" cy="32625"/>
              </a:xfrm>
              <a:custGeom>
                <a:avLst/>
                <a:gdLst/>
                <a:ahLst/>
                <a:cxnLst/>
                <a:rect l="l" t="t" r="r" b="b"/>
                <a:pathLst>
                  <a:path w="481" h="1305" extrusionOk="0">
                    <a:moveTo>
                      <a:pt x="51" y="1"/>
                    </a:moveTo>
                    <a:lnTo>
                      <a:pt x="0" y="18"/>
                    </a:lnTo>
                    <a:lnTo>
                      <a:pt x="429" y="1305"/>
                    </a:lnTo>
                    <a:lnTo>
                      <a:pt x="480" y="1287"/>
                    </a:lnTo>
                    <a:lnTo>
                      <a:pt x="5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8" name="Google Shape;2088;p36"/>
              <p:cNvSpPr/>
              <p:nvPr/>
            </p:nvSpPr>
            <p:spPr>
              <a:xfrm>
                <a:off x="3580475" y="1517975"/>
                <a:ext cx="12050" cy="32650"/>
              </a:xfrm>
              <a:custGeom>
                <a:avLst/>
                <a:gdLst/>
                <a:ahLst/>
                <a:cxnLst/>
                <a:rect l="l" t="t" r="r" b="b"/>
                <a:pathLst>
                  <a:path w="482" h="1306" extrusionOk="0">
                    <a:moveTo>
                      <a:pt x="430" y="1"/>
                    </a:moveTo>
                    <a:lnTo>
                      <a:pt x="1" y="1288"/>
                    </a:lnTo>
                    <a:lnTo>
                      <a:pt x="52" y="1305"/>
                    </a:lnTo>
                    <a:lnTo>
                      <a:pt x="481" y="18"/>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89" name="Google Shape;2089;p36"/>
              <p:cNvSpPr/>
              <p:nvPr/>
            </p:nvSpPr>
            <p:spPr>
              <a:xfrm>
                <a:off x="3592275" y="1517775"/>
                <a:ext cx="1325" cy="33275"/>
              </a:xfrm>
              <a:custGeom>
                <a:avLst/>
                <a:gdLst/>
                <a:ahLst/>
                <a:cxnLst/>
                <a:rect l="l" t="t" r="r" b="b"/>
                <a:pathLst>
                  <a:path w="53" h="1331" extrusionOk="0">
                    <a:moveTo>
                      <a:pt x="1" y="0"/>
                    </a:moveTo>
                    <a:lnTo>
                      <a:pt x="1"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0" name="Google Shape;2090;p36"/>
              <p:cNvSpPr/>
              <p:nvPr/>
            </p:nvSpPr>
            <p:spPr>
              <a:xfrm>
                <a:off x="3579400" y="1517350"/>
                <a:ext cx="1325" cy="33275"/>
              </a:xfrm>
              <a:custGeom>
                <a:avLst/>
                <a:gdLst/>
                <a:ahLst/>
                <a:cxnLst/>
                <a:rect l="l" t="t" r="r" b="b"/>
                <a:pathLst>
                  <a:path w="53" h="1331" extrusionOk="0">
                    <a:moveTo>
                      <a:pt x="1" y="0"/>
                    </a:moveTo>
                    <a:lnTo>
                      <a:pt x="1"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1" name="Google Shape;2091;p36"/>
              <p:cNvSpPr/>
              <p:nvPr/>
            </p:nvSpPr>
            <p:spPr>
              <a:xfrm>
                <a:off x="3593125" y="1518200"/>
                <a:ext cx="12050" cy="32625"/>
              </a:xfrm>
              <a:custGeom>
                <a:avLst/>
                <a:gdLst/>
                <a:ahLst/>
                <a:cxnLst/>
                <a:rect l="l" t="t" r="r" b="b"/>
                <a:pathLst>
                  <a:path w="482" h="1305" extrusionOk="0">
                    <a:moveTo>
                      <a:pt x="52" y="1"/>
                    </a:moveTo>
                    <a:lnTo>
                      <a:pt x="1" y="18"/>
                    </a:lnTo>
                    <a:lnTo>
                      <a:pt x="430" y="1305"/>
                    </a:lnTo>
                    <a:lnTo>
                      <a:pt x="481" y="1287"/>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2" name="Google Shape;2092;p36"/>
              <p:cNvSpPr/>
              <p:nvPr/>
            </p:nvSpPr>
            <p:spPr>
              <a:xfrm>
                <a:off x="3606650" y="1518425"/>
                <a:ext cx="12025" cy="32400"/>
              </a:xfrm>
              <a:custGeom>
                <a:avLst/>
                <a:gdLst/>
                <a:ahLst/>
                <a:cxnLst/>
                <a:rect l="l" t="t" r="r" b="b"/>
                <a:pathLst>
                  <a:path w="481" h="1296" extrusionOk="0">
                    <a:moveTo>
                      <a:pt x="429" y="0"/>
                    </a:moveTo>
                    <a:lnTo>
                      <a:pt x="1" y="1278"/>
                    </a:lnTo>
                    <a:lnTo>
                      <a:pt x="43" y="1296"/>
                    </a:lnTo>
                    <a:lnTo>
                      <a:pt x="481" y="17"/>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3" name="Google Shape;2093;p36"/>
              <p:cNvSpPr/>
              <p:nvPr/>
            </p:nvSpPr>
            <p:spPr>
              <a:xfrm>
                <a:off x="3618225" y="1517775"/>
                <a:ext cx="1525" cy="33275"/>
              </a:xfrm>
              <a:custGeom>
                <a:avLst/>
                <a:gdLst/>
                <a:ahLst/>
                <a:cxnLst/>
                <a:rect l="l" t="t" r="r" b="b"/>
                <a:pathLst>
                  <a:path w="61" h="1331" extrusionOk="0">
                    <a:moveTo>
                      <a:pt x="1" y="0"/>
                    </a:moveTo>
                    <a:lnTo>
                      <a:pt x="1" y="1330"/>
                    </a:lnTo>
                    <a:lnTo>
                      <a:pt x="61" y="1330"/>
                    </a:lnTo>
                    <a:lnTo>
                      <a:pt x="61"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4" name="Google Shape;2094;p36"/>
              <p:cNvSpPr/>
              <p:nvPr/>
            </p:nvSpPr>
            <p:spPr>
              <a:xfrm>
                <a:off x="3605375" y="1517350"/>
                <a:ext cx="1525" cy="33275"/>
              </a:xfrm>
              <a:custGeom>
                <a:avLst/>
                <a:gdLst/>
                <a:ahLst/>
                <a:cxnLst/>
                <a:rect l="l" t="t" r="r" b="b"/>
                <a:pathLst>
                  <a:path w="61" h="1331" extrusionOk="0">
                    <a:moveTo>
                      <a:pt x="0" y="0"/>
                    </a:moveTo>
                    <a:lnTo>
                      <a:pt x="0" y="1330"/>
                    </a:lnTo>
                    <a:lnTo>
                      <a:pt x="60" y="1330"/>
                    </a:lnTo>
                    <a:lnTo>
                      <a:pt x="60"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5" name="Google Shape;2095;p36"/>
              <p:cNvSpPr/>
              <p:nvPr/>
            </p:nvSpPr>
            <p:spPr>
              <a:xfrm>
                <a:off x="3619300" y="1518425"/>
                <a:ext cx="12050" cy="32400"/>
              </a:xfrm>
              <a:custGeom>
                <a:avLst/>
                <a:gdLst/>
                <a:ahLst/>
                <a:cxnLst/>
                <a:rect l="l" t="t" r="r" b="b"/>
                <a:pathLst>
                  <a:path w="482" h="1296" extrusionOk="0">
                    <a:moveTo>
                      <a:pt x="52" y="0"/>
                    </a:moveTo>
                    <a:lnTo>
                      <a:pt x="1" y="17"/>
                    </a:lnTo>
                    <a:lnTo>
                      <a:pt x="430" y="1296"/>
                    </a:lnTo>
                    <a:lnTo>
                      <a:pt x="481" y="1278"/>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6" name="Google Shape;2096;p36"/>
              <p:cNvSpPr/>
              <p:nvPr/>
            </p:nvSpPr>
            <p:spPr>
              <a:xfrm>
                <a:off x="3632400" y="1518625"/>
                <a:ext cx="12025" cy="32425"/>
              </a:xfrm>
              <a:custGeom>
                <a:avLst/>
                <a:gdLst/>
                <a:ahLst/>
                <a:cxnLst/>
                <a:rect l="l" t="t" r="r" b="b"/>
                <a:pathLst>
                  <a:path w="481" h="1297" extrusionOk="0">
                    <a:moveTo>
                      <a:pt x="429" y="1"/>
                    </a:moveTo>
                    <a:lnTo>
                      <a:pt x="0" y="1279"/>
                    </a:lnTo>
                    <a:lnTo>
                      <a:pt x="52" y="1296"/>
                    </a:lnTo>
                    <a:lnTo>
                      <a:pt x="481" y="18"/>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7" name="Google Shape;2097;p36"/>
              <p:cNvSpPr/>
              <p:nvPr/>
            </p:nvSpPr>
            <p:spPr>
              <a:xfrm>
                <a:off x="3644400" y="1517975"/>
                <a:ext cx="1300" cy="33275"/>
              </a:xfrm>
              <a:custGeom>
                <a:avLst/>
                <a:gdLst/>
                <a:ahLst/>
                <a:cxnLst/>
                <a:rect l="l" t="t" r="r" b="b"/>
                <a:pathLst>
                  <a:path w="52" h="1331" extrusionOk="0">
                    <a:moveTo>
                      <a:pt x="1" y="1"/>
                    </a:moveTo>
                    <a:lnTo>
                      <a:pt x="1"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8" name="Google Shape;2098;p36"/>
              <p:cNvSpPr/>
              <p:nvPr/>
            </p:nvSpPr>
            <p:spPr>
              <a:xfrm>
                <a:off x="3631100" y="1517550"/>
                <a:ext cx="1525" cy="33275"/>
              </a:xfrm>
              <a:custGeom>
                <a:avLst/>
                <a:gdLst/>
                <a:ahLst/>
                <a:cxnLst/>
                <a:rect l="l" t="t" r="r" b="b"/>
                <a:pathLst>
                  <a:path w="61" h="1331" extrusionOk="0">
                    <a:moveTo>
                      <a:pt x="1" y="1"/>
                    </a:moveTo>
                    <a:lnTo>
                      <a:pt x="1" y="1331"/>
                    </a:lnTo>
                    <a:lnTo>
                      <a:pt x="61" y="1331"/>
                    </a:lnTo>
                    <a:lnTo>
                      <a:pt x="6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099" name="Google Shape;2099;p36"/>
              <p:cNvSpPr/>
              <p:nvPr/>
            </p:nvSpPr>
            <p:spPr>
              <a:xfrm>
                <a:off x="3645250" y="1518425"/>
                <a:ext cx="12050" cy="32400"/>
              </a:xfrm>
              <a:custGeom>
                <a:avLst/>
                <a:gdLst/>
                <a:ahLst/>
                <a:cxnLst/>
                <a:rect l="l" t="t" r="r" b="b"/>
                <a:pathLst>
                  <a:path w="482" h="1296" extrusionOk="0">
                    <a:moveTo>
                      <a:pt x="52" y="0"/>
                    </a:moveTo>
                    <a:lnTo>
                      <a:pt x="1" y="17"/>
                    </a:lnTo>
                    <a:lnTo>
                      <a:pt x="430" y="1296"/>
                    </a:lnTo>
                    <a:lnTo>
                      <a:pt x="481" y="1278"/>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0" name="Google Shape;2100;p36"/>
              <p:cNvSpPr/>
              <p:nvPr/>
            </p:nvSpPr>
            <p:spPr>
              <a:xfrm>
                <a:off x="3658350" y="1518625"/>
                <a:ext cx="12025" cy="32425"/>
              </a:xfrm>
              <a:custGeom>
                <a:avLst/>
                <a:gdLst/>
                <a:ahLst/>
                <a:cxnLst/>
                <a:rect l="l" t="t" r="r" b="b"/>
                <a:pathLst>
                  <a:path w="481" h="1297" extrusionOk="0">
                    <a:moveTo>
                      <a:pt x="429" y="1"/>
                    </a:moveTo>
                    <a:lnTo>
                      <a:pt x="0" y="1279"/>
                    </a:lnTo>
                    <a:lnTo>
                      <a:pt x="52" y="1296"/>
                    </a:lnTo>
                    <a:lnTo>
                      <a:pt x="481" y="9"/>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1" name="Google Shape;2101;p36"/>
              <p:cNvSpPr/>
              <p:nvPr/>
            </p:nvSpPr>
            <p:spPr>
              <a:xfrm>
                <a:off x="3670150" y="1518425"/>
                <a:ext cx="1300" cy="33250"/>
              </a:xfrm>
              <a:custGeom>
                <a:avLst/>
                <a:gdLst/>
                <a:ahLst/>
                <a:cxnLst/>
                <a:rect l="l" t="t" r="r" b="b"/>
                <a:pathLst>
                  <a:path w="52" h="1330" extrusionOk="0">
                    <a:moveTo>
                      <a:pt x="0" y="0"/>
                    </a:moveTo>
                    <a:lnTo>
                      <a:pt x="0"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2" name="Google Shape;2102;p36"/>
              <p:cNvSpPr/>
              <p:nvPr/>
            </p:nvSpPr>
            <p:spPr>
              <a:xfrm>
                <a:off x="3657275" y="1517550"/>
                <a:ext cx="1300" cy="33275"/>
              </a:xfrm>
              <a:custGeom>
                <a:avLst/>
                <a:gdLst/>
                <a:ahLst/>
                <a:cxnLst/>
                <a:rect l="l" t="t" r="r" b="b"/>
                <a:pathLst>
                  <a:path w="52" h="1331" extrusionOk="0">
                    <a:moveTo>
                      <a:pt x="0" y="1"/>
                    </a:moveTo>
                    <a:lnTo>
                      <a:pt x="0"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3" name="Google Shape;2103;p36"/>
              <p:cNvSpPr/>
              <p:nvPr/>
            </p:nvSpPr>
            <p:spPr>
              <a:xfrm>
                <a:off x="3671425" y="1518425"/>
                <a:ext cx="12050" cy="32625"/>
              </a:xfrm>
              <a:custGeom>
                <a:avLst/>
                <a:gdLst/>
                <a:ahLst/>
                <a:cxnLst/>
                <a:rect l="l" t="t" r="r" b="b"/>
                <a:pathLst>
                  <a:path w="482" h="1305" extrusionOk="0">
                    <a:moveTo>
                      <a:pt x="52" y="0"/>
                    </a:moveTo>
                    <a:lnTo>
                      <a:pt x="1" y="17"/>
                    </a:lnTo>
                    <a:lnTo>
                      <a:pt x="430" y="1304"/>
                    </a:lnTo>
                    <a:lnTo>
                      <a:pt x="481" y="1287"/>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4" name="Google Shape;2104;p36"/>
              <p:cNvSpPr/>
              <p:nvPr/>
            </p:nvSpPr>
            <p:spPr>
              <a:xfrm>
                <a:off x="3684300" y="1518625"/>
                <a:ext cx="12025" cy="32425"/>
              </a:xfrm>
              <a:custGeom>
                <a:avLst/>
                <a:gdLst/>
                <a:ahLst/>
                <a:cxnLst/>
                <a:rect l="l" t="t" r="r" b="b"/>
                <a:pathLst>
                  <a:path w="481" h="1297" extrusionOk="0">
                    <a:moveTo>
                      <a:pt x="429" y="1"/>
                    </a:moveTo>
                    <a:lnTo>
                      <a:pt x="0" y="1279"/>
                    </a:lnTo>
                    <a:lnTo>
                      <a:pt x="52" y="1296"/>
                    </a:lnTo>
                    <a:lnTo>
                      <a:pt x="481" y="9"/>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5" name="Google Shape;2105;p36"/>
              <p:cNvSpPr/>
              <p:nvPr/>
            </p:nvSpPr>
            <p:spPr>
              <a:xfrm>
                <a:off x="3696100" y="1517975"/>
                <a:ext cx="1300" cy="33275"/>
              </a:xfrm>
              <a:custGeom>
                <a:avLst/>
                <a:gdLst/>
                <a:ahLst/>
                <a:cxnLst/>
                <a:rect l="l" t="t" r="r" b="b"/>
                <a:pathLst>
                  <a:path w="52" h="1331" extrusionOk="0">
                    <a:moveTo>
                      <a:pt x="0" y="1"/>
                    </a:moveTo>
                    <a:lnTo>
                      <a:pt x="0"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6" name="Google Shape;2106;p36"/>
              <p:cNvSpPr/>
              <p:nvPr/>
            </p:nvSpPr>
            <p:spPr>
              <a:xfrm>
                <a:off x="3683225" y="1517550"/>
                <a:ext cx="1300" cy="33275"/>
              </a:xfrm>
              <a:custGeom>
                <a:avLst/>
                <a:gdLst/>
                <a:ahLst/>
                <a:cxnLst/>
                <a:rect l="l" t="t" r="r" b="b"/>
                <a:pathLst>
                  <a:path w="52" h="1331" extrusionOk="0">
                    <a:moveTo>
                      <a:pt x="0" y="1"/>
                    </a:moveTo>
                    <a:lnTo>
                      <a:pt x="0"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7" name="Google Shape;2107;p36"/>
              <p:cNvSpPr/>
              <p:nvPr/>
            </p:nvSpPr>
            <p:spPr>
              <a:xfrm>
                <a:off x="3697175" y="1518625"/>
                <a:ext cx="12025" cy="32425"/>
              </a:xfrm>
              <a:custGeom>
                <a:avLst/>
                <a:gdLst/>
                <a:ahLst/>
                <a:cxnLst/>
                <a:rect l="l" t="t" r="r" b="b"/>
                <a:pathLst>
                  <a:path w="481" h="1297" extrusionOk="0">
                    <a:moveTo>
                      <a:pt x="52" y="1"/>
                    </a:moveTo>
                    <a:lnTo>
                      <a:pt x="0" y="18"/>
                    </a:lnTo>
                    <a:lnTo>
                      <a:pt x="429" y="1296"/>
                    </a:lnTo>
                    <a:lnTo>
                      <a:pt x="481" y="1279"/>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8" name="Google Shape;2108;p36"/>
              <p:cNvSpPr/>
              <p:nvPr/>
            </p:nvSpPr>
            <p:spPr>
              <a:xfrm>
                <a:off x="3710250" y="1518625"/>
                <a:ext cx="12025" cy="32425"/>
              </a:xfrm>
              <a:custGeom>
                <a:avLst/>
                <a:gdLst/>
                <a:ahLst/>
                <a:cxnLst/>
                <a:rect l="l" t="t" r="r" b="b"/>
                <a:pathLst>
                  <a:path w="481" h="1297" extrusionOk="0">
                    <a:moveTo>
                      <a:pt x="438" y="1"/>
                    </a:moveTo>
                    <a:lnTo>
                      <a:pt x="0" y="1279"/>
                    </a:lnTo>
                    <a:lnTo>
                      <a:pt x="52" y="1296"/>
                    </a:lnTo>
                    <a:lnTo>
                      <a:pt x="481" y="18"/>
                    </a:lnTo>
                    <a:lnTo>
                      <a:pt x="438"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09" name="Google Shape;2109;p36"/>
              <p:cNvSpPr/>
              <p:nvPr/>
            </p:nvSpPr>
            <p:spPr>
              <a:xfrm>
                <a:off x="3722050" y="1518425"/>
                <a:ext cx="1300" cy="33250"/>
              </a:xfrm>
              <a:custGeom>
                <a:avLst/>
                <a:gdLst/>
                <a:ahLst/>
                <a:cxnLst/>
                <a:rect l="l" t="t" r="r" b="b"/>
                <a:pathLst>
                  <a:path w="52" h="1330" extrusionOk="0">
                    <a:moveTo>
                      <a:pt x="0" y="0"/>
                    </a:moveTo>
                    <a:lnTo>
                      <a:pt x="0" y="1330"/>
                    </a:lnTo>
                    <a:lnTo>
                      <a:pt x="52" y="1330"/>
                    </a:lnTo>
                    <a:lnTo>
                      <a:pt x="52"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0" name="Google Shape;2110;p36"/>
              <p:cNvSpPr/>
              <p:nvPr/>
            </p:nvSpPr>
            <p:spPr>
              <a:xfrm>
                <a:off x="3708950" y="1517550"/>
                <a:ext cx="1325" cy="33275"/>
              </a:xfrm>
              <a:custGeom>
                <a:avLst/>
                <a:gdLst/>
                <a:ahLst/>
                <a:cxnLst/>
                <a:rect l="l" t="t" r="r" b="b"/>
                <a:pathLst>
                  <a:path w="53" h="1331" extrusionOk="0">
                    <a:moveTo>
                      <a:pt x="1" y="1"/>
                    </a:moveTo>
                    <a:lnTo>
                      <a:pt x="1"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1" name="Google Shape;2111;p36"/>
              <p:cNvSpPr/>
              <p:nvPr/>
            </p:nvSpPr>
            <p:spPr>
              <a:xfrm>
                <a:off x="3723125" y="1518200"/>
                <a:ext cx="12025" cy="32625"/>
              </a:xfrm>
              <a:custGeom>
                <a:avLst/>
                <a:gdLst/>
                <a:ahLst/>
                <a:cxnLst/>
                <a:rect l="l" t="t" r="r" b="b"/>
                <a:pathLst>
                  <a:path w="481" h="1305" extrusionOk="0">
                    <a:moveTo>
                      <a:pt x="52" y="1"/>
                    </a:moveTo>
                    <a:lnTo>
                      <a:pt x="0" y="18"/>
                    </a:lnTo>
                    <a:lnTo>
                      <a:pt x="438" y="1305"/>
                    </a:lnTo>
                    <a:lnTo>
                      <a:pt x="481" y="1287"/>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2" name="Google Shape;2112;p36"/>
              <p:cNvSpPr/>
              <p:nvPr/>
            </p:nvSpPr>
            <p:spPr>
              <a:xfrm>
                <a:off x="3736200" y="1518200"/>
                <a:ext cx="12050" cy="32425"/>
              </a:xfrm>
              <a:custGeom>
                <a:avLst/>
                <a:gdLst/>
                <a:ahLst/>
                <a:cxnLst/>
                <a:rect l="l" t="t" r="r" b="b"/>
                <a:pathLst>
                  <a:path w="482" h="1297" extrusionOk="0">
                    <a:moveTo>
                      <a:pt x="430" y="1"/>
                    </a:moveTo>
                    <a:lnTo>
                      <a:pt x="1" y="1279"/>
                    </a:lnTo>
                    <a:lnTo>
                      <a:pt x="52" y="1296"/>
                    </a:lnTo>
                    <a:lnTo>
                      <a:pt x="481" y="18"/>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3" name="Google Shape;2113;p36"/>
              <p:cNvSpPr/>
              <p:nvPr/>
            </p:nvSpPr>
            <p:spPr>
              <a:xfrm>
                <a:off x="3734925" y="1517550"/>
                <a:ext cx="1300" cy="33275"/>
              </a:xfrm>
              <a:custGeom>
                <a:avLst/>
                <a:gdLst/>
                <a:ahLst/>
                <a:cxnLst/>
                <a:rect l="l" t="t" r="r" b="b"/>
                <a:pathLst>
                  <a:path w="52" h="1331" extrusionOk="0">
                    <a:moveTo>
                      <a:pt x="0" y="1"/>
                    </a:moveTo>
                    <a:lnTo>
                      <a:pt x="0" y="1331"/>
                    </a:lnTo>
                    <a:lnTo>
                      <a:pt x="52" y="1331"/>
                    </a:lnTo>
                    <a:lnTo>
                      <a:pt x="52"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4" name="Google Shape;2114;p36"/>
              <p:cNvSpPr/>
              <p:nvPr/>
            </p:nvSpPr>
            <p:spPr>
              <a:xfrm>
                <a:off x="3515275" y="1563450"/>
                <a:ext cx="31775" cy="44225"/>
              </a:xfrm>
              <a:custGeom>
                <a:avLst/>
                <a:gdLst/>
                <a:ahLst/>
                <a:cxnLst/>
                <a:rect l="l" t="t" r="r" b="b"/>
                <a:pathLst>
                  <a:path w="1271" h="1769" extrusionOk="0">
                    <a:moveTo>
                      <a:pt x="1" y="1"/>
                    </a:moveTo>
                    <a:lnTo>
                      <a:pt x="1" y="1768"/>
                    </a:lnTo>
                    <a:lnTo>
                      <a:pt x="1270" y="1768"/>
                    </a:lnTo>
                    <a:lnTo>
                      <a:pt x="127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5" name="Google Shape;2115;p36"/>
              <p:cNvSpPr/>
              <p:nvPr/>
            </p:nvSpPr>
            <p:spPr>
              <a:xfrm>
                <a:off x="3515275" y="1607650"/>
                <a:ext cx="31775" cy="22325"/>
              </a:xfrm>
              <a:custGeom>
                <a:avLst/>
                <a:gdLst/>
                <a:ahLst/>
                <a:cxnLst/>
                <a:rect l="l" t="t" r="r" b="b"/>
                <a:pathLst>
                  <a:path w="1271" h="893" extrusionOk="0">
                    <a:moveTo>
                      <a:pt x="1" y="0"/>
                    </a:moveTo>
                    <a:lnTo>
                      <a:pt x="1" y="893"/>
                    </a:lnTo>
                    <a:lnTo>
                      <a:pt x="1270" y="893"/>
                    </a:lnTo>
                    <a:lnTo>
                      <a:pt x="1270"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6" name="Google Shape;2116;p36"/>
              <p:cNvSpPr/>
              <p:nvPr/>
            </p:nvSpPr>
            <p:spPr>
              <a:xfrm>
                <a:off x="3719050" y="1607650"/>
                <a:ext cx="31775" cy="22325"/>
              </a:xfrm>
              <a:custGeom>
                <a:avLst/>
                <a:gdLst/>
                <a:ahLst/>
                <a:cxnLst/>
                <a:rect l="l" t="t" r="r" b="b"/>
                <a:pathLst>
                  <a:path w="1271" h="893" extrusionOk="0">
                    <a:moveTo>
                      <a:pt x="0" y="0"/>
                    </a:moveTo>
                    <a:lnTo>
                      <a:pt x="0" y="893"/>
                    </a:lnTo>
                    <a:lnTo>
                      <a:pt x="1270" y="893"/>
                    </a:lnTo>
                    <a:lnTo>
                      <a:pt x="1270"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7" name="Google Shape;2117;p36"/>
              <p:cNvSpPr/>
              <p:nvPr/>
            </p:nvSpPr>
            <p:spPr>
              <a:xfrm>
                <a:off x="3719050" y="1563450"/>
                <a:ext cx="31775" cy="44225"/>
              </a:xfrm>
              <a:custGeom>
                <a:avLst/>
                <a:gdLst/>
                <a:ahLst/>
                <a:cxnLst/>
                <a:rect l="l" t="t" r="r" b="b"/>
                <a:pathLst>
                  <a:path w="1271" h="1769" extrusionOk="0">
                    <a:moveTo>
                      <a:pt x="0" y="1"/>
                    </a:moveTo>
                    <a:lnTo>
                      <a:pt x="0" y="1768"/>
                    </a:lnTo>
                    <a:lnTo>
                      <a:pt x="1270" y="1768"/>
                    </a:lnTo>
                    <a:lnTo>
                      <a:pt x="127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8" name="Google Shape;2118;p36"/>
              <p:cNvSpPr/>
              <p:nvPr/>
            </p:nvSpPr>
            <p:spPr>
              <a:xfrm>
                <a:off x="3503275" y="1549525"/>
                <a:ext cx="258700" cy="19750"/>
              </a:xfrm>
              <a:custGeom>
                <a:avLst/>
                <a:gdLst/>
                <a:ahLst/>
                <a:cxnLst/>
                <a:rect l="l" t="t" r="r" b="b"/>
                <a:pathLst>
                  <a:path w="10348" h="790" extrusionOk="0">
                    <a:moveTo>
                      <a:pt x="69" y="0"/>
                    </a:moveTo>
                    <a:cubicBezTo>
                      <a:pt x="34" y="0"/>
                      <a:pt x="0" y="43"/>
                      <a:pt x="0" y="103"/>
                    </a:cubicBezTo>
                    <a:lnTo>
                      <a:pt x="0" y="687"/>
                    </a:lnTo>
                    <a:cubicBezTo>
                      <a:pt x="0" y="738"/>
                      <a:pt x="34" y="789"/>
                      <a:pt x="69" y="789"/>
                    </a:cubicBezTo>
                    <a:lnTo>
                      <a:pt x="10287" y="789"/>
                    </a:lnTo>
                    <a:cubicBezTo>
                      <a:pt x="10321" y="789"/>
                      <a:pt x="10347" y="747"/>
                      <a:pt x="10347" y="687"/>
                    </a:cubicBezTo>
                    <a:lnTo>
                      <a:pt x="10347" y="103"/>
                    </a:lnTo>
                    <a:cubicBezTo>
                      <a:pt x="10347" y="52"/>
                      <a:pt x="10321" y="0"/>
                      <a:pt x="10287"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19" name="Google Shape;2119;p36"/>
              <p:cNvSpPr/>
              <p:nvPr/>
            </p:nvSpPr>
            <p:spPr>
              <a:xfrm>
                <a:off x="3563750" y="1498475"/>
                <a:ext cx="35200" cy="12450"/>
              </a:xfrm>
              <a:custGeom>
                <a:avLst/>
                <a:gdLst/>
                <a:ahLst/>
                <a:cxnLst/>
                <a:rect l="l" t="t" r="r" b="b"/>
                <a:pathLst>
                  <a:path w="1408" h="498" extrusionOk="0">
                    <a:moveTo>
                      <a:pt x="241" y="0"/>
                    </a:moveTo>
                    <a:cubicBezTo>
                      <a:pt x="112" y="0"/>
                      <a:pt x="1" y="112"/>
                      <a:pt x="1" y="240"/>
                    </a:cubicBezTo>
                    <a:lnTo>
                      <a:pt x="1" y="258"/>
                    </a:lnTo>
                    <a:cubicBezTo>
                      <a:pt x="1" y="386"/>
                      <a:pt x="112" y="498"/>
                      <a:pt x="241" y="498"/>
                    </a:cubicBezTo>
                    <a:lnTo>
                      <a:pt x="1176" y="498"/>
                    </a:lnTo>
                    <a:cubicBezTo>
                      <a:pt x="1305" y="498"/>
                      <a:pt x="1408" y="386"/>
                      <a:pt x="1408" y="258"/>
                    </a:cubicBezTo>
                    <a:lnTo>
                      <a:pt x="1408" y="240"/>
                    </a:lnTo>
                    <a:cubicBezTo>
                      <a:pt x="1408" y="103"/>
                      <a:pt x="1305" y="0"/>
                      <a:pt x="117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0" name="Google Shape;2120;p36"/>
              <p:cNvSpPr/>
              <p:nvPr/>
            </p:nvSpPr>
            <p:spPr>
              <a:xfrm>
                <a:off x="3569975" y="1507050"/>
                <a:ext cx="3025" cy="6875"/>
              </a:xfrm>
              <a:custGeom>
                <a:avLst/>
                <a:gdLst/>
                <a:ahLst/>
                <a:cxnLst/>
                <a:rect l="l" t="t" r="r" b="b"/>
                <a:pathLst>
                  <a:path w="121" h="275" extrusionOk="0">
                    <a:moveTo>
                      <a:pt x="60" y="0"/>
                    </a:moveTo>
                    <a:lnTo>
                      <a:pt x="0" y="60"/>
                    </a:lnTo>
                    <a:lnTo>
                      <a:pt x="0" y="275"/>
                    </a:lnTo>
                    <a:lnTo>
                      <a:pt x="121" y="275"/>
                    </a:lnTo>
                    <a:lnTo>
                      <a:pt x="121" y="60"/>
                    </a:lnTo>
                    <a:lnTo>
                      <a:pt x="60"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1" name="Google Shape;2121;p36"/>
              <p:cNvSpPr/>
              <p:nvPr/>
            </p:nvSpPr>
            <p:spPr>
              <a:xfrm>
                <a:off x="3590125" y="1507050"/>
                <a:ext cx="3025" cy="6875"/>
              </a:xfrm>
              <a:custGeom>
                <a:avLst/>
                <a:gdLst/>
                <a:ahLst/>
                <a:cxnLst/>
                <a:rect l="l" t="t" r="r" b="b"/>
                <a:pathLst>
                  <a:path w="121" h="275" extrusionOk="0">
                    <a:moveTo>
                      <a:pt x="70" y="0"/>
                    </a:moveTo>
                    <a:lnTo>
                      <a:pt x="1" y="60"/>
                    </a:lnTo>
                    <a:lnTo>
                      <a:pt x="1" y="275"/>
                    </a:lnTo>
                    <a:lnTo>
                      <a:pt x="121" y="275"/>
                    </a:lnTo>
                    <a:lnTo>
                      <a:pt x="121" y="60"/>
                    </a:lnTo>
                    <a:lnTo>
                      <a:pt x="70"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2" name="Google Shape;2122;p36"/>
              <p:cNvSpPr/>
              <p:nvPr/>
            </p:nvSpPr>
            <p:spPr>
              <a:xfrm>
                <a:off x="3609875" y="1498475"/>
                <a:ext cx="35200" cy="12450"/>
              </a:xfrm>
              <a:custGeom>
                <a:avLst/>
                <a:gdLst/>
                <a:ahLst/>
                <a:cxnLst/>
                <a:rect l="l" t="t" r="r" b="b"/>
                <a:pathLst>
                  <a:path w="1408" h="498" extrusionOk="0">
                    <a:moveTo>
                      <a:pt x="240" y="0"/>
                    </a:moveTo>
                    <a:cubicBezTo>
                      <a:pt x="112" y="0"/>
                      <a:pt x="0" y="112"/>
                      <a:pt x="0" y="240"/>
                    </a:cubicBezTo>
                    <a:lnTo>
                      <a:pt x="0" y="258"/>
                    </a:lnTo>
                    <a:cubicBezTo>
                      <a:pt x="0" y="386"/>
                      <a:pt x="112" y="498"/>
                      <a:pt x="240" y="498"/>
                    </a:cubicBezTo>
                    <a:lnTo>
                      <a:pt x="1176" y="498"/>
                    </a:lnTo>
                    <a:cubicBezTo>
                      <a:pt x="1304" y="498"/>
                      <a:pt x="1407" y="386"/>
                      <a:pt x="1407" y="258"/>
                    </a:cubicBezTo>
                    <a:lnTo>
                      <a:pt x="1407" y="240"/>
                    </a:lnTo>
                    <a:cubicBezTo>
                      <a:pt x="1407" y="103"/>
                      <a:pt x="1304" y="0"/>
                      <a:pt x="117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3" name="Google Shape;2123;p36"/>
              <p:cNvSpPr/>
              <p:nvPr/>
            </p:nvSpPr>
            <p:spPr>
              <a:xfrm>
                <a:off x="3615875" y="1507050"/>
                <a:ext cx="3250" cy="6875"/>
              </a:xfrm>
              <a:custGeom>
                <a:avLst/>
                <a:gdLst/>
                <a:ahLst/>
                <a:cxnLst/>
                <a:rect l="l" t="t" r="r" b="b"/>
                <a:pathLst>
                  <a:path w="130" h="275" extrusionOk="0">
                    <a:moveTo>
                      <a:pt x="69" y="0"/>
                    </a:moveTo>
                    <a:lnTo>
                      <a:pt x="0" y="60"/>
                    </a:lnTo>
                    <a:lnTo>
                      <a:pt x="0" y="275"/>
                    </a:lnTo>
                    <a:lnTo>
                      <a:pt x="129" y="275"/>
                    </a:lnTo>
                    <a:lnTo>
                      <a:pt x="129" y="60"/>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4" name="Google Shape;2124;p36"/>
              <p:cNvSpPr/>
              <p:nvPr/>
            </p:nvSpPr>
            <p:spPr>
              <a:xfrm>
                <a:off x="3636250" y="1507050"/>
                <a:ext cx="3025" cy="6875"/>
              </a:xfrm>
              <a:custGeom>
                <a:avLst/>
                <a:gdLst/>
                <a:ahLst/>
                <a:cxnLst/>
                <a:rect l="l" t="t" r="r" b="b"/>
                <a:pathLst>
                  <a:path w="121" h="275" extrusionOk="0">
                    <a:moveTo>
                      <a:pt x="52" y="0"/>
                    </a:moveTo>
                    <a:lnTo>
                      <a:pt x="0" y="60"/>
                    </a:lnTo>
                    <a:lnTo>
                      <a:pt x="0" y="275"/>
                    </a:lnTo>
                    <a:lnTo>
                      <a:pt x="121" y="275"/>
                    </a:lnTo>
                    <a:lnTo>
                      <a:pt x="121" y="60"/>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5" name="Google Shape;2125;p36"/>
              <p:cNvSpPr/>
              <p:nvPr/>
            </p:nvSpPr>
            <p:spPr>
              <a:xfrm>
                <a:off x="3612450" y="1480025"/>
                <a:ext cx="7300" cy="15025"/>
              </a:xfrm>
              <a:custGeom>
                <a:avLst/>
                <a:gdLst/>
                <a:ahLst/>
                <a:cxnLst/>
                <a:rect l="l" t="t" r="r" b="b"/>
                <a:pathLst>
                  <a:path w="292" h="601" extrusionOk="0">
                    <a:moveTo>
                      <a:pt x="77" y="0"/>
                    </a:moveTo>
                    <a:cubicBezTo>
                      <a:pt x="34" y="0"/>
                      <a:pt x="0" y="35"/>
                      <a:pt x="0" y="78"/>
                    </a:cubicBezTo>
                    <a:lnTo>
                      <a:pt x="0" y="524"/>
                    </a:lnTo>
                    <a:cubicBezTo>
                      <a:pt x="0" y="567"/>
                      <a:pt x="34" y="601"/>
                      <a:pt x="77" y="601"/>
                    </a:cubicBezTo>
                    <a:lnTo>
                      <a:pt x="215" y="601"/>
                    </a:lnTo>
                    <a:cubicBezTo>
                      <a:pt x="258" y="601"/>
                      <a:pt x="292" y="567"/>
                      <a:pt x="292" y="524"/>
                    </a:cubicBezTo>
                    <a:lnTo>
                      <a:pt x="292" y="78"/>
                    </a:lnTo>
                    <a:cubicBezTo>
                      <a:pt x="292" y="35"/>
                      <a:pt x="258"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6" name="Google Shape;2126;p36"/>
              <p:cNvSpPr/>
              <p:nvPr/>
            </p:nvSpPr>
            <p:spPr>
              <a:xfrm>
                <a:off x="3676150" y="1480025"/>
                <a:ext cx="7325" cy="15025"/>
              </a:xfrm>
              <a:custGeom>
                <a:avLst/>
                <a:gdLst/>
                <a:ahLst/>
                <a:cxnLst/>
                <a:rect l="l" t="t" r="r" b="b"/>
                <a:pathLst>
                  <a:path w="293" h="601" extrusionOk="0">
                    <a:moveTo>
                      <a:pt x="78" y="0"/>
                    </a:moveTo>
                    <a:cubicBezTo>
                      <a:pt x="35" y="0"/>
                      <a:pt x="0" y="35"/>
                      <a:pt x="0" y="78"/>
                    </a:cubicBezTo>
                    <a:lnTo>
                      <a:pt x="0" y="524"/>
                    </a:lnTo>
                    <a:cubicBezTo>
                      <a:pt x="0" y="567"/>
                      <a:pt x="35" y="601"/>
                      <a:pt x="78" y="601"/>
                    </a:cubicBezTo>
                    <a:lnTo>
                      <a:pt x="215" y="601"/>
                    </a:lnTo>
                    <a:cubicBezTo>
                      <a:pt x="258" y="601"/>
                      <a:pt x="292" y="567"/>
                      <a:pt x="292" y="524"/>
                    </a:cubicBezTo>
                    <a:lnTo>
                      <a:pt x="292" y="78"/>
                    </a:lnTo>
                    <a:cubicBezTo>
                      <a:pt x="292" y="35"/>
                      <a:pt x="249"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7" name="Google Shape;2127;p36"/>
              <p:cNvSpPr/>
              <p:nvPr/>
            </p:nvSpPr>
            <p:spPr>
              <a:xfrm>
                <a:off x="3637975" y="1480025"/>
                <a:ext cx="7100" cy="15025"/>
              </a:xfrm>
              <a:custGeom>
                <a:avLst/>
                <a:gdLst/>
                <a:ahLst/>
                <a:cxnLst/>
                <a:rect l="l" t="t" r="r" b="b"/>
                <a:pathLst>
                  <a:path w="284" h="601" extrusionOk="0">
                    <a:moveTo>
                      <a:pt x="69" y="0"/>
                    </a:moveTo>
                    <a:cubicBezTo>
                      <a:pt x="26" y="0"/>
                      <a:pt x="0" y="35"/>
                      <a:pt x="0" y="78"/>
                    </a:cubicBezTo>
                    <a:lnTo>
                      <a:pt x="0" y="524"/>
                    </a:lnTo>
                    <a:cubicBezTo>
                      <a:pt x="0" y="567"/>
                      <a:pt x="26" y="601"/>
                      <a:pt x="69" y="601"/>
                    </a:cubicBezTo>
                    <a:lnTo>
                      <a:pt x="215" y="601"/>
                    </a:lnTo>
                    <a:cubicBezTo>
                      <a:pt x="258" y="601"/>
                      <a:pt x="283" y="567"/>
                      <a:pt x="283" y="524"/>
                    </a:cubicBezTo>
                    <a:lnTo>
                      <a:pt x="283" y="78"/>
                    </a:lnTo>
                    <a:cubicBezTo>
                      <a:pt x="283" y="35"/>
                      <a:pt x="258"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8" name="Google Shape;2128;p36"/>
              <p:cNvSpPr/>
              <p:nvPr/>
            </p:nvSpPr>
            <p:spPr>
              <a:xfrm>
                <a:off x="3625300" y="1480025"/>
                <a:ext cx="7325" cy="15025"/>
              </a:xfrm>
              <a:custGeom>
                <a:avLst/>
                <a:gdLst/>
                <a:ahLst/>
                <a:cxnLst/>
                <a:rect l="l" t="t" r="r" b="b"/>
                <a:pathLst>
                  <a:path w="293" h="601" extrusionOk="0">
                    <a:moveTo>
                      <a:pt x="78" y="0"/>
                    </a:moveTo>
                    <a:cubicBezTo>
                      <a:pt x="35" y="0"/>
                      <a:pt x="1" y="35"/>
                      <a:pt x="1" y="78"/>
                    </a:cubicBezTo>
                    <a:lnTo>
                      <a:pt x="1" y="524"/>
                    </a:lnTo>
                    <a:cubicBezTo>
                      <a:pt x="1" y="567"/>
                      <a:pt x="27" y="601"/>
                      <a:pt x="78" y="601"/>
                    </a:cubicBezTo>
                    <a:lnTo>
                      <a:pt x="215" y="601"/>
                    </a:lnTo>
                    <a:cubicBezTo>
                      <a:pt x="258" y="601"/>
                      <a:pt x="293" y="567"/>
                      <a:pt x="293" y="524"/>
                    </a:cubicBezTo>
                    <a:lnTo>
                      <a:pt x="293" y="78"/>
                    </a:lnTo>
                    <a:cubicBezTo>
                      <a:pt x="275" y="35"/>
                      <a:pt x="250" y="0"/>
                      <a:pt x="207"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29" name="Google Shape;2129;p36"/>
              <p:cNvSpPr/>
              <p:nvPr/>
            </p:nvSpPr>
            <p:spPr>
              <a:xfrm>
                <a:off x="3663275" y="1480025"/>
                <a:ext cx="7325" cy="15025"/>
              </a:xfrm>
              <a:custGeom>
                <a:avLst/>
                <a:gdLst/>
                <a:ahLst/>
                <a:cxnLst/>
                <a:rect l="l" t="t" r="r" b="b"/>
                <a:pathLst>
                  <a:path w="293" h="601" extrusionOk="0">
                    <a:moveTo>
                      <a:pt x="78" y="0"/>
                    </a:moveTo>
                    <a:cubicBezTo>
                      <a:pt x="35" y="0"/>
                      <a:pt x="1" y="35"/>
                      <a:pt x="1" y="78"/>
                    </a:cubicBezTo>
                    <a:lnTo>
                      <a:pt x="1" y="524"/>
                    </a:lnTo>
                    <a:cubicBezTo>
                      <a:pt x="1" y="567"/>
                      <a:pt x="35" y="601"/>
                      <a:pt x="78" y="601"/>
                    </a:cubicBezTo>
                    <a:lnTo>
                      <a:pt x="215" y="601"/>
                    </a:lnTo>
                    <a:cubicBezTo>
                      <a:pt x="258" y="601"/>
                      <a:pt x="292" y="567"/>
                      <a:pt x="292" y="524"/>
                    </a:cubicBezTo>
                    <a:lnTo>
                      <a:pt x="292" y="78"/>
                    </a:lnTo>
                    <a:cubicBezTo>
                      <a:pt x="292" y="35"/>
                      <a:pt x="258"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0" name="Google Shape;2130;p36"/>
              <p:cNvSpPr/>
              <p:nvPr/>
            </p:nvSpPr>
            <p:spPr>
              <a:xfrm>
                <a:off x="3650400" y="1480025"/>
                <a:ext cx="7325" cy="15025"/>
              </a:xfrm>
              <a:custGeom>
                <a:avLst/>
                <a:gdLst/>
                <a:ahLst/>
                <a:cxnLst/>
                <a:rect l="l" t="t" r="r" b="b"/>
                <a:pathLst>
                  <a:path w="293" h="601" extrusionOk="0">
                    <a:moveTo>
                      <a:pt x="78" y="0"/>
                    </a:moveTo>
                    <a:cubicBezTo>
                      <a:pt x="35" y="0"/>
                      <a:pt x="1" y="35"/>
                      <a:pt x="1" y="78"/>
                    </a:cubicBezTo>
                    <a:lnTo>
                      <a:pt x="1" y="524"/>
                    </a:lnTo>
                    <a:cubicBezTo>
                      <a:pt x="1" y="567"/>
                      <a:pt x="35" y="601"/>
                      <a:pt x="78" y="601"/>
                    </a:cubicBezTo>
                    <a:lnTo>
                      <a:pt x="215" y="601"/>
                    </a:lnTo>
                    <a:cubicBezTo>
                      <a:pt x="258" y="601"/>
                      <a:pt x="292" y="567"/>
                      <a:pt x="292" y="524"/>
                    </a:cubicBezTo>
                    <a:lnTo>
                      <a:pt x="292" y="78"/>
                    </a:lnTo>
                    <a:cubicBezTo>
                      <a:pt x="292" y="35"/>
                      <a:pt x="258" y="0"/>
                      <a:pt x="21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1" name="Google Shape;2131;p36"/>
              <p:cNvSpPr/>
              <p:nvPr/>
            </p:nvSpPr>
            <p:spPr>
              <a:xfrm>
                <a:off x="3700175" y="1504250"/>
                <a:ext cx="4950" cy="7100"/>
              </a:xfrm>
              <a:custGeom>
                <a:avLst/>
                <a:gdLst/>
                <a:ahLst/>
                <a:cxnLst/>
                <a:rect l="l" t="t" r="r" b="b"/>
                <a:pathLst>
                  <a:path w="198" h="284" extrusionOk="0">
                    <a:moveTo>
                      <a:pt x="69" y="1"/>
                    </a:moveTo>
                    <a:cubicBezTo>
                      <a:pt x="26" y="1"/>
                      <a:pt x="0" y="27"/>
                      <a:pt x="0" y="69"/>
                    </a:cubicBezTo>
                    <a:lnTo>
                      <a:pt x="0" y="215"/>
                    </a:lnTo>
                    <a:cubicBezTo>
                      <a:pt x="0" y="258"/>
                      <a:pt x="26" y="284"/>
                      <a:pt x="69" y="284"/>
                    </a:cubicBezTo>
                    <a:lnTo>
                      <a:pt x="129" y="284"/>
                    </a:lnTo>
                    <a:cubicBezTo>
                      <a:pt x="172" y="284"/>
                      <a:pt x="198" y="258"/>
                      <a:pt x="198" y="215"/>
                    </a:cubicBezTo>
                    <a:lnTo>
                      <a:pt x="198" y="69"/>
                    </a:lnTo>
                    <a:cubicBezTo>
                      <a:pt x="198" y="27"/>
                      <a:pt x="172" y="1"/>
                      <a:pt x="129"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2" name="Google Shape;2132;p36"/>
              <p:cNvSpPr/>
              <p:nvPr/>
            </p:nvSpPr>
            <p:spPr>
              <a:xfrm>
                <a:off x="3737925" y="1504250"/>
                <a:ext cx="5375" cy="7100"/>
              </a:xfrm>
              <a:custGeom>
                <a:avLst/>
                <a:gdLst/>
                <a:ahLst/>
                <a:cxnLst/>
                <a:rect l="l" t="t" r="r" b="b"/>
                <a:pathLst>
                  <a:path w="215" h="284" extrusionOk="0">
                    <a:moveTo>
                      <a:pt x="77" y="1"/>
                    </a:moveTo>
                    <a:cubicBezTo>
                      <a:pt x="35" y="1"/>
                      <a:pt x="0" y="27"/>
                      <a:pt x="0" y="69"/>
                    </a:cubicBezTo>
                    <a:lnTo>
                      <a:pt x="0" y="215"/>
                    </a:lnTo>
                    <a:cubicBezTo>
                      <a:pt x="0" y="258"/>
                      <a:pt x="26" y="284"/>
                      <a:pt x="77" y="284"/>
                    </a:cubicBezTo>
                    <a:lnTo>
                      <a:pt x="129" y="284"/>
                    </a:lnTo>
                    <a:cubicBezTo>
                      <a:pt x="172" y="284"/>
                      <a:pt x="206" y="258"/>
                      <a:pt x="206" y="215"/>
                    </a:cubicBezTo>
                    <a:lnTo>
                      <a:pt x="206" y="69"/>
                    </a:lnTo>
                    <a:cubicBezTo>
                      <a:pt x="215" y="27"/>
                      <a:pt x="180" y="1"/>
                      <a:pt x="138"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3" name="Google Shape;2133;p36"/>
              <p:cNvSpPr/>
              <p:nvPr/>
            </p:nvSpPr>
            <p:spPr>
              <a:xfrm>
                <a:off x="3707675" y="1504250"/>
                <a:ext cx="4950" cy="7100"/>
              </a:xfrm>
              <a:custGeom>
                <a:avLst/>
                <a:gdLst/>
                <a:ahLst/>
                <a:cxnLst/>
                <a:rect l="l" t="t" r="r" b="b"/>
                <a:pathLst>
                  <a:path w="198" h="284" extrusionOk="0">
                    <a:moveTo>
                      <a:pt x="69" y="1"/>
                    </a:moveTo>
                    <a:cubicBezTo>
                      <a:pt x="26" y="1"/>
                      <a:pt x="1" y="27"/>
                      <a:pt x="1" y="69"/>
                    </a:cubicBezTo>
                    <a:lnTo>
                      <a:pt x="1" y="215"/>
                    </a:lnTo>
                    <a:cubicBezTo>
                      <a:pt x="1" y="258"/>
                      <a:pt x="26" y="284"/>
                      <a:pt x="69" y="284"/>
                    </a:cubicBezTo>
                    <a:lnTo>
                      <a:pt x="129" y="284"/>
                    </a:lnTo>
                    <a:cubicBezTo>
                      <a:pt x="172" y="284"/>
                      <a:pt x="198" y="258"/>
                      <a:pt x="198" y="215"/>
                    </a:cubicBezTo>
                    <a:lnTo>
                      <a:pt x="198" y="69"/>
                    </a:lnTo>
                    <a:cubicBezTo>
                      <a:pt x="198" y="27"/>
                      <a:pt x="172" y="1"/>
                      <a:pt x="129"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4" name="Google Shape;2134;p36"/>
              <p:cNvSpPr/>
              <p:nvPr/>
            </p:nvSpPr>
            <p:spPr>
              <a:xfrm>
                <a:off x="3730400" y="1504250"/>
                <a:ext cx="5175" cy="7100"/>
              </a:xfrm>
              <a:custGeom>
                <a:avLst/>
                <a:gdLst/>
                <a:ahLst/>
                <a:cxnLst/>
                <a:rect l="l" t="t" r="r" b="b"/>
                <a:pathLst>
                  <a:path w="207" h="284" extrusionOk="0">
                    <a:moveTo>
                      <a:pt x="78" y="1"/>
                    </a:moveTo>
                    <a:cubicBezTo>
                      <a:pt x="35" y="1"/>
                      <a:pt x="1" y="27"/>
                      <a:pt x="1" y="69"/>
                    </a:cubicBezTo>
                    <a:lnTo>
                      <a:pt x="1" y="215"/>
                    </a:lnTo>
                    <a:cubicBezTo>
                      <a:pt x="1" y="258"/>
                      <a:pt x="35" y="284"/>
                      <a:pt x="78" y="284"/>
                    </a:cubicBezTo>
                    <a:lnTo>
                      <a:pt x="130" y="284"/>
                    </a:lnTo>
                    <a:cubicBezTo>
                      <a:pt x="173" y="284"/>
                      <a:pt x="207" y="258"/>
                      <a:pt x="207" y="215"/>
                    </a:cubicBezTo>
                    <a:lnTo>
                      <a:pt x="207" y="69"/>
                    </a:lnTo>
                    <a:cubicBezTo>
                      <a:pt x="207" y="27"/>
                      <a:pt x="173" y="1"/>
                      <a:pt x="130"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5" name="Google Shape;2135;p36"/>
              <p:cNvSpPr/>
              <p:nvPr/>
            </p:nvSpPr>
            <p:spPr>
              <a:xfrm>
                <a:off x="3715400" y="1504250"/>
                <a:ext cx="5175" cy="7100"/>
              </a:xfrm>
              <a:custGeom>
                <a:avLst/>
                <a:gdLst/>
                <a:ahLst/>
                <a:cxnLst/>
                <a:rect l="l" t="t" r="r" b="b"/>
                <a:pathLst>
                  <a:path w="207" h="284" extrusionOk="0">
                    <a:moveTo>
                      <a:pt x="78" y="1"/>
                    </a:moveTo>
                    <a:cubicBezTo>
                      <a:pt x="35" y="1"/>
                      <a:pt x="0" y="27"/>
                      <a:pt x="0" y="69"/>
                    </a:cubicBezTo>
                    <a:lnTo>
                      <a:pt x="0" y="215"/>
                    </a:lnTo>
                    <a:cubicBezTo>
                      <a:pt x="0" y="258"/>
                      <a:pt x="35" y="284"/>
                      <a:pt x="78" y="284"/>
                    </a:cubicBezTo>
                    <a:lnTo>
                      <a:pt x="129" y="284"/>
                    </a:lnTo>
                    <a:cubicBezTo>
                      <a:pt x="172" y="284"/>
                      <a:pt x="206" y="258"/>
                      <a:pt x="206" y="215"/>
                    </a:cubicBezTo>
                    <a:lnTo>
                      <a:pt x="206" y="69"/>
                    </a:lnTo>
                    <a:cubicBezTo>
                      <a:pt x="206" y="27"/>
                      <a:pt x="163" y="1"/>
                      <a:pt x="129"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6" name="Google Shape;2136;p36"/>
              <p:cNvSpPr/>
              <p:nvPr/>
            </p:nvSpPr>
            <p:spPr>
              <a:xfrm>
                <a:off x="3722900" y="1504250"/>
                <a:ext cx="5175" cy="7100"/>
              </a:xfrm>
              <a:custGeom>
                <a:avLst/>
                <a:gdLst/>
                <a:ahLst/>
                <a:cxnLst/>
                <a:rect l="l" t="t" r="r" b="b"/>
                <a:pathLst>
                  <a:path w="207" h="284" extrusionOk="0">
                    <a:moveTo>
                      <a:pt x="78" y="1"/>
                    </a:moveTo>
                    <a:cubicBezTo>
                      <a:pt x="35" y="1"/>
                      <a:pt x="1" y="27"/>
                      <a:pt x="1" y="69"/>
                    </a:cubicBezTo>
                    <a:lnTo>
                      <a:pt x="1" y="215"/>
                    </a:lnTo>
                    <a:cubicBezTo>
                      <a:pt x="1" y="258"/>
                      <a:pt x="26" y="284"/>
                      <a:pt x="78" y="284"/>
                    </a:cubicBezTo>
                    <a:lnTo>
                      <a:pt x="129" y="284"/>
                    </a:lnTo>
                    <a:cubicBezTo>
                      <a:pt x="172" y="284"/>
                      <a:pt x="207" y="258"/>
                      <a:pt x="207" y="215"/>
                    </a:cubicBezTo>
                    <a:lnTo>
                      <a:pt x="207" y="69"/>
                    </a:lnTo>
                    <a:cubicBezTo>
                      <a:pt x="207" y="27"/>
                      <a:pt x="172" y="1"/>
                      <a:pt x="129"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7" name="Google Shape;2137;p36"/>
              <p:cNvSpPr/>
              <p:nvPr/>
            </p:nvSpPr>
            <p:spPr>
              <a:xfrm>
                <a:off x="3520425" y="1497175"/>
                <a:ext cx="22125" cy="21050"/>
              </a:xfrm>
              <a:custGeom>
                <a:avLst/>
                <a:gdLst/>
                <a:ahLst/>
                <a:cxnLst/>
                <a:rect l="l" t="t" r="r" b="b"/>
                <a:pathLst>
                  <a:path w="885" h="842" extrusionOk="0">
                    <a:moveTo>
                      <a:pt x="0" y="1"/>
                    </a:moveTo>
                    <a:lnTo>
                      <a:pt x="0" y="842"/>
                    </a:lnTo>
                    <a:lnTo>
                      <a:pt x="884" y="842"/>
                    </a:lnTo>
                    <a:lnTo>
                      <a:pt x="884"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8" name="Google Shape;2138;p36"/>
              <p:cNvSpPr/>
              <p:nvPr/>
            </p:nvSpPr>
            <p:spPr>
              <a:xfrm>
                <a:off x="3444075" y="1443125"/>
                <a:ext cx="57925" cy="42075"/>
              </a:xfrm>
              <a:custGeom>
                <a:avLst/>
                <a:gdLst/>
                <a:ahLst/>
                <a:cxnLst/>
                <a:rect l="l" t="t" r="r" b="b"/>
                <a:pathLst>
                  <a:path w="2317" h="1683" extrusionOk="0">
                    <a:moveTo>
                      <a:pt x="60" y="1"/>
                    </a:moveTo>
                    <a:cubicBezTo>
                      <a:pt x="43" y="26"/>
                      <a:pt x="17" y="52"/>
                      <a:pt x="0" y="86"/>
                    </a:cubicBezTo>
                    <a:lnTo>
                      <a:pt x="2317" y="1682"/>
                    </a:lnTo>
                    <a:lnTo>
                      <a:pt x="2291" y="1536"/>
                    </a:lnTo>
                    <a:lnTo>
                      <a:pt x="60"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39" name="Google Shape;2139;p36"/>
              <p:cNvSpPr/>
              <p:nvPr/>
            </p:nvSpPr>
            <p:spPr>
              <a:xfrm>
                <a:off x="3448150" y="1436275"/>
                <a:ext cx="63725" cy="33050"/>
              </a:xfrm>
              <a:custGeom>
                <a:avLst/>
                <a:gdLst/>
                <a:ahLst/>
                <a:cxnLst/>
                <a:rect l="l" t="t" r="r" b="b"/>
                <a:pathLst>
                  <a:path w="2549" h="1322" extrusionOk="0">
                    <a:moveTo>
                      <a:pt x="52" y="0"/>
                    </a:moveTo>
                    <a:cubicBezTo>
                      <a:pt x="43" y="34"/>
                      <a:pt x="17" y="69"/>
                      <a:pt x="0" y="94"/>
                    </a:cubicBezTo>
                    <a:lnTo>
                      <a:pt x="2505" y="1321"/>
                    </a:lnTo>
                    <a:lnTo>
                      <a:pt x="2548" y="1227"/>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0" name="Google Shape;2140;p36"/>
              <p:cNvSpPr/>
              <p:nvPr/>
            </p:nvSpPr>
            <p:spPr>
              <a:xfrm>
                <a:off x="3446650" y="1438200"/>
                <a:ext cx="54275" cy="43125"/>
              </a:xfrm>
              <a:custGeom>
                <a:avLst/>
                <a:gdLst/>
                <a:ahLst/>
                <a:cxnLst/>
                <a:rect l="l" t="t" r="r" b="b"/>
                <a:pathLst>
                  <a:path w="2171" h="1725" extrusionOk="0">
                    <a:moveTo>
                      <a:pt x="69" y="0"/>
                    </a:moveTo>
                    <a:cubicBezTo>
                      <a:pt x="43" y="43"/>
                      <a:pt x="26" y="78"/>
                      <a:pt x="0" y="112"/>
                    </a:cubicBezTo>
                    <a:lnTo>
                      <a:pt x="206" y="472"/>
                    </a:lnTo>
                    <a:lnTo>
                      <a:pt x="815" y="412"/>
                    </a:lnTo>
                    <a:lnTo>
                      <a:pt x="1055" y="1038"/>
                    </a:lnTo>
                    <a:lnTo>
                      <a:pt x="1176" y="1116"/>
                    </a:lnTo>
                    <a:lnTo>
                      <a:pt x="1913" y="953"/>
                    </a:lnTo>
                    <a:lnTo>
                      <a:pt x="2059" y="1725"/>
                    </a:lnTo>
                    <a:lnTo>
                      <a:pt x="2171" y="1708"/>
                    </a:lnTo>
                    <a:lnTo>
                      <a:pt x="2008" y="901"/>
                    </a:lnTo>
                    <a:lnTo>
                      <a:pt x="1922" y="841"/>
                    </a:lnTo>
                    <a:lnTo>
                      <a:pt x="1158" y="1013"/>
                    </a:lnTo>
                    <a:lnTo>
                      <a:pt x="918" y="369"/>
                    </a:lnTo>
                    <a:lnTo>
                      <a:pt x="789" y="309"/>
                    </a:lnTo>
                    <a:lnTo>
                      <a:pt x="275" y="369"/>
                    </a:lnTo>
                    <a:lnTo>
                      <a:pt x="6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1" name="Google Shape;2141;p36"/>
              <p:cNvSpPr/>
              <p:nvPr/>
            </p:nvSpPr>
            <p:spPr>
              <a:xfrm>
                <a:off x="3443625" y="1441625"/>
                <a:ext cx="2825" cy="110500"/>
              </a:xfrm>
              <a:custGeom>
                <a:avLst/>
                <a:gdLst/>
                <a:ahLst/>
                <a:cxnLst/>
                <a:rect l="l" t="t" r="r" b="b"/>
                <a:pathLst>
                  <a:path w="113" h="4420" extrusionOk="0">
                    <a:moveTo>
                      <a:pt x="1" y="1"/>
                    </a:moveTo>
                    <a:cubicBezTo>
                      <a:pt x="27" y="1485"/>
                      <a:pt x="35" y="2952"/>
                      <a:pt x="27" y="4419"/>
                    </a:cubicBezTo>
                    <a:lnTo>
                      <a:pt x="113" y="4419"/>
                    </a:lnTo>
                    <a:cubicBezTo>
                      <a:pt x="113" y="2952"/>
                      <a:pt x="113" y="1476"/>
                      <a:pt x="87"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2" name="Google Shape;2142;p36"/>
              <p:cNvSpPr/>
              <p:nvPr/>
            </p:nvSpPr>
            <p:spPr>
              <a:xfrm>
                <a:off x="3461225" y="1440550"/>
                <a:ext cx="2375" cy="112625"/>
              </a:xfrm>
              <a:custGeom>
                <a:avLst/>
                <a:gdLst/>
                <a:ahLst/>
                <a:cxnLst/>
                <a:rect l="l" t="t" r="r" b="b"/>
                <a:pathLst>
                  <a:path w="95" h="4505" extrusionOk="0">
                    <a:moveTo>
                      <a:pt x="1" y="1"/>
                    </a:moveTo>
                    <a:cubicBezTo>
                      <a:pt x="1" y="1476"/>
                      <a:pt x="9" y="2995"/>
                      <a:pt x="9" y="4505"/>
                    </a:cubicBezTo>
                    <a:lnTo>
                      <a:pt x="95" y="4505"/>
                    </a:lnTo>
                    <a:cubicBezTo>
                      <a:pt x="95" y="2995"/>
                      <a:pt x="95" y="1459"/>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3" name="Google Shape;2143;p36"/>
              <p:cNvSpPr/>
              <p:nvPr/>
            </p:nvSpPr>
            <p:spPr>
              <a:xfrm>
                <a:off x="3441075" y="1432800"/>
                <a:ext cx="25325" cy="22700"/>
              </a:xfrm>
              <a:custGeom>
                <a:avLst/>
                <a:gdLst/>
                <a:ahLst/>
                <a:cxnLst/>
                <a:rect l="l" t="t" r="r" b="b"/>
                <a:pathLst>
                  <a:path w="1013" h="908" extrusionOk="0">
                    <a:moveTo>
                      <a:pt x="518" y="0"/>
                    </a:moveTo>
                    <a:cubicBezTo>
                      <a:pt x="316" y="0"/>
                      <a:pt x="121" y="144"/>
                      <a:pt x="69" y="345"/>
                    </a:cubicBezTo>
                    <a:cubicBezTo>
                      <a:pt x="0" y="585"/>
                      <a:pt x="154" y="825"/>
                      <a:pt x="395" y="894"/>
                    </a:cubicBezTo>
                    <a:cubicBezTo>
                      <a:pt x="431" y="903"/>
                      <a:pt x="468" y="908"/>
                      <a:pt x="504" y="908"/>
                    </a:cubicBezTo>
                    <a:cubicBezTo>
                      <a:pt x="706" y="908"/>
                      <a:pt x="893" y="771"/>
                      <a:pt x="944" y="559"/>
                    </a:cubicBezTo>
                    <a:cubicBezTo>
                      <a:pt x="1012" y="328"/>
                      <a:pt x="858" y="79"/>
                      <a:pt x="609" y="10"/>
                    </a:cubicBezTo>
                    <a:cubicBezTo>
                      <a:pt x="579" y="4"/>
                      <a:pt x="549" y="0"/>
                      <a:pt x="518"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4" name="Google Shape;2144;p36"/>
              <p:cNvSpPr/>
              <p:nvPr/>
            </p:nvSpPr>
            <p:spPr>
              <a:xfrm>
                <a:off x="3449425" y="1558950"/>
                <a:ext cx="10750" cy="19125"/>
              </a:xfrm>
              <a:custGeom>
                <a:avLst/>
                <a:gdLst/>
                <a:ahLst/>
                <a:cxnLst/>
                <a:rect l="l" t="t" r="r" b="b"/>
                <a:pathLst>
                  <a:path w="430" h="765" extrusionOk="0">
                    <a:moveTo>
                      <a:pt x="181" y="1"/>
                    </a:moveTo>
                    <a:cubicBezTo>
                      <a:pt x="172" y="1"/>
                      <a:pt x="146" y="9"/>
                      <a:pt x="146" y="18"/>
                    </a:cubicBezTo>
                    <a:cubicBezTo>
                      <a:pt x="138" y="155"/>
                      <a:pt x="215" y="241"/>
                      <a:pt x="267" y="327"/>
                    </a:cubicBezTo>
                    <a:cubicBezTo>
                      <a:pt x="318" y="404"/>
                      <a:pt x="361" y="464"/>
                      <a:pt x="361" y="550"/>
                    </a:cubicBezTo>
                    <a:cubicBezTo>
                      <a:pt x="352" y="627"/>
                      <a:pt x="318" y="713"/>
                      <a:pt x="215" y="713"/>
                    </a:cubicBezTo>
                    <a:cubicBezTo>
                      <a:pt x="138" y="713"/>
                      <a:pt x="104" y="670"/>
                      <a:pt x="86" y="644"/>
                    </a:cubicBezTo>
                    <a:cubicBezTo>
                      <a:pt x="52" y="601"/>
                      <a:pt x="52" y="541"/>
                      <a:pt x="61" y="524"/>
                    </a:cubicBezTo>
                    <a:cubicBezTo>
                      <a:pt x="78" y="507"/>
                      <a:pt x="61" y="490"/>
                      <a:pt x="52" y="490"/>
                    </a:cubicBezTo>
                    <a:cubicBezTo>
                      <a:pt x="50" y="487"/>
                      <a:pt x="46" y="486"/>
                      <a:pt x="41" y="486"/>
                    </a:cubicBezTo>
                    <a:cubicBezTo>
                      <a:pt x="31" y="486"/>
                      <a:pt x="18" y="492"/>
                      <a:pt x="18" y="498"/>
                    </a:cubicBezTo>
                    <a:cubicBezTo>
                      <a:pt x="1" y="541"/>
                      <a:pt x="9" y="618"/>
                      <a:pt x="44" y="670"/>
                    </a:cubicBezTo>
                    <a:cubicBezTo>
                      <a:pt x="86" y="738"/>
                      <a:pt x="138" y="764"/>
                      <a:pt x="215" y="764"/>
                    </a:cubicBezTo>
                    <a:cubicBezTo>
                      <a:pt x="335" y="764"/>
                      <a:pt x="404" y="696"/>
                      <a:pt x="421" y="567"/>
                    </a:cubicBezTo>
                    <a:cubicBezTo>
                      <a:pt x="430" y="455"/>
                      <a:pt x="378" y="370"/>
                      <a:pt x="318" y="301"/>
                    </a:cubicBezTo>
                    <a:cubicBezTo>
                      <a:pt x="258" y="224"/>
                      <a:pt x="207" y="146"/>
                      <a:pt x="207" y="26"/>
                    </a:cubicBezTo>
                    <a:cubicBezTo>
                      <a:pt x="207" y="18"/>
                      <a:pt x="189" y="1"/>
                      <a:pt x="181"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5" name="Google Shape;2145;p36"/>
              <p:cNvSpPr/>
              <p:nvPr/>
            </p:nvSpPr>
            <p:spPr>
              <a:xfrm>
                <a:off x="3448925" y="1558950"/>
                <a:ext cx="13600" cy="19550"/>
              </a:xfrm>
              <a:custGeom>
                <a:avLst/>
                <a:gdLst/>
                <a:ahLst/>
                <a:cxnLst/>
                <a:rect l="l" t="t" r="r" b="b"/>
                <a:pathLst>
                  <a:path w="544" h="782" extrusionOk="0">
                    <a:moveTo>
                      <a:pt x="201" y="1"/>
                    </a:moveTo>
                    <a:cubicBezTo>
                      <a:pt x="192" y="1"/>
                      <a:pt x="166" y="9"/>
                      <a:pt x="166" y="18"/>
                    </a:cubicBezTo>
                    <a:lnTo>
                      <a:pt x="166" y="69"/>
                    </a:lnTo>
                    <a:cubicBezTo>
                      <a:pt x="184" y="86"/>
                      <a:pt x="192" y="86"/>
                      <a:pt x="192" y="104"/>
                    </a:cubicBezTo>
                    <a:cubicBezTo>
                      <a:pt x="227" y="275"/>
                      <a:pt x="544" y="515"/>
                      <a:pt x="355" y="713"/>
                    </a:cubicBezTo>
                    <a:cubicBezTo>
                      <a:pt x="321" y="747"/>
                      <a:pt x="277" y="763"/>
                      <a:pt x="234" y="763"/>
                    </a:cubicBezTo>
                    <a:cubicBezTo>
                      <a:pt x="117" y="763"/>
                      <a:pt x="1" y="649"/>
                      <a:pt x="64" y="498"/>
                    </a:cubicBezTo>
                    <a:cubicBezTo>
                      <a:pt x="55" y="498"/>
                      <a:pt x="38" y="498"/>
                      <a:pt x="38" y="515"/>
                    </a:cubicBezTo>
                    <a:cubicBezTo>
                      <a:pt x="21" y="550"/>
                      <a:pt x="29" y="627"/>
                      <a:pt x="64" y="687"/>
                    </a:cubicBezTo>
                    <a:cubicBezTo>
                      <a:pt x="106" y="747"/>
                      <a:pt x="158" y="781"/>
                      <a:pt x="235" y="781"/>
                    </a:cubicBezTo>
                    <a:cubicBezTo>
                      <a:pt x="355" y="781"/>
                      <a:pt x="424" y="704"/>
                      <a:pt x="441" y="575"/>
                    </a:cubicBezTo>
                    <a:cubicBezTo>
                      <a:pt x="450" y="473"/>
                      <a:pt x="398" y="387"/>
                      <a:pt x="338" y="310"/>
                    </a:cubicBezTo>
                    <a:cubicBezTo>
                      <a:pt x="278" y="224"/>
                      <a:pt x="227" y="146"/>
                      <a:pt x="227" y="26"/>
                    </a:cubicBezTo>
                    <a:cubicBezTo>
                      <a:pt x="227" y="18"/>
                      <a:pt x="209" y="1"/>
                      <a:pt x="201"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6" name="Google Shape;2146;p36"/>
              <p:cNvSpPr/>
              <p:nvPr/>
            </p:nvSpPr>
            <p:spPr>
              <a:xfrm>
                <a:off x="3444275" y="1542875"/>
                <a:ext cx="19550" cy="3875"/>
              </a:xfrm>
              <a:custGeom>
                <a:avLst/>
                <a:gdLst/>
                <a:ahLst/>
                <a:cxnLst/>
                <a:rect l="l" t="t" r="r" b="b"/>
                <a:pathLst>
                  <a:path w="782" h="155" extrusionOk="0">
                    <a:moveTo>
                      <a:pt x="1" y="0"/>
                    </a:moveTo>
                    <a:lnTo>
                      <a:pt x="1" y="155"/>
                    </a:lnTo>
                    <a:lnTo>
                      <a:pt x="781" y="155"/>
                    </a:lnTo>
                    <a:lnTo>
                      <a:pt x="781"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7" name="Google Shape;2147;p36"/>
              <p:cNvSpPr/>
              <p:nvPr/>
            </p:nvSpPr>
            <p:spPr>
              <a:xfrm>
                <a:off x="3444275" y="1551650"/>
                <a:ext cx="19550" cy="9050"/>
              </a:xfrm>
              <a:custGeom>
                <a:avLst/>
                <a:gdLst/>
                <a:ahLst/>
                <a:cxnLst/>
                <a:rect l="l" t="t" r="r" b="b"/>
                <a:pathLst>
                  <a:path w="782" h="362" extrusionOk="0">
                    <a:moveTo>
                      <a:pt x="1" y="1"/>
                    </a:moveTo>
                    <a:lnTo>
                      <a:pt x="1" y="164"/>
                    </a:lnTo>
                    <a:cubicBezTo>
                      <a:pt x="1" y="164"/>
                      <a:pt x="155" y="361"/>
                      <a:pt x="395" y="361"/>
                    </a:cubicBezTo>
                    <a:cubicBezTo>
                      <a:pt x="636" y="361"/>
                      <a:pt x="781" y="164"/>
                      <a:pt x="781" y="164"/>
                    </a:cubicBezTo>
                    <a:lnTo>
                      <a:pt x="781"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8" name="Google Shape;2148;p36"/>
              <p:cNvSpPr/>
              <p:nvPr/>
            </p:nvSpPr>
            <p:spPr>
              <a:xfrm>
                <a:off x="3444275" y="1542875"/>
                <a:ext cx="19550" cy="3875"/>
              </a:xfrm>
              <a:custGeom>
                <a:avLst/>
                <a:gdLst/>
                <a:ahLst/>
                <a:cxnLst/>
                <a:rect l="l" t="t" r="r" b="b"/>
                <a:pathLst>
                  <a:path w="782" h="155" extrusionOk="0">
                    <a:moveTo>
                      <a:pt x="739" y="0"/>
                    </a:moveTo>
                    <a:cubicBezTo>
                      <a:pt x="707" y="103"/>
                      <a:pt x="557" y="129"/>
                      <a:pt x="395" y="129"/>
                    </a:cubicBezTo>
                    <a:cubicBezTo>
                      <a:pt x="246" y="129"/>
                      <a:pt x="87" y="107"/>
                      <a:pt x="1" y="103"/>
                    </a:cubicBezTo>
                    <a:lnTo>
                      <a:pt x="1" y="155"/>
                    </a:lnTo>
                    <a:lnTo>
                      <a:pt x="781" y="155"/>
                    </a:lnTo>
                    <a:lnTo>
                      <a:pt x="781"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49" name="Google Shape;2149;p36"/>
              <p:cNvSpPr/>
              <p:nvPr/>
            </p:nvSpPr>
            <p:spPr>
              <a:xfrm>
                <a:off x="3444275" y="1551650"/>
                <a:ext cx="19550" cy="9050"/>
              </a:xfrm>
              <a:custGeom>
                <a:avLst/>
                <a:gdLst/>
                <a:ahLst/>
                <a:cxnLst/>
                <a:rect l="l" t="t" r="r" b="b"/>
                <a:pathLst>
                  <a:path w="782" h="362" extrusionOk="0">
                    <a:moveTo>
                      <a:pt x="721" y="1"/>
                    </a:moveTo>
                    <a:cubicBezTo>
                      <a:pt x="730" y="87"/>
                      <a:pt x="670" y="207"/>
                      <a:pt x="593" y="233"/>
                    </a:cubicBezTo>
                    <a:cubicBezTo>
                      <a:pt x="541" y="254"/>
                      <a:pt x="487" y="263"/>
                      <a:pt x="432" y="263"/>
                    </a:cubicBezTo>
                    <a:cubicBezTo>
                      <a:pt x="283" y="263"/>
                      <a:pt x="128" y="198"/>
                      <a:pt x="9" y="130"/>
                    </a:cubicBezTo>
                    <a:lnTo>
                      <a:pt x="1" y="121"/>
                    </a:lnTo>
                    <a:lnTo>
                      <a:pt x="1" y="164"/>
                    </a:lnTo>
                    <a:cubicBezTo>
                      <a:pt x="1" y="164"/>
                      <a:pt x="155" y="361"/>
                      <a:pt x="395" y="361"/>
                    </a:cubicBezTo>
                    <a:cubicBezTo>
                      <a:pt x="636" y="361"/>
                      <a:pt x="781" y="164"/>
                      <a:pt x="781" y="164"/>
                    </a:cubicBezTo>
                    <a:lnTo>
                      <a:pt x="781"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50" name="Google Shape;2150;p36"/>
              <p:cNvSpPr/>
              <p:nvPr/>
            </p:nvSpPr>
            <p:spPr>
              <a:xfrm>
                <a:off x="3501775" y="1465000"/>
                <a:ext cx="61150" cy="36500"/>
              </a:xfrm>
              <a:custGeom>
                <a:avLst/>
                <a:gdLst/>
                <a:ahLst/>
                <a:cxnLst/>
                <a:rect l="l" t="t" r="r" b="b"/>
                <a:pathLst>
                  <a:path w="2446" h="1460" extrusionOk="0">
                    <a:moveTo>
                      <a:pt x="395" y="1"/>
                    </a:moveTo>
                    <a:cubicBezTo>
                      <a:pt x="395" y="1"/>
                      <a:pt x="112" y="1"/>
                      <a:pt x="0" y="327"/>
                    </a:cubicBezTo>
                    <a:lnTo>
                      <a:pt x="0" y="1459"/>
                    </a:lnTo>
                    <a:lnTo>
                      <a:pt x="2445" y="1459"/>
                    </a:lnTo>
                    <a:lnTo>
                      <a:pt x="2445" y="327"/>
                    </a:lnTo>
                    <a:cubicBezTo>
                      <a:pt x="2317" y="1"/>
                      <a:pt x="2033" y="1"/>
                      <a:pt x="2033"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51" name="Google Shape;2151;p36"/>
              <p:cNvSpPr/>
              <p:nvPr/>
            </p:nvSpPr>
            <p:spPr>
              <a:xfrm>
                <a:off x="3501325" y="1465000"/>
                <a:ext cx="61175" cy="36275"/>
              </a:xfrm>
              <a:custGeom>
                <a:avLst/>
                <a:gdLst/>
                <a:ahLst/>
                <a:cxnLst/>
                <a:rect l="l" t="t" r="r" b="b"/>
                <a:pathLst>
                  <a:path w="2447" h="1451" extrusionOk="0">
                    <a:moveTo>
                      <a:pt x="1991" y="1"/>
                    </a:moveTo>
                    <a:cubicBezTo>
                      <a:pt x="2051" y="207"/>
                      <a:pt x="2094" y="430"/>
                      <a:pt x="2009" y="627"/>
                    </a:cubicBezTo>
                    <a:cubicBezTo>
                      <a:pt x="1888" y="927"/>
                      <a:pt x="1571" y="1065"/>
                      <a:pt x="1271" y="1116"/>
                    </a:cubicBezTo>
                    <a:cubicBezTo>
                      <a:pt x="1045" y="1162"/>
                      <a:pt x="817" y="1179"/>
                      <a:pt x="589" y="1179"/>
                    </a:cubicBezTo>
                    <a:cubicBezTo>
                      <a:pt x="392" y="1179"/>
                      <a:pt x="196" y="1166"/>
                      <a:pt x="1" y="1150"/>
                    </a:cubicBezTo>
                    <a:lnTo>
                      <a:pt x="1" y="1451"/>
                    </a:lnTo>
                    <a:lnTo>
                      <a:pt x="2446" y="1451"/>
                    </a:lnTo>
                    <a:lnTo>
                      <a:pt x="2446" y="310"/>
                    </a:lnTo>
                    <a:cubicBezTo>
                      <a:pt x="2335" y="1"/>
                      <a:pt x="2051" y="1"/>
                      <a:pt x="205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52" name="Google Shape;2152;p36"/>
              <p:cNvSpPr/>
              <p:nvPr/>
            </p:nvSpPr>
            <p:spPr>
              <a:xfrm>
                <a:off x="3515275" y="1471000"/>
                <a:ext cx="30700" cy="15275"/>
              </a:xfrm>
              <a:custGeom>
                <a:avLst/>
                <a:gdLst/>
                <a:ahLst/>
                <a:cxnLst/>
                <a:rect l="l" t="t" r="r" b="b"/>
                <a:pathLst>
                  <a:path w="1228" h="611" extrusionOk="0">
                    <a:moveTo>
                      <a:pt x="129" y="1"/>
                    </a:moveTo>
                    <a:cubicBezTo>
                      <a:pt x="61" y="1"/>
                      <a:pt x="1" y="61"/>
                      <a:pt x="1" y="130"/>
                    </a:cubicBezTo>
                    <a:lnTo>
                      <a:pt x="1" y="481"/>
                    </a:lnTo>
                    <a:cubicBezTo>
                      <a:pt x="1" y="559"/>
                      <a:pt x="69" y="610"/>
                      <a:pt x="129" y="610"/>
                    </a:cubicBezTo>
                    <a:lnTo>
                      <a:pt x="1090" y="610"/>
                    </a:lnTo>
                    <a:cubicBezTo>
                      <a:pt x="1159" y="610"/>
                      <a:pt x="1219" y="541"/>
                      <a:pt x="1219" y="481"/>
                    </a:cubicBezTo>
                    <a:lnTo>
                      <a:pt x="1219" y="130"/>
                    </a:lnTo>
                    <a:cubicBezTo>
                      <a:pt x="1227" y="61"/>
                      <a:pt x="1159" y="1"/>
                      <a:pt x="1090"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53" name="Google Shape;2153;p36"/>
              <p:cNvSpPr/>
              <p:nvPr/>
            </p:nvSpPr>
            <p:spPr>
              <a:xfrm>
                <a:off x="3517850" y="1473375"/>
                <a:ext cx="25975" cy="11175"/>
              </a:xfrm>
              <a:custGeom>
                <a:avLst/>
                <a:gdLst/>
                <a:ahLst/>
                <a:cxnLst/>
                <a:rect l="l" t="t" r="r" b="b"/>
                <a:pathLst>
                  <a:path w="1039" h="447" extrusionOk="0">
                    <a:moveTo>
                      <a:pt x="112" y="0"/>
                    </a:moveTo>
                    <a:cubicBezTo>
                      <a:pt x="52" y="0"/>
                      <a:pt x="1" y="43"/>
                      <a:pt x="1" y="95"/>
                    </a:cubicBezTo>
                    <a:lnTo>
                      <a:pt x="1" y="352"/>
                    </a:lnTo>
                    <a:cubicBezTo>
                      <a:pt x="1" y="404"/>
                      <a:pt x="52" y="446"/>
                      <a:pt x="112" y="446"/>
                    </a:cubicBezTo>
                    <a:lnTo>
                      <a:pt x="919" y="446"/>
                    </a:lnTo>
                    <a:cubicBezTo>
                      <a:pt x="987" y="446"/>
                      <a:pt x="1039" y="404"/>
                      <a:pt x="1039" y="352"/>
                    </a:cubicBezTo>
                    <a:lnTo>
                      <a:pt x="1039" y="95"/>
                    </a:lnTo>
                    <a:cubicBezTo>
                      <a:pt x="1030" y="43"/>
                      <a:pt x="987" y="0"/>
                      <a:pt x="919"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54" name="Google Shape;2154;p36"/>
              <p:cNvSpPr/>
              <p:nvPr/>
            </p:nvSpPr>
            <p:spPr>
              <a:xfrm>
                <a:off x="3513350" y="1513475"/>
                <a:ext cx="237475" cy="5600"/>
              </a:xfrm>
              <a:custGeom>
                <a:avLst/>
                <a:gdLst/>
                <a:ahLst/>
                <a:cxnLst/>
                <a:rect l="l" t="t" r="r" b="b"/>
                <a:pathLst>
                  <a:path w="9499" h="224" extrusionOk="0">
                    <a:moveTo>
                      <a:pt x="78" y="1"/>
                    </a:moveTo>
                    <a:cubicBezTo>
                      <a:pt x="35" y="1"/>
                      <a:pt x="0" y="35"/>
                      <a:pt x="0" y="78"/>
                    </a:cubicBezTo>
                    <a:lnTo>
                      <a:pt x="0" y="155"/>
                    </a:lnTo>
                    <a:cubicBezTo>
                      <a:pt x="0" y="198"/>
                      <a:pt x="35" y="224"/>
                      <a:pt x="78" y="224"/>
                    </a:cubicBezTo>
                    <a:lnTo>
                      <a:pt x="9421" y="224"/>
                    </a:lnTo>
                    <a:cubicBezTo>
                      <a:pt x="9464" y="224"/>
                      <a:pt x="9498" y="198"/>
                      <a:pt x="9498" y="155"/>
                    </a:cubicBezTo>
                    <a:lnTo>
                      <a:pt x="9498" y="78"/>
                    </a:lnTo>
                    <a:cubicBezTo>
                      <a:pt x="9498" y="44"/>
                      <a:pt x="9464" y="1"/>
                      <a:pt x="942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2159" name="Google Shape;2159;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بودجه این سه ماهه</a:t>
            </a:r>
            <a:endParaRPr>
              <a:cs typeface="B Nazanin" pitchFamily="2" charset="-78"/>
            </a:endParaRPr>
          </a:p>
        </p:txBody>
      </p:sp>
      <p:sp>
        <p:nvSpPr>
          <p:cNvPr id="2160" name="Google Shape;2160;p37"/>
          <p:cNvSpPr txBox="1">
            <a:spLocks noGrp="1"/>
          </p:cNvSpPr>
          <p:nvPr>
            <p:ph type="title" idx="4294967295"/>
          </p:nvPr>
        </p:nvSpPr>
        <p:spPr>
          <a:xfrm>
            <a:off x="1163795" y="3575300"/>
            <a:ext cx="1949400" cy="358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sz="1800" dirty="0">
                <a:cs typeface="B Nazanin" pitchFamily="2" charset="-78"/>
              </a:rPr>
              <a:t>$998,300,000</a:t>
            </a:r>
            <a:endParaRPr sz="1800">
              <a:cs typeface="B Nazanin" pitchFamily="2" charset="-78"/>
            </a:endParaRPr>
          </a:p>
        </p:txBody>
      </p:sp>
      <p:sp>
        <p:nvSpPr>
          <p:cNvPr id="2161" name="Google Shape;2161;p37"/>
          <p:cNvSpPr txBox="1">
            <a:spLocks noGrp="1"/>
          </p:cNvSpPr>
          <p:nvPr>
            <p:ph type="title" idx="4294967295"/>
          </p:nvPr>
        </p:nvSpPr>
        <p:spPr>
          <a:xfrm>
            <a:off x="1163769" y="2820975"/>
            <a:ext cx="1949400" cy="358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sz="1800" dirty="0">
                <a:cs typeface="B Nazanin" pitchFamily="2" charset="-78"/>
              </a:rPr>
              <a:t>$1,500,000,000</a:t>
            </a:r>
            <a:endParaRPr sz="1800">
              <a:cs typeface="B Nazanin" pitchFamily="2" charset="-78"/>
            </a:endParaRPr>
          </a:p>
        </p:txBody>
      </p:sp>
      <p:sp>
        <p:nvSpPr>
          <p:cNvPr id="2162" name="Google Shape;2162;p37"/>
          <p:cNvSpPr txBox="1">
            <a:spLocks noGrp="1"/>
          </p:cNvSpPr>
          <p:nvPr>
            <p:ph type="title" idx="4294967295"/>
          </p:nvPr>
        </p:nvSpPr>
        <p:spPr>
          <a:xfrm>
            <a:off x="1163794" y="2066650"/>
            <a:ext cx="1949400" cy="358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sz="1800">
                <a:cs typeface="B Nazanin" pitchFamily="2" charset="-78"/>
              </a:rPr>
              <a:t>$1,000,000,000</a:t>
            </a:r>
            <a:endParaRPr sz="1800">
              <a:cs typeface="B Nazanin" pitchFamily="2" charset="-78"/>
            </a:endParaRPr>
          </a:p>
        </p:txBody>
      </p:sp>
      <p:sp>
        <p:nvSpPr>
          <p:cNvPr id="2163" name="Google Shape;2163;p37"/>
          <p:cNvSpPr txBox="1">
            <a:spLocks noGrp="1"/>
          </p:cNvSpPr>
          <p:nvPr>
            <p:ph type="title" idx="4294967295"/>
          </p:nvPr>
        </p:nvSpPr>
        <p:spPr>
          <a:xfrm>
            <a:off x="1163783" y="1312325"/>
            <a:ext cx="1949400" cy="358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sz="1800" dirty="0">
                <a:cs typeface="B Nazanin" pitchFamily="2" charset="-78"/>
              </a:rPr>
              <a:t>$1,000,000,000</a:t>
            </a:r>
            <a:endParaRPr sz="1800">
              <a:cs typeface="B Nazanin" pitchFamily="2" charset="-78"/>
            </a:endParaRPr>
          </a:p>
        </p:txBody>
      </p:sp>
      <p:sp>
        <p:nvSpPr>
          <p:cNvPr id="2164" name="Google Shape;2164;p37"/>
          <p:cNvSpPr/>
          <p:nvPr/>
        </p:nvSpPr>
        <p:spPr>
          <a:xfrm>
            <a:off x="959481" y="1356425"/>
            <a:ext cx="183300" cy="1833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65" name="Google Shape;2165;p37"/>
          <p:cNvSpPr/>
          <p:nvPr/>
        </p:nvSpPr>
        <p:spPr>
          <a:xfrm>
            <a:off x="959481" y="2108850"/>
            <a:ext cx="183300" cy="183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66" name="Google Shape;2166;p37"/>
          <p:cNvSpPr/>
          <p:nvPr/>
        </p:nvSpPr>
        <p:spPr>
          <a:xfrm>
            <a:off x="959481" y="2861275"/>
            <a:ext cx="183300" cy="1833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67" name="Google Shape;2167;p37"/>
          <p:cNvSpPr/>
          <p:nvPr/>
        </p:nvSpPr>
        <p:spPr>
          <a:xfrm>
            <a:off x="959481" y="3619833"/>
            <a:ext cx="183300" cy="1833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68" name="Google Shape;2168;p37"/>
          <p:cNvSpPr txBox="1"/>
          <p:nvPr/>
        </p:nvSpPr>
        <p:spPr>
          <a:xfrm>
            <a:off x="981900" y="4358900"/>
            <a:ext cx="7180200" cy="214800"/>
          </a:xfrm>
          <a:prstGeom prst="rect">
            <a:avLst/>
          </a:prstGeom>
          <a:noFill/>
          <a:ln>
            <a:noFill/>
          </a:ln>
        </p:spPr>
        <p:txBody>
          <a:bodyPr spcFirstLastPara="1" wrap="square" lIns="91425" tIns="91425" rIns="91425" bIns="91425" anchor="ctr" anchorCtr="0">
            <a:noAutofit/>
          </a:bodyPr>
          <a:lstStyle/>
          <a:p>
            <a:pPr lvl="0" algn="ctr" rtl="1"/>
            <a:r>
              <a:rPr lang="fa-IR" sz="1000" dirty="0">
                <a:solidFill>
                  <a:schemeClr val="dk1"/>
                </a:solidFill>
                <a:latin typeface="Cabin"/>
                <a:ea typeface="Cabin"/>
                <a:cs typeface="B Nazanin" pitchFamily="2" charset="-78"/>
                <a:sym typeface="Cabin"/>
              </a:rPr>
              <a:t>پیوند موجود در نمودار را دنبال کنید تا داده‌های آن را تغییر دهید و سپس پیوند جدید را در اینجا جای‌گذاری کنید.  </a:t>
            </a:r>
            <a:endParaRPr sz="1000" b="1" u="sng">
              <a:solidFill>
                <a:schemeClr val="dk1"/>
              </a:solidFill>
              <a:latin typeface="Cabin"/>
              <a:ea typeface="Cabin"/>
              <a:cs typeface="B Nazanin" pitchFamily="2" charset="-78"/>
              <a:sym typeface="Cabin"/>
            </a:endParaRPr>
          </a:p>
        </p:txBody>
      </p:sp>
      <p:sp>
        <p:nvSpPr>
          <p:cNvPr id="2169" name="Google Shape;2169;p37"/>
          <p:cNvSpPr txBox="1">
            <a:spLocks noGrp="1"/>
          </p:cNvSpPr>
          <p:nvPr>
            <p:ph type="subTitle" idx="4294967295"/>
          </p:nvPr>
        </p:nvSpPr>
        <p:spPr>
          <a:xfrm>
            <a:off x="1163769" y="3834346"/>
            <a:ext cx="1949400" cy="358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استعدادیابی</a:t>
            </a:r>
            <a:endParaRPr>
              <a:cs typeface="B Nazanin" pitchFamily="2" charset="-78"/>
            </a:endParaRPr>
          </a:p>
        </p:txBody>
      </p:sp>
      <p:sp>
        <p:nvSpPr>
          <p:cNvPr id="2170" name="Google Shape;2170;p37"/>
          <p:cNvSpPr txBox="1">
            <a:spLocks noGrp="1"/>
          </p:cNvSpPr>
          <p:nvPr>
            <p:ph type="subTitle" idx="4294967295"/>
          </p:nvPr>
        </p:nvSpPr>
        <p:spPr>
          <a:xfrm>
            <a:off x="1163769" y="3080020"/>
            <a:ext cx="1949400" cy="358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بازار یابی</a:t>
            </a:r>
            <a:endParaRPr>
              <a:cs typeface="B Nazanin" pitchFamily="2" charset="-78"/>
            </a:endParaRPr>
          </a:p>
        </p:txBody>
      </p:sp>
      <p:sp>
        <p:nvSpPr>
          <p:cNvPr id="2171" name="Google Shape;2171;p37"/>
          <p:cNvSpPr txBox="1">
            <a:spLocks noGrp="1"/>
          </p:cNvSpPr>
          <p:nvPr>
            <p:ph type="subTitle" idx="4294967295"/>
          </p:nvPr>
        </p:nvSpPr>
        <p:spPr>
          <a:xfrm>
            <a:off x="1163769" y="2325695"/>
            <a:ext cx="1949400" cy="358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توسعه محصول</a:t>
            </a:r>
            <a:endParaRPr>
              <a:cs typeface="B Nazanin" pitchFamily="2" charset="-78"/>
            </a:endParaRPr>
          </a:p>
        </p:txBody>
      </p:sp>
      <p:sp>
        <p:nvSpPr>
          <p:cNvPr id="2172" name="Google Shape;2172;p37"/>
          <p:cNvSpPr txBox="1">
            <a:spLocks noGrp="1"/>
          </p:cNvSpPr>
          <p:nvPr>
            <p:ph type="subTitle" idx="4294967295"/>
          </p:nvPr>
        </p:nvSpPr>
        <p:spPr>
          <a:xfrm>
            <a:off x="1163793" y="1571369"/>
            <a:ext cx="1949400" cy="358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پژوهش</a:t>
            </a:r>
            <a:endParaRPr>
              <a:cs typeface="B Nazanin" pitchFamily="2" charset="-78"/>
            </a:endParaRPr>
          </a:p>
        </p:txBody>
      </p:sp>
      <p:pic>
        <p:nvPicPr>
          <p:cNvPr id="2173" name="Google Shape;2173;p37">
            <a:hlinkClick r:id="rId3"/>
          </p:cNvPr>
          <p:cNvPicPr preferRelativeResize="0"/>
          <p:nvPr/>
        </p:nvPicPr>
        <p:blipFill>
          <a:blip r:embed="rId4">
            <a:alphaModFix/>
          </a:blip>
          <a:stretch>
            <a:fillRect/>
          </a:stretch>
        </p:blipFill>
        <p:spPr>
          <a:xfrm>
            <a:off x="3543969" y="1181550"/>
            <a:ext cx="4640550" cy="2794875"/>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178" name="Google Shape;2178;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اطلاعات درآمد</a:t>
            </a:r>
            <a:endParaRPr>
              <a:cs typeface="B Nazanin" pitchFamily="2" charset="-78"/>
            </a:endParaRPr>
          </a:p>
        </p:txBody>
      </p:sp>
      <p:graphicFrame>
        <p:nvGraphicFramePr>
          <p:cNvPr id="2179" name="Google Shape;2179;p38"/>
          <p:cNvGraphicFramePr/>
          <p:nvPr/>
        </p:nvGraphicFramePr>
        <p:xfrm>
          <a:off x="854963" y="1216810"/>
          <a:ext cx="7117662" cy="3230640"/>
        </p:xfrm>
        <a:graphic>
          <a:graphicData uri="http://schemas.openxmlformats.org/drawingml/2006/table">
            <a:tbl>
              <a:tblPr>
                <a:noFill/>
                <a:tableStyleId>{A995A4FF-F85A-4721-82EE-F67ADDDCFA91}</a:tableStyleId>
              </a:tblPr>
              <a:tblGrid>
                <a:gridCol w="1611950">
                  <a:extLst>
                    <a:ext uri="{9D8B030D-6E8A-4147-A177-3AD203B41FA5}">
                      <a16:colId xmlns:a16="http://schemas.microsoft.com/office/drawing/2014/main" val="20000"/>
                    </a:ext>
                  </a:extLst>
                </a:gridCol>
                <a:gridCol w="848012">
                  <a:extLst>
                    <a:ext uri="{9D8B030D-6E8A-4147-A177-3AD203B41FA5}">
                      <a16:colId xmlns:a16="http://schemas.microsoft.com/office/drawing/2014/main" val="20001"/>
                    </a:ext>
                  </a:extLst>
                </a:gridCol>
                <a:gridCol w="1164425">
                  <a:extLst>
                    <a:ext uri="{9D8B030D-6E8A-4147-A177-3AD203B41FA5}">
                      <a16:colId xmlns:a16="http://schemas.microsoft.com/office/drawing/2014/main" val="20002"/>
                    </a:ext>
                  </a:extLst>
                </a:gridCol>
                <a:gridCol w="1164425">
                  <a:extLst>
                    <a:ext uri="{9D8B030D-6E8A-4147-A177-3AD203B41FA5}">
                      <a16:colId xmlns:a16="http://schemas.microsoft.com/office/drawing/2014/main" val="20003"/>
                    </a:ext>
                  </a:extLst>
                </a:gridCol>
                <a:gridCol w="1164425">
                  <a:extLst>
                    <a:ext uri="{9D8B030D-6E8A-4147-A177-3AD203B41FA5}">
                      <a16:colId xmlns:a16="http://schemas.microsoft.com/office/drawing/2014/main" val="20004"/>
                    </a:ext>
                  </a:extLst>
                </a:gridCol>
                <a:gridCol w="1164425">
                  <a:extLst>
                    <a:ext uri="{9D8B030D-6E8A-4147-A177-3AD203B41FA5}">
                      <a16:colId xmlns:a16="http://schemas.microsoft.com/office/drawing/2014/main" val="20005"/>
                    </a:ext>
                  </a:extLst>
                </a:gridCol>
              </a:tblGrid>
              <a:tr h="281100">
                <a:tc>
                  <a:txBody>
                    <a:bodyPr/>
                    <a:lstStyle/>
                    <a:p>
                      <a:pPr marL="0" lvl="0" indent="0" algn="ctr" rtl="1">
                        <a:spcBef>
                          <a:spcPts val="0"/>
                        </a:spcBef>
                        <a:spcAft>
                          <a:spcPts val="0"/>
                        </a:spcAft>
                        <a:buNone/>
                      </a:pPr>
                      <a:endParaRPr sz="1800">
                        <a:solidFill>
                          <a:schemeClr val="dk1"/>
                        </a:solidFill>
                        <a:latin typeface="Bebas Neue"/>
                        <a:ea typeface="Bebas Neue"/>
                        <a:cs typeface="B Nazanin" pitchFamily="2" charset="-78"/>
                        <a:sym typeface="Bebas Neu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Archivo"/>
                          <a:ea typeface="Archivo"/>
                          <a:cs typeface="B Nazanin" pitchFamily="2" charset="-78"/>
                          <a:sym typeface="Archivo"/>
                        </a:rPr>
                        <a:t> </a:t>
                      </a:r>
                      <a:r>
                        <a:rPr lang="en" sz="1800" dirty="0">
                          <a:solidFill>
                            <a:schemeClr val="dk1"/>
                          </a:solidFill>
                          <a:latin typeface="Archivo"/>
                          <a:ea typeface="Archivo"/>
                          <a:cs typeface="B Nazanin" pitchFamily="2" charset="-78"/>
                          <a:sym typeface="Archivo"/>
                        </a:rPr>
                        <a:t>1</a:t>
                      </a:r>
                      <a:endParaRPr sz="18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Archivo"/>
                          <a:ea typeface="Archivo"/>
                          <a:cs typeface="B Nazanin" pitchFamily="2" charset="-78"/>
                          <a:sym typeface="Archivo"/>
                        </a:rPr>
                        <a:t>  </a:t>
                      </a:r>
                      <a:r>
                        <a:rPr lang="en" sz="1800" dirty="0">
                          <a:solidFill>
                            <a:schemeClr val="dk1"/>
                          </a:solidFill>
                          <a:latin typeface="Archivo"/>
                          <a:ea typeface="Archivo"/>
                          <a:cs typeface="B Nazanin" pitchFamily="2" charset="-78"/>
                          <a:sym typeface="Archivo"/>
                        </a:rPr>
                        <a:t>2</a:t>
                      </a:r>
                      <a:endParaRPr sz="18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Clr>
                          <a:srgbClr val="000000"/>
                        </a:buClr>
                        <a:buSzPts val="1100"/>
                        <a:buFont typeface="Arial"/>
                        <a:buNone/>
                      </a:pPr>
                      <a:r>
                        <a:rPr lang="fa-IR" sz="1800" dirty="0">
                          <a:solidFill>
                            <a:schemeClr val="dk1"/>
                          </a:solidFill>
                          <a:latin typeface="Archivo"/>
                          <a:ea typeface="Archivo"/>
                          <a:cs typeface="B Nazanin" pitchFamily="2" charset="-78"/>
                          <a:sym typeface="Archivo"/>
                        </a:rPr>
                        <a:t> </a:t>
                      </a:r>
                      <a:r>
                        <a:rPr lang="en" sz="1800" dirty="0">
                          <a:solidFill>
                            <a:schemeClr val="dk1"/>
                          </a:solidFill>
                          <a:latin typeface="Archivo"/>
                          <a:ea typeface="Archivo"/>
                          <a:cs typeface="B Nazanin" pitchFamily="2" charset="-78"/>
                          <a:sym typeface="Archivo"/>
                        </a:rPr>
                        <a:t>3</a:t>
                      </a:r>
                      <a:endParaRPr sz="18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Archivo"/>
                          <a:ea typeface="Archivo"/>
                          <a:cs typeface="B Nazanin" pitchFamily="2" charset="-78"/>
                          <a:sym typeface="Archivo"/>
                        </a:rPr>
                        <a:t> </a:t>
                      </a:r>
                      <a:r>
                        <a:rPr lang="en" sz="1800" dirty="0">
                          <a:solidFill>
                            <a:schemeClr val="dk1"/>
                          </a:solidFill>
                          <a:latin typeface="Archivo"/>
                          <a:ea typeface="Archivo"/>
                          <a:cs typeface="B Nazanin" pitchFamily="2" charset="-78"/>
                          <a:sym typeface="Archivo"/>
                        </a:rPr>
                        <a:t>4</a:t>
                      </a:r>
                      <a:endParaRPr sz="18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Archivo"/>
                          <a:ea typeface="Archivo"/>
                          <a:cs typeface="B Nazanin" pitchFamily="2" charset="-78"/>
                          <a:sym typeface="Archivo"/>
                        </a:rPr>
                        <a:t>جمع</a:t>
                      </a:r>
                      <a:endParaRPr sz="1800">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فروش محصول</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$50,000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$60,000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$75,000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$90,000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$275,000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سود</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$24,000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$30,000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$36,000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$110,000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حقوق و دستمزد</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$18,000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$24,000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$77,000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بازار یابی</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$7,000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$8,000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$9,000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$34,000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درآمد خالص</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$24,500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$26,750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$28,000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$34,250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$113,500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516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اجاره</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$5,000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$20,000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22775">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خدمات رفاهی</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Cabin"/>
                          <a:ea typeface="Cabin"/>
                          <a:cs typeface="B Nazanin" pitchFamily="2" charset="-78"/>
                          <a:sym typeface="Cabin"/>
                        </a:rPr>
                        <a:t>$1,500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$1,750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$2,000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sz="1200">
                          <a:solidFill>
                            <a:schemeClr val="dk1"/>
                          </a:solidFill>
                          <a:latin typeface="Cabin"/>
                          <a:ea typeface="Cabin"/>
                          <a:cs typeface="B Nazanin" pitchFamily="2" charset="-78"/>
                          <a:sym typeface="Cabin"/>
                        </a:rPr>
                        <a:t>$2,250</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1"/>
                          </a:solidFill>
                          <a:latin typeface="Cabin"/>
                          <a:ea typeface="Cabin"/>
                          <a:cs typeface="B Nazanin" pitchFamily="2" charset="-78"/>
                          <a:sym typeface="Cabin"/>
                        </a:rPr>
                        <a:t>$7,500</a:t>
                      </a:r>
                      <a:endParaRPr sz="1200" dirty="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grpSp>
        <p:nvGrpSpPr>
          <p:cNvPr id="2184" name="Google Shape;2184;p39"/>
          <p:cNvGrpSpPr/>
          <p:nvPr/>
        </p:nvGrpSpPr>
        <p:grpSpPr>
          <a:xfrm>
            <a:off x="4239513" y="2609107"/>
            <a:ext cx="3780173" cy="2072142"/>
            <a:chOff x="4557175" y="2566357"/>
            <a:chExt cx="3780173" cy="2072142"/>
          </a:xfrm>
        </p:grpSpPr>
        <p:sp>
          <p:nvSpPr>
            <p:cNvPr id="2185" name="Google Shape;2185;p39"/>
            <p:cNvSpPr/>
            <p:nvPr/>
          </p:nvSpPr>
          <p:spPr>
            <a:xfrm>
              <a:off x="4557175" y="2940688"/>
              <a:ext cx="1278600" cy="1694700"/>
            </a:xfrm>
            <a:prstGeom prst="rect">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nvGrpSpPr>
            <p:cNvPr id="2186" name="Google Shape;2186;p39"/>
            <p:cNvGrpSpPr/>
            <p:nvPr/>
          </p:nvGrpSpPr>
          <p:grpSpPr>
            <a:xfrm>
              <a:off x="5800548" y="2566357"/>
              <a:ext cx="2536800" cy="2072142"/>
              <a:chOff x="5800548" y="2347968"/>
              <a:chExt cx="2536800" cy="2072142"/>
            </a:xfrm>
          </p:grpSpPr>
          <p:sp>
            <p:nvSpPr>
              <p:cNvPr id="2187" name="Google Shape;2187;p39"/>
              <p:cNvSpPr/>
              <p:nvPr/>
            </p:nvSpPr>
            <p:spPr>
              <a:xfrm>
                <a:off x="5800548" y="2347968"/>
                <a:ext cx="2536800" cy="1483200"/>
              </a:xfrm>
              <a:prstGeom prst="rect">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88" name="Google Shape;2188;p39"/>
              <p:cNvSpPr/>
              <p:nvPr/>
            </p:nvSpPr>
            <p:spPr>
              <a:xfrm>
                <a:off x="6722438" y="3824325"/>
                <a:ext cx="693000" cy="537600"/>
              </a:xfrm>
              <a:prstGeom prst="rect">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89" name="Google Shape;2189;p39"/>
              <p:cNvSpPr/>
              <p:nvPr/>
            </p:nvSpPr>
            <p:spPr>
              <a:xfrm>
                <a:off x="6159834" y="4307310"/>
                <a:ext cx="1818000" cy="112800"/>
              </a:xfrm>
              <a:prstGeom prst="trapezoid">
                <a:avLst>
                  <a:gd name="adj" fmla="val 25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sp>
        <p:nvSpPr>
          <p:cNvPr id="2190" name="Google Shape;2190;p39"/>
          <p:cNvSpPr txBox="1">
            <a:spLocks noGrp="1"/>
          </p:cNvSpPr>
          <p:nvPr>
            <p:ph type="title"/>
          </p:nvPr>
        </p:nvSpPr>
        <p:spPr>
          <a:xfrm>
            <a:off x="1704527" y="910225"/>
            <a:ext cx="2740200" cy="612000"/>
          </a:xfrm>
          <a:prstGeom prst="rect">
            <a:avLst/>
          </a:prstGeom>
        </p:spPr>
        <p:txBody>
          <a:bodyPr spcFirstLastPara="1" wrap="square" lIns="91425" tIns="91425" rIns="91425" bIns="91425" anchor="b" anchorCtr="0">
            <a:noAutofit/>
          </a:bodyPr>
          <a:lstStyle/>
          <a:p>
            <a:pPr lvl="0" algn="r" rtl="1"/>
            <a:r>
              <a:rPr lang="fa-IR" dirty="0">
                <a:cs typeface="B Nazanin" pitchFamily="2" charset="-78"/>
              </a:rPr>
              <a:t>ماکاپ ها</a:t>
            </a:r>
            <a:endParaRPr>
              <a:cs typeface="B Nazanin" pitchFamily="2" charset="-78"/>
            </a:endParaRPr>
          </a:p>
        </p:txBody>
      </p:sp>
      <p:sp>
        <p:nvSpPr>
          <p:cNvPr id="2191" name="Google Shape;2191;p39"/>
          <p:cNvSpPr txBox="1">
            <a:spLocks noGrp="1"/>
          </p:cNvSpPr>
          <p:nvPr>
            <p:ph type="subTitle" idx="1"/>
          </p:nvPr>
        </p:nvSpPr>
        <p:spPr>
          <a:xfrm>
            <a:off x="1533937" y="1434592"/>
            <a:ext cx="2910790" cy="10983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ماکت یک نمایش بصری از محصول یا خدمات شما را ارائه می‌کند و به سرمایه‌گذاران یا ذینفعان اجازه می‌دهد تا آنچه را که شما ارائه می‌دهید و نحوه عملکرد آن را بهتر درک کنند.</a:t>
            </a:r>
            <a:endParaRPr dirty="0">
              <a:cs typeface="B Nazanin" pitchFamily="2" charset="-78"/>
            </a:endParaRPr>
          </a:p>
        </p:txBody>
      </p:sp>
      <p:grpSp>
        <p:nvGrpSpPr>
          <p:cNvPr id="2192" name="Google Shape;2192;p39"/>
          <p:cNvGrpSpPr/>
          <p:nvPr/>
        </p:nvGrpSpPr>
        <p:grpSpPr>
          <a:xfrm>
            <a:off x="5101939" y="910225"/>
            <a:ext cx="2055312" cy="4171776"/>
            <a:chOff x="6380450" y="712825"/>
            <a:chExt cx="1835100" cy="3724800"/>
          </a:xfrm>
        </p:grpSpPr>
        <p:sp>
          <p:nvSpPr>
            <p:cNvPr id="2193" name="Google Shape;2193;p39"/>
            <p:cNvSpPr/>
            <p:nvPr/>
          </p:nvSpPr>
          <p:spPr>
            <a:xfrm>
              <a:off x="6380450" y="712825"/>
              <a:ext cx="1835100" cy="3724800"/>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94" name="Google Shape;2194;p39"/>
            <p:cNvSpPr/>
            <p:nvPr/>
          </p:nvSpPr>
          <p:spPr>
            <a:xfrm>
              <a:off x="7068942" y="4184564"/>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pic>
        <p:nvPicPr>
          <p:cNvPr id="2195" name="Google Shape;2195;p39"/>
          <p:cNvPicPr preferRelativeResize="0"/>
          <p:nvPr/>
        </p:nvPicPr>
        <p:blipFill rotWithShape="1">
          <a:blip r:embed="rId3">
            <a:alphaModFix/>
          </a:blip>
          <a:srcRect l="6455" r="64064"/>
          <a:stretch/>
        </p:blipFill>
        <p:spPr>
          <a:xfrm>
            <a:off x="5197432" y="1056033"/>
            <a:ext cx="1864351" cy="3557340"/>
          </a:xfrm>
          <a:prstGeom prst="rect">
            <a:avLst/>
          </a:prstGeom>
          <a:noFill/>
          <a:ln>
            <a:noFill/>
          </a:ln>
        </p:spPr>
      </p:pic>
      <p:grpSp>
        <p:nvGrpSpPr>
          <p:cNvPr id="2196" name="Google Shape;2196;p39"/>
          <p:cNvGrpSpPr/>
          <p:nvPr/>
        </p:nvGrpSpPr>
        <p:grpSpPr>
          <a:xfrm>
            <a:off x="382802" y="2940690"/>
            <a:ext cx="3717926" cy="2141314"/>
            <a:chOff x="382802" y="2940690"/>
            <a:chExt cx="3717926" cy="2141314"/>
          </a:xfrm>
        </p:grpSpPr>
        <p:grpSp>
          <p:nvGrpSpPr>
            <p:cNvPr id="2197" name="Google Shape;2197;p39"/>
            <p:cNvGrpSpPr/>
            <p:nvPr/>
          </p:nvGrpSpPr>
          <p:grpSpPr>
            <a:xfrm>
              <a:off x="382802" y="2940690"/>
              <a:ext cx="1835094" cy="2141314"/>
              <a:chOff x="4168825" y="1702875"/>
              <a:chExt cx="330350" cy="385475"/>
            </a:xfrm>
          </p:grpSpPr>
          <p:sp>
            <p:nvSpPr>
              <p:cNvPr id="2198" name="Google Shape;2198;p39"/>
              <p:cNvSpPr/>
              <p:nvPr/>
            </p:nvSpPr>
            <p:spPr>
              <a:xfrm>
                <a:off x="4462050" y="1788250"/>
                <a:ext cx="4950" cy="6675"/>
              </a:xfrm>
              <a:custGeom>
                <a:avLst/>
                <a:gdLst/>
                <a:ahLst/>
                <a:cxnLst/>
                <a:rect l="l" t="t" r="r" b="b"/>
                <a:pathLst>
                  <a:path w="198" h="267" extrusionOk="0">
                    <a:moveTo>
                      <a:pt x="180" y="172"/>
                    </a:moveTo>
                    <a:lnTo>
                      <a:pt x="172" y="189"/>
                    </a:lnTo>
                    <a:lnTo>
                      <a:pt x="172" y="198"/>
                    </a:lnTo>
                    <a:lnTo>
                      <a:pt x="172" y="198"/>
                    </a:lnTo>
                    <a:lnTo>
                      <a:pt x="180" y="189"/>
                    </a:lnTo>
                    <a:cubicBezTo>
                      <a:pt x="180" y="183"/>
                      <a:pt x="182" y="181"/>
                      <a:pt x="185" y="181"/>
                    </a:cubicBezTo>
                    <a:cubicBezTo>
                      <a:pt x="190" y="181"/>
                      <a:pt x="197" y="189"/>
                      <a:pt x="197" y="189"/>
                    </a:cubicBezTo>
                    <a:lnTo>
                      <a:pt x="180" y="172"/>
                    </a:lnTo>
                    <a:close/>
                    <a:moveTo>
                      <a:pt x="172" y="198"/>
                    </a:moveTo>
                    <a:lnTo>
                      <a:pt x="163" y="206"/>
                    </a:lnTo>
                    <a:lnTo>
                      <a:pt x="163" y="223"/>
                    </a:lnTo>
                    <a:lnTo>
                      <a:pt x="163" y="232"/>
                    </a:lnTo>
                    <a:cubicBezTo>
                      <a:pt x="172" y="223"/>
                      <a:pt x="172" y="206"/>
                      <a:pt x="172" y="206"/>
                    </a:cubicBezTo>
                    <a:lnTo>
                      <a:pt x="172" y="198"/>
                    </a:lnTo>
                    <a:close/>
                    <a:moveTo>
                      <a:pt x="163" y="232"/>
                    </a:moveTo>
                    <a:lnTo>
                      <a:pt x="137" y="249"/>
                    </a:lnTo>
                    <a:lnTo>
                      <a:pt x="155" y="241"/>
                    </a:lnTo>
                    <a:cubicBezTo>
                      <a:pt x="163" y="241"/>
                      <a:pt x="163" y="241"/>
                      <a:pt x="163" y="232"/>
                    </a:cubicBezTo>
                    <a:close/>
                    <a:moveTo>
                      <a:pt x="94" y="0"/>
                    </a:moveTo>
                    <a:cubicBezTo>
                      <a:pt x="86" y="0"/>
                      <a:pt x="86" y="0"/>
                      <a:pt x="86" y="17"/>
                    </a:cubicBezTo>
                    <a:lnTo>
                      <a:pt x="86" y="95"/>
                    </a:lnTo>
                    <a:cubicBezTo>
                      <a:pt x="77" y="95"/>
                      <a:pt x="77" y="103"/>
                      <a:pt x="69" y="103"/>
                    </a:cubicBezTo>
                    <a:cubicBezTo>
                      <a:pt x="52" y="103"/>
                      <a:pt x="52" y="112"/>
                      <a:pt x="43" y="112"/>
                    </a:cubicBezTo>
                    <a:cubicBezTo>
                      <a:pt x="34" y="120"/>
                      <a:pt x="26" y="138"/>
                      <a:pt x="9" y="155"/>
                    </a:cubicBezTo>
                    <a:cubicBezTo>
                      <a:pt x="9" y="163"/>
                      <a:pt x="0" y="180"/>
                      <a:pt x="0" y="189"/>
                    </a:cubicBezTo>
                    <a:lnTo>
                      <a:pt x="0" y="198"/>
                    </a:lnTo>
                    <a:lnTo>
                      <a:pt x="0" y="206"/>
                    </a:lnTo>
                    <a:lnTo>
                      <a:pt x="0" y="223"/>
                    </a:lnTo>
                    <a:cubicBezTo>
                      <a:pt x="0" y="223"/>
                      <a:pt x="0" y="232"/>
                      <a:pt x="9" y="232"/>
                    </a:cubicBezTo>
                    <a:lnTo>
                      <a:pt x="26" y="241"/>
                    </a:lnTo>
                    <a:lnTo>
                      <a:pt x="34" y="249"/>
                    </a:lnTo>
                    <a:lnTo>
                      <a:pt x="43" y="266"/>
                    </a:lnTo>
                    <a:lnTo>
                      <a:pt x="120" y="266"/>
                    </a:lnTo>
                    <a:cubicBezTo>
                      <a:pt x="129" y="266"/>
                      <a:pt x="137" y="249"/>
                      <a:pt x="137" y="249"/>
                    </a:cubicBezTo>
                    <a:lnTo>
                      <a:pt x="52" y="249"/>
                    </a:lnTo>
                    <a:lnTo>
                      <a:pt x="43" y="241"/>
                    </a:lnTo>
                    <a:lnTo>
                      <a:pt x="43" y="232"/>
                    </a:lnTo>
                    <a:lnTo>
                      <a:pt x="43" y="223"/>
                    </a:lnTo>
                    <a:lnTo>
                      <a:pt x="43" y="206"/>
                    </a:lnTo>
                    <a:lnTo>
                      <a:pt x="43" y="189"/>
                    </a:lnTo>
                    <a:lnTo>
                      <a:pt x="43" y="163"/>
                    </a:lnTo>
                    <a:cubicBezTo>
                      <a:pt x="43" y="155"/>
                      <a:pt x="52" y="146"/>
                      <a:pt x="69" y="138"/>
                    </a:cubicBezTo>
                    <a:lnTo>
                      <a:pt x="94" y="103"/>
                    </a:lnTo>
                    <a:lnTo>
                      <a:pt x="112" y="103"/>
                    </a:lnTo>
                    <a:lnTo>
                      <a:pt x="112" y="95"/>
                    </a:lnTo>
                    <a:lnTo>
                      <a:pt x="112" y="17"/>
                    </a:lnTo>
                    <a:cubicBezTo>
                      <a:pt x="112" y="0"/>
                      <a:pt x="112" y="0"/>
                      <a:pt x="94"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199" name="Google Shape;2199;p39"/>
              <p:cNvSpPr/>
              <p:nvPr/>
            </p:nvSpPr>
            <p:spPr>
              <a:xfrm>
                <a:off x="4457750" y="1730125"/>
                <a:ext cx="13100" cy="56225"/>
              </a:xfrm>
              <a:custGeom>
                <a:avLst/>
                <a:gdLst/>
                <a:ahLst/>
                <a:cxnLst/>
                <a:rect l="l" t="t" r="r" b="b"/>
                <a:pathLst>
                  <a:path w="524" h="2249" extrusionOk="0">
                    <a:moveTo>
                      <a:pt x="507" y="43"/>
                    </a:moveTo>
                    <a:lnTo>
                      <a:pt x="507" y="2222"/>
                    </a:lnTo>
                    <a:lnTo>
                      <a:pt x="26" y="2222"/>
                    </a:lnTo>
                    <a:lnTo>
                      <a:pt x="26" y="1013"/>
                    </a:lnTo>
                    <a:lnTo>
                      <a:pt x="507" y="43"/>
                    </a:lnTo>
                    <a:close/>
                    <a:moveTo>
                      <a:pt x="524" y="0"/>
                    </a:moveTo>
                    <a:lnTo>
                      <a:pt x="1" y="987"/>
                    </a:lnTo>
                    <a:lnTo>
                      <a:pt x="1" y="2248"/>
                    </a:lnTo>
                    <a:lnTo>
                      <a:pt x="524" y="2248"/>
                    </a:lnTo>
                    <a:lnTo>
                      <a:pt x="524"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0" name="Google Shape;2200;p39"/>
              <p:cNvSpPr/>
              <p:nvPr/>
            </p:nvSpPr>
            <p:spPr>
              <a:xfrm>
                <a:off x="4457750" y="1779025"/>
                <a:ext cx="13750" cy="2175"/>
              </a:xfrm>
              <a:custGeom>
                <a:avLst/>
                <a:gdLst/>
                <a:ahLst/>
                <a:cxnLst/>
                <a:rect l="l" t="t" r="r" b="b"/>
                <a:pathLst>
                  <a:path w="550" h="87" extrusionOk="0">
                    <a:moveTo>
                      <a:pt x="1" y="0"/>
                    </a:moveTo>
                    <a:lnTo>
                      <a:pt x="1" y="9"/>
                    </a:lnTo>
                    <a:cubicBezTo>
                      <a:pt x="1" y="52"/>
                      <a:pt x="35" y="86"/>
                      <a:pt x="78" y="86"/>
                    </a:cubicBezTo>
                    <a:lnTo>
                      <a:pt x="464" y="86"/>
                    </a:lnTo>
                    <a:cubicBezTo>
                      <a:pt x="507" y="86"/>
                      <a:pt x="541" y="52"/>
                      <a:pt x="550" y="9"/>
                    </a:cubicBezTo>
                    <a:lnTo>
                      <a:pt x="550" y="0"/>
                    </a:lnTo>
                    <a:close/>
                  </a:path>
                </a:pathLst>
              </a:custGeom>
              <a:solidFill>
                <a:srgbClr val="F1C1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1" name="Google Shape;2201;p39"/>
              <p:cNvSpPr/>
              <p:nvPr/>
            </p:nvSpPr>
            <p:spPr>
              <a:xfrm>
                <a:off x="4457750" y="1776875"/>
                <a:ext cx="3250" cy="3250"/>
              </a:xfrm>
              <a:custGeom>
                <a:avLst/>
                <a:gdLst/>
                <a:ahLst/>
                <a:cxnLst/>
                <a:rect l="l" t="t" r="r" b="b"/>
                <a:pathLst>
                  <a:path w="130" h="130" extrusionOk="0">
                    <a:moveTo>
                      <a:pt x="69" y="1"/>
                    </a:moveTo>
                    <a:cubicBezTo>
                      <a:pt x="35" y="1"/>
                      <a:pt x="1" y="18"/>
                      <a:pt x="1" y="61"/>
                    </a:cubicBezTo>
                    <a:cubicBezTo>
                      <a:pt x="1" y="95"/>
                      <a:pt x="26" y="129"/>
                      <a:pt x="69" y="129"/>
                    </a:cubicBezTo>
                    <a:cubicBezTo>
                      <a:pt x="95" y="129"/>
                      <a:pt x="129" y="104"/>
                      <a:pt x="129" y="61"/>
                    </a:cubicBezTo>
                    <a:cubicBezTo>
                      <a:pt x="129" y="35"/>
                      <a:pt x="95" y="1"/>
                      <a:pt x="69"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2" name="Google Shape;2202;p39"/>
              <p:cNvSpPr/>
              <p:nvPr/>
            </p:nvSpPr>
            <p:spPr>
              <a:xfrm>
                <a:off x="4468050" y="1776875"/>
                <a:ext cx="3250" cy="3250"/>
              </a:xfrm>
              <a:custGeom>
                <a:avLst/>
                <a:gdLst/>
                <a:ahLst/>
                <a:cxnLst/>
                <a:rect l="l" t="t" r="r" b="b"/>
                <a:pathLst>
                  <a:path w="130" h="130" extrusionOk="0">
                    <a:moveTo>
                      <a:pt x="60" y="1"/>
                    </a:moveTo>
                    <a:cubicBezTo>
                      <a:pt x="26" y="1"/>
                      <a:pt x="0" y="18"/>
                      <a:pt x="0" y="61"/>
                    </a:cubicBezTo>
                    <a:cubicBezTo>
                      <a:pt x="0" y="95"/>
                      <a:pt x="26" y="129"/>
                      <a:pt x="60" y="129"/>
                    </a:cubicBezTo>
                    <a:cubicBezTo>
                      <a:pt x="95" y="129"/>
                      <a:pt x="129" y="104"/>
                      <a:pt x="129" y="61"/>
                    </a:cubicBezTo>
                    <a:cubicBezTo>
                      <a:pt x="129" y="35"/>
                      <a:pt x="95" y="1"/>
                      <a:pt x="60"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3" name="Google Shape;2203;p39"/>
              <p:cNvSpPr/>
              <p:nvPr/>
            </p:nvSpPr>
            <p:spPr>
              <a:xfrm>
                <a:off x="4457750" y="1784600"/>
                <a:ext cx="13750" cy="5600"/>
              </a:xfrm>
              <a:custGeom>
                <a:avLst/>
                <a:gdLst/>
                <a:ahLst/>
                <a:cxnLst/>
                <a:rect l="l" t="t" r="r" b="b"/>
                <a:pathLst>
                  <a:path w="550" h="224" extrusionOk="0">
                    <a:moveTo>
                      <a:pt x="1" y="0"/>
                    </a:moveTo>
                    <a:lnTo>
                      <a:pt x="1" y="52"/>
                    </a:lnTo>
                    <a:cubicBezTo>
                      <a:pt x="1" y="95"/>
                      <a:pt x="26" y="129"/>
                      <a:pt x="52" y="138"/>
                    </a:cubicBezTo>
                    <a:lnTo>
                      <a:pt x="266" y="224"/>
                    </a:lnTo>
                    <a:lnTo>
                      <a:pt x="481" y="138"/>
                    </a:lnTo>
                    <a:cubicBezTo>
                      <a:pt x="515" y="129"/>
                      <a:pt x="541" y="95"/>
                      <a:pt x="550" y="52"/>
                    </a:cubicBezTo>
                    <a:lnTo>
                      <a:pt x="550" y="0"/>
                    </a:lnTo>
                    <a:close/>
                  </a:path>
                </a:pathLst>
              </a:custGeom>
              <a:solidFill>
                <a:srgbClr val="F1C1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4" name="Google Shape;2204;p39"/>
              <p:cNvSpPr/>
              <p:nvPr/>
            </p:nvSpPr>
            <p:spPr>
              <a:xfrm>
                <a:off x="4421500" y="1807550"/>
                <a:ext cx="10525" cy="3875"/>
              </a:xfrm>
              <a:custGeom>
                <a:avLst/>
                <a:gdLst/>
                <a:ahLst/>
                <a:cxnLst/>
                <a:rect l="l" t="t" r="r" b="b"/>
                <a:pathLst>
                  <a:path w="421" h="155" extrusionOk="0">
                    <a:moveTo>
                      <a:pt x="404" y="0"/>
                    </a:moveTo>
                    <a:lnTo>
                      <a:pt x="1" y="95"/>
                    </a:lnTo>
                    <a:lnTo>
                      <a:pt x="9" y="155"/>
                    </a:lnTo>
                    <a:lnTo>
                      <a:pt x="421" y="69"/>
                    </a:lnTo>
                    <a:lnTo>
                      <a:pt x="404"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5" name="Google Shape;2205;p39"/>
              <p:cNvSpPr/>
              <p:nvPr/>
            </p:nvSpPr>
            <p:spPr>
              <a:xfrm>
                <a:off x="4426875" y="1798325"/>
                <a:ext cx="5800" cy="10100"/>
              </a:xfrm>
              <a:custGeom>
                <a:avLst/>
                <a:gdLst/>
                <a:ahLst/>
                <a:cxnLst/>
                <a:rect l="l" t="t" r="r" b="b"/>
                <a:pathLst>
                  <a:path w="232" h="404" extrusionOk="0">
                    <a:moveTo>
                      <a:pt x="52" y="1"/>
                    </a:moveTo>
                    <a:lnTo>
                      <a:pt x="0" y="26"/>
                    </a:lnTo>
                    <a:lnTo>
                      <a:pt x="172" y="404"/>
                    </a:lnTo>
                    <a:lnTo>
                      <a:pt x="232" y="378"/>
                    </a:lnTo>
                    <a:lnTo>
                      <a:pt x="52"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6" name="Google Shape;2206;p39"/>
              <p:cNvSpPr/>
              <p:nvPr/>
            </p:nvSpPr>
            <p:spPr>
              <a:xfrm>
                <a:off x="4427300" y="1795975"/>
                <a:ext cx="10525" cy="3675"/>
              </a:xfrm>
              <a:custGeom>
                <a:avLst/>
                <a:gdLst/>
                <a:ahLst/>
                <a:cxnLst/>
                <a:rect l="l" t="t" r="r" b="b"/>
                <a:pathLst>
                  <a:path w="421" h="147" extrusionOk="0">
                    <a:moveTo>
                      <a:pt x="412" y="0"/>
                    </a:moveTo>
                    <a:lnTo>
                      <a:pt x="0" y="86"/>
                    </a:lnTo>
                    <a:lnTo>
                      <a:pt x="17" y="146"/>
                    </a:lnTo>
                    <a:lnTo>
                      <a:pt x="421" y="60"/>
                    </a:lnTo>
                    <a:lnTo>
                      <a:pt x="412"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7" name="Google Shape;2207;p39"/>
              <p:cNvSpPr/>
              <p:nvPr/>
            </p:nvSpPr>
            <p:spPr>
              <a:xfrm>
                <a:off x="4432450" y="1786525"/>
                <a:ext cx="5800" cy="10100"/>
              </a:xfrm>
              <a:custGeom>
                <a:avLst/>
                <a:gdLst/>
                <a:ahLst/>
                <a:cxnLst/>
                <a:rect l="l" t="t" r="r" b="b"/>
                <a:pathLst>
                  <a:path w="232" h="404" extrusionOk="0">
                    <a:moveTo>
                      <a:pt x="60" y="1"/>
                    </a:moveTo>
                    <a:lnTo>
                      <a:pt x="0" y="26"/>
                    </a:lnTo>
                    <a:lnTo>
                      <a:pt x="180" y="404"/>
                    </a:lnTo>
                    <a:lnTo>
                      <a:pt x="232" y="378"/>
                    </a:lnTo>
                    <a:lnTo>
                      <a:pt x="6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8" name="Google Shape;2208;p39"/>
              <p:cNvSpPr/>
              <p:nvPr/>
            </p:nvSpPr>
            <p:spPr>
              <a:xfrm>
                <a:off x="4433075" y="1783525"/>
                <a:ext cx="10550" cy="3875"/>
              </a:xfrm>
              <a:custGeom>
                <a:avLst/>
                <a:gdLst/>
                <a:ahLst/>
                <a:cxnLst/>
                <a:rect l="l" t="t" r="r" b="b"/>
                <a:pathLst>
                  <a:path w="422" h="155" extrusionOk="0">
                    <a:moveTo>
                      <a:pt x="404" y="1"/>
                    </a:moveTo>
                    <a:lnTo>
                      <a:pt x="1" y="95"/>
                    </a:lnTo>
                    <a:lnTo>
                      <a:pt x="9" y="155"/>
                    </a:lnTo>
                    <a:lnTo>
                      <a:pt x="421" y="69"/>
                    </a:lnTo>
                    <a:lnTo>
                      <a:pt x="404"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09" name="Google Shape;2209;p39"/>
              <p:cNvSpPr/>
              <p:nvPr/>
            </p:nvSpPr>
            <p:spPr>
              <a:xfrm>
                <a:off x="4438450" y="1774525"/>
                <a:ext cx="5800" cy="10100"/>
              </a:xfrm>
              <a:custGeom>
                <a:avLst/>
                <a:gdLst/>
                <a:ahLst/>
                <a:cxnLst/>
                <a:rect l="l" t="t" r="r" b="b"/>
                <a:pathLst>
                  <a:path w="232" h="404" extrusionOk="0">
                    <a:moveTo>
                      <a:pt x="60" y="0"/>
                    </a:moveTo>
                    <a:lnTo>
                      <a:pt x="0" y="26"/>
                    </a:lnTo>
                    <a:lnTo>
                      <a:pt x="172" y="403"/>
                    </a:lnTo>
                    <a:lnTo>
                      <a:pt x="232" y="378"/>
                    </a:lnTo>
                    <a:lnTo>
                      <a:pt x="60"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0" name="Google Shape;2210;p39"/>
              <p:cNvSpPr/>
              <p:nvPr/>
            </p:nvSpPr>
            <p:spPr>
              <a:xfrm>
                <a:off x="4439100" y="1771950"/>
                <a:ext cx="10750" cy="3875"/>
              </a:xfrm>
              <a:custGeom>
                <a:avLst/>
                <a:gdLst/>
                <a:ahLst/>
                <a:cxnLst/>
                <a:rect l="l" t="t" r="r" b="b"/>
                <a:pathLst>
                  <a:path w="430" h="155" extrusionOk="0">
                    <a:moveTo>
                      <a:pt x="412" y="0"/>
                    </a:moveTo>
                    <a:lnTo>
                      <a:pt x="0" y="95"/>
                    </a:lnTo>
                    <a:lnTo>
                      <a:pt x="17" y="155"/>
                    </a:lnTo>
                    <a:lnTo>
                      <a:pt x="429" y="60"/>
                    </a:lnTo>
                    <a:lnTo>
                      <a:pt x="412"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1" name="Google Shape;2211;p39"/>
              <p:cNvSpPr/>
              <p:nvPr/>
            </p:nvSpPr>
            <p:spPr>
              <a:xfrm>
                <a:off x="4444450" y="1762925"/>
                <a:ext cx="5825" cy="10125"/>
              </a:xfrm>
              <a:custGeom>
                <a:avLst/>
                <a:gdLst/>
                <a:ahLst/>
                <a:cxnLst/>
                <a:rect l="l" t="t" r="r" b="b"/>
                <a:pathLst>
                  <a:path w="233" h="405" extrusionOk="0">
                    <a:moveTo>
                      <a:pt x="61" y="1"/>
                    </a:moveTo>
                    <a:lnTo>
                      <a:pt x="1" y="27"/>
                    </a:lnTo>
                    <a:lnTo>
                      <a:pt x="172" y="404"/>
                    </a:lnTo>
                    <a:lnTo>
                      <a:pt x="232" y="378"/>
                    </a:lnTo>
                    <a:lnTo>
                      <a:pt x="61"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2" name="Google Shape;2212;p39"/>
              <p:cNvSpPr/>
              <p:nvPr/>
            </p:nvSpPr>
            <p:spPr>
              <a:xfrm>
                <a:off x="4444875" y="1760150"/>
                <a:ext cx="10750" cy="3875"/>
              </a:xfrm>
              <a:custGeom>
                <a:avLst/>
                <a:gdLst/>
                <a:ahLst/>
                <a:cxnLst/>
                <a:rect l="l" t="t" r="r" b="b"/>
                <a:pathLst>
                  <a:path w="430" h="155" extrusionOk="0">
                    <a:moveTo>
                      <a:pt x="413" y="0"/>
                    </a:moveTo>
                    <a:lnTo>
                      <a:pt x="1" y="95"/>
                    </a:lnTo>
                    <a:lnTo>
                      <a:pt x="18" y="155"/>
                    </a:lnTo>
                    <a:lnTo>
                      <a:pt x="430" y="69"/>
                    </a:lnTo>
                    <a:lnTo>
                      <a:pt x="413"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3" name="Google Shape;2213;p39"/>
              <p:cNvSpPr/>
              <p:nvPr/>
            </p:nvSpPr>
            <p:spPr>
              <a:xfrm>
                <a:off x="4450675" y="1750925"/>
                <a:ext cx="5825" cy="10325"/>
              </a:xfrm>
              <a:custGeom>
                <a:avLst/>
                <a:gdLst/>
                <a:ahLst/>
                <a:cxnLst/>
                <a:rect l="l" t="t" r="r" b="b"/>
                <a:pathLst>
                  <a:path w="233" h="413" extrusionOk="0">
                    <a:moveTo>
                      <a:pt x="60" y="0"/>
                    </a:moveTo>
                    <a:lnTo>
                      <a:pt x="0" y="26"/>
                    </a:lnTo>
                    <a:lnTo>
                      <a:pt x="172" y="412"/>
                    </a:lnTo>
                    <a:lnTo>
                      <a:pt x="232" y="387"/>
                    </a:lnTo>
                    <a:lnTo>
                      <a:pt x="60"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4" name="Google Shape;2214;p39"/>
              <p:cNvSpPr/>
              <p:nvPr/>
            </p:nvSpPr>
            <p:spPr>
              <a:xfrm>
                <a:off x="4451100" y="1748125"/>
                <a:ext cx="10525" cy="3675"/>
              </a:xfrm>
              <a:custGeom>
                <a:avLst/>
                <a:gdLst/>
                <a:ahLst/>
                <a:cxnLst/>
                <a:rect l="l" t="t" r="r" b="b"/>
                <a:pathLst>
                  <a:path w="421" h="147" extrusionOk="0">
                    <a:moveTo>
                      <a:pt x="404" y="1"/>
                    </a:moveTo>
                    <a:lnTo>
                      <a:pt x="1" y="87"/>
                    </a:lnTo>
                    <a:lnTo>
                      <a:pt x="9" y="147"/>
                    </a:lnTo>
                    <a:lnTo>
                      <a:pt x="421" y="61"/>
                    </a:lnTo>
                    <a:lnTo>
                      <a:pt x="404"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5" name="Google Shape;2215;p39"/>
              <p:cNvSpPr/>
              <p:nvPr/>
            </p:nvSpPr>
            <p:spPr>
              <a:xfrm>
                <a:off x="4456250" y="1738900"/>
                <a:ext cx="5825" cy="10325"/>
              </a:xfrm>
              <a:custGeom>
                <a:avLst/>
                <a:gdLst/>
                <a:ahLst/>
                <a:cxnLst/>
                <a:rect l="l" t="t" r="r" b="b"/>
                <a:pathLst>
                  <a:path w="233" h="413" extrusionOk="0">
                    <a:moveTo>
                      <a:pt x="61" y="1"/>
                    </a:moveTo>
                    <a:lnTo>
                      <a:pt x="0" y="27"/>
                    </a:lnTo>
                    <a:lnTo>
                      <a:pt x="172" y="413"/>
                    </a:lnTo>
                    <a:lnTo>
                      <a:pt x="232" y="379"/>
                    </a:lnTo>
                    <a:lnTo>
                      <a:pt x="61"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6" name="Google Shape;2216;p39"/>
              <p:cNvSpPr/>
              <p:nvPr/>
            </p:nvSpPr>
            <p:spPr>
              <a:xfrm>
                <a:off x="4456900" y="1736350"/>
                <a:ext cx="10525" cy="3875"/>
              </a:xfrm>
              <a:custGeom>
                <a:avLst/>
                <a:gdLst/>
                <a:ahLst/>
                <a:cxnLst/>
                <a:rect l="l" t="t" r="r" b="b"/>
                <a:pathLst>
                  <a:path w="421" h="155" extrusionOk="0">
                    <a:moveTo>
                      <a:pt x="403" y="0"/>
                    </a:moveTo>
                    <a:lnTo>
                      <a:pt x="0" y="94"/>
                    </a:lnTo>
                    <a:lnTo>
                      <a:pt x="9" y="154"/>
                    </a:lnTo>
                    <a:lnTo>
                      <a:pt x="421" y="69"/>
                    </a:lnTo>
                    <a:lnTo>
                      <a:pt x="403"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7" name="Google Shape;2217;p39"/>
              <p:cNvSpPr/>
              <p:nvPr/>
            </p:nvSpPr>
            <p:spPr>
              <a:xfrm>
                <a:off x="4462475" y="1726900"/>
                <a:ext cx="5800" cy="10325"/>
              </a:xfrm>
              <a:custGeom>
                <a:avLst/>
                <a:gdLst/>
                <a:ahLst/>
                <a:cxnLst/>
                <a:rect l="l" t="t" r="r" b="b"/>
                <a:pathLst>
                  <a:path w="232" h="413" extrusionOk="0">
                    <a:moveTo>
                      <a:pt x="60" y="1"/>
                    </a:moveTo>
                    <a:lnTo>
                      <a:pt x="0" y="26"/>
                    </a:lnTo>
                    <a:lnTo>
                      <a:pt x="172" y="412"/>
                    </a:lnTo>
                    <a:lnTo>
                      <a:pt x="232" y="387"/>
                    </a:lnTo>
                    <a:lnTo>
                      <a:pt x="6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8" name="Google Shape;2218;p39"/>
              <p:cNvSpPr/>
              <p:nvPr/>
            </p:nvSpPr>
            <p:spPr>
              <a:xfrm>
                <a:off x="4420425" y="1724100"/>
                <a:ext cx="54500" cy="97850"/>
              </a:xfrm>
              <a:custGeom>
                <a:avLst/>
                <a:gdLst/>
                <a:ahLst/>
                <a:cxnLst/>
                <a:rect l="l" t="t" r="r" b="b"/>
                <a:pathLst>
                  <a:path w="2180" h="3914" extrusionOk="0">
                    <a:moveTo>
                      <a:pt x="2060" y="95"/>
                    </a:moveTo>
                    <a:lnTo>
                      <a:pt x="215" y="3776"/>
                    </a:lnTo>
                    <a:lnTo>
                      <a:pt x="78" y="3459"/>
                    </a:lnTo>
                    <a:lnTo>
                      <a:pt x="1734" y="173"/>
                    </a:lnTo>
                    <a:lnTo>
                      <a:pt x="2060" y="95"/>
                    </a:lnTo>
                    <a:close/>
                    <a:moveTo>
                      <a:pt x="2180" y="1"/>
                    </a:moveTo>
                    <a:lnTo>
                      <a:pt x="1674" y="95"/>
                    </a:lnTo>
                    <a:lnTo>
                      <a:pt x="1" y="3450"/>
                    </a:lnTo>
                    <a:lnTo>
                      <a:pt x="215" y="3913"/>
                    </a:lnTo>
                    <a:lnTo>
                      <a:pt x="218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19" name="Google Shape;2219;p39"/>
              <p:cNvSpPr/>
              <p:nvPr/>
            </p:nvSpPr>
            <p:spPr>
              <a:xfrm>
                <a:off x="4403925" y="1811200"/>
                <a:ext cx="28975" cy="21675"/>
              </a:xfrm>
              <a:custGeom>
                <a:avLst/>
                <a:gdLst/>
                <a:ahLst/>
                <a:cxnLst/>
                <a:rect l="l" t="t" r="r" b="b"/>
                <a:pathLst>
                  <a:path w="1159" h="867" extrusionOk="0">
                    <a:moveTo>
                      <a:pt x="0" y="0"/>
                    </a:moveTo>
                    <a:lnTo>
                      <a:pt x="0" y="867"/>
                    </a:lnTo>
                    <a:lnTo>
                      <a:pt x="1158" y="867"/>
                    </a:lnTo>
                    <a:lnTo>
                      <a:pt x="1158"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0" name="Google Shape;2220;p39"/>
              <p:cNvSpPr/>
              <p:nvPr/>
            </p:nvSpPr>
            <p:spPr>
              <a:xfrm>
                <a:off x="4403925" y="1811200"/>
                <a:ext cx="28975" cy="1300"/>
              </a:xfrm>
              <a:custGeom>
                <a:avLst/>
                <a:gdLst/>
                <a:ahLst/>
                <a:cxnLst/>
                <a:rect l="l" t="t" r="r" b="b"/>
                <a:pathLst>
                  <a:path w="1159" h="52" extrusionOk="0">
                    <a:moveTo>
                      <a:pt x="0" y="0"/>
                    </a:moveTo>
                    <a:lnTo>
                      <a:pt x="0" y="52"/>
                    </a:lnTo>
                    <a:lnTo>
                      <a:pt x="1158" y="52"/>
                    </a:lnTo>
                    <a:lnTo>
                      <a:pt x="1158"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1" name="Google Shape;2221;p39"/>
              <p:cNvSpPr/>
              <p:nvPr/>
            </p:nvSpPr>
            <p:spPr>
              <a:xfrm>
                <a:off x="4422350" y="1811200"/>
                <a:ext cx="10550" cy="21675"/>
              </a:xfrm>
              <a:custGeom>
                <a:avLst/>
                <a:gdLst/>
                <a:ahLst/>
                <a:cxnLst/>
                <a:rect l="l" t="t" r="r" b="b"/>
                <a:pathLst>
                  <a:path w="422" h="867" extrusionOk="0">
                    <a:moveTo>
                      <a:pt x="1" y="0"/>
                    </a:moveTo>
                    <a:lnTo>
                      <a:pt x="1" y="867"/>
                    </a:lnTo>
                    <a:lnTo>
                      <a:pt x="421" y="867"/>
                    </a:lnTo>
                    <a:lnTo>
                      <a:pt x="421"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2" name="Google Shape;2222;p39"/>
              <p:cNvSpPr/>
              <p:nvPr/>
            </p:nvSpPr>
            <p:spPr>
              <a:xfrm>
                <a:off x="4412500" y="1832650"/>
                <a:ext cx="12025" cy="78525"/>
              </a:xfrm>
              <a:custGeom>
                <a:avLst/>
                <a:gdLst/>
                <a:ahLst/>
                <a:cxnLst/>
                <a:rect l="l" t="t" r="r" b="b"/>
                <a:pathLst>
                  <a:path w="481" h="3141" extrusionOk="0">
                    <a:moveTo>
                      <a:pt x="0" y="0"/>
                    </a:moveTo>
                    <a:lnTo>
                      <a:pt x="0" y="3140"/>
                    </a:lnTo>
                    <a:lnTo>
                      <a:pt x="481" y="3140"/>
                    </a:lnTo>
                    <a:lnTo>
                      <a:pt x="481"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3" name="Google Shape;2223;p39"/>
              <p:cNvSpPr/>
              <p:nvPr/>
            </p:nvSpPr>
            <p:spPr>
              <a:xfrm>
                <a:off x="4403925" y="1849600"/>
                <a:ext cx="28975" cy="3450"/>
              </a:xfrm>
              <a:custGeom>
                <a:avLst/>
                <a:gdLst/>
                <a:ahLst/>
                <a:cxnLst/>
                <a:rect l="l" t="t" r="r" b="b"/>
                <a:pathLst>
                  <a:path w="1159" h="138" extrusionOk="0">
                    <a:moveTo>
                      <a:pt x="0" y="0"/>
                    </a:moveTo>
                    <a:lnTo>
                      <a:pt x="0" y="137"/>
                    </a:lnTo>
                    <a:lnTo>
                      <a:pt x="1158" y="137"/>
                    </a:lnTo>
                    <a:lnTo>
                      <a:pt x="1158"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4" name="Google Shape;2224;p39"/>
              <p:cNvSpPr/>
              <p:nvPr/>
            </p:nvSpPr>
            <p:spPr>
              <a:xfrm>
                <a:off x="4403925" y="1848725"/>
                <a:ext cx="28975" cy="900"/>
              </a:xfrm>
              <a:custGeom>
                <a:avLst/>
                <a:gdLst/>
                <a:ahLst/>
                <a:cxnLst/>
                <a:rect l="l" t="t" r="r" b="b"/>
                <a:pathLst>
                  <a:path w="1159" h="36" extrusionOk="0">
                    <a:moveTo>
                      <a:pt x="34" y="1"/>
                    </a:moveTo>
                    <a:lnTo>
                      <a:pt x="0" y="35"/>
                    </a:lnTo>
                    <a:lnTo>
                      <a:pt x="1158" y="35"/>
                    </a:lnTo>
                    <a:lnTo>
                      <a:pt x="1124"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5" name="Google Shape;2225;p39"/>
              <p:cNvSpPr/>
              <p:nvPr/>
            </p:nvSpPr>
            <p:spPr>
              <a:xfrm>
                <a:off x="4403925" y="1852800"/>
                <a:ext cx="28975" cy="675"/>
              </a:xfrm>
              <a:custGeom>
                <a:avLst/>
                <a:gdLst/>
                <a:ahLst/>
                <a:cxnLst/>
                <a:rect l="l" t="t" r="r" b="b"/>
                <a:pathLst>
                  <a:path w="1159" h="27" extrusionOk="0">
                    <a:moveTo>
                      <a:pt x="0" y="1"/>
                    </a:moveTo>
                    <a:lnTo>
                      <a:pt x="34" y="27"/>
                    </a:lnTo>
                    <a:lnTo>
                      <a:pt x="1124" y="27"/>
                    </a:lnTo>
                    <a:lnTo>
                      <a:pt x="1158"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6" name="Google Shape;2226;p39"/>
              <p:cNvSpPr/>
              <p:nvPr/>
            </p:nvSpPr>
            <p:spPr>
              <a:xfrm>
                <a:off x="4425375" y="1815475"/>
                <a:ext cx="5800" cy="6475"/>
              </a:xfrm>
              <a:custGeom>
                <a:avLst/>
                <a:gdLst/>
                <a:ahLst/>
                <a:cxnLst/>
                <a:rect l="l" t="t" r="r" b="b"/>
                <a:pathLst>
                  <a:path w="232" h="259" extrusionOk="0">
                    <a:moveTo>
                      <a:pt x="60" y="1"/>
                    </a:moveTo>
                    <a:cubicBezTo>
                      <a:pt x="17" y="1"/>
                      <a:pt x="0" y="35"/>
                      <a:pt x="0" y="61"/>
                    </a:cubicBezTo>
                    <a:lnTo>
                      <a:pt x="0" y="190"/>
                    </a:lnTo>
                    <a:cubicBezTo>
                      <a:pt x="0" y="233"/>
                      <a:pt x="34" y="258"/>
                      <a:pt x="60" y="258"/>
                    </a:cubicBezTo>
                    <a:lnTo>
                      <a:pt x="172" y="258"/>
                    </a:lnTo>
                    <a:cubicBezTo>
                      <a:pt x="197" y="258"/>
                      <a:pt x="232" y="224"/>
                      <a:pt x="232" y="190"/>
                    </a:cubicBezTo>
                    <a:lnTo>
                      <a:pt x="232" y="61"/>
                    </a:lnTo>
                    <a:cubicBezTo>
                      <a:pt x="232" y="18"/>
                      <a:pt x="197" y="1"/>
                      <a:pt x="172"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7" name="Google Shape;2227;p39"/>
              <p:cNvSpPr/>
              <p:nvPr/>
            </p:nvSpPr>
            <p:spPr>
              <a:xfrm>
                <a:off x="4264075" y="1840575"/>
                <a:ext cx="105325" cy="14825"/>
              </a:xfrm>
              <a:custGeom>
                <a:avLst/>
                <a:gdLst/>
                <a:ahLst/>
                <a:cxnLst/>
                <a:rect l="l" t="t" r="r" b="b"/>
                <a:pathLst>
                  <a:path w="4213" h="593" extrusionOk="0">
                    <a:moveTo>
                      <a:pt x="0" y="1"/>
                    </a:moveTo>
                    <a:lnTo>
                      <a:pt x="0" y="533"/>
                    </a:lnTo>
                    <a:lnTo>
                      <a:pt x="60" y="533"/>
                    </a:lnTo>
                    <a:lnTo>
                      <a:pt x="60" y="121"/>
                    </a:lnTo>
                    <a:lnTo>
                      <a:pt x="489" y="558"/>
                    </a:lnTo>
                    <a:lnTo>
                      <a:pt x="952" y="87"/>
                    </a:lnTo>
                    <a:lnTo>
                      <a:pt x="1424" y="558"/>
                    </a:lnTo>
                    <a:lnTo>
                      <a:pt x="1870" y="104"/>
                    </a:lnTo>
                    <a:lnTo>
                      <a:pt x="2334" y="558"/>
                    </a:lnTo>
                    <a:lnTo>
                      <a:pt x="2806" y="104"/>
                    </a:lnTo>
                    <a:lnTo>
                      <a:pt x="3269" y="558"/>
                    </a:lnTo>
                    <a:lnTo>
                      <a:pt x="3724" y="104"/>
                    </a:lnTo>
                    <a:lnTo>
                      <a:pt x="4213" y="593"/>
                    </a:lnTo>
                    <a:lnTo>
                      <a:pt x="4213" y="69"/>
                    </a:lnTo>
                    <a:lnTo>
                      <a:pt x="4170" y="69"/>
                    </a:lnTo>
                    <a:lnTo>
                      <a:pt x="4170" y="464"/>
                    </a:lnTo>
                    <a:lnTo>
                      <a:pt x="3724" y="27"/>
                    </a:lnTo>
                    <a:lnTo>
                      <a:pt x="3269" y="490"/>
                    </a:lnTo>
                    <a:lnTo>
                      <a:pt x="2806" y="27"/>
                    </a:lnTo>
                    <a:lnTo>
                      <a:pt x="2334" y="490"/>
                    </a:lnTo>
                    <a:lnTo>
                      <a:pt x="1870" y="27"/>
                    </a:lnTo>
                    <a:lnTo>
                      <a:pt x="1424" y="490"/>
                    </a:lnTo>
                    <a:lnTo>
                      <a:pt x="952" y="27"/>
                    </a:lnTo>
                    <a:lnTo>
                      <a:pt x="489" y="490"/>
                    </a:lnTo>
                    <a:lnTo>
                      <a:pt x="0"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8" name="Google Shape;2228;p39"/>
              <p:cNvSpPr/>
              <p:nvPr/>
            </p:nvSpPr>
            <p:spPr>
              <a:xfrm>
                <a:off x="4275425" y="1842300"/>
                <a:ext cx="1325" cy="11400"/>
              </a:xfrm>
              <a:custGeom>
                <a:avLst/>
                <a:gdLst/>
                <a:ahLst/>
                <a:cxnLst/>
                <a:rect l="l" t="t" r="r" b="b"/>
                <a:pathLst>
                  <a:path w="53" h="456" extrusionOk="0">
                    <a:moveTo>
                      <a:pt x="1" y="0"/>
                    </a:moveTo>
                    <a:lnTo>
                      <a:pt x="1"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29" name="Google Shape;2229;p39"/>
              <p:cNvSpPr/>
              <p:nvPr/>
            </p:nvSpPr>
            <p:spPr>
              <a:xfrm>
                <a:off x="4287025" y="1842300"/>
                <a:ext cx="1300" cy="11400"/>
              </a:xfrm>
              <a:custGeom>
                <a:avLst/>
                <a:gdLst/>
                <a:ahLst/>
                <a:cxnLst/>
                <a:rect l="l" t="t" r="r" b="b"/>
                <a:pathLst>
                  <a:path w="52" h="456" extrusionOk="0">
                    <a:moveTo>
                      <a:pt x="0" y="0"/>
                    </a:moveTo>
                    <a:lnTo>
                      <a:pt x="0"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0" name="Google Shape;2230;p39"/>
              <p:cNvSpPr/>
              <p:nvPr/>
            </p:nvSpPr>
            <p:spPr>
              <a:xfrm>
                <a:off x="4298825" y="1842300"/>
                <a:ext cx="1300" cy="11400"/>
              </a:xfrm>
              <a:custGeom>
                <a:avLst/>
                <a:gdLst/>
                <a:ahLst/>
                <a:cxnLst/>
                <a:rect l="l" t="t" r="r" b="b"/>
                <a:pathLst>
                  <a:path w="52" h="456" extrusionOk="0">
                    <a:moveTo>
                      <a:pt x="0" y="0"/>
                    </a:moveTo>
                    <a:lnTo>
                      <a:pt x="0" y="455"/>
                    </a:lnTo>
                    <a:lnTo>
                      <a:pt x="51" y="455"/>
                    </a:lnTo>
                    <a:lnTo>
                      <a:pt x="51"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1" name="Google Shape;2231;p39"/>
              <p:cNvSpPr/>
              <p:nvPr/>
            </p:nvSpPr>
            <p:spPr>
              <a:xfrm>
                <a:off x="4310400" y="1842300"/>
                <a:ext cx="1300" cy="11400"/>
              </a:xfrm>
              <a:custGeom>
                <a:avLst/>
                <a:gdLst/>
                <a:ahLst/>
                <a:cxnLst/>
                <a:rect l="l" t="t" r="r" b="b"/>
                <a:pathLst>
                  <a:path w="52" h="456" extrusionOk="0">
                    <a:moveTo>
                      <a:pt x="0" y="0"/>
                    </a:moveTo>
                    <a:lnTo>
                      <a:pt x="0"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2" name="Google Shape;2232;p39"/>
              <p:cNvSpPr/>
              <p:nvPr/>
            </p:nvSpPr>
            <p:spPr>
              <a:xfrm>
                <a:off x="4333550" y="1842300"/>
                <a:ext cx="1525" cy="11400"/>
              </a:xfrm>
              <a:custGeom>
                <a:avLst/>
                <a:gdLst/>
                <a:ahLst/>
                <a:cxnLst/>
                <a:rect l="l" t="t" r="r" b="b"/>
                <a:pathLst>
                  <a:path w="61" h="456" extrusionOk="0">
                    <a:moveTo>
                      <a:pt x="1" y="0"/>
                    </a:moveTo>
                    <a:lnTo>
                      <a:pt x="1" y="455"/>
                    </a:lnTo>
                    <a:lnTo>
                      <a:pt x="61" y="455"/>
                    </a:lnTo>
                    <a:lnTo>
                      <a:pt x="61"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3" name="Google Shape;2233;p39"/>
              <p:cNvSpPr/>
              <p:nvPr/>
            </p:nvSpPr>
            <p:spPr>
              <a:xfrm>
                <a:off x="4356500" y="1842300"/>
                <a:ext cx="1325" cy="11400"/>
              </a:xfrm>
              <a:custGeom>
                <a:avLst/>
                <a:gdLst/>
                <a:ahLst/>
                <a:cxnLst/>
                <a:rect l="l" t="t" r="r" b="b"/>
                <a:pathLst>
                  <a:path w="53" h="456" extrusionOk="0">
                    <a:moveTo>
                      <a:pt x="1" y="0"/>
                    </a:moveTo>
                    <a:lnTo>
                      <a:pt x="1"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4" name="Google Shape;2234;p39"/>
              <p:cNvSpPr/>
              <p:nvPr/>
            </p:nvSpPr>
            <p:spPr>
              <a:xfrm>
                <a:off x="4321775" y="1842300"/>
                <a:ext cx="1300" cy="11400"/>
              </a:xfrm>
              <a:custGeom>
                <a:avLst/>
                <a:gdLst/>
                <a:ahLst/>
                <a:cxnLst/>
                <a:rect l="l" t="t" r="r" b="b"/>
                <a:pathLst>
                  <a:path w="52" h="456" extrusionOk="0">
                    <a:moveTo>
                      <a:pt x="0" y="0"/>
                    </a:moveTo>
                    <a:lnTo>
                      <a:pt x="0"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5" name="Google Shape;2235;p39"/>
              <p:cNvSpPr/>
              <p:nvPr/>
            </p:nvSpPr>
            <p:spPr>
              <a:xfrm>
                <a:off x="4344925" y="1842300"/>
                <a:ext cx="1325" cy="11400"/>
              </a:xfrm>
              <a:custGeom>
                <a:avLst/>
                <a:gdLst/>
                <a:ahLst/>
                <a:cxnLst/>
                <a:rect l="l" t="t" r="r" b="b"/>
                <a:pathLst>
                  <a:path w="53" h="456" extrusionOk="0">
                    <a:moveTo>
                      <a:pt x="1" y="0"/>
                    </a:moveTo>
                    <a:lnTo>
                      <a:pt x="1" y="455"/>
                    </a:lnTo>
                    <a:lnTo>
                      <a:pt x="52" y="455"/>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6" name="Google Shape;2236;p39"/>
              <p:cNvSpPr/>
              <p:nvPr/>
            </p:nvSpPr>
            <p:spPr>
              <a:xfrm>
                <a:off x="4262125" y="1839300"/>
                <a:ext cx="109425" cy="3025"/>
              </a:xfrm>
              <a:custGeom>
                <a:avLst/>
                <a:gdLst/>
                <a:ahLst/>
                <a:cxnLst/>
                <a:rect l="l" t="t" r="r" b="b"/>
                <a:pathLst>
                  <a:path w="4377" h="121" extrusionOk="0">
                    <a:moveTo>
                      <a:pt x="1" y="0"/>
                    </a:moveTo>
                    <a:lnTo>
                      <a:pt x="1" y="120"/>
                    </a:lnTo>
                    <a:lnTo>
                      <a:pt x="4377" y="120"/>
                    </a:lnTo>
                    <a:lnTo>
                      <a:pt x="4377"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7" name="Google Shape;2237;p39"/>
              <p:cNvSpPr/>
              <p:nvPr/>
            </p:nvSpPr>
            <p:spPr>
              <a:xfrm>
                <a:off x="4261700" y="1853675"/>
                <a:ext cx="109625" cy="57925"/>
              </a:xfrm>
              <a:custGeom>
                <a:avLst/>
                <a:gdLst/>
                <a:ahLst/>
                <a:cxnLst/>
                <a:rect l="l" t="t" r="r" b="b"/>
                <a:pathLst>
                  <a:path w="4385" h="2317" extrusionOk="0">
                    <a:moveTo>
                      <a:pt x="1" y="0"/>
                    </a:moveTo>
                    <a:lnTo>
                      <a:pt x="1" y="2317"/>
                    </a:lnTo>
                    <a:lnTo>
                      <a:pt x="4385" y="2317"/>
                    </a:lnTo>
                    <a:lnTo>
                      <a:pt x="4385"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8" name="Google Shape;2238;p39"/>
              <p:cNvSpPr/>
              <p:nvPr/>
            </p:nvSpPr>
            <p:spPr>
              <a:xfrm>
                <a:off x="4259125" y="1858175"/>
                <a:ext cx="114775" cy="4300"/>
              </a:xfrm>
              <a:custGeom>
                <a:avLst/>
                <a:gdLst/>
                <a:ahLst/>
                <a:cxnLst/>
                <a:rect l="l" t="t" r="r" b="b"/>
                <a:pathLst>
                  <a:path w="4591" h="172" extrusionOk="0">
                    <a:moveTo>
                      <a:pt x="1" y="0"/>
                    </a:moveTo>
                    <a:lnTo>
                      <a:pt x="1" y="172"/>
                    </a:lnTo>
                    <a:lnTo>
                      <a:pt x="4591" y="172"/>
                    </a:lnTo>
                    <a:lnTo>
                      <a:pt x="4591"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39" name="Google Shape;2239;p39"/>
              <p:cNvSpPr/>
              <p:nvPr/>
            </p:nvSpPr>
            <p:spPr>
              <a:xfrm>
                <a:off x="4365100" y="1730750"/>
                <a:ext cx="31325" cy="23625"/>
              </a:xfrm>
              <a:custGeom>
                <a:avLst/>
                <a:gdLst/>
                <a:ahLst/>
                <a:cxnLst/>
                <a:rect l="l" t="t" r="r" b="b"/>
                <a:pathLst>
                  <a:path w="1253" h="945" extrusionOk="0">
                    <a:moveTo>
                      <a:pt x="1030" y="95"/>
                    </a:moveTo>
                    <a:lnTo>
                      <a:pt x="626" y="396"/>
                    </a:lnTo>
                    <a:lnTo>
                      <a:pt x="232" y="95"/>
                    </a:lnTo>
                    <a:close/>
                    <a:moveTo>
                      <a:pt x="626" y="524"/>
                    </a:moveTo>
                    <a:lnTo>
                      <a:pt x="1055" y="850"/>
                    </a:lnTo>
                    <a:lnTo>
                      <a:pt x="197" y="850"/>
                    </a:lnTo>
                    <a:lnTo>
                      <a:pt x="626" y="524"/>
                    </a:lnTo>
                    <a:close/>
                    <a:moveTo>
                      <a:pt x="86" y="1"/>
                    </a:moveTo>
                    <a:cubicBezTo>
                      <a:pt x="60" y="1"/>
                      <a:pt x="52" y="10"/>
                      <a:pt x="43" y="35"/>
                    </a:cubicBezTo>
                    <a:cubicBezTo>
                      <a:pt x="43" y="52"/>
                      <a:pt x="43" y="78"/>
                      <a:pt x="60" y="87"/>
                    </a:cubicBezTo>
                    <a:lnTo>
                      <a:pt x="558" y="464"/>
                    </a:lnTo>
                    <a:lnTo>
                      <a:pt x="26" y="859"/>
                    </a:lnTo>
                    <a:cubicBezTo>
                      <a:pt x="9" y="868"/>
                      <a:pt x="0" y="893"/>
                      <a:pt x="9" y="910"/>
                    </a:cubicBezTo>
                    <a:cubicBezTo>
                      <a:pt x="9" y="936"/>
                      <a:pt x="26" y="945"/>
                      <a:pt x="52" y="945"/>
                    </a:cubicBezTo>
                    <a:lnTo>
                      <a:pt x="1210" y="945"/>
                    </a:lnTo>
                    <a:cubicBezTo>
                      <a:pt x="1227" y="945"/>
                      <a:pt x="1253" y="936"/>
                      <a:pt x="1253" y="910"/>
                    </a:cubicBezTo>
                    <a:cubicBezTo>
                      <a:pt x="1253" y="893"/>
                      <a:pt x="1253" y="868"/>
                      <a:pt x="1227" y="859"/>
                    </a:cubicBezTo>
                    <a:lnTo>
                      <a:pt x="704" y="464"/>
                    </a:lnTo>
                    <a:lnTo>
                      <a:pt x="1201" y="87"/>
                    </a:lnTo>
                    <a:cubicBezTo>
                      <a:pt x="1218" y="78"/>
                      <a:pt x="1227" y="52"/>
                      <a:pt x="1218" y="35"/>
                    </a:cubicBezTo>
                    <a:cubicBezTo>
                      <a:pt x="1218" y="10"/>
                      <a:pt x="1201" y="1"/>
                      <a:pt x="1176"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0" name="Google Shape;2240;p39"/>
              <p:cNvSpPr/>
              <p:nvPr/>
            </p:nvSpPr>
            <p:spPr>
              <a:xfrm>
                <a:off x="4364225" y="1752200"/>
                <a:ext cx="33275" cy="26200"/>
              </a:xfrm>
              <a:custGeom>
                <a:avLst/>
                <a:gdLst/>
                <a:ahLst/>
                <a:cxnLst/>
                <a:rect l="l" t="t" r="r" b="b"/>
                <a:pathLst>
                  <a:path w="1331" h="1048" extrusionOk="0">
                    <a:moveTo>
                      <a:pt x="1099" y="87"/>
                    </a:moveTo>
                    <a:lnTo>
                      <a:pt x="661" y="438"/>
                    </a:lnTo>
                    <a:lnTo>
                      <a:pt x="224" y="87"/>
                    </a:lnTo>
                    <a:close/>
                    <a:moveTo>
                      <a:pt x="661" y="567"/>
                    </a:moveTo>
                    <a:lnTo>
                      <a:pt x="1133" y="953"/>
                    </a:lnTo>
                    <a:lnTo>
                      <a:pt x="190" y="953"/>
                    </a:lnTo>
                    <a:lnTo>
                      <a:pt x="661" y="567"/>
                    </a:lnTo>
                    <a:close/>
                    <a:moveTo>
                      <a:pt x="87" y="1"/>
                    </a:moveTo>
                    <a:cubicBezTo>
                      <a:pt x="61" y="1"/>
                      <a:pt x="52" y="10"/>
                      <a:pt x="44" y="35"/>
                    </a:cubicBezTo>
                    <a:cubicBezTo>
                      <a:pt x="27" y="52"/>
                      <a:pt x="27" y="78"/>
                      <a:pt x="52" y="87"/>
                    </a:cubicBezTo>
                    <a:lnTo>
                      <a:pt x="584" y="516"/>
                    </a:lnTo>
                    <a:lnTo>
                      <a:pt x="18" y="962"/>
                    </a:lnTo>
                    <a:cubicBezTo>
                      <a:pt x="9" y="979"/>
                      <a:pt x="1" y="996"/>
                      <a:pt x="9" y="1022"/>
                    </a:cubicBezTo>
                    <a:cubicBezTo>
                      <a:pt x="9" y="1039"/>
                      <a:pt x="35" y="1048"/>
                      <a:pt x="52" y="1048"/>
                    </a:cubicBezTo>
                    <a:lnTo>
                      <a:pt x="1288" y="1048"/>
                    </a:lnTo>
                    <a:cubicBezTo>
                      <a:pt x="1305" y="1048"/>
                      <a:pt x="1331" y="1039"/>
                      <a:pt x="1322" y="1022"/>
                    </a:cubicBezTo>
                    <a:cubicBezTo>
                      <a:pt x="1331" y="996"/>
                      <a:pt x="1331" y="979"/>
                      <a:pt x="1305" y="962"/>
                    </a:cubicBezTo>
                    <a:lnTo>
                      <a:pt x="739" y="516"/>
                    </a:lnTo>
                    <a:lnTo>
                      <a:pt x="1279" y="87"/>
                    </a:lnTo>
                    <a:cubicBezTo>
                      <a:pt x="1288" y="78"/>
                      <a:pt x="1296" y="52"/>
                      <a:pt x="1288" y="35"/>
                    </a:cubicBezTo>
                    <a:cubicBezTo>
                      <a:pt x="1288" y="10"/>
                      <a:pt x="1262" y="1"/>
                      <a:pt x="124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1" name="Google Shape;2241;p39"/>
              <p:cNvSpPr/>
              <p:nvPr/>
            </p:nvSpPr>
            <p:spPr>
              <a:xfrm>
                <a:off x="4363150" y="1776025"/>
                <a:ext cx="35650" cy="29825"/>
              </a:xfrm>
              <a:custGeom>
                <a:avLst/>
                <a:gdLst/>
                <a:ahLst/>
                <a:cxnLst/>
                <a:rect l="l" t="t" r="r" b="b"/>
                <a:pathLst>
                  <a:path w="1426" h="1193" extrusionOk="0">
                    <a:moveTo>
                      <a:pt x="1185" y="95"/>
                    </a:moveTo>
                    <a:lnTo>
                      <a:pt x="704" y="515"/>
                    </a:lnTo>
                    <a:lnTo>
                      <a:pt x="224" y="95"/>
                    </a:lnTo>
                    <a:close/>
                    <a:moveTo>
                      <a:pt x="704" y="635"/>
                    </a:moveTo>
                    <a:lnTo>
                      <a:pt x="1236" y="1081"/>
                    </a:lnTo>
                    <a:lnTo>
                      <a:pt x="190" y="1081"/>
                    </a:lnTo>
                    <a:lnTo>
                      <a:pt x="704" y="635"/>
                    </a:lnTo>
                    <a:close/>
                    <a:moveTo>
                      <a:pt x="95" y="0"/>
                    </a:moveTo>
                    <a:cubicBezTo>
                      <a:pt x="78" y="0"/>
                      <a:pt x="61" y="9"/>
                      <a:pt x="52" y="35"/>
                    </a:cubicBezTo>
                    <a:cubicBezTo>
                      <a:pt x="44" y="52"/>
                      <a:pt x="52" y="77"/>
                      <a:pt x="61" y="86"/>
                    </a:cubicBezTo>
                    <a:lnTo>
                      <a:pt x="627" y="584"/>
                    </a:lnTo>
                    <a:lnTo>
                      <a:pt x="18" y="1107"/>
                    </a:lnTo>
                    <a:cubicBezTo>
                      <a:pt x="9" y="1116"/>
                      <a:pt x="1" y="1141"/>
                      <a:pt x="9" y="1159"/>
                    </a:cubicBezTo>
                    <a:cubicBezTo>
                      <a:pt x="9" y="1184"/>
                      <a:pt x="35" y="1193"/>
                      <a:pt x="52" y="1193"/>
                    </a:cubicBezTo>
                    <a:lnTo>
                      <a:pt x="1374" y="1193"/>
                    </a:lnTo>
                    <a:cubicBezTo>
                      <a:pt x="1391" y="1193"/>
                      <a:pt x="1399" y="1167"/>
                      <a:pt x="1417" y="1159"/>
                    </a:cubicBezTo>
                    <a:cubicBezTo>
                      <a:pt x="1425" y="1141"/>
                      <a:pt x="1417" y="1116"/>
                      <a:pt x="1408" y="1107"/>
                    </a:cubicBezTo>
                    <a:lnTo>
                      <a:pt x="790" y="584"/>
                    </a:lnTo>
                    <a:lnTo>
                      <a:pt x="1365" y="86"/>
                    </a:lnTo>
                    <a:cubicBezTo>
                      <a:pt x="1374" y="77"/>
                      <a:pt x="1382" y="52"/>
                      <a:pt x="1374" y="35"/>
                    </a:cubicBezTo>
                    <a:cubicBezTo>
                      <a:pt x="1374" y="9"/>
                      <a:pt x="1348" y="0"/>
                      <a:pt x="1331"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2" name="Google Shape;2242;p39"/>
              <p:cNvSpPr/>
              <p:nvPr/>
            </p:nvSpPr>
            <p:spPr>
              <a:xfrm>
                <a:off x="4362100" y="1803050"/>
                <a:ext cx="37775" cy="33900"/>
              </a:xfrm>
              <a:custGeom>
                <a:avLst/>
                <a:gdLst/>
                <a:ahLst/>
                <a:cxnLst/>
                <a:rect l="l" t="t" r="r" b="b"/>
                <a:pathLst>
                  <a:path w="1511" h="1356" extrusionOk="0">
                    <a:moveTo>
                      <a:pt x="1296" y="112"/>
                    </a:moveTo>
                    <a:lnTo>
                      <a:pt x="764" y="592"/>
                    </a:lnTo>
                    <a:lnTo>
                      <a:pt x="223" y="112"/>
                    </a:lnTo>
                    <a:close/>
                    <a:moveTo>
                      <a:pt x="755" y="730"/>
                    </a:moveTo>
                    <a:lnTo>
                      <a:pt x="1338" y="1262"/>
                    </a:lnTo>
                    <a:lnTo>
                      <a:pt x="180" y="1262"/>
                    </a:lnTo>
                    <a:lnTo>
                      <a:pt x="755" y="730"/>
                    </a:lnTo>
                    <a:close/>
                    <a:moveTo>
                      <a:pt x="94" y="0"/>
                    </a:moveTo>
                    <a:cubicBezTo>
                      <a:pt x="77" y="0"/>
                      <a:pt x="60" y="9"/>
                      <a:pt x="51" y="35"/>
                    </a:cubicBezTo>
                    <a:cubicBezTo>
                      <a:pt x="43" y="60"/>
                      <a:pt x="51" y="78"/>
                      <a:pt x="60" y="86"/>
                    </a:cubicBezTo>
                    <a:lnTo>
                      <a:pt x="686" y="652"/>
                    </a:lnTo>
                    <a:lnTo>
                      <a:pt x="17" y="1270"/>
                    </a:lnTo>
                    <a:cubicBezTo>
                      <a:pt x="9" y="1279"/>
                      <a:pt x="0" y="1296"/>
                      <a:pt x="9" y="1322"/>
                    </a:cubicBezTo>
                    <a:cubicBezTo>
                      <a:pt x="9" y="1339"/>
                      <a:pt x="34" y="1356"/>
                      <a:pt x="51" y="1356"/>
                    </a:cubicBezTo>
                    <a:lnTo>
                      <a:pt x="1459" y="1356"/>
                    </a:lnTo>
                    <a:cubicBezTo>
                      <a:pt x="1476" y="1356"/>
                      <a:pt x="1501" y="1347"/>
                      <a:pt x="1501" y="1322"/>
                    </a:cubicBezTo>
                    <a:cubicBezTo>
                      <a:pt x="1510" y="1296"/>
                      <a:pt x="1501" y="1279"/>
                      <a:pt x="1493" y="1270"/>
                    </a:cubicBezTo>
                    <a:lnTo>
                      <a:pt x="824" y="652"/>
                    </a:lnTo>
                    <a:lnTo>
                      <a:pt x="1450" y="86"/>
                    </a:lnTo>
                    <a:cubicBezTo>
                      <a:pt x="1459" y="78"/>
                      <a:pt x="1467" y="60"/>
                      <a:pt x="1459" y="35"/>
                    </a:cubicBezTo>
                    <a:cubicBezTo>
                      <a:pt x="1459" y="17"/>
                      <a:pt x="1433" y="0"/>
                      <a:pt x="141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3" name="Google Shape;2243;p39"/>
              <p:cNvSpPr/>
              <p:nvPr/>
            </p:nvSpPr>
            <p:spPr>
              <a:xfrm>
                <a:off x="4360375" y="1834575"/>
                <a:ext cx="40550" cy="38425"/>
              </a:xfrm>
              <a:custGeom>
                <a:avLst/>
                <a:gdLst/>
                <a:ahLst/>
                <a:cxnLst/>
                <a:rect l="l" t="t" r="r" b="b"/>
                <a:pathLst>
                  <a:path w="1622" h="1537" extrusionOk="0">
                    <a:moveTo>
                      <a:pt x="1416" y="95"/>
                    </a:moveTo>
                    <a:lnTo>
                      <a:pt x="833" y="670"/>
                    </a:lnTo>
                    <a:lnTo>
                      <a:pt x="241" y="95"/>
                    </a:lnTo>
                    <a:close/>
                    <a:moveTo>
                      <a:pt x="815" y="816"/>
                    </a:moveTo>
                    <a:lnTo>
                      <a:pt x="1459" y="1442"/>
                    </a:lnTo>
                    <a:lnTo>
                      <a:pt x="189" y="1442"/>
                    </a:lnTo>
                    <a:lnTo>
                      <a:pt x="815" y="816"/>
                    </a:lnTo>
                    <a:close/>
                    <a:moveTo>
                      <a:pt x="103" y="1"/>
                    </a:moveTo>
                    <a:cubicBezTo>
                      <a:pt x="78" y="1"/>
                      <a:pt x="69" y="9"/>
                      <a:pt x="60" y="26"/>
                    </a:cubicBezTo>
                    <a:cubicBezTo>
                      <a:pt x="43" y="52"/>
                      <a:pt x="60" y="69"/>
                      <a:pt x="69" y="78"/>
                    </a:cubicBezTo>
                    <a:lnTo>
                      <a:pt x="738" y="747"/>
                    </a:lnTo>
                    <a:lnTo>
                      <a:pt x="26" y="1459"/>
                    </a:lnTo>
                    <a:cubicBezTo>
                      <a:pt x="9" y="1468"/>
                      <a:pt x="0" y="1485"/>
                      <a:pt x="9" y="1511"/>
                    </a:cubicBezTo>
                    <a:cubicBezTo>
                      <a:pt x="9" y="1528"/>
                      <a:pt x="35" y="1536"/>
                      <a:pt x="60" y="1536"/>
                    </a:cubicBezTo>
                    <a:lnTo>
                      <a:pt x="1579" y="1536"/>
                    </a:lnTo>
                    <a:cubicBezTo>
                      <a:pt x="1605" y="1536"/>
                      <a:pt x="1622" y="1528"/>
                      <a:pt x="1605" y="1511"/>
                    </a:cubicBezTo>
                    <a:cubicBezTo>
                      <a:pt x="1613" y="1485"/>
                      <a:pt x="1605" y="1468"/>
                      <a:pt x="1588" y="1459"/>
                    </a:cubicBezTo>
                    <a:lnTo>
                      <a:pt x="875" y="747"/>
                    </a:lnTo>
                    <a:lnTo>
                      <a:pt x="1545" y="78"/>
                    </a:lnTo>
                    <a:cubicBezTo>
                      <a:pt x="1562" y="69"/>
                      <a:pt x="1570" y="52"/>
                      <a:pt x="1562" y="26"/>
                    </a:cubicBezTo>
                    <a:cubicBezTo>
                      <a:pt x="1562" y="9"/>
                      <a:pt x="1536" y="1"/>
                      <a:pt x="151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4" name="Google Shape;2244;p39"/>
              <p:cNvSpPr/>
              <p:nvPr/>
            </p:nvSpPr>
            <p:spPr>
              <a:xfrm>
                <a:off x="4358875" y="1870175"/>
                <a:ext cx="44000" cy="45075"/>
              </a:xfrm>
              <a:custGeom>
                <a:avLst/>
                <a:gdLst/>
                <a:ahLst/>
                <a:cxnLst/>
                <a:rect l="l" t="t" r="r" b="b"/>
                <a:pathLst>
                  <a:path w="1760" h="1803" extrusionOk="0">
                    <a:moveTo>
                      <a:pt x="1519" y="112"/>
                    </a:moveTo>
                    <a:lnTo>
                      <a:pt x="875" y="799"/>
                    </a:lnTo>
                    <a:lnTo>
                      <a:pt x="232" y="112"/>
                    </a:lnTo>
                    <a:close/>
                    <a:moveTo>
                      <a:pt x="875" y="953"/>
                    </a:moveTo>
                    <a:lnTo>
                      <a:pt x="1588" y="1708"/>
                    </a:lnTo>
                    <a:lnTo>
                      <a:pt x="172" y="1708"/>
                    </a:lnTo>
                    <a:lnTo>
                      <a:pt x="875" y="953"/>
                    </a:lnTo>
                    <a:close/>
                    <a:moveTo>
                      <a:pt x="120" y="1"/>
                    </a:moveTo>
                    <a:cubicBezTo>
                      <a:pt x="95" y="1"/>
                      <a:pt x="86" y="9"/>
                      <a:pt x="69" y="35"/>
                    </a:cubicBezTo>
                    <a:cubicBezTo>
                      <a:pt x="60" y="52"/>
                      <a:pt x="69" y="78"/>
                      <a:pt x="86" y="87"/>
                    </a:cubicBezTo>
                    <a:lnTo>
                      <a:pt x="815" y="867"/>
                    </a:lnTo>
                    <a:lnTo>
                      <a:pt x="17" y="1717"/>
                    </a:lnTo>
                    <a:cubicBezTo>
                      <a:pt x="9" y="1725"/>
                      <a:pt x="0" y="1751"/>
                      <a:pt x="9" y="1768"/>
                    </a:cubicBezTo>
                    <a:cubicBezTo>
                      <a:pt x="9" y="1794"/>
                      <a:pt x="26" y="1802"/>
                      <a:pt x="52" y="1802"/>
                    </a:cubicBezTo>
                    <a:lnTo>
                      <a:pt x="1708" y="1802"/>
                    </a:lnTo>
                    <a:cubicBezTo>
                      <a:pt x="1725" y="1802"/>
                      <a:pt x="1751" y="1794"/>
                      <a:pt x="1751" y="1768"/>
                    </a:cubicBezTo>
                    <a:cubicBezTo>
                      <a:pt x="1759" y="1751"/>
                      <a:pt x="1751" y="1725"/>
                      <a:pt x="1733" y="1717"/>
                    </a:cubicBezTo>
                    <a:lnTo>
                      <a:pt x="944" y="867"/>
                    </a:lnTo>
                    <a:lnTo>
                      <a:pt x="1673" y="87"/>
                    </a:lnTo>
                    <a:cubicBezTo>
                      <a:pt x="1682" y="78"/>
                      <a:pt x="1691" y="52"/>
                      <a:pt x="1682" y="35"/>
                    </a:cubicBezTo>
                    <a:cubicBezTo>
                      <a:pt x="1682" y="9"/>
                      <a:pt x="1665" y="1"/>
                      <a:pt x="163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5" name="Google Shape;2245;p39"/>
              <p:cNvSpPr/>
              <p:nvPr/>
            </p:nvSpPr>
            <p:spPr>
              <a:xfrm>
                <a:off x="4367875" y="1777725"/>
                <a:ext cx="26200" cy="24700"/>
              </a:xfrm>
              <a:custGeom>
                <a:avLst/>
                <a:gdLst/>
                <a:ahLst/>
                <a:cxnLst/>
                <a:rect l="l" t="t" r="r" b="b"/>
                <a:pathLst>
                  <a:path w="1048" h="988" extrusionOk="0">
                    <a:moveTo>
                      <a:pt x="35" y="1"/>
                    </a:moveTo>
                    <a:lnTo>
                      <a:pt x="515" y="413"/>
                    </a:lnTo>
                    <a:lnTo>
                      <a:pt x="996" y="1"/>
                    </a:lnTo>
                    <a:close/>
                    <a:moveTo>
                      <a:pt x="515" y="533"/>
                    </a:moveTo>
                    <a:lnTo>
                      <a:pt x="1" y="988"/>
                    </a:lnTo>
                    <a:lnTo>
                      <a:pt x="1047" y="988"/>
                    </a:lnTo>
                    <a:lnTo>
                      <a:pt x="515" y="533"/>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6" name="Google Shape;2246;p39"/>
              <p:cNvSpPr/>
              <p:nvPr/>
            </p:nvSpPr>
            <p:spPr>
              <a:xfrm>
                <a:off x="4358650" y="1729250"/>
                <a:ext cx="44850" cy="186000"/>
              </a:xfrm>
              <a:custGeom>
                <a:avLst/>
                <a:gdLst/>
                <a:ahLst/>
                <a:cxnLst/>
                <a:rect l="l" t="t" r="r" b="b"/>
                <a:pathLst>
                  <a:path w="1794" h="7440" extrusionOk="0">
                    <a:moveTo>
                      <a:pt x="1382" y="147"/>
                    </a:moveTo>
                    <a:lnTo>
                      <a:pt x="1648" y="7285"/>
                    </a:lnTo>
                    <a:lnTo>
                      <a:pt x="147" y="7285"/>
                    </a:lnTo>
                    <a:lnTo>
                      <a:pt x="430" y="147"/>
                    </a:lnTo>
                    <a:close/>
                    <a:moveTo>
                      <a:pt x="275" y="1"/>
                    </a:moveTo>
                    <a:lnTo>
                      <a:pt x="1" y="7362"/>
                    </a:lnTo>
                    <a:lnTo>
                      <a:pt x="1" y="7439"/>
                    </a:lnTo>
                    <a:lnTo>
                      <a:pt x="1794" y="7439"/>
                    </a:lnTo>
                    <a:lnTo>
                      <a:pt x="1511"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7" name="Google Shape;2247;p39"/>
              <p:cNvSpPr/>
              <p:nvPr/>
            </p:nvSpPr>
            <p:spPr>
              <a:xfrm>
                <a:off x="4270275" y="2029775"/>
                <a:ext cx="47225" cy="58575"/>
              </a:xfrm>
              <a:custGeom>
                <a:avLst/>
                <a:gdLst/>
                <a:ahLst/>
                <a:cxnLst/>
                <a:rect l="l" t="t" r="r" b="b"/>
                <a:pathLst>
                  <a:path w="1889" h="2343" extrusionOk="0">
                    <a:moveTo>
                      <a:pt x="1" y="0"/>
                    </a:moveTo>
                    <a:lnTo>
                      <a:pt x="1" y="2342"/>
                    </a:lnTo>
                    <a:lnTo>
                      <a:pt x="1888" y="2342"/>
                    </a:lnTo>
                    <a:lnTo>
                      <a:pt x="1888"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8" name="Google Shape;2248;p39"/>
              <p:cNvSpPr/>
              <p:nvPr/>
            </p:nvSpPr>
            <p:spPr>
              <a:xfrm>
                <a:off x="4416775" y="2029775"/>
                <a:ext cx="47225" cy="58575"/>
              </a:xfrm>
              <a:custGeom>
                <a:avLst/>
                <a:gdLst/>
                <a:ahLst/>
                <a:cxnLst/>
                <a:rect l="l" t="t" r="r" b="b"/>
                <a:pathLst>
                  <a:path w="1889" h="2343" extrusionOk="0">
                    <a:moveTo>
                      <a:pt x="1" y="0"/>
                    </a:moveTo>
                    <a:lnTo>
                      <a:pt x="1" y="2342"/>
                    </a:lnTo>
                    <a:lnTo>
                      <a:pt x="1888" y="2342"/>
                    </a:lnTo>
                    <a:lnTo>
                      <a:pt x="1888"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49" name="Google Shape;2249;p39"/>
              <p:cNvSpPr/>
              <p:nvPr/>
            </p:nvSpPr>
            <p:spPr>
              <a:xfrm>
                <a:off x="4270275" y="2004250"/>
                <a:ext cx="47225" cy="25750"/>
              </a:xfrm>
              <a:custGeom>
                <a:avLst/>
                <a:gdLst/>
                <a:ahLst/>
                <a:cxnLst/>
                <a:rect l="l" t="t" r="r" b="b"/>
                <a:pathLst>
                  <a:path w="1889" h="1030" extrusionOk="0">
                    <a:moveTo>
                      <a:pt x="1" y="0"/>
                    </a:moveTo>
                    <a:lnTo>
                      <a:pt x="1" y="1030"/>
                    </a:lnTo>
                    <a:lnTo>
                      <a:pt x="1888" y="1030"/>
                    </a:lnTo>
                    <a:lnTo>
                      <a:pt x="1888"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0" name="Google Shape;2250;p39"/>
              <p:cNvSpPr/>
              <p:nvPr/>
            </p:nvSpPr>
            <p:spPr>
              <a:xfrm>
                <a:off x="4416775" y="2004250"/>
                <a:ext cx="47225" cy="25750"/>
              </a:xfrm>
              <a:custGeom>
                <a:avLst/>
                <a:gdLst/>
                <a:ahLst/>
                <a:cxnLst/>
                <a:rect l="l" t="t" r="r" b="b"/>
                <a:pathLst>
                  <a:path w="1889" h="1030" extrusionOk="0">
                    <a:moveTo>
                      <a:pt x="1" y="0"/>
                    </a:moveTo>
                    <a:lnTo>
                      <a:pt x="1" y="1030"/>
                    </a:lnTo>
                    <a:lnTo>
                      <a:pt x="1888" y="1030"/>
                    </a:lnTo>
                    <a:lnTo>
                      <a:pt x="1888"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1" name="Google Shape;2251;p39"/>
              <p:cNvSpPr/>
              <p:nvPr/>
            </p:nvSpPr>
            <p:spPr>
              <a:xfrm>
                <a:off x="4243475" y="1963700"/>
                <a:ext cx="247325" cy="40575"/>
              </a:xfrm>
              <a:custGeom>
                <a:avLst/>
                <a:gdLst/>
                <a:ahLst/>
                <a:cxnLst/>
                <a:rect l="l" t="t" r="r" b="b"/>
                <a:pathLst>
                  <a:path w="9893" h="1623" extrusionOk="0">
                    <a:moveTo>
                      <a:pt x="0" y="0"/>
                    </a:moveTo>
                    <a:lnTo>
                      <a:pt x="0" y="1622"/>
                    </a:lnTo>
                    <a:lnTo>
                      <a:pt x="9893" y="1622"/>
                    </a:lnTo>
                    <a:lnTo>
                      <a:pt x="9893"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2" name="Google Shape;2252;p39"/>
              <p:cNvSpPr/>
              <p:nvPr/>
            </p:nvSpPr>
            <p:spPr>
              <a:xfrm>
                <a:off x="4249475" y="1972275"/>
                <a:ext cx="3675" cy="6250"/>
              </a:xfrm>
              <a:custGeom>
                <a:avLst/>
                <a:gdLst/>
                <a:ahLst/>
                <a:cxnLst/>
                <a:rect l="l" t="t" r="r" b="b"/>
                <a:pathLst>
                  <a:path w="147" h="250" extrusionOk="0">
                    <a:moveTo>
                      <a:pt x="1" y="1"/>
                    </a:moveTo>
                    <a:lnTo>
                      <a:pt x="1" y="249"/>
                    </a:lnTo>
                    <a:lnTo>
                      <a:pt x="147" y="249"/>
                    </a:lnTo>
                    <a:lnTo>
                      <a:pt x="14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3" name="Google Shape;2253;p39"/>
              <p:cNvSpPr/>
              <p:nvPr/>
            </p:nvSpPr>
            <p:spPr>
              <a:xfrm>
                <a:off x="4266425"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4" name="Google Shape;2254;p39"/>
              <p:cNvSpPr/>
              <p:nvPr/>
            </p:nvSpPr>
            <p:spPr>
              <a:xfrm>
                <a:off x="4273075"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5" name="Google Shape;2255;p39"/>
              <p:cNvSpPr/>
              <p:nvPr/>
            </p:nvSpPr>
            <p:spPr>
              <a:xfrm>
                <a:off x="4279950" y="1972275"/>
                <a:ext cx="3875" cy="6250"/>
              </a:xfrm>
              <a:custGeom>
                <a:avLst/>
                <a:gdLst/>
                <a:ahLst/>
                <a:cxnLst/>
                <a:rect l="l" t="t" r="r" b="b"/>
                <a:pathLst>
                  <a:path w="155" h="250" extrusionOk="0">
                    <a:moveTo>
                      <a:pt x="0" y="1"/>
                    </a:moveTo>
                    <a:lnTo>
                      <a:pt x="0" y="249"/>
                    </a:lnTo>
                    <a:lnTo>
                      <a:pt x="154" y="249"/>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6" name="Google Shape;2256;p39"/>
              <p:cNvSpPr/>
              <p:nvPr/>
            </p:nvSpPr>
            <p:spPr>
              <a:xfrm>
                <a:off x="4296875" y="1972275"/>
                <a:ext cx="3900" cy="6250"/>
              </a:xfrm>
              <a:custGeom>
                <a:avLst/>
                <a:gdLst/>
                <a:ahLst/>
                <a:cxnLst/>
                <a:rect l="l" t="t" r="r" b="b"/>
                <a:pathLst>
                  <a:path w="156" h="250" extrusionOk="0">
                    <a:moveTo>
                      <a:pt x="1" y="1"/>
                    </a:moveTo>
                    <a:lnTo>
                      <a:pt x="1"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7" name="Google Shape;2257;p39"/>
              <p:cNvSpPr/>
              <p:nvPr/>
            </p:nvSpPr>
            <p:spPr>
              <a:xfrm>
                <a:off x="4303950" y="1972275"/>
                <a:ext cx="3675" cy="6250"/>
              </a:xfrm>
              <a:custGeom>
                <a:avLst/>
                <a:gdLst/>
                <a:ahLst/>
                <a:cxnLst/>
                <a:rect l="l" t="t" r="r" b="b"/>
                <a:pathLst>
                  <a:path w="147" h="250" extrusionOk="0">
                    <a:moveTo>
                      <a:pt x="1" y="1"/>
                    </a:moveTo>
                    <a:lnTo>
                      <a:pt x="1" y="249"/>
                    </a:lnTo>
                    <a:lnTo>
                      <a:pt x="147" y="249"/>
                    </a:lnTo>
                    <a:lnTo>
                      <a:pt x="14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8" name="Google Shape;2258;p39"/>
              <p:cNvSpPr/>
              <p:nvPr/>
            </p:nvSpPr>
            <p:spPr>
              <a:xfrm>
                <a:off x="4310825"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59" name="Google Shape;2259;p39"/>
              <p:cNvSpPr/>
              <p:nvPr/>
            </p:nvSpPr>
            <p:spPr>
              <a:xfrm>
                <a:off x="4327775"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0" name="Google Shape;2260;p39"/>
              <p:cNvSpPr/>
              <p:nvPr/>
            </p:nvSpPr>
            <p:spPr>
              <a:xfrm>
                <a:off x="4334425" y="1972275"/>
                <a:ext cx="3875" cy="6250"/>
              </a:xfrm>
              <a:custGeom>
                <a:avLst/>
                <a:gdLst/>
                <a:ahLst/>
                <a:cxnLst/>
                <a:rect l="l" t="t" r="r" b="b"/>
                <a:pathLst>
                  <a:path w="155" h="250" extrusionOk="0">
                    <a:moveTo>
                      <a:pt x="0" y="1"/>
                    </a:moveTo>
                    <a:lnTo>
                      <a:pt x="0"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1" name="Google Shape;2261;p39"/>
              <p:cNvSpPr/>
              <p:nvPr/>
            </p:nvSpPr>
            <p:spPr>
              <a:xfrm>
                <a:off x="4341500"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2" name="Google Shape;2262;p39"/>
              <p:cNvSpPr/>
              <p:nvPr/>
            </p:nvSpPr>
            <p:spPr>
              <a:xfrm>
                <a:off x="4358225" y="1972275"/>
                <a:ext cx="3875" cy="6250"/>
              </a:xfrm>
              <a:custGeom>
                <a:avLst/>
                <a:gdLst/>
                <a:ahLst/>
                <a:cxnLst/>
                <a:rect l="l" t="t" r="r" b="b"/>
                <a:pathLst>
                  <a:path w="155" h="250" extrusionOk="0">
                    <a:moveTo>
                      <a:pt x="1" y="1"/>
                    </a:moveTo>
                    <a:lnTo>
                      <a:pt x="1"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3" name="Google Shape;2263;p39"/>
              <p:cNvSpPr/>
              <p:nvPr/>
            </p:nvSpPr>
            <p:spPr>
              <a:xfrm>
                <a:off x="4365300" y="1972275"/>
                <a:ext cx="3675" cy="6250"/>
              </a:xfrm>
              <a:custGeom>
                <a:avLst/>
                <a:gdLst/>
                <a:ahLst/>
                <a:cxnLst/>
                <a:rect l="l" t="t" r="r" b="b"/>
                <a:pathLst>
                  <a:path w="147" h="250" extrusionOk="0">
                    <a:moveTo>
                      <a:pt x="1" y="1"/>
                    </a:moveTo>
                    <a:lnTo>
                      <a:pt x="1" y="249"/>
                    </a:lnTo>
                    <a:lnTo>
                      <a:pt x="147" y="249"/>
                    </a:lnTo>
                    <a:lnTo>
                      <a:pt x="14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4" name="Google Shape;2264;p39"/>
              <p:cNvSpPr/>
              <p:nvPr/>
            </p:nvSpPr>
            <p:spPr>
              <a:xfrm>
                <a:off x="4372175" y="1972275"/>
                <a:ext cx="3875" cy="6250"/>
              </a:xfrm>
              <a:custGeom>
                <a:avLst/>
                <a:gdLst/>
                <a:ahLst/>
                <a:cxnLst/>
                <a:rect l="l" t="t" r="r" b="b"/>
                <a:pathLst>
                  <a:path w="155" h="250" extrusionOk="0">
                    <a:moveTo>
                      <a:pt x="0" y="1"/>
                    </a:moveTo>
                    <a:lnTo>
                      <a:pt x="0"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5" name="Google Shape;2265;p39"/>
              <p:cNvSpPr/>
              <p:nvPr/>
            </p:nvSpPr>
            <p:spPr>
              <a:xfrm>
                <a:off x="4389125" y="1972275"/>
                <a:ext cx="3650" cy="6250"/>
              </a:xfrm>
              <a:custGeom>
                <a:avLst/>
                <a:gdLst/>
                <a:ahLst/>
                <a:cxnLst/>
                <a:rect l="l" t="t" r="r" b="b"/>
                <a:pathLst>
                  <a:path w="146"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6" name="Google Shape;2266;p39"/>
              <p:cNvSpPr/>
              <p:nvPr/>
            </p:nvSpPr>
            <p:spPr>
              <a:xfrm>
                <a:off x="4395775" y="1972275"/>
                <a:ext cx="3875" cy="6250"/>
              </a:xfrm>
              <a:custGeom>
                <a:avLst/>
                <a:gdLst/>
                <a:ahLst/>
                <a:cxnLst/>
                <a:rect l="l" t="t" r="r" b="b"/>
                <a:pathLst>
                  <a:path w="155" h="250" extrusionOk="0">
                    <a:moveTo>
                      <a:pt x="0" y="1"/>
                    </a:moveTo>
                    <a:lnTo>
                      <a:pt x="0" y="249"/>
                    </a:lnTo>
                    <a:lnTo>
                      <a:pt x="154" y="249"/>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7" name="Google Shape;2267;p39"/>
              <p:cNvSpPr/>
              <p:nvPr/>
            </p:nvSpPr>
            <p:spPr>
              <a:xfrm>
                <a:off x="4403050" y="1972275"/>
                <a:ext cx="3900" cy="6250"/>
              </a:xfrm>
              <a:custGeom>
                <a:avLst/>
                <a:gdLst/>
                <a:ahLst/>
                <a:cxnLst/>
                <a:rect l="l" t="t" r="r" b="b"/>
                <a:pathLst>
                  <a:path w="156" h="250" extrusionOk="0">
                    <a:moveTo>
                      <a:pt x="1" y="1"/>
                    </a:moveTo>
                    <a:lnTo>
                      <a:pt x="1"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8" name="Google Shape;2268;p39"/>
              <p:cNvSpPr/>
              <p:nvPr/>
            </p:nvSpPr>
            <p:spPr>
              <a:xfrm>
                <a:off x="4419575" y="1972275"/>
                <a:ext cx="3875" cy="6250"/>
              </a:xfrm>
              <a:custGeom>
                <a:avLst/>
                <a:gdLst/>
                <a:ahLst/>
                <a:cxnLst/>
                <a:rect l="l" t="t" r="r" b="b"/>
                <a:pathLst>
                  <a:path w="155" h="250" extrusionOk="0">
                    <a:moveTo>
                      <a:pt x="0" y="1"/>
                    </a:moveTo>
                    <a:lnTo>
                      <a:pt x="0"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69" name="Google Shape;2269;p39"/>
              <p:cNvSpPr/>
              <p:nvPr/>
            </p:nvSpPr>
            <p:spPr>
              <a:xfrm>
                <a:off x="4426650" y="1972275"/>
                <a:ext cx="3675" cy="6250"/>
              </a:xfrm>
              <a:custGeom>
                <a:avLst/>
                <a:gdLst/>
                <a:ahLst/>
                <a:cxnLst/>
                <a:rect l="l" t="t" r="r" b="b"/>
                <a:pathLst>
                  <a:path w="147" h="250" extrusionOk="0">
                    <a:moveTo>
                      <a:pt x="0" y="1"/>
                    </a:moveTo>
                    <a:lnTo>
                      <a:pt x="0"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0" name="Google Shape;2270;p39"/>
              <p:cNvSpPr/>
              <p:nvPr/>
            </p:nvSpPr>
            <p:spPr>
              <a:xfrm>
                <a:off x="4433725" y="1972275"/>
                <a:ext cx="3675" cy="6250"/>
              </a:xfrm>
              <a:custGeom>
                <a:avLst/>
                <a:gdLst/>
                <a:ahLst/>
                <a:cxnLst/>
                <a:rect l="l" t="t" r="r" b="b"/>
                <a:pathLst>
                  <a:path w="147" h="250" extrusionOk="0">
                    <a:moveTo>
                      <a:pt x="1" y="1"/>
                    </a:moveTo>
                    <a:lnTo>
                      <a:pt x="1" y="249"/>
                    </a:lnTo>
                    <a:lnTo>
                      <a:pt x="146" y="249"/>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1" name="Google Shape;2271;p39"/>
              <p:cNvSpPr/>
              <p:nvPr/>
            </p:nvSpPr>
            <p:spPr>
              <a:xfrm>
                <a:off x="4450450" y="1972275"/>
                <a:ext cx="3900" cy="6250"/>
              </a:xfrm>
              <a:custGeom>
                <a:avLst/>
                <a:gdLst/>
                <a:ahLst/>
                <a:cxnLst/>
                <a:rect l="l" t="t" r="r" b="b"/>
                <a:pathLst>
                  <a:path w="156" h="250" extrusionOk="0">
                    <a:moveTo>
                      <a:pt x="1" y="1"/>
                    </a:moveTo>
                    <a:lnTo>
                      <a:pt x="1"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2" name="Google Shape;2272;p39"/>
              <p:cNvSpPr/>
              <p:nvPr/>
            </p:nvSpPr>
            <p:spPr>
              <a:xfrm>
                <a:off x="4457100" y="1972275"/>
                <a:ext cx="3900" cy="6250"/>
              </a:xfrm>
              <a:custGeom>
                <a:avLst/>
                <a:gdLst/>
                <a:ahLst/>
                <a:cxnLst/>
                <a:rect l="l" t="t" r="r" b="b"/>
                <a:pathLst>
                  <a:path w="156" h="250" extrusionOk="0">
                    <a:moveTo>
                      <a:pt x="1" y="1"/>
                    </a:moveTo>
                    <a:lnTo>
                      <a:pt x="1"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3" name="Google Shape;2273;p39"/>
              <p:cNvSpPr/>
              <p:nvPr/>
            </p:nvSpPr>
            <p:spPr>
              <a:xfrm>
                <a:off x="4464400" y="1972275"/>
                <a:ext cx="3875" cy="6250"/>
              </a:xfrm>
              <a:custGeom>
                <a:avLst/>
                <a:gdLst/>
                <a:ahLst/>
                <a:cxnLst/>
                <a:rect l="l" t="t" r="r" b="b"/>
                <a:pathLst>
                  <a:path w="155" h="250" extrusionOk="0">
                    <a:moveTo>
                      <a:pt x="0" y="1"/>
                    </a:moveTo>
                    <a:lnTo>
                      <a:pt x="0" y="249"/>
                    </a:lnTo>
                    <a:lnTo>
                      <a:pt x="155" y="249"/>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4" name="Google Shape;2274;p39"/>
              <p:cNvSpPr/>
              <p:nvPr/>
            </p:nvSpPr>
            <p:spPr>
              <a:xfrm>
                <a:off x="4481125" y="1972275"/>
                <a:ext cx="3675" cy="6250"/>
              </a:xfrm>
              <a:custGeom>
                <a:avLst/>
                <a:gdLst/>
                <a:ahLst/>
                <a:cxnLst/>
                <a:rect l="l" t="t" r="r" b="b"/>
                <a:pathLst>
                  <a:path w="147" h="250" extrusionOk="0">
                    <a:moveTo>
                      <a:pt x="1" y="1"/>
                    </a:moveTo>
                    <a:lnTo>
                      <a:pt x="1" y="249"/>
                    </a:lnTo>
                    <a:lnTo>
                      <a:pt x="147" y="249"/>
                    </a:lnTo>
                    <a:lnTo>
                      <a:pt x="14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5" name="Google Shape;2275;p39"/>
              <p:cNvSpPr/>
              <p:nvPr/>
            </p:nvSpPr>
            <p:spPr>
              <a:xfrm>
                <a:off x="4273075" y="1985150"/>
                <a:ext cx="3675" cy="6250"/>
              </a:xfrm>
              <a:custGeom>
                <a:avLst/>
                <a:gdLst/>
                <a:ahLst/>
                <a:cxnLst/>
                <a:rect l="l" t="t" r="r" b="b"/>
                <a:pathLst>
                  <a:path w="147"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6" name="Google Shape;2276;p39"/>
              <p:cNvSpPr/>
              <p:nvPr/>
            </p:nvSpPr>
            <p:spPr>
              <a:xfrm>
                <a:off x="4279950" y="1985150"/>
                <a:ext cx="3875" cy="6250"/>
              </a:xfrm>
              <a:custGeom>
                <a:avLst/>
                <a:gdLst/>
                <a:ahLst/>
                <a:cxnLst/>
                <a:rect l="l" t="t" r="r" b="b"/>
                <a:pathLst>
                  <a:path w="155" h="250" extrusionOk="0">
                    <a:moveTo>
                      <a:pt x="0" y="0"/>
                    </a:moveTo>
                    <a:lnTo>
                      <a:pt x="0" y="249"/>
                    </a:lnTo>
                    <a:lnTo>
                      <a:pt x="154" y="249"/>
                    </a:lnTo>
                    <a:lnTo>
                      <a:pt x="154"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7" name="Google Shape;2277;p39"/>
              <p:cNvSpPr/>
              <p:nvPr/>
            </p:nvSpPr>
            <p:spPr>
              <a:xfrm>
                <a:off x="4303950" y="1985150"/>
                <a:ext cx="3675" cy="6250"/>
              </a:xfrm>
              <a:custGeom>
                <a:avLst/>
                <a:gdLst/>
                <a:ahLst/>
                <a:cxnLst/>
                <a:rect l="l" t="t" r="r" b="b"/>
                <a:pathLst>
                  <a:path w="147" h="250" extrusionOk="0">
                    <a:moveTo>
                      <a:pt x="1" y="0"/>
                    </a:moveTo>
                    <a:lnTo>
                      <a:pt x="1" y="249"/>
                    </a:lnTo>
                    <a:lnTo>
                      <a:pt x="147" y="249"/>
                    </a:lnTo>
                    <a:lnTo>
                      <a:pt x="147"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8" name="Google Shape;2278;p39"/>
              <p:cNvSpPr/>
              <p:nvPr/>
            </p:nvSpPr>
            <p:spPr>
              <a:xfrm>
                <a:off x="4310825" y="1985150"/>
                <a:ext cx="3675" cy="6250"/>
              </a:xfrm>
              <a:custGeom>
                <a:avLst/>
                <a:gdLst/>
                <a:ahLst/>
                <a:cxnLst/>
                <a:rect l="l" t="t" r="r" b="b"/>
                <a:pathLst>
                  <a:path w="147"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79" name="Google Shape;2279;p39"/>
              <p:cNvSpPr/>
              <p:nvPr/>
            </p:nvSpPr>
            <p:spPr>
              <a:xfrm>
                <a:off x="4327775" y="1985150"/>
                <a:ext cx="3675" cy="6250"/>
              </a:xfrm>
              <a:custGeom>
                <a:avLst/>
                <a:gdLst/>
                <a:ahLst/>
                <a:cxnLst/>
                <a:rect l="l" t="t" r="r" b="b"/>
                <a:pathLst>
                  <a:path w="147"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0" name="Google Shape;2280;p39"/>
              <p:cNvSpPr/>
              <p:nvPr/>
            </p:nvSpPr>
            <p:spPr>
              <a:xfrm>
                <a:off x="4334425" y="1985150"/>
                <a:ext cx="3875" cy="6250"/>
              </a:xfrm>
              <a:custGeom>
                <a:avLst/>
                <a:gdLst/>
                <a:ahLst/>
                <a:cxnLst/>
                <a:rect l="l" t="t" r="r" b="b"/>
                <a:pathLst>
                  <a:path w="155" h="250" extrusionOk="0">
                    <a:moveTo>
                      <a:pt x="0" y="0"/>
                    </a:moveTo>
                    <a:lnTo>
                      <a:pt x="0"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1" name="Google Shape;2281;p39"/>
              <p:cNvSpPr/>
              <p:nvPr/>
            </p:nvSpPr>
            <p:spPr>
              <a:xfrm>
                <a:off x="4341500" y="1985150"/>
                <a:ext cx="3675" cy="6250"/>
              </a:xfrm>
              <a:custGeom>
                <a:avLst/>
                <a:gdLst/>
                <a:ahLst/>
                <a:cxnLst/>
                <a:rect l="l" t="t" r="r" b="b"/>
                <a:pathLst>
                  <a:path w="147"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2" name="Google Shape;2282;p39"/>
              <p:cNvSpPr/>
              <p:nvPr/>
            </p:nvSpPr>
            <p:spPr>
              <a:xfrm>
                <a:off x="4358225" y="1985150"/>
                <a:ext cx="3875" cy="6250"/>
              </a:xfrm>
              <a:custGeom>
                <a:avLst/>
                <a:gdLst/>
                <a:ahLst/>
                <a:cxnLst/>
                <a:rect l="l" t="t" r="r" b="b"/>
                <a:pathLst>
                  <a:path w="155" h="250" extrusionOk="0">
                    <a:moveTo>
                      <a:pt x="1" y="0"/>
                    </a:moveTo>
                    <a:lnTo>
                      <a:pt x="1"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3" name="Google Shape;2283;p39"/>
              <p:cNvSpPr/>
              <p:nvPr/>
            </p:nvSpPr>
            <p:spPr>
              <a:xfrm>
                <a:off x="4365300" y="1985150"/>
                <a:ext cx="3675" cy="6250"/>
              </a:xfrm>
              <a:custGeom>
                <a:avLst/>
                <a:gdLst/>
                <a:ahLst/>
                <a:cxnLst/>
                <a:rect l="l" t="t" r="r" b="b"/>
                <a:pathLst>
                  <a:path w="147" h="250" extrusionOk="0">
                    <a:moveTo>
                      <a:pt x="1" y="0"/>
                    </a:moveTo>
                    <a:lnTo>
                      <a:pt x="1" y="249"/>
                    </a:lnTo>
                    <a:lnTo>
                      <a:pt x="147" y="249"/>
                    </a:lnTo>
                    <a:lnTo>
                      <a:pt x="147"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4" name="Google Shape;2284;p39"/>
              <p:cNvSpPr/>
              <p:nvPr/>
            </p:nvSpPr>
            <p:spPr>
              <a:xfrm>
                <a:off x="4372175" y="1985150"/>
                <a:ext cx="3875" cy="6250"/>
              </a:xfrm>
              <a:custGeom>
                <a:avLst/>
                <a:gdLst/>
                <a:ahLst/>
                <a:cxnLst/>
                <a:rect l="l" t="t" r="r" b="b"/>
                <a:pathLst>
                  <a:path w="155" h="250" extrusionOk="0">
                    <a:moveTo>
                      <a:pt x="0" y="0"/>
                    </a:moveTo>
                    <a:lnTo>
                      <a:pt x="0"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5" name="Google Shape;2285;p39"/>
              <p:cNvSpPr/>
              <p:nvPr/>
            </p:nvSpPr>
            <p:spPr>
              <a:xfrm>
                <a:off x="4389125" y="1985150"/>
                <a:ext cx="3650" cy="6250"/>
              </a:xfrm>
              <a:custGeom>
                <a:avLst/>
                <a:gdLst/>
                <a:ahLst/>
                <a:cxnLst/>
                <a:rect l="l" t="t" r="r" b="b"/>
                <a:pathLst>
                  <a:path w="146"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6" name="Google Shape;2286;p39"/>
              <p:cNvSpPr/>
              <p:nvPr/>
            </p:nvSpPr>
            <p:spPr>
              <a:xfrm>
                <a:off x="4395775" y="1985150"/>
                <a:ext cx="3875" cy="6250"/>
              </a:xfrm>
              <a:custGeom>
                <a:avLst/>
                <a:gdLst/>
                <a:ahLst/>
                <a:cxnLst/>
                <a:rect l="l" t="t" r="r" b="b"/>
                <a:pathLst>
                  <a:path w="155" h="250" extrusionOk="0">
                    <a:moveTo>
                      <a:pt x="0" y="0"/>
                    </a:moveTo>
                    <a:lnTo>
                      <a:pt x="0" y="249"/>
                    </a:lnTo>
                    <a:lnTo>
                      <a:pt x="154" y="249"/>
                    </a:lnTo>
                    <a:lnTo>
                      <a:pt x="154"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7" name="Google Shape;2287;p39"/>
              <p:cNvSpPr/>
              <p:nvPr/>
            </p:nvSpPr>
            <p:spPr>
              <a:xfrm>
                <a:off x="4403050" y="1985150"/>
                <a:ext cx="3900" cy="6250"/>
              </a:xfrm>
              <a:custGeom>
                <a:avLst/>
                <a:gdLst/>
                <a:ahLst/>
                <a:cxnLst/>
                <a:rect l="l" t="t" r="r" b="b"/>
                <a:pathLst>
                  <a:path w="156" h="250" extrusionOk="0">
                    <a:moveTo>
                      <a:pt x="1" y="0"/>
                    </a:moveTo>
                    <a:lnTo>
                      <a:pt x="1"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8" name="Google Shape;2288;p39"/>
              <p:cNvSpPr/>
              <p:nvPr/>
            </p:nvSpPr>
            <p:spPr>
              <a:xfrm>
                <a:off x="4419575" y="1985150"/>
                <a:ext cx="3875" cy="6250"/>
              </a:xfrm>
              <a:custGeom>
                <a:avLst/>
                <a:gdLst/>
                <a:ahLst/>
                <a:cxnLst/>
                <a:rect l="l" t="t" r="r" b="b"/>
                <a:pathLst>
                  <a:path w="155" h="250" extrusionOk="0">
                    <a:moveTo>
                      <a:pt x="0" y="0"/>
                    </a:moveTo>
                    <a:lnTo>
                      <a:pt x="0"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89" name="Google Shape;2289;p39"/>
              <p:cNvSpPr/>
              <p:nvPr/>
            </p:nvSpPr>
            <p:spPr>
              <a:xfrm>
                <a:off x="4426650" y="1985150"/>
                <a:ext cx="3675" cy="6250"/>
              </a:xfrm>
              <a:custGeom>
                <a:avLst/>
                <a:gdLst/>
                <a:ahLst/>
                <a:cxnLst/>
                <a:rect l="l" t="t" r="r" b="b"/>
                <a:pathLst>
                  <a:path w="147" h="250" extrusionOk="0">
                    <a:moveTo>
                      <a:pt x="0" y="0"/>
                    </a:moveTo>
                    <a:lnTo>
                      <a:pt x="0" y="249"/>
                    </a:lnTo>
                    <a:lnTo>
                      <a:pt x="146" y="249"/>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0" name="Google Shape;2290;p39"/>
              <p:cNvSpPr/>
              <p:nvPr/>
            </p:nvSpPr>
            <p:spPr>
              <a:xfrm>
                <a:off x="4450450" y="1985150"/>
                <a:ext cx="3900" cy="6250"/>
              </a:xfrm>
              <a:custGeom>
                <a:avLst/>
                <a:gdLst/>
                <a:ahLst/>
                <a:cxnLst/>
                <a:rect l="l" t="t" r="r" b="b"/>
                <a:pathLst>
                  <a:path w="156" h="250" extrusionOk="0">
                    <a:moveTo>
                      <a:pt x="1" y="0"/>
                    </a:moveTo>
                    <a:lnTo>
                      <a:pt x="1"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1" name="Google Shape;2291;p39"/>
              <p:cNvSpPr/>
              <p:nvPr/>
            </p:nvSpPr>
            <p:spPr>
              <a:xfrm>
                <a:off x="4457100" y="1985150"/>
                <a:ext cx="3900" cy="6250"/>
              </a:xfrm>
              <a:custGeom>
                <a:avLst/>
                <a:gdLst/>
                <a:ahLst/>
                <a:cxnLst/>
                <a:rect l="l" t="t" r="r" b="b"/>
                <a:pathLst>
                  <a:path w="156" h="250" extrusionOk="0">
                    <a:moveTo>
                      <a:pt x="1" y="0"/>
                    </a:moveTo>
                    <a:lnTo>
                      <a:pt x="1" y="249"/>
                    </a:lnTo>
                    <a:lnTo>
                      <a:pt x="155" y="249"/>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2" name="Google Shape;2292;p39"/>
              <p:cNvSpPr/>
              <p:nvPr/>
            </p:nvSpPr>
            <p:spPr>
              <a:xfrm>
                <a:off x="4235550" y="1956200"/>
                <a:ext cx="263625" cy="7525"/>
              </a:xfrm>
              <a:custGeom>
                <a:avLst/>
                <a:gdLst/>
                <a:ahLst/>
                <a:cxnLst/>
                <a:rect l="l" t="t" r="r" b="b"/>
                <a:pathLst>
                  <a:path w="10545" h="301" extrusionOk="0">
                    <a:moveTo>
                      <a:pt x="0" y="0"/>
                    </a:moveTo>
                    <a:lnTo>
                      <a:pt x="0" y="300"/>
                    </a:lnTo>
                    <a:lnTo>
                      <a:pt x="10544" y="300"/>
                    </a:lnTo>
                    <a:lnTo>
                      <a:pt x="10544"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3" name="Google Shape;2293;p39"/>
              <p:cNvSpPr/>
              <p:nvPr/>
            </p:nvSpPr>
            <p:spPr>
              <a:xfrm>
                <a:off x="4243475" y="1946100"/>
                <a:ext cx="247325" cy="10125"/>
              </a:xfrm>
              <a:custGeom>
                <a:avLst/>
                <a:gdLst/>
                <a:ahLst/>
                <a:cxnLst/>
                <a:rect l="l" t="t" r="r" b="b"/>
                <a:pathLst>
                  <a:path w="9893" h="405" extrusionOk="0">
                    <a:moveTo>
                      <a:pt x="0" y="1"/>
                    </a:moveTo>
                    <a:lnTo>
                      <a:pt x="0" y="404"/>
                    </a:lnTo>
                    <a:lnTo>
                      <a:pt x="9893" y="404"/>
                    </a:lnTo>
                    <a:lnTo>
                      <a:pt x="9893"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4" name="Google Shape;2294;p39"/>
              <p:cNvSpPr/>
              <p:nvPr/>
            </p:nvSpPr>
            <p:spPr>
              <a:xfrm>
                <a:off x="4243475" y="1946100"/>
                <a:ext cx="247325" cy="2400"/>
              </a:xfrm>
              <a:custGeom>
                <a:avLst/>
                <a:gdLst/>
                <a:ahLst/>
                <a:cxnLst/>
                <a:rect l="l" t="t" r="r" b="b"/>
                <a:pathLst>
                  <a:path w="9893" h="96" extrusionOk="0">
                    <a:moveTo>
                      <a:pt x="0" y="1"/>
                    </a:moveTo>
                    <a:lnTo>
                      <a:pt x="0" y="95"/>
                    </a:lnTo>
                    <a:lnTo>
                      <a:pt x="9893" y="95"/>
                    </a:lnTo>
                    <a:lnTo>
                      <a:pt x="9893"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5" name="Google Shape;2295;p39"/>
              <p:cNvSpPr/>
              <p:nvPr/>
            </p:nvSpPr>
            <p:spPr>
              <a:xfrm>
                <a:off x="4372175" y="1915000"/>
                <a:ext cx="107050" cy="31125"/>
              </a:xfrm>
              <a:custGeom>
                <a:avLst/>
                <a:gdLst/>
                <a:ahLst/>
                <a:cxnLst/>
                <a:rect l="l" t="t" r="r" b="b"/>
                <a:pathLst>
                  <a:path w="4282" h="1245" extrusionOk="0">
                    <a:moveTo>
                      <a:pt x="0" y="1"/>
                    </a:moveTo>
                    <a:lnTo>
                      <a:pt x="0" y="1245"/>
                    </a:lnTo>
                    <a:lnTo>
                      <a:pt x="4281" y="1245"/>
                    </a:lnTo>
                    <a:lnTo>
                      <a:pt x="4281" y="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6" name="Google Shape;2296;p39"/>
              <p:cNvSpPr/>
              <p:nvPr/>
            </p:nvSpPr>
            <p:spPr>
              <a:xfrm>
                <a:off x="4243475" y="1911375"/>
                <a:ext cx="244125" cy="3450"/>
              </a:xfrm>
              <a:custGeom>
                <a:avLst/>
                <a:gdLst/>
                <a:ahLst/>
                <a:cxnLst/>
                <a:rect l="l" t="t" r="r" b="b"/>
                <a:pathLst>
                  <a:path w="9765" h="138" extrusionOk="0">
                    <a:moveTo>
                      <a:pt x="0" y="0"/>
                    </a:moveTo>
                    <a:lnTo>
                      <a:pt x="0" y="137"/>
                    </a:lnTo>
                    <a:lnTo>
                      <a:pt x="9764" y="137"/>
                    </a:lnTo>
                    <a:lnTo>
                      <a:pt x="9764"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7" name="Google Shape;2297;p39"/>
              <p:cNvSpPr/>
              <p:nvPr/>
            </p:nvSpPr>
            <p:spPr>
              <a:xfrm>
                <a:off x="4259125" y="1915000"/>
                <a:ext cx="112850" cy="31125"/>
              </a:xfrm>
              <a:custGeom>
                <a:avLst/>
                <a:gdLst/>
                <a:ahLst/>
                <a:cxnLst/>
                <a:rect l="l" t="t" r="r" b="b"/>
                <a:pathLst>
                  <a:path w="4514" h="1245" extrusionOk="0">
                    <a:moveTo>
                      <a:pt x="1" y="1"/>
                    </a:moveTo>
                    <a:lnTo>
                      <a:pt x="1" y="1245"/>
                    </a:lnTo>
                    <a:lnTo>
                      <a:pt x="4514" y="1245"/>
                    </a:lnTo>
                    <a:lnTo>
                      <a:pt x="451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8" name="Google Shape;2298;p39"/>
              <p:cNvSpPr/>
              <p:nvPr/>
            </p:nvSpPr>
            <p:spPr>
              <a:xfrm>
                <a:off x="4259125" y="1915000"/>
                <a:ext cx="38000" cy="31125"/>
              </a:xfrm>
              <a:custGeom>
                <a:avLst/>
                <a:gdLst/>
                <a:ahLst/>
                <a:cxnLst/>
                <a:rect l="l" t="t" r="r" b="b"/>
                <a:pathLst>
                  <a:path w="1520" h="1245" extrusionOk="0">
                    <a:moveTo>
                      <a:pt x="1" y="1"/>
                    </a:moveTo>
                    <a:lnTo>
                      <a:pt x="1" y="1245"/>
                    </a:lnTo>
                    <a:lnTo>
                      <a:pt x="1519" y="1245"/>
                    </a:lnTo>
                    <a:lnTo>
                      <a:pt x="1519"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299" name="Google Shape;2299;p39"/>
              <p:cNvSpPr/>
              <p:nvPr/>
            </p:nvSpPr>
            <p:spPr>
              <a:xfrm>
                <a:off x="4259125" y="1915000"/>
                <a:ext cx="220100" cy="31125"/>
              </a:xfrm>
              <a:custGeom>
                <a:avLst/>
                <a:gdLst/>
                <a:ahLst/>
                <a:cxnLst/>
                <a:rect l="l" t="t" r="r" b="b"/>
                <a:pathLst>
                  <a:path w="8804" h="1245" extrusionOk="0">
                    <a:moveTo>
                      <a:pt x="1" y="1"/>
                    </a:moveTo>
                    <a:lnTo>
                      <a:pt x="1" y="1245"/>
                    </a:lnTo>
                    <a:lnTo>
                      <a:pt x="8803" y="1245"/>
                    </a:lnTo>
                    <a:lnTo>
                      <a:pt x="8803"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0" name="Google Shape;2300;p39"/>
              <p:cNvSpPr/>
              <p:nvPr/>
            </p:nvSpPr>
            <p:spPr>
              <a:xfrm>
                <a:off x="4247975" y="1915000"/>
                <a:ext cx="29425" cy="31125"/>
              </a:xfrm>
              <a:custGeom>
                <a:avLst/>
                <a:gdLst/>
                <a:ahLst/>
                <a:cxnLst/>
                <a:rect l="l" t="t" r="r" b="b"/>
                <a:pathLst>
                  <a:path w="1177" h="1245" extrusionOk="0">
                    <a:moveTo>
                      <a:pt x="1" y="1"/>
                    </a:moveTo>
                    <a:lnTo>
                      <a:pt x="121" y="138"/>
                    </a:lnTo>
                    <a:lnTo>
                      <a:pt x="1039" y="1245"/>
                    </a:lnTo>
                    <a:lnTo>
                      <a:pt x="1176" y="1245"/>
                    </a:lnTo>
                    <a:lnTo>
                      <a:pt x="1065" y="1108"/>
                    </a:lnTo>
                    <a:lnTo>
                      <a:pt x="249" y="138"/>
                    </a:lnTo>
                    <a:lnTo>
                      <a:pt x="146"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1" name="Google Shape;2301;p39"/>
              <p:cNvSpPr/>
              <p:nvPr/>
            </p:nvSpPr>
            <p:spPr>
              <a:xfrm>
                <a:off x="4277375" y="1915000"/>
                <a:ext cx="28975" cy="31125"/>
              </a:xfrm>
              <a:custGeom>
                <a:avLst/>
                <a:gdLst/>
                <a:ahLst/>
                <a:cxnLst/>
                <a:rect l="l" t="t" r="r" b="b"/>
                <a:pathLst>
                  <a:path w="1159" h="1245" extrusionOk="0">
                    <a:moveTo>
                      <a:pt x="1030" y="1"/>
                    </a:moveTo>
                    <a:lnTo>
                      <a:pt x="909" y="138"/>
                    </a:lnTo>
                    <a:lnTo>
                      <a:pt x="103" y="1108"/>
                    </a:lnTo>
                    <a:lnTo>
                      <a:pt x="0" y="1245"/>
                    </a:lnTo>
                    <a:lnTo>
                      <a:pt x="129" y="1245"/>
                    </a:lnTo>
                    <a:lnTo>
                      <a:pt x="1038" y="138"/>
                    </a:lnTo>
                    <a:lnTo>
                      <a:pt x="1158"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2" name="Google Shape;2302;p39"/>
              <p:cNvSpPr/>
              <p:nvPr/>
            </p:nvSpPr>
            <p:spPr>
              <a:xfrm>
                <a:off x="4307400" y="1915000"/>
                <a:ext cx="28975" cy="31125"/>
              </a:xfrm>
              <a:custGeom>
                <a:avLst/>
                <a:gdLst/>
                <a:ahLst/>
                <a:cxnLst/>
                <a:rect l="l" t="t" r="r" b="b"/>
                <a:pathLst>
                  <a:path w="1159" h="1245" extrusionOk="0">
                    <a:moveTo>
                      <a:pt x="0" y="1"/>
                    </a:moveTo>
                    <a:lnTo>
                      <a:pt x="103" y="138"/>
                    </a:lnTo>
                    <a:lnTo>
                      <a:pt x="1030" y="1245"/>
                    </a:lnTo>
                    <a:lnTo>
                      <a:pt x="1158" y="1245"/>
                    </a:lnTo>
                    <a:lnTo>
                      <a:pt x="1047" y="1108"/>
                    </a:lnTo>
                    <a:lnTo>
                      <a:pt x="249" y="138"/>
                    </a:lnTo>
                    <a:lnTo>
                      <a:pt x="129"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3" name="Google Shape;2303;p39"/>
              <p:cNvSpPr/>
              <p:nvPr/>
            </p:nvSpPr>
            <p:spPr>
              <a:xfrm>
                <a:off x="4336350" y="1915000"/>
                <a:ext cx="29200" cy="31125"/>
              </a:xfrm>
              <a:custGeom>
                <a:avLst/>
                <a:gdLst/>
                <a:ahLst/>
                <a:cxnLst/>
                <a:rect l="l" t="t" r="r" b="b"/>
                <a:pathLst>
                  <a:path w="1168" h="1245" extrusionOk="0">
                    <a:moveTo>
                      <a:pt x="1030" y="1"/>
                    </a:moveTo>
                    <a:lnTo>
                      <a:pt x="910" y="138"/>
                    </a:lnTo>
                    <a:lnTo>
                      <a:pt x="103" y="1108"/>
                    </a:lnTo>
                    <a:lnTo>
                      <a:pt x="0" y="1245"/>
                    </a:lnTo>
                    <a:lnTo>
                      <a:pt x="138" y="1245"/>
                    </a:lnTo>
                    <a:lnTo>
                      <a:pt x="1047" y="138"/>
                    </a:lnTo>
                    <a:lnTo>
                      <a:pt x="1167"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4" name="Google Shape;2304;p39"/>
              <p:cNvSpPr/>
              <p:nvPr/>
            </p:nvSpPr>
            <p:spPr>
              <a:xfrm>
                <a:off x="4366375" y="1915000"/>
                <a:ext cx="29200" cy="31125"/>
              </a:xfrm>
              <a:custGeom>
                <a:avLst/>
                <a:gdLst/>
                <a:ahLst/>
                <a:cxnLst/>
                <a:rect l="l" t="t" r="r" b="b"/>
                <a:pathLst>
                  <a:path w="1168" h="1245" extrusionOk="0">
                    <a:moveTo>
                      <a:pt x="1" y="1"/>
                    </a:moveTo>
                    <a:lnTo>
                      <a:pt x="121" y="138"/>
                    </a:lnTo>
                    <a:lnTo>
                      <a:pt x="1030" y="1245"/>
                    </a:lnTo>
                    <a:lnTo>
                      <a:pt x="1167" y="1245"/>
                    </a:lnTo>
                    <a:lnTo>
                      <a:pt x="1056" y="1108"/>
                    </a:lnTo>
                    <a:lnTo>
                      <a:pt x="258" y="138"/>
                    </a:lnTo>
                    <a:lnTo>
                      <a:pt x="138"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5" name="Google Shape;2305;p39"/>
              <p:cNvSpPr/>
              <p:nvPr/>
            </p:nvSpPr>
            <p:spPr>
              <a:xfrm>
                <a:off x="4395550" y="1915000"/>
                <a:ext cx="28975" cy="31125"/>
              </a:xfrm>
              <a:custGeom>
                <a:avLst/>
                <a:gdLst/>
                <a:ahLst/>
                <a:cxnLst/>
                <a:rect l="l" t="t" r="r" b="b"/>
                <a:pathLst>
                  <a:path w="1159" h="1245" extrusionOk="0">
                    <a:moveTo>
                      <a:pt x="1030" y="1"/>
                    </a:moveTo>
                    <a:lnTo>
                      <a:pt x="910" y="138"/>
                    </a:lnTo>
                    <a:lnTo>
                      <a:pt x="103" y="1108"/>
                    </a:lnTo>
                    <a:lnTo>
                      <a:pt x="0" y="1245"/>
                    </a:lnTo>
                    <a:lnTo>
                      <a:pt x="129" y="1245"/>
                    </a:lnTo>
                    <a:lnTo>
                      <a:pt x="1039" y="138"/>
                    </a:lnTo>
                    <a:lnTo>
                      <a:pt x="1159"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6" name="Google Shape;2306;p39"/>
              <p:cNvSpPr/>
              <p:nvPr/>
            </p:nvSpPr>
            <p:spPr>
              <a:xfrm>
                <a:off x="4425575" y="1915000"/>
                <a:ext cx="28975" cy="31125"/>
              </a:xfrm>
              <a:custGeom>
                <a:avLst/>
                <a:gdLst/>
                <a:ahLst/>
                <a:cxnLst/>
                <a:rect l="l" t="t" r="r" b="b"/>
                <a:pathLst>
                  <a:path w="1159" h="1245" extrusionOk="0">
                    <a:moveTo>
                      <a:pt x="1" y="1"/>
                    </a:moveTo>
                    <a:lnTo>
                      <a:pt x="112" y="138"/>
                    </a:lnTo>
                    <a:lnTo>
                      <a:pt x="1030" y="1245"/>
                    </a:lnTo>
                    <a:lnTo>
                      <a:pt x="1159" y="1245"/>
                    </a:lnTo>
                    <a:lnTo>
                      <a:pt x="1047" y="1108"/>
                    </a:lnTo>
                    <a:lnTo>
                      <a:pt x="249" y="138"/>
                    </a:lnTo>
                    <a:lnTo>
                      <a:pt x="129"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7" name="Google Shape;2307;p39"/>
              <p:cNvSpPr/>
              <p:nvPr/>
            </p:nvSpPr>
            <p:spPr>
              <a:xfrm>
                <a:off x="4454525" y="1915000"/>
                <a:ext cx="29200" cy="31125"/>
              </a:xfrm>
              <a:custGeom>
                <a:avLst/>
                <a:gdLst/>
                <a:ahLst/>
                <a:cxnLst/>
                <a:rect l="l" t="t" r="r" b="b"/>
                <a:pathLst>
                  <a:path w="1168" h="1245" extrusionOk="0">
                    <a:moveTo>
                      <a:pt x="1030" y="1"/>
                    </a:moveTo>
                    <a:lnTo>
                      <a:pt x="910" y="138"/>
                    </a:lnTo>
                    <a:lnTo>
                      <a:pt x="104" y="1108"/>
                    </a:lnTo>
                    <a:lnTo>
                      <a:pt x="1" y="1245"/>
                    </a:lnTo>
                    <a:lnTo>
                      <a:pt x="138" y="1245"/>
                    </a:lnTo>
                    <a:lnTo>
                      <a:pt x="1056" y="138"/>
                    </a:lnTo>
                    <a:lnTo>
                      <a:pt x="1168"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8" name="Google Shape;2308;p39"/>
              <p:cNvSpPr/>
              <p:nvPr/>
            </p:nvSpPr>
            <p:spPr>
              <a:xfrm>
                <a:off x="4274575" y="1915000"/>
                <a:ext cx="5375" cy="31125"/>
              </a:xfrm>
              <a:custGeom>
                <a:avLst/>
                <a:gdLst/>
                <a:ahLst/>
                <a:cxnLst/>
                <a:rect l="l" t="t" r="r" b="b"/>
                <a:pathLst>
                  <a:path w="215" h="1245" extrusionOk="0">
                    <a:moveTo>
                      <a:pt x="1" y="1"/>
                    </a:moveTo>
                    <a:lnTo>
                      <a:pt x="1" y="1245"/>
                    </a:lnTo>
                    <a:lnTo>
                      <a:pt x="215" y="1245"/>
                    </a:lnTo>
                    <a:lnTo>
                      <a:pt x="21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09" name="Google Shape;2309;p39"/>
              <p:cNvSpPr/>
              <p:nvPr/>
            </p:nvSpPr>
            <p:spPr>
              <a:xfrm>
                <a:off x="4333550" y="1915000"/>
                <a:ext cx="5400" cy="31125"/>
              </a:xfrm>
              <a:custGeom>
                <a:avLst/>
                <a:gdLst/>
                <a:ahLst/>
                <a:cxnLst/>
                <a:rect l="l" t="t" r="r" b="b"/>
                <a:pathLst>
                  <a:path w="216" h="1245" extrusionOk="0">
                    <a:moveTo>
                      <a:pt x="1" y="1"/>
                    </a:moveTo>
                    <a:lnTo>
                      <a:pt x="1" y="1245"/>
                    </a:lnTo>
                    <a:lnTo>
                      <a:pt x="215" y="1245"/>
                    </a:lnTo>
                    <a:lnTo>
                      <a:pt x="21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0" name="Google Shape;2310;p39"/>
              <p:cNvSpPr/>
              <p:nvPr/>
            </p:nvSpPr>
            <p:spPr>
              <a:xfrm>
                <a:off x="4392750" y="1915000"/>
                <a:ext cx="5400" cy="31125"/>
              </a:xfrm>
              <a:custGeom>
                <a:avLst/>
                <a:gdLst/>
                <a:ahLst/>
                <a:cxnLst/>
                <a:rect l="l" t="t" r="r" b="b"/>
                <a:pathLst>
                  <a:path w="216" h="1245" extrusionOk="0">
                    <a:moveTo>
                      <a:pt x="1" y="1"/>
                    </a:moveTo>
                    <a:lnTo>
                      <a:pt x="1" y="1245"/>
                    </a:lnTo>
                    <a:lnTo>
                      <a:pt x="215" y="1245"/>
                    </a:lnTo>
                    <a:lnTo>
                      <a:pt x="21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1" name="Google Shape;2311;p39"/>
              <p:cNvSpPr/>
              <p:nvPr/>
            </p:nvSpPr>
            <p:spPr>
              <a:xfrm>
                <a:off x="4451750" y="1915000"/>
                <a:ext cx="5375" cy="31125"/>
              </a:xfrm>
              <a:custGeom>
                <a:avLst/>
                <a:gdLst/>
                <a:ahLst/>
                <a:cxnLst/>
                <a:rect l="l" t="t" r="r" b="b"/>
                <a:pathLst>
                  <a:path w="215" h="1245" extrusionOk="0">
                    <a:moveTo>
                      <a:pt x="0" y="1"/>
                    </a:moveTo>
                    <a:lnTo>
                      <a:pt x="0" y="1245"/>
                    </a:lnTo>
                    <a:lnTo>
                      <a:pt x="215" y="1245"/>
                    </a:lnTo>
                    <a:lnTo>
                      <a:pt x="215"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2" name="Google Shape;2312;p39"/>
              <p:cNvSpPr/>
              <p:nvPr/>
            </p:nvSpPr>
            <p:spPr>
              <a:xfrm>
                <a:off x="4458400" y="1848100"/>
                <a:ext cx="16750" cy="44850"/>
              </a:xfrm>
              <a:custGeom>
                <a:avLst/>
                <a:gdLst/>
                <a:ahLst/>
                <a:cxnLst/>
                <a:rect l="l" t="t" r="r" b="b"/>
                <a:pathLst>
                  <a:path w="670" h="1794" extrusionOk="0">
                    <a:moveTo>
                      <a:pt x="326" y="0"/>
                    </a:moveTo>
                    <a:cubicBezTo>
                      <a:pt x="146" y="0"/>
                      <a:pt x="0" y="112"/>
                      <a:pt x="0" y="292"/>
                    </a:cubicBezTo>
                    <a:lnTo>
                      <a:pt x="0" y="1793"/>
                    </a:lnTo>
                    <a:lnTo>
                      <a:pt x="669" y="1793"/>
                    </a:lnTo>
                    <a:lnTo>
                      <a:pt x="669" y="292"/>
                    </a:lnTo>
                    <a:cubicBezTo>
                      <a:pt x="669" y="112"/>
                      <a:pt x="524" y="0"/>
                      <a:pt x="3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3" name="Google Shape;2313;p39"/>
              <p:cNvSpPr/>
              <p:nvPr/>
            </p:nvSpPr>
            <p:spPr>
              <a:xfrm>
                <a:off x="4469750" y="1892925"/>
                <a:ext cx="1100" cy="25"/>
              </a:xfrm>
              <a:custGeom>
                <a:avLst/>
                <a:gdLst/>
                <a:ahLst/>
                <a:cxnLst/>
                <a:rect l="l" t="t" r="r" b="b"/>
                <a:pathLst>
                  <a:path w="44" h="1" extrusionOk="0">
                    <a:moveTo>
                      <a:pt x="1" y="0"/>
                    </a:moveTo>
                    <a:lnTo>
                      <a:pt x="44" y="0"/>
                    </a:lnTo>
                  </a:path>
                </a:pathLst>
              </a:custGeom>
              <a:solidFill>
                <a:srgbClr val="F1F1F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4" name="Google Shape;2314;p39"/>
              <p:cNvSpPr/>
              <p:nvPr/>
            </p:nvSpPr>
            <p:spPr>
              <a:xfrm>
                <a:off x="4469750" y="1855375"/>
                <a:ext cx="25" cy="25"/>
              </a:xfrm>
              <a:custGeom>
                <a:avLst/>
                <a:gdLst/>
                <a:ahLst/>
                <a:cxnLst/>
                <a:rect l="l" t="t" r="r" b="b"/>
                <a:pathLst>
                  <a:path w="1" h="1" extrusionOk="0">
                    <a:moveTo>
                      <a:pt x="1" y="1"/>
                    </a:moveTo>
                    <a:close/>
                  </a:path>
                </a:pathLst>
              </a:custGeom>
              <a:solidFill>
                <a:srgbClr val="F1F1F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5" name="Google Shape;2315;p39"/>
              <p:cNvSpPr/>
              <p:nvPr/>
            </p:nvSpPr>
            <p:spPr>
              <a:xfrm>
                <a:off x="4437150" y="1848100"/>
                <a:ext cx="16775" cy="44850"/>
              </a:xfrm>
              <a:custGeom>
                <a:avLst/>
                <a:gdLst/>
                <a:ahLst/>
                <a:cxnLst/>
                <a:rect l="l" t="t" r="r" b="b"/>
                <a:pathLst>
                  <a:path w="671" h="1794" extrusionOk="0">
                    <a:moveTo>
                      <a:pt x="327" y="0"/>
                    </a:moveTo>
                    <a:cubicBezTo>
                      <a:pt x="147" y="0"/>
                      <a:pt x="1" y="112"/>
                      <a:pt x="1" y="292"/>
                    </a:cubicBezTo>
                    <a:lnTo>
                      <a:pt x="1" y="1793"/>
                    </a:lnTo>
                    <a:lnTo>
                      <a:pt x="670" y="1793"/>
                    </a:lnTo>
                    <a:lnTo>
                      <a:pt x="670" y="292"/>
                    </a:lnTo>
                    <a:cubicBezTo>
                      <a:pt x="670" y="112"/>
                      <a:pt x="524" y="0"/>
                      <a:pt x="34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6" name="Google Shape;2316;p39"/>
              <p:cNvSpPr/>
              <p:nvPr/>
            </p:nvSpPr>
            <p:spPr>
              <a:xfrm>
                <a:off x="4410125" y="1892925"/>
                <a:ext cx="70175" cy="18475"/>
              </a:xfrm>
              <a:custGeom>
                <a:avLst/>
                <a:gdLst/>
                <a:ahLst/>
                <a:cxnLst/>
                <a:rect l="l" t="t" r="r" b="b"/>
                <a:pathLst>
                  <a:path w="2807" h="739" extrusionOk="0">
                    <a:moveTo>
                      <a:pt x="1" y="0"/>
                    </a:moveTo>
                    <a:lnTo>
                      <a:pt x="1" y="738"/>
                    </a:lnTo>
                    <a:lnTo>
                      <a:pt x="2806" y="738"/>
                    </a:lnTo>
                    <a:lnTo>
                      <a:pt x="2806"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7" name="Google Shape;2317;p39"/>
              <p:cNvSpPr/>
              <p:nvPr/>
            </p:nvSpPr>
            <p:spPr>
              <a:xfrm>
                <a:off x="4370450" y="1895500"/>
                <a:ext cx="35200" cy="12675"/>
              </a:xfrm>
              <a:custGeom>
                <a:avLst/>
                <a:gdLst/>
                <a:ahLst/>
                <a:cxnLst/>
                <a:rect l="l" t="t" r="r" b="b"/>
                <a:pathLst>
                  <a:path w="1408" h="507" extrusionOk="0">
                    <a:moveTo>
                      <a:pt x="86" y="0"/>
                    </a:moveTo>
                    <a:cubicBezTo>
                      <a:pt x="69" y="0"/>
                      <a:pt x="69" y="17"/>
                      <a:pt x="61" y="17"/>
                    </a:cubicBezTo>
                    <a:lnTo>
                      <a:pt x="52" y="17"/>
                    </a:lnTo>
                    <a:lnTo>
                      <a:pt x="44" y="26"/>
                    </a:lnTo>
                    <a:lnTo>
                      <a:pt x="44" y="34"/>
                    </a:lnTo>
                    <a:lnTo>
                      <a:pt x="26" y="43"/>
                    </a:lnTo>
                    <a:lnTo>
                      <a:pt x="26" y="60"/>
                    </a:lnTo>
                    <a:cubicBezTo>
                      <a:pt x="18" y="69"/>
                      <a:pt x="18" y="77"/>
                      <a:pt x="9" y="103"/>
                    </a:cubicBezTo>
                    <a:lnTo>
                      <a:pt x="9" y="112"/>
                    </a:lnTo>
                    <a:cubicBezTo>
                      <a:pt x="1" y="120"/>
                      <a:pt x="1" y="120"/>
                      <a:pt x="1" y="129"/>
                    </a:cubicBezTo>
                    <a:lnTo>
                      <a:pt x="1" y="146"/>
                    </a:lnTo>
                    <a:lnTo>
                      <a:pt x="1" y="155"/>
                    </a:lnTo>
                    <a:lnTo>
                      <a:pt x="1" y="163"/>
                    </a:lnTo>
                    <a:lnTo>
                      <a:pt x="1" y="172"/>
                    </a:lnTo>
                    <a:lnTo>
                      <a:pt x="1" y="189"/>
                    </a:lnTo>
                    <a:lnTo>
                      <a:pt x="1" y="197"/>
                    </a:lnTo>
                    <a:lnTo>
                      <a:pt x="1" y="206"/>
                    </a:lnTo>
                    <a:lnTo>
                      <a:pt x="1" y="215"/>
                    </a:lnTo>
                    <a:lnTo>
                      <a:pt x="1" y="232"/>
                    </a:lnTo>
                    <a:lnTo>
                      <a:pt x="1" y="240"/>
                    </a:lnTo>
                    <a:lnTo>
                      <a:pt x="1" y="249"/>
                    </a:lnTo>
                    <a:lnTo>
                      <a:pt x="1" y="266"/>
                    </a:lnTo>
                    <a:lnTo>
                      <a:pt x="1" y="275"/>
                    </a:lnTo>
                    <a:lnTo>
                      <a:pt x="1" y="283"/>
                    </a:lnTo>
                    <a:lnTo>
                      <a:pt x="1" y="292"/>
                    </a:lnTo>
                    <a:lnTo>
                      <a:pt x="1" y="309"/>
                    </a:lnTo>
                    <a:lnTo>
                      <a:pt x="1" y="318"/>
                    </a:lnTo>
                    <a:lnTo>
                      <a:pt x="1" y="326"/>
                    </a:lnTo>
                    <a:lnTo>
                      <a:pt x="1" y="335"/>
                    </a:lnTo>
                    <a:lnTo>
                      <a:pt x="1" y="352"/>
                    </a:lnTo>
                    <a:cubicBezTo>
                      <a:pt x="1" y="369"/>
                      <a:pt x="1" y="378"/>
                      <a:pt x="9" y="403"/>
                    </a:cubicBezTo>
                    <a:lnTo>
                      <a:pt x="9" y="412"/>
                    </a:lnTo>
                    <a:cubicBezTo>
                      <a:pt x="9" y="421"/>
                      <a:pt x="18" y="446"/>
                      <a:pt x="26" y="455"/>
                    </a:cubicBezTo>
                    <a:lnTo>
                      <a:pt x="26" y="463"/>
                    </a:lnTo>
                    <a:lnTo>
                      <a:pt x="61" y="498"/>
                    </a:lnTo>
                    <a:lnTo>
                      <a:pt x="69" y="498"/>
                    </a:lnTo>
                    <a:cubicBezTo>
                      <a:pt x="69" y="506"/>
                      <a:pt x="86" y="506"/>
                      <a:pt x="86" y="506"/>
                    </a:cubicBezTo>
                    <a:lnTo>
                      <a:pt x="1288" y="506"/>
                    </a:lnTo>
                    <a:cubicBezTo>
                      <a:pt x="1288" y="498"/>
                      <a:pt x="1296" y="498"/>
                      <a:pt x="1296" y="498"/>
                    </a:cubicBezTo>
                    <a:lnTo>
                      <a:pt x="1305" y="498"/>
                    </a:lnTo>
                    <a:lnTo>
                      <a:pt x="1339" y="463"/>
                    </a:lnTo>
                    <a:lnTo>
                      <a:pt x="1339" y="455"/>
                    </a:lnTo>
                    <a:cubicBezTo>
                      <a:pt x="1348" y="446"/>
                      <a:pt x="1348" y="438"/>
                      <a:pt x="1356" y="412"/>
                    </a:cubicBezTo>
                    <a:lnTo>
                      <a:pt x="1356" y="403"/>
                    </a:lnTo>
                    <a:cubicBezTo>
                      <a:pt x="1356" y="395"/>
                      <a:pt x="1373" y="369"/>
                      <a:pt x="1373" y="352"/>
                    </a:cubicBezTo>
                    <a:lnTo>
                      <a:pt x="1373" y="335"/>
                    </a:lnTo>
                    <a:lnTo>
                      <a:pt x="1373" y="326"/>
                    </a:lnTo>
                    <a:lnTo>
                      <a:pt x="1373" y="318"/>
                    </a:lnTo>
                    <a:lnTo>
                      <a:pt x="1373" y="309"/>
                    </a:lnTo>
                    <a:lnTo>
                      <a:pt x="1373" y="292"/>
                    </a:lnTo>
                    <a:lnTo>
                      <a:pt x="1373" y="283"/>
                    </a:lnTo>
                    <a:lnTo>
                      <a:pt x="1373" y="275"/>
                    </a:lnTo>
                    <a:lnTo>
                      <a:pt x="1373" y="266"/>
                    </a:lnTo>
                    <a:cubicBezTo>
                      <a:pt x="1373" y="249"/>
                      <a:pt x="1373" y="249"/>
                      <a:pt x="1408" y="232"/>
                    </a:cubicBezTo>
                    <a:lnTo>
                      <a:pt x="1408" y="215"/>
                    </a:lnTo>
                    <a:lnTo>
                      <a:pt x="1408" y="206"/>
                    </a:lnTo>
                    <a:lnTo>
                      <a:pt x="1408" y="197"/>
                    </a:lnTo>
                    <a:lnTo>
                      <a:pt x="1408" y="189"/>
                    </a:lnTo>
                    <a:lnTo>
                      <a:pt x="1408" y="172"/>
                    </a:lnTo>
                    <a:lnTo>
                      <a:pt x="1408" y="163"/>
                    </a:lnTo>
                    <a:lnTo>
                      <a:pt x="1408" y="155"/>
                    </a:lnTo>
                    <a:lnTo>
                      <a:pt x="1408" y="146"/>
                    </a:lnTo>
                    <a:lnTo>
                      <a:pt x="1408" y="129"/>
                    </a:lnTo>
                    <a:cubicBezTo>
                      <a:pt x="1399" y="120"/>
                      <a:pt x="1399" y="120"/>
                      <a:pt x="1399" y="112"/>
                    </a:cubicBezTo>
                    <a:lnTo>
                      <a:pt x="1399" y="103"/>
                    </a:lnTo>
                    <a:cubicBezTo>
                      <a:pt x="1391" y="86"/>
                      <a:pt x="1391" y="69"/>
                      <a:pt x="1382" y="60"/>
                    </a:cubicBezTo>
                    <a:lnTo>
                      <a:pt x="1382" y="43"/>
                    </a:lnTo>
                    <a:lnTo>
                      <a:pt x="1365" y="34"/>
                    </a:lnTo>
                    <a:lnTo>
                      <a:pt x="1365" y="26"/>
                    </a:lnTo>
                    <a:lnTo>
                      <a:pt x="1356" y="17"/>
                    </a:lnTo>
                    <a:lnTo>
                      <a:pt x="1348" y="17"/>
                    </a:lnTo>
                    <a:cubicBezTo>
                      <a:pt x="1339" y="17"/>
                      <a:pt x="1339" y="0"/>
                      <a:pt x="132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8" name="Google Shape;2318;p39"/>
              <p:cNvSpPr/>
              <p:nvPr/>
            </p:nvSpPr>
            <p:spPr>
              <a:xfrm>
                <a:off x="4376675" y="1903850"/>
                <a:ext cx="3250" cy="7550"/>
              </a:xfrm>
              <a:custGeom>
                <a:avLst/>
                <a:gdLst/>
                <a:ahLst/>
                <a:cxnLst/>
                <a:rect l="l" t="t" r="r" b="b"/>
                <a:pathLst>
                  <a:path w="130" h="302" extrusionOk="0">
                    <a:moveTo>
                      <a:pt x="0" y="1"/>
                    </a:moveTo>
                    <a:lnTo>
                      <a:pt x="0" y="301"/>
                    </a:lnTo>
                    <a:lnTo>
                      <a:pt x="129" y="301"/>
                    </a:lnTo>
                    <a:lnTo>
                      <a:pt x="129"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19" name="Google Shape;2319;p39"/>
              <p:cNvSpPr/>
              <p:nvPr/>
            </p:nvSpPr>
            <p:spPr>
              <a:xfrm>
                <a:off x="4393400" y="1903850"/>
                <a:ext cx="3250" cy="7550"/>
              </a:xfrm>
              <a:custGeom>
                <a:avLst/>
                <a:gdLst/>
                <a:ahLst/>
                <a:cxnLst/>
                <a:rect l="l" t="t" r="r" b="b"/>
                <a:pathLst>
                  <a:path w="130" h="302" extrusionOk="0">
                    <a:moveTo>
                      <a:pt x="1" y="1"/>
                    </a:moveTo>
                    <a:lnTo>
                      <a:pt x="1" y="301"/>
                    </a:lnTo>
                    <a:lnTo>
                      <a:pt x="129" y="301"/>
                    </a:lnTo>
                    <a:lnTo>
                      <a:pt x="129"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0" name="Google Shape;2320;p39"/>
              <p:cNvSpPr/>
              <p:nvPr/>
            </p:nvSpPr>
            <p:spPr>
              <a:xfrm>
                <a:off x="4361450" y="1777725"/>
                <a:ext cx="39275" cy="25125"/>
              </a:xfrm>
              <a:custGeom>
                <a:avLst/>
                <a:gdLst/>
                <a:ahLst/>
                <a:cxnLst/>
                <a:rect l="l" t="t" r="r" b="b"/>
                <a:pathLst>
                  <a:path w="1571" h="1005" extrusionOk="0">
                    <a:moveTo>
                      <a:pt x="0" y="1"/>
                    </a:moveTo>
                    <a:lnTo>
                      <a:pt x="0" y="1005"/>
                    </a:lnTo>
                    <a:lnTo>
                      <a:pt x="1570" y="1005"/>
                    </a:lnTo>
                    <a:lnTo>
                      <a:pt x="157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1" name="Google Shape;2321;p39"/>
              <p:cNvSpPr/>
              <p:nvPr/>
            </p:nvSpPr>
            <p:spPr>
              <a:xfrm>
                <a:off x="4269850" y="1876625"/>
                <a:ext cx="68875" cy="34775"/>
              </a:xfrm>
              <a:custGeom>
                <a:avLst/>
                <a:gdLst/>
                <a:ahLst/>
                <a:cxnLst/>
                <a:rect l="l" t="t" r="r" b="b"/>
                <a:pathLst>
                  <a:path w="2755" h="1391" extrusionOk="0">
                    <a:moveTo>
                      <a:pt x="1" y="0"/>
                    </a:moveTo>
                    <a:lnTo>
                      <a:pt x="1" y="1390"/>
                    </a:lnTo>
                    <a:lnTo>
                      <a:pt x="2755" y="1390"/>
                    </a:lnTo>
                    <a:lnTo>
                      <a:pt x="2755"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2" name="Google Shape;2322;p39"/>
              <p:cNvSpPr/>
              <p:nvPr/>
            </p:nvSpPr>
            <p:spPr>
              <a:xfrm>
                <a:off x="4360375" y="1792325"/>
                <a:ext cx="41425" cy="2175"/>
              </a:xfrm>
              <a:custGeom>
                <a:avLst/>
                <a:gdLst/>
                <a:ahLst/>
                <a:cxnLst/>
                <a:rect l="l" t="t" r="r" b="b"/>
                <a:pathLst>
                  <a:path w="1657" h="87" extrusionOk="0">
                    <a:moveTo>
                      <a:pt x="0" y="0"/>
                    </a:moveTo>
                    <a:lnTo>
                      <a:pt x="0" y="86"/>
                    </a:lnTo>
                    <a:lnTo>
                      <a:pt x="1656" y="86"/>
                    </a:lnTo>
                    <a:lnTo>
                      <a:pt x="1656"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3" name="Google Shape;2323;p39"/>
              <p:cNvSpPr/>
              <p:nvPr/>
            </p:nvSpPr>
            <p:spPr>
              <a:xfrm>
                <a:off x="4364025" y="1724975"/>
                <a:ext cx="33900" cy="4300"/>
              </a:xfrm>
              <a:custGeom>
                <a:avLst/>
                <a:gdLst/>
                <a:ahLst/>
                <a:cxnLst/>
                <a:rect l="l" t="t" r="r" b="b"/>
                <a:pathLst>
                  <a:path w="1356" h="172" extrusionOk="0">
                    <a:moveTo>
                      <a:pt x="0" y="0"/>
                    </a:moveTo>
                    <a:lnTo>
                      <a:pt x="0" y="172"/>
                    </a:lnTo>
                    <a:lnTo>
                      <a:pt x="1356" y="172"/>
                    </a:lnTo>
                    <a:lnTo>
                      <a:pt x="1356"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4" name="Google Shape;2324;p39"/>
              <p:cNvSpPr/>
              <p:nvPr/>
            </p:nvSpPr>
            <p:spPr>
              <a:xfrm>
                <a:off x="4183425" y="1817425"/>
                <a:ext cx="4950" cy="6450"/>
              </a:xfrm>
              <a:custGeom>
                <a:avLst/>
                <a:gdLst/>
                <a:ahLst/>
                <a:cxnLst/>
                <a:rect l="l" t="t" r="r" b="b"/>
                <a:pathLst>
                  <a:path w="198" h="258" extrusionOk="0">
                    <a:moveTo>
                      <a:pt x="17" y="172"/>
                    </a:moveTo>
                    <a:cubicBezTo>
                      <a:pt x="14" y="175"/>
                      <a:pt x="11" y="178"/>
                      <a:pt x="9" y="180"/>
                    </a:cubicBezTo>
                    <a:lnTo>
                      <a:pt x="9" y="180"/>
                    </a:lnTo>
                    <a:cubicBezTo>
                      <a:pt x="9" y="177"/>
                      <a:pt x="8" y="177"/>
                      <a:pt x="7" y="177"/>
                    </a:cubicBezTo>
                    <a:cubicBezTo>
                      <a:pt x="4" y="177"/>
                      <a:pt x="0" y="180"/>
                      <a:pt x="0" y="180"/>
                    </a:cubicBezTo>
                    <a:cubicBezTo>
                      <a:pt x="0" y="184"/>
                      <a:pt x="0" y="186"/>
                      <a:pt x="1" y="186"/>
                    </a:cubicBezTo>
                    <a:cubicBezTo>
                      <a:pt x="3" y="186"/>
                      <a:pt x="5" y="184"/>
                      <a:pt x="9" y="180"/>
                    </a:cubicBezTo>
                    <a:lnTo>
                      <a:pt x="9" y="180"/>
                    </a:lnTo>
                    <a:cubicBezTo>
                      <a:pt x="9" y="180"/>
                      <a:pt x="9" y="180"/>
                      <a:pt x="9" y="180"/>
                    </a:cubicBezTo>
                    <a:lnTo>
                      <a:pt x="26" y="192"/>
                    </a:lnTo>
                    <a:lnTo>
                      <a:pt x="26" y="189"/>
                    </a:lnTo>
                    <a:lnTo>
                      <a:pt x="26" y="180"/>
                    </a:lnTo>
                    <a:lnTo>
                      <a:pt x="17" y="172"/>
                    </a:lnTo>
                    <a:close/>
                    <a:moveTo>
                      <a:pt x="26" y="192"/>
                    </a:moveTo>
                    <a:lnTo>
                      <a:pt x="26" y="197"/>
                    </a:lnTo>
                    <a:cubicBezTo>
                      <a:pt x="26" y="197"/>
                      <a:pt x="26" y="215"/>
                      <a:pt x="34" y="223"/>
                    </a:cubicBezTo>
                    <a:lnTo>
                      <a:pt x="34" y="215"/>
                    </a:lnTo>
                    <a:lnTo>
                      <a:pt x="34" y="197"/>
                    </a:lnTo>
                    <a:lnTo>
                      <a:pt x="26" y="192"/>
                    </a:lnTo>
                    <a:close/>
                    <a:moveTo>
                      <a:pt x="34" y="223"/>
                    </a:moveTo>
                    <a:cubicBezTo>
                      <a:pt x="34" y="223"/>
                      <a:pt x="34" y="232"/>
                      <a:pt x="43" y="232"/>
                    </a:cubicBezTo>
                    <a:lnTo>
                      <a:pt x="52" y="240"/>
                    </a:lnTo>
                    <a:lnTo>
                      <a:pt x="60" y="240"/>
                    </a:lnTo>
                    <a:lnTo>
                      <a:pt x="34" y="223"/>
                    </a:lnTo>
                    <a:close/>
                    <a:moveTo>
                      <a:pt x="95" y="0"/>
                    </a:moveTo>
                    <a:cubicBezTo>
                      <a:pt x="86" y="0"/>
                      <a:pt x="86" y="0"/>
                      <a:pt x="86" y="9"/>
                    </a:cubicBezTo>
                    <a:lnTo>
                      <a:pt x="86" y="86"/>
                    </a:lnTo>
                    <a:lnTo>
                      <a:pt x="86" y="95"/>
                    </a:lnTo>
                    <a:lnTo>
                      <a:pt x="95" y="95"/>
                    </a:lnTo>
                    <a:lnTo>
                      <a:pt x="129" y="129"/>
                    </a:lnTo>
                    <a:cubicBezTo>
                      <a:pt x="137" y="137"/>
                      <a:pt x="155" y="146"/>
                      <a:pt x="155" y="155"/>
                    </a:cubicBezTo>
                    <a:lnTo>
                      <a:pt x="155" y="180"/>
                    </a:lnTo>
                    <a:lnTo>
                      <a:pt x="155" y="197"/>
                    </a:lnTo>
                    <a:lnTo>
                      <a:pt x="155" y="215"/>
                    </a:lnTo>
                    <a:lnTo>
                      <a:pt x="155" y="223"/>
                    </a:lnTo>
                    <a:lnTo>
                      <a:pt x="155" y="232"/>
                    </a:lnTo>
                    <a:lnTo>
                      <a:pt x="137" y="240"/>
                    </a:lnTo>
                    <a:lnTo>
                      <a:pt x="60" y="240"/>
                    </a:lnTo>
                    <a:cubicBezTo>
                      <a:pt x="60" y="240"/>
                      <a:pt x="69" y="258"/>
                      <a:pt x="77" y="258"/>
                    </a:cubicBezTo>
                    <a:lnTo>
                      <a:pt x="155" y="258"/>
                    </a:lnTo>
                    <a:lnTo>
                      <a:pt x="163" y="240"/>
                    </a:lnTo>
                    <a:lnTo>
                      <a:pt x="172" y="232"/>
                    </a:lnTo>
                    <a:lnTo>
                      <a:pt x="180" y="223"/>
                    </a:lnTo>
                    <a:cubicBezTo>
                      <a:pt x="197" y="223"/>
                      <a:pt x="197" y="215"/>
                      <a:pt x="197" y="215"/>
                    </a:cubicBezTo>
                    <a:lnTo>
                      <a:pt x="197" y="197"/>
                    </a:lnTo>
                    <a:lnTo>
                      <a:pt x="197" y="189"/>
                    </a:lnTo>
                    <a:lnTo>
                      <a:pt x="197" y="180"/>
                    </a:lnTo>
                    <a:cubicBezTo>
                      <a:pt x="197" y="172"/>
                      <a:pt x="180" y="155"/>
                      <a:pt x="180" y="146"/>
                    </a:cubicBezTo>
                    <a:cubicBezTo>
                      <a:pt x="172" y="129"/>
                      <a:pt x="163" y="112"/>
                      <a:pt x="155" y="103"/>
                    </a:cubicBezTo>
                    <a:cubicBezTo>
                      <a:pt x="137" y="103"/>
                      <a:pt x="137" y="95"/>
                      <a:pt x="129" y="95"/>
                    </a:cubicBezTo>
                    <a:cubicBezTo>
                      <a:pt x="120" y="86"/>
                      <a:pt x="120" y="86"/>
                      <a:pt x="112" y="86"/>
                    </a:cubicBezTo>
                    <a:lnTo>
                      <a:pt x="112" y="9"/>
                    </a:lnTo>
                    <a:cubicBezTo>
                      <a:pt x="112" y="0"/>
                      <a:pt x="112"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5" name="Google Shape;2325;p39"/>
              <p:cNvSpPr/>
              <p:nvPr/>
            </p:nvSpPr>
            <p:spPr>
              <a:xfrm>
                <a:off x="4179550" y="1788025"/>
                <a:ext cx="13125" cy="27275"/>
              </a:xfrm>
              <a:custGeom>
                <a:avLst/>
                <a:gdLst/>
                <a:ahLst/>
                <a:cxnLst/>
                <a:rect l="l" t="t" r="r" b="b"/>
                <a:pathLst>
                  <a:path w="525" h="1091" extrusionOk="0">
                    <a:moveTo>
                      <a:pt x="18" y="44"/>
                    </a:moveTo>
                    <a:lnTo>
                      <a:pt x="498" y="250"/>
                    </a:lnTo>
                    <a:lnTo>
                      <a:pt x="498" y="1065"/>
                    </a:lnTo>
                    <a:lnTo>
                      <a:pt x="18" y="1065"/>
                    </a:lnTo>
                    <a:lnTo>
                      <a:pt x="18" y="44"/>
                    </a:lnTo>
                    <a:close/>
                    <a:moveTo>
                      <a:pt x="1" y="1"/>
                    </a:moveTo>
                    <a:lnTo>
                      <a:pt x="1" y="1090"/>
                    </a:lnTo>
                    <a:lnTo>
                      <a:pt x="524" y="1090"/>
                    </a:lnTo>
                    <a:lnTo>
                      <a:pt x="524" y="232"/>
                    </a:lnTo>
                    <a:lnTo>
                      <a:pt x="1"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6" name="Google Shape;2326;p39"/>
              <p:cNvSpPr/>
              <p:nvPr/>
            </p:nvSpPr>
            <p:spPr>
              <a:xfrm>
                <a:off x="4179125" y="1807975"/>
                <a:ext cx="13750" cy="2175"/>
              </a:xfrm>
              <a:custGeom>
                <a:avLst/>
                <a:gdLst/>
                <a:ahLst/>
                <a:cxnLst/>
                <a:rect l="l" t="t" r="r" b="b"/>
                <a:pathLst>
                  <a:path w="550" h="87" extrusionOk="0">
                    <a:moveTo>
                      <a:pt x="1" y="1"/>
                    </a:moveTo>
                    <a:lnTo>
                      <a:pt x="1" y="9"/>
                    </a:lnTo>
                    <a:cubicBezTo>
                      <a:pt x="1" y="52"/>
                      <a:pt x="43" y="86"/>
                      <a:pt x="86" y="86"/>
                    </a:cubicBezTo>
                    <a:lnTo>
                      <a:pt x="472" y="86"/>
                    </a:lnTo>
                    <a:cubicBezTo>
                      <a:pt x="515" y="86"/>
                      <a:pt x="550" y="52"/>
                      <a:pt x="550" y="9"/>
                    </a:cubicBezTo>
                    <a:lnTo>
                      <a:pt x="550" y="1"/>
                    </a:lnTo>
                    <a:close/>
                  </a:path>
                </a:pathLst>
              </a:custGeom>
              <a:solidFill>
                <a:srgbClr val="F1C1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7" name="Google Shape;2327;p39"/>
              <p:cNvSpPr/>
              <p:nvPr/>
            </p:nvSpPr>
            <p:spPr>
              <a:xfrm>
                <a:off x="4189425" y="1805825"/>
                <a:ext cx="3250" cy="3250"/>
              </a:xfrm>
              <a:custGeom>
                <a:avLst/>
                <a:gdLst/>
                <a:ahLst/>
                <a:cxnLst/>
                <a:rect l="l" t="t" r="r" b="b"/>
                <a:pathLst>
                  <a:path w="130" h="130" extrusionOk="0">
                    <a:moveTo>
                      <a:pt x="60" y="1"/>
                    </a:moveTo>
                    <a:cubicBezTo>
                      <a:pt x="35" y="1"/>
                      <a:pt x="0" y="35"/>
                      <a:pt x="0" y="61"/>
                    </a:cubicBezTo>
                    <a:cubicBezTo>
                      <a:pt x="0" y="104"/>
                      <a:pt x="35" y="130"/>
                      <a:pt x="60" y="130"/>
                    </a:cubicBezTo>
                    <a:cubicBezTo>
                      <a:pt x="103" y="130"/>
                      <a:pt x="129" y="95"/>
                      <a:pt x="129" y="61"/>
                    </a:cubicBezTo>
                    <a:cubicBezTo>
                      <a:pt x="129" y="18"/>
                      <a:pt x="95" y="1"/>
                      <a:pt x="60"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8" name="Google Shape;2328;p39"/>
              <p:cNvSpPr/>
              <p:nvPr/>
            </p:nvSpPr>
            <p:spPr>
              <a:xfrm>
                <a:off x="4179125" y="1805825"/>
                <a:ext cx="3250" cy="3250"/>
              </a:xfrm>
              <a:custGeom>
                <a:avLst/>
                <a:gdLst/>
                <a:ahLst/>
                <a:cxnLst/>
                <a:rect l="l" t="t" r="r" b="b"/>
                <a:pathLst>
                  <a:path w="130" h="130" extrusionOk="0">
                    <a:moveTo>
                      <a:pt x="69" y="1"/>
                    </a:moveTo>
                    <a:cubicBezTo>
                      <a:pt x="35" y="1"/>
                      <a:pt x="1" y="35"/>
                      <a:pt x="1" y="61"/>
                    </a:cubicBezTo>
                    <a:cubicBezTo>
                      <a:pt x="1" y="104"/>
                      <a:pt x="35" y="130"/>
                      <a:pt x="69" y="130"/>
                    </a:cubicBezTo>
                    <a:cubicBezTo>
                      <a:pt x="104" y="130"/>
                      <a:pt x="129" y="95"/>
                      <a:pt x="129" y="61"/>
                    </a:cubicBezTo>
                    <a:cubicBezTo>
                      <a:pt x="129" y="18"/>
                      <a:pt x="104" y="1"/>
                      <a:pt x="69"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29" name="Google Shape;2329;p39"/>
              <p:cNvSpPr/>
              <p:nvPr/>
            </p:nvSpPr>
            <p:spPr>
              <a:xfrm>
                <a:off x="4255275" y="1816350"/>
                <a:ext cx="10325" cy="6025"/>
              </a:xfrm>
              <a:custGeom>
                <a:avLst/>
                <a:gdLst/>
                <a:ahLst/>
                <a:cxnLst/>
                <a:rect l="l" t="t" r="r" b="b"/>
                <a:pathLst>
                  <a:path w="413" h="241" extrusionOk="0">
                    <a:moveTo>
                      <a:pt x="378" y="0"/>
                    </a:moveTo>
                    <a:lnTo>
                      <a:pt x="0" y="189"/>
                    </a:lnTo>
                    <a:lnTo>
                      <a:pt x="35" y="240"/>
                    </a:lnTo>
                    <a:lnTo>
                      <a:pt x="412" y="52"/>
                    </a:lnTo>
                    <a:lnTo>
                      <a:pt x="378"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0" name="Google Shape;2330;p39"/>
              <p:cNvSpPr/>
              <p:nvPr/>
            </p:nvSpPr>
            <p:spPr>
              <a:xfrm>
                <a:off x="4252275" y="1811400"/>
                <a:ext cx="4300" cy="10550"/>
              </a:xfrm>
              <a:custGeom>
                <a:avLst/>
                <a:gdLst/>
                <a:ahLst/>
                <a:cxnLst/>
                <a:rect l="l" t="t" r="r" b="b"/>
                <a:pathLst>
                  <a:path w="172" h="422" extrusionOk="0">
                    <a:moveTo>
                      <a:pt x="60" y="1"/>
                    </a:moveTo>
                    <a:lnTo>
                      <a:pt x="0" y="18"/>
                    </a:lnTo>
                    <a:lnTo>
                      <a:pt x="112" y="421"/>
                    </a:lnTo>
                    <a:lnTo>
                      <a:pt x="172" y="404"/>
                    </a:lnTo>
                    <a:lnTo>
                      <a:pt x="6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1" name="Google Shape;2331;p39"/>
              <p:cNvSpPr/>
              <p:nvPr/>
            </p:nvSpPr>
            <p:spPr>
              <a:xfrm>
                <a:off x="4243050" y="1811200"/>
                <a:ext cx="10100" cy="6250"/>
              </a:xfrm>
              <a:custGeom>
                <a:avLst/>
                <a:gdLst/>
                <a:ahLst/>
                <a:cxnLst/>
                <a:rect l="l" t="t" r="r" b="b"/>
                <a:pathLst>
                  <a:path w="404" h="250" extrusionOk="0">
                    <a:moveTo>
                      <a:pt x="378" y="0"/>
                    </a:moveTo>
                    <a:lnTo>
                      <a:pt x="0" y="189"/>
                    </a:lnTo>
                    <a:lnTo>
                      <a:pt x="35" y="249"/>
                    </a:lnTo>
                    <a:lnTo>
                      <a:pt x="404" y="52"/>
                    </a:lnTo>
                    <a:lnTo>
                      <a:pt x="378"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2" name="Google Shape;2332;p39"/>
              <p:cNvSpPr/>
              <p:nvPr/>
            </p:nvSpPr>
            <p:spPr>
              <a:xfrm>
                <a:off x="4240050" y="1806050"/>
                <a:ext cx="4300" cy="10525"/>
              </a:xfrm>
              <a:custGeom>
                <a:avLst/>
                <a:gdLst/>
                <a:ahLst/>
                <a:cxnLst/>
                <a:rect l="l" t="t" r="r" b="b"/>
                <a:pathLst>
                  <a:path w="172" h="421" extrusionOk="0">
                    <a:moveTo>
                      <a:pt x="60" y="0"/>
                    </a:moveTo>
                    <a:lnTo>
                      <a:pt x="0" y="18"/>
                    </a:lnTo>
                    <a:lnTo>
                      <a:pt x="112" y="421"/>
                    </a:lnTo>
                    <a:lnTo>
                      <a:pt x="172" y="404"/>
                    </a:lnTo>
                    <a:lnTo>
                      <a:pt x="60"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3" name="Google Shape;2333;p39"/>
              <p:cNvSpPr/>
              <p:nvPr/>
            </p:nvSpPr>
            <p:spPr>
              <a:xfrm>
                <a:off x="4231025" y="1805625"/>
                <a:ext cx="10125" cy="6250"/>
              </a:xfrm>
              <a:custGeom>
                <a:avLst/>
                <a:gdLst/>
                <a:ahLst/>
                <a:cxnLst/>
                <a:rect l="l" t="t" r="r" b="b"/>
                <a:pathLst>
                  <a:path w="405" h="250" extrusionOk="0">
                    <a:moveTo>
                      <a:pt x="370" y="0"/>
                    </a:moveTo>
                    <a:lnTo>
                      <a:pt x="1" y="198"/>
                    </a:lnTo>
                    <a:lnTo>
                      <a:pt x="35" y="249"/>
                    </a:lnTo>
                    <a:lnTo>
                      <a:pt x="404" y="60"/>
                    </a:lnTo>
                    <a:lnTo>
                      <a:pt x="370"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4" name="Google Shape;2334;p39"/>
              <p:cNvSpPr/>
              <p:nvPr/>
            </p:nvSpPr>
            <p:spPr>
              <a:xfrm>
                <a:off x="4228025" y="1800675"/>
                <a:ext cx="4325" cy="10550"/>
              </a:xfrm>
              <a:custGeom>
                <a:avLst/>
                <a:gdLst/>
                <a:ahLst/>
                <a:cxnLst/>
                <a:rect l="l" t="t" r="r" b="b"/>
                <a:pathLst>
                  <a:path w="173" h="422" extrusionOk="0">
                    <a:moveTo>
                      <a:pt x="61" y="1"/>
                    </a:moveTo>
                    <a:lnTo>
                      <a:pt x="1" y="18"/>
                    </a:lnTo>
                    <a:lnTo>
                      <a:pt x="112" y="421"/>
                    </a:lnTo>
                    <a:lnTo>
                      <a:pt x="172" y="404"/>
                    </a:lnTo>
                    <a:lnTo>
                      <a:pt x="61"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5" name="Google Shape;2335;p39"/>
              <p:cNvSpPr/>
              <p:nvPr/>
            </p:nvSpPr>
            <p:spPr>
              <a:xfrm>
                <a:off x="4219025" y="1800250"/>
                <a:ext cx="9900" cy="6250"/>
              </a:xfrm>
              <a:custGeom>
                <a:avLst/>
                <a:gdLst/>
                <a:ahLst/>
                <a:cxnLst/>
                <a:rect l="l" t="t" r="r" b="b"/>
                <a:pathLst>
                  <a:path w="396" h="250" extrusionOk="0">
                    <a:moveTo>
                      <a:pt x="369" y="1"/>
                    </a:moveTo>
                    <a:lnTo>
                      <a:pt x="0" y="190"/>
                    </a:lnTo>
                    <a:lnTo>
                      <a:pt x="26" y="250"/>
                    </a:lnTo>
                    <a:lnTo>
                      <a:pt x="395" y="52"/>
                    </a:lnTo>
                    <a:lnTo>
                      <a:pt x="369"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6" name="Google Shape;2336;p39"/>
              <p:cNvSpPr/>
              <p:nvPr/>
            </p:nvSpPr>
            <p:spPr>
              <a:xfrm>
                <a:off x="4216025" y="1795100"/>
                <a:ext cx="4300" cy="10550"/>
              </a:xfrm>
              <a:custGeom>
                <a:avLst/>
                <a:gdLst/>
                <a:ahLst/>
                <a:cxnLst/>
                <a:rect l="l" t="t" r="r" b="b"/>
                <a:pathLst>
                  <a:path w="172" h="422" extrusionOk="0">
                    <a:moveTo>
                      <a:pt x="60" y="1"/>
                    </a:moveTo>
                    <a:lnTo>
                      <a:pt x="0" y="18"/>
                    </a:lnTo>
                    <a:lnTo>
                      <a:pt x="112" y="421"/>
                    </a:lnTo>
                    <a:lnTo>
                      <a:pt x="172" y="404"/>
                    </a:lnTo>
                    <a:lnTo>
                      <a:pt x="60"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7" name="Google Shape;2337;p39"/>
              <p:cNvSpPr/>
              <p:nvPr/>
            </p:nvSpPr>
            <p:spPr>
              <a:xfrm>
                <a:off x="4206800" y="1795100"/>
                <a:ext cx="10100" cy="6250"/>
              </a:xfrm>
              <a:custGeom>
                <a:avLst/>
                <a:gdLst/>
                <a:ahLst/>
                <a:cxnLst/>
                <a:rect l="l" t="t" r="r" b="b"/>
                <a:pathLst>
                  <a:path w="404" h="250" extrusionOk="0">
                    <a:moveTo>
                      <a:pt x="369" y="1"/>
                    </a:moveTo>
                    <a:lnTo>
                      <a:pt x="0" y="190"/>
                    </a:lnTo>
                    <a:lnTo>
                      <a:pt x="26" y="250"/>
                    </a:lnTo>
                    <a:lnTo>
                      <a:pt x="404" y="52"/>
                    </a:lnTo>
                    <a:lnTo>
                      <a:pt x="369"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8" name="Google Shape;2338;p39"/>
              <p:cNvSpPr/>
              <p:nvPr/>
            </p:nvSpPr>
            <p:spPr>
              <a:xfrm>
                <a:off x="4203575" y="1789950"/>
                <a:ext cx="4325" cy="10550"/>
              </a:xfrm>
              <a:custGeom>
                <a:avLst/>
                <a:gdLst/>
                <a:ahLst/>
                <a:cxnLst/>
                <a:rect l="l" t="t" r="r" b="b"/>
                <a:pathLst>
                  <a:path w="173" h="422" extrusionOk="0">
                    <a:moveTo>
                      <a:pt x="61" y="1"/>
                    </a:moveTo>
                    <a:lnTo>
                      <a:pt x="1" y="18"/>
                    </a:lnTo>
                    <a:lnTo>
                      <a:pt x="112" y="421"/>
                    </a:lnTo>
                    <a:lnTo>
                      <a:pt x="172" y="404"/>
                    </a:lnTo>
                    <a:lnTo>
                      <a:pt x="61"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39" name="Google Shape;2339;p39"/>
              <p:cNvSpPr/>
              <p:nvPr/>
            </p:nvSpPr>
            <p:spPr>
              <a:xfrm>
                <a:off x="4194775" y="1789750"/>
                <a:ext cx="9900" cy="6250"/>
              </a:xfrm>
              <a:custGeom>
                <a:avLst/>
                <a:gdLst/>
                <a:ahLst/>
                <a:cxnLst/>
                <a:rect l="l" t="t" r="r" b="b"/>
                <a:pathLst>
                  <a:path w="396" h="250" extrusionOk="0">
                    <a:moveTo>
                      <a:pt x="378" y="0"/>
                    </a:moveTo>
                    <a:lnTo>
                      <a:pt x="1" y="189"/>
                    </a:lnTo>
                    <a:lnTo>
                      <a:pt x="18" y="249"/>
                    </a:lnTo>
                    <a:lnTo>
                      <a:pt x="396" y="52"/>
                    </a:lnTo>
                    <a:lnTo>
                      <a:pt x="378"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0" name="Google Shape;2340;p39"/>
              <p:cNvSpPr/>
              <p:nvPr/>
            </p:nvSpPr>
            <p:spPr>
              <a:xfrm>
                <a:off x="4191575" y="1784825"/>
                <a:ext cx="4300" cy="10525"/>
              </a:xfrm>
              <a:custGeom>
                <a:avLst/>
                <a:gdLst/>
                <a:ahLst/>
                <a:cxnLst/>
                <a:rect l="l" t="t" r="r" b="b"/>
                <a:pathLst>
                  <a:path w="172" h="421" extrusionOk="0">
                    <a:moveTo>
                      <a:pt x="69" y="0"/>
                    </a:moveTo>
                    <a:lnTo>
                      <a:pt x="0" y="17"/>
                    </a:lnTo>
                    <a:lnTo>
                      <a:pt x="112" y="420"/>
                    </a:lnTo>
                    <a:lnTo>
                      <a:pt x="172" y="403"/>
                    </a:lnTo>
                    <a:lnTo>
                      <a:pt x="69"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1" name="Google Shape;2341;p39"/>
              <p:cNvSpPr/>
              <p:nvPr/>
            </p:nvSpPr>
            <p:spPr>
              <a:xfrm>
                <a:off x="4182350" y="1784375"/>
                <a:ext cx="10100" cy="6250"/>
              </a:xfrm>
              <a:custGeom>
                <a:avLst/>
                <a:gdLst/>
                <a:ahLst/>
                <a:cxnLst/>
                <a:rect l="l" t="t" r="r" b="b"/>
                <a:pathLst>
                  <a:path w="404" h="250" extrusionOk="0">
                    <a:moveTo>
                      <a:pt x="369" y="1"/>
                    </a:moveTo>
                    <a:lnTo>
                      <a:pt x="0" y="198"/>
                    </a:lnTo>
                    <a:lnTo>
                      <a:pt x="26" y="250"/>
                    </a:lnTo>
                    <a:lnTo>
                      <a:pt x="404" y="61"/>
                    </a:lnTo>
                    <a:lnTo>
                      <a:pt x="369"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2" name="Google Shape;2342;p39"/>
              <p:cNvSpPr/>
              <p:nvPr/>
            </p:nvSpPr>
            <p:spPr>
              <a:xfrm>
                <a:off x="4179550" y="1779450"/>
                <a:ext cx="4325" cy="10525"/>
              </a:xfrm>
              <a:custGeom>
                <a:avLst/>
                <a:gdLst/>
                <a:ahLst/>
                <a:cxnLst/>
                <a:rect l="l" t="t" r="r" b="b"/>
                <a:pathLst>
                  <a:path w="173" h="421" extrusionOk="0">
                    <a:moveTo>
                      <a:pt x="61" y="1"/>
                    </a:moveTo>
                    <a:lnTo>
                      <a:pt x="1" y="18"/>
                    </a:lnTo>
                    <a:lnTo>
                      <a:pt x="112" y="421"/>
                    </a:lnTo>
                    <a:lnTo>
                      <a:pt x="172" y="404"/>
                    </a:lnTo>
                    <a:lnTo>
                      <a:pt x="61"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3" name="Google Shape;2343;p39"/>
              <p:cNvSpPr/>
              <p:nvPr/>
            </p:nvSpPr>
            <p:spPr>
              <a:xfrm>
                <a:off x="4168825" y="1778800"/>
                <a:ext cx="100200" cy="49575"/>
              </a:xfrm>
              <a:custGeom>
                <a:avLst/>
                <a:gdLst/>
                <a:ahLst/>
                <a:cxnLst/>
                <a:rect l="l" t="t" r="r" b="b"/>
                <a:pathLst>
                  <a:path w="4008" h="1983" extrusionOk="0">
                    <a:moveTo>
                      <a:pt x="447" y="69"/>
                    </a:moveTo>
                    <a:lnTo>
                      <a:pt x="3827" y="1554"/>
                    </a:lnTo>
                    <a:lnTo>
                      <a:pt x="3913" y="1888"/>
                    </a:lnTo>
                    <a:lnTo>
                      <a:pt x="147" y="232"/>
                    </a:lnTo>
                    <a:lnTo>
                      <a:pt x="447" y="69"/>
                    </a:lnTo>
                    <a:close/>
                    <a:moveTo>
                      <a:pt x="447" y="1"/>
                    </a:moveTo>
                    <a:lnTo>
                      <a:pt x="1" y="224"/>
                    </a:lnTo>
                    <a:lnTo>
                      <a:pt x="4007" y="1983"/>
                    </a:lnTo>
                    <a:lnTo>
                      <a:pt x="3879" y="1502"/>
                    </a:lnTo>
                    <a:lnTo>
                      <a:pt x="447" y="1"/>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4" name="Google Shape;2344;p39"/>
              <p:cNvSpPr/>
              <p:nvPr/>
            </p:nvSpPr>
            <p:spPr>
              <a:xfrm>
                <a:off x="4179125" y="1813550"/>
                <a:ext cx="13750" cy="5600"/>
              </a:xfrm>
              <a:custGeom>
                <a:avLst/>
                <a:gdLst/>
                <a:ahLst/>
                <a:cxnLst/>
                <a:rect l="l" t="t" r="r" b="b"/>
                <a:pathLst>
                  <a:path w="550" h="224" extrusionOk="0">
                    <a:moveTo>
                      <a:pt x="1" y="1"/>
                    </a:moveTo>
                    <a:lnTo>
                      <a:pt x="1" y="52"/>
                    </a:lnTo>
                    <a:cubicBezTo>
                      <a:pt x="1" y="95"/>
                      <a:pt x="35" y="129"/>
                      <a:pt x="69" y="138"/>
                    </a:cubicBezTo>
                    <a:lnTo>
                      <a:pt x="284" y="224"/>
                    </a:lnTo>
                    <a:lnTo>
                      <a:pt x="498" y="138"/>
                    </a:lnTo>
                    <a:cubicBezTo>
                      <a:pt x="533" y="129"/>
                      <a:pt x="550" y="95"/>
                      <a:pt x="550" y="52"/>
                    </a:cubicBezTo>
                    <a:lnTo>
                      <a:pt x="550" y="1"/>
                    </a:lnTo>
                    <a:close/>
                  </a:path>
                </a:pathLst>
              </a:custGeom>
              <a:solidFill>
                <a:srgbClr val="F1C1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5" name="Google Shape;2345;p39"/>
              <p:cNvSpPr/>
              <p:nvPr/>
            </p:nvSpPr>
            <p:spPr>
              <a:xfrm>
                <a:off x="4265775" y="1811200"/>
                <a:ext cx="28975" cy="21675"/>
              </a:xfrm>
              <a:custGeom>
                <a:avLst/>
                <a:gdLst/>
                <a:ahLst/>
                <a:cxnLst/>
                <a:rect l="l" t="t" r="r" b="b"/>
                <a:pathLst>
                  <a:path w="1159" h="867" extrusionOk="0">
                    <a:moveTo>
                      <a:pt x="1" y="0"/>
                    </a:moveTo>
                    <a:lnTo>
                      <a:pt x="1" y="867"/>
                    </a:lnTo>
                    <a:lnTo>
                      <a:pt x="1159" y="867"/>
                    </a:lnTo>
                    <a:lnTo>
                      <a:pt x="1159"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6" name="Google Shape;2346;p39"/>
              <p:cNvSpPr/>
              <p:nvPr/>
            </p:nvSpPr>
            <p:spPr>
              <a:xfrm>
                <a:off x="4265775" y="1811200"/>
                <a:ext cx="28975" cy="1300"/>
              </a:xfrm>
              <a:custGeom>
                <a:avLst/>
                <a:gdLst/>
                <a:ahLst/>
                <a:cxnLst/>
                <a:rect l="l" t="t" r="r" b="b"/>
                <a:pathLst>
                  <a:path w="1159" h="52" extrusionOk="0">
                    <a:moveTo>
                      <a:pt x="1" y="0"/>
                    </a:moveTo>
                    <a:lnTo>
                      <a:pt x="1" y="52"/>
                    </a:lnTo>
                    <a:lnTo>
                      <a:pt x="1159" y="52"/>
                    </a:lnTo>
                    <a:lnTo>
                      <a:pt x="1159"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7" name="Google Shape;2347;p39"/>
              <p:cNvSpPr/>
              <p:nvPr/>
            </p:nvSpPr>
            <p:spPr>
              <a:xfrm>
                <a:off x="4284225" y="1811200"/>
                <a:ext cx="10525" cy="21675"/>
              </a:xfrm>
              <a:custGeom>
                <a:avLst/>
                <a:gdLst/>
                <a:ahLst/>
                <a:cxnLst/>
                <a:rect l="l" t="t" r="r" b="b"/>
                <a:pathLst>
                  <a:path w="421" h="867" extrusionOk="0">
                    <a:moveTo>
                      <a:pt x="1" y="0"/>
                    </a:moveTo>
                    <a:lnTo>
                      <a:pt x="1" y="867"/>
                    </a:lnTo>
                    <a:lnTo>
                      <a:pt x="421" y="867"/>
                    </a:lnTo>
                    <a:lnTo>
                      <a:pt x="421"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8" name="Google Shape;2348;p39"/>
              <p:cNvSpPr/>
              <p:nvPr/>
            </p:nvSpPr>
            <p:spPr>
              <a:xfrm>
                <a:off x="4274150" y="1832850"/>
                <a:ext cx="12025" cy="78550"/>
              </a:xfrm>
              <a:custGeom>
                <a:avLst/>
                <a:gdLst/>
                <a:ahLst/>
                <a:cxnLst/>
                <a:rect l="l" t="t" r="r" b="b"/>
                <a:pathLst>
                  <a:path w="481" h="3142" extrusionOk="0">
                    <a:moveTo>
                      <a:pt x="0" y="1"/>
                    </a:moveTo>
                    <a:lnTo>
                      <a:pt x="0" y="3141"/>
                    </a:lnTo>
                    <a:lnTo>
                      <a:pt x="481" y="3141"/>
                    </a:lnTo>
                    <a:lnTo>
                      <a:pt x="481"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49" name="Google Shape;2349;p39"/>
              <p:cNvSpPr/>
              <p:nvPr/>
            </p:nvSpPr>
            <p:spPr>
              <a:xfrm>
                <a:off x="4265775" y="1849600"/>
                <a:ext cx="28975" cy="3450"/>
              </a:xfrm>
              <a:custGeom>
                <a:avLst/>
                <a:gdLst/>
                <a:ahLst/>
                <a:cxnLst/>
                <a:rect l="l" t="t" r="r" b="b"/>
                <a:pathLst>
                  <a:path w="1159" h="138" extrusionOk="0">
                    <a:moveTo>
                      <a:pt x="1" y="0"/>
                    </a:moveTo>
                    <a:lnTo>
                      <a:pt x="1" y="137"/>
                    </a:lnTo>
                    <a:lnTo>
                      <a:pt x="1159" y="137"/>
                    </a:lnTo>
                    <a:lnTo>
                      <a:pt x="1159"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0" name="Google Shape;2350;p39"/>
              <p:cNvSpPr/>
              <p:nvPr/>
            </p:nvSpPr>
            <p:spPr>
              <a:xfrm>
                <a:off x="4365725" y="1702875"/>
                <a:ext cx="29850" cy="21900"/>
              </a:xfrm>
              <a:custGeom>
                <a:avLst/>
                <a:gdLst/>
                <a:ahLst/>
                <a:cxnLst/>
                <a:rect l="l" t="t" r="r" b="b"/>
                <a:pathLst>
                  <a:path w="1194" h="876" extrusionOk="0">
                    <a:moveTo>
                      <a:pt x="979" y="86"/>
                    </a:moveTo>
                    <a:lnTo>
                      <a:pt x="601" y="361"/>
                    </a:lnTo>
                    <a:lnTo>
                      <a:pt x="224" y="86"/>
                    </a:lnTo>
                    <a:close/>
                    <a:moveTo>
                      <a:pt x="147" y="129"/>
                    </a:moveTo>
                    <a:lnTo>
                      <a:pt x="541" y="430"/>
                    </a:lnTo>
                    <a:lnTo>
                      <a:pt x="121" y="738"/>
                    </a:lnTo>
                    <a:lnTo>
                      <a:pt x="147" y="129"/>
                    </a:lnTo>
                    <a:close/>
                    <a:moveTo>
                      <a:pt x="1090" y="129"/>
                    </a:moveTo>
                    <a:lnTo>
                      <a:pt x="1108" y="738"/>
                    </a:lnTo>
                    <a:lnTo>
                      <a:pt x="687" y="430"/>
                    </a:lnTo>
                    <a:lnTo>
                      <a:pt x="1090" y="129"/>
                    </a:lnTo>
                    <a:close/>
                    <a:moveTo>
                      <a:pt x="619" y="490"/>
                    </a:moveTo>
                    <a:lnTo>
                      <a:pt x="1022" y="790"/>
                    </a:lnTo>
                    <a:lnTo>
                      <a:pt x="207" y="790"/>
                    </a:lnTo>
                    <a:lnTo>
                      <a:pt x="619" y="490"/>
                    </a:lnTo>
                    <a:close/>
                    <a:moveTo>
                      <a:pt x="44" y="1"/>
                    </a:moveTo>
                    <a:lnTo>
                      <a:pt x="44" y="52"/>
                    </a:lnTo>
                    <a:lnTo>
                      <a:pt x="18" y="816"/>
                    </a:lnTo>
                    <a:lnTo>
                      <a:pt x="1" y="876"/>
                    </a:lnTo>
                    <a:lnTo>
                      <a:pt x="1185" y="876"/>
                    </a:lnTo>
                    <a:lnTo>
                      <a:pt x="1193" y="816"/>
                    </a:lnTo>
                    <a:lnTo>
                      <a:pt x="1159" y="35"/>
                    </a:lnTo>
                    <a:lnTo>
                      <a:pt x="1159"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1" name="Google Shape;2351;p39"/>
              <p:cNvSpPr/>
              <p:nvPr/>
            </p:nvSpPr>
            <p:spPr>
              <a:xfrm>
                <a:off x="4246475" y="1884125"/>
                <a:ext cx="56450" cy="22975"/>
              </a:xfrm>
              <a:custGeom>
                <a:avLst/>
                <a:gdLst/>
                <a:ahLst/>
                <a:cxnLst/>
                <a:rect l="l" t="t" r="r" b="b"/>
                <a:pathLst>
                  <a:path w="2258" h="919" extrusionOk="0">
                    <a:moveTo>
                      <a:pt x="258" y="0"/>
                    </a:moveTo>
                    <a:cubicBezTo>
                      <a:pt x="121" y="0"/>
                      <a:pt x="1" y="198"/>
                      <a:pt x="1" y="455"/>
                    </a:cubicBezTo>
                    <a:cubicBezTo>
                      <a:pt x="1" y="713"/>
                      <a:pt x="121" y="918"/>
                      <a:pt x="258" y="918"/>
                    </a:cubicBezTo>
                    <a:lnTo>
                      <a:pt x="1991" y="918"/>
                    </a:lnTo>
                    <a:cubicBezTo>
                      <a:pt x="2137" y="918"/>
                      <a:pt x="2257" y="713"/>
                      <a:pt x="2257" y="455"/>
                    </a:cubicBezTo>
                    <a:cubicBezTo>
                      <a:pt x="2257" y="215"/>
                      <a:pt x="2137" y="0"/>
                      <a:pt x="1991"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2" name="Google Shape;2352;p39"/>
              <p:cNvSpPr/>
              <p:nvPr/>
            </p:nvSpPr>
            <p:spPr>
              <a:xfrm>
                <a:off x="4256775" y="1900200"/>
                <a:ext cx="5600" cy="11200"/>
              </a:xfrm>
              <a:custGeom>
                <a:avLst/>
                <a:gdLst/>
                <a:ahLst/>
                <a:cxnLst/>
                <a:rect l="l" t="t" r="r" b="b"/>
                <a:pathLst>
                  <a:path w="224" h="448" extrusionOk="0">
                    <a:moveTo>
                      <a:pt x="0" y="1"/>
                    </a:moveTo>
                    <a:lnTo>
                      <a:pt x="0" y="447"/>
                    </a:lnTo>
                    <a:lnTo>
                      <a:pt x="223" y="447"/>
                    </a:lnTo>
                    <a:lnTo>
                      <a:pt x="223"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3" name="Google Shape;2353;p39"/>
              <p:cNvSpPr/>
              <p:nvPr/>
            </p:nvSpPr>
            <p:spPr>
              <a:xfrm>
                <a:off x="4286800" y="1900200"/>
                <a:ext cx="5600" cy="11200"/>
              </a:xfrm>
              <a:custGeom>
                <a:avLst/>
                <a:gdLst/>
                <a:ahLst/>
                <a:cxnLst/>
                <a:rect l="l" t="t" r="r" b="b"/>
                <a:pathLst>
                  <a:path w="224" h="448" extrusionOk="0">
                    <a:moveTo>
                      <a:pt x="1" y="1"/>
                    </a:moveTo>
                    <a:lnTo>
                      <a:pt x="1" y="447"/>
                    </a:lnTo>
                    <a:lnTo>
                      <a:pt x="224" y="447"/>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4" name="Google Shape;2354;p39"/>
              <p:cNvSpPr/>
              <p:nvPr/>
            </p:nvSpPr>
            <p:spPr>
              <a:xfrm>
                <a:off x="4326700" y="1895500"/>
                <a:ext cx="35400" cy="12675"/>
              </a:xfrm>
              <a:custGeom>
                <a:avLst/>
                <a:gdLst/>
                <a:ahLst/>
                <a:cxnLst/>
                <a:rect l="l" t="t" r="r" b="b"/>
                <a:pathLst>
                  <a:path w="1416" h="507" extrusionOk="0">
                    <a:moveTo>
                      <a:pt x="86" y="0"/>
                    </a:moveTo>
                    <a:cubicBezTo>
                      <a:pt x="78" y="0"/>
                      <a:pt x="78" y="17"/>
                      <a:pt x="60" y="17"/>
                    </a:cubicBezTo>
                    <a:lnTo>
                      <a:pt x="52" y="17"/>
                    </a:lnTo>
                    <a:lnTo>
                      <a:pt x="43" y="26"/>
                    </a:lnTo>
                    <a:lnTo>
                      <a:pt x="43" y="34"/>
                    </a:lnTo>
                    <a:lnTo>
                      <a:pt x="35" y="43"/>
                    </a:lnTo>
                    <a:lnTo>
                      <a:pt x="35" y="60"/>
                    </a:lnTo>
                    <a:cubicBezTo>
                      <a:pt x="18" y="69"/>
                      <a:pt x="18" y="77"/>
                      <a:pt x="9" y="103"/>
                    </a:cubicBezTo>
                    <a:lnTo>
                      <a:pt x="9" y="112"/>
                    </a:lnTo>
                    <a:cubicBezTo>
                      <a:pt x="0" y="120"/>
                      <a:pt x="0" y="120"/>
                      <a:pt x="0" y="129"/>
                    </a:cubicBezTo>
                    <a:lnTo>
                      <a:pt x="0" y="146"/>
                    </a:lnTo>
                    <a:lnTo>
                      <a:pt x="0" y="155"/>
                    </a:lnTo>
                    <a:lnTo>
                      <a:pt x="0" y="163"/>
                    </a:lnTo>
                    <a:lnTo>
                      <a:pt x="0" y="172"/>
                    </a:lnTo>
                    <a:lnTo>
                      <a:pt x="0" y="189"/>
                    </a:lnTo>
                    <a:lnTo>
                      <a:pt x="0" y="197"/>
                    </a:lnTo>
                    <a:lnTo>
                      <a:pt x="0" y="206"/>
                    </a:lnTo>
                    <a:lnTo>
                      <a:pt x="0" y="215"/>
                    </a:lnTo>
                    <a:lnTo>
                      <a:pt x="0" y="232"/>
                    </a:lnTo>
                    <a:lnTo>
                      <a:pt x="0" y="240"/>
                    </a:lnTo>
                    <a:lnTo>
                      <a:pt x="0" y="249"/>
                    </a:lnTo>
                    <a:lnTo>
                      <a:pt x="0" y="266"/>
                    </a:lnTo>
                    <a:lnTo>
                      <a:pt x="0" y="275"/>
                    </a:lnTo>
                    <a:lnTo>
                      <a:pt x="0" y="283"/>
                    </a:lnTo>
                    <a:lnTo>
                      <a:pt x="0" y="292"/>
                    </a:lnTo>
                    <a:lnTo>
                      <a:pt x="0" y="309"/>
                    </a:lnTo>
                    <a:lnTo>
                      <a:pt x="0" y="318"/>
                    </a:lnTo>
                    <a:lnTo>
                      <a:pt x="0" y="326"/>
                    </a:lnTo>
                    <a:lnTo>
                      <a:pt x="0" y="335"/>
                    </a:lnTo>
                    <a:lnTo>
                      <a:pt x="0" y="352"/>
                    </a:lnTo>
                    <a:cubicBezTo>
                      <a:pt x="0" y="369"/>
                      <a:pt x="0" y="378"/>
                      <a:pt x="9" y="403"/>
                    </a:cubicBezTo>
                    <a:lnTo>
                      <a:pt x="9" y="412"/>
                    </a:lnTo>
                    <a:cubicBezTo>
                      <a:pt x="9" y="421"/>
                      <a:pt x="18" y="446"/>
                      <a:pt x="35" y="455"/>
                    </a:cubicBezTo>
                    <a:lnTo>
                      <a:pt x="35" y="463"/>
                    </a:lnTo>
                    <a:lnTo>
                      <a:pt x="60" y="498"/>
                    </a:lnTo>
                    <a:lnTo>
                      <a:pt x="78" y="498"/>
                    </a:lnTo>
                    <a:cubicBezTo>
                      <a:pt x="78" y="506"/>
                      <a:pt x="86" y="506"/>
                      <a:pt x="86" y="506"/>
                    </a:cubicBezTo>
                    <a:lnTo>
                      <a:pt x="1287" y="506"/>
                    </a:lnTo>
                    <a:cubicBezTo>
                      <a:pt x="1287" y="498"/>
                      <a:pt x="1296" y="498"/>
                      <a:pt x="1296" y="498"/>
                    </a:cubicBezTo>
                    <a:lnTo>
                      <a:pt x="1304" y="498"/>
                    </a:lnTo>
                    <a:lnTo>
                      <a:pt x="1339" y="463"/>
                    </a:lnTo>
                    <a:lnTo>
                      <a:pt x="1339" y="455"/>
                    </a:lnTo>
                    <a:cubicBezTo>
                      <a:pt x="1347" y="446"/>
                      <a:pt x="1347" y="438"/>
                      <a:pt x="1365" y="412"/>
                    </a:cubicBezTo>
                    <a:lnTo>
                      <a:pt x="1365" y="403"/>
                    </a:lnTo>
                    <a:cubicBezTo>
                      <a:pt x="1365" y="395"/>
                      <a:pt x="1373" y="369"/>
                      <a:pt x="1373" y="352"/>
                    </a:cubicBezTo>
                    <a:lnTo>
                      <a:pt x="1373" y="335"/>
                    </a:lnTo>
                    <a:lnTo>
                      <a:pt x="1373" y="326"/>
                    </a:lnTo>
                    <a:lnTo>
                      <a:pt x="1373" y="318"/>
                    </a:lnTo>
                    <a:lnTo>
                      <a:pt x="1373" y="309"/>
                    </a:lnTo>
                    <a:lnTo>
                      <a:pt x="1373" y="292"/>
                    </a:lnTo>
                    <a:lnTo>
                      <a:pt x="1373" y="283"/>
                    </a:lnTo>
                    <a:lnTo>
                      <a:pt x="1373" y="275"/>
                    </a:lnTo>
                    <a:lnTo>
                      <a:pt x="1373" y="266"/>
                    </a:lnTo>
                    <a:cubicBezTo>
                      <a:pt x="1373" y="249"/>
                      <a:pt x="1373" y="249"/>
                      <a:pt x="1416" y="232"/>
                    </a:cubicBezTo>
                    <a:lnTo>
                      <a:pt x="1416" y="215"/>
                    </a:lnTo>
                    <a:lnTo>
                      <a:pt x="1416" y="206"/>
                    </a:lnTo>
                    <a:lnTo>
                      <a:pt x="1416" y="197"/>
                    </a:lnTo>
                    <a:lnTo>
                      <a:pt x="1416" y="189"/>
                    </a:lnTo>
                    <a:lnTo>
                      <a:pt x="1416" y="172"/>
                    </a:lnTo>
                    <a:lnTo>
                      <a:pt x="1416" y="163"/>
                    </a:lnTo>
                    <a:lnTo>
                      <a:pt x="1416" y="155"/>
                    </a:lnTo>
                    <a:lnTo>
                      <a:pt x="1416" y="146"/>
                    </a:lnTo>
                    <a:lnTo>
                      <a:pt x="1416" y="129"/>
                    </a:lnTo>
                    <a:cubicBezTo>
                      <a:pt x="1399" y="120"/>
                      <a:pt x="1399" y="120"/>
                      <a:pt x="1399" y="112"/>
                    </a:cubicBezTo>
                    <a:lnTo>
                      <a:pt x="1399" y="103"/>
                    </a:lnTo>
                    <a:cubicBezTo>
                      <a:pt x="1390" y="86"/>
                      <a:pt x="1390" y="69"/>
                      <a:pt x="1382" y="60"/>
                    </a:cubicBezTo>
                    <a:lnTo>
                      <a:pt x="1382" y="43"/>
                    </a:lnTo>
                    <a:lnTo>
                      <a:pt x="1373" y="34"/>
                    </a:lnTo>
                    <a:lnTo>
                      <a:pt x="1373" y="26"/>
                    </a:lnTo>
                    <a:lnTo>
                      <a:pt x="1356" y="17"/>
                    </a:lnTo>
                    <a:lnTo>
                      <a:pt x="1347" y="17"/>
                    </a:lnTo>
                    <a:cubicBezTo>
                      <a:pt x="1339" y="17"/>
                      <a:pt x="1339" y="0"/>
                      <a:pt x="1330"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5" name="Google Shape;2355;p39"/>
              <p:cNvSpPr/>
              <p:nvPr/>
            </p:nvSpPr>
            <p:spPr>
              <a:xfrm>
                <a:off x="4333350" y="1903850"/>
                <a:ext cx="3250" cy="7550"/>
              </a:xfrm>
              <a:custGeom>
                <a:avLst/>
                <a:gdLst/>
                <a:ahLst/>
                <a:cxnLst/>
                <a:rect l="l" t="t" r="r" b="b"/>
                <a:pathLst>
                  <a:path w="130" h="302" extrusionOk="0">
                    <a:moveTo>
                      <a:pt x="0" y="1"/>
                    </a:moveTo>
                    <a:lnTo>
                      <a:pt x="0" y="301"/>
                    </a:lnTo>
                    <a:lnTo>
                      <a:pt x="129" y="301"/>
                    </a:lnTo>
                    <a:lnTo>
                      <a:pt x="129"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6" name="Google Shape;2356;p39"/>
              <p:cNvSpPr/>
              <p:nvPr/>
            </p:nvSpPr>
            <p:spPr>
              <a:xfrm>
                <a:off x="4349650" y="1903850"/>
                <a:ext cx="3250" cy="7550"/>
              </a:xfrm>
              <a:custGeom>
                <a:avLst/>
                <a:gdLst/>
                <a:ahLst/>
                <a:cxnLst/>
                <a:rect l="l" t="t" r="r" b="b"/>
                <a:pathLst>
                  <a:path w="130" h="302" extrusionOk="0">
                    <a:moveTo>
                      <a:pt x="0" y="1"/>
                    </a:moveTo>
                    <a:lnTo>
                      <a:pt x="0" y="301"/>
                    </a:lnTo>
                    <a:lnTo>
                      <a:pt x="129" y="301"/>
                    </a:lnTo>
                    <a:lnTo>
                      <a:pt x="129" y="1"/>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7" name="Google Shape;2357;p39"/>
              <p:cNvSpPr/>
              <p:nvPr/>
            </p:nvSpPr>
            <p:spPr>
              <a:xfrm>
                <a:off x="4365950" y="1724550"/>
                <a:ext cx="29825" cy="650"/>
              </a:xfrm>
              <a:custGeom>
                <a:avLst/>
                <a:gdLst/>
                <a:ahLst/>
                <a:cxnLst/>
                <a:rect l="l" t="t" r="r" b="b"/>
                <a:pathLst>
                  <a:path w="1193" h="26" extrusionOk="0">
                    <a:moveTo>
                      <a:pt x="18" y="0"/>
                    </a:moveTo>
                    <a:lnTo>
                      <a:pt x="0" y="26"/>
                    </a:lnTo>
                    <a:lnTo>
                      <a:pt x="1193" y="26"/>
                    </a:lnTo>
                    <a:lnTo>
                      <a:pt x="119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58" name="Google Shape;2358;p39"/>
              <p:cNvSpPr/>
              <p:nvPr/>
            </p:nvSpPr>
            <p:spPr>
              <a:xfrm>
                <a:off x="4267500" y="1815925"/>
                <a:ext cx="14400" cy="6225"/>
              </a:xfrm>
              <a:custGeom>
                <a:avLst/>
                <a:gdLst/>
                <a:ahLst/>
                <a:cxnLst/>
                <a:rect l="l" t="t" r="r" b="b"/>
                <a:pathLst>
                  <a:path w="576" h="249" extrusionOk="0">
                    <a:moveTo>
                      <a:pt x="60" y="0"/>
                    </a:moveTo>
                    <a:cubicBezTo>
                      <a:pt x="18" y="0"/>
                      <a:pt x="0" y="34"/>
                      <a:pt x="0" y="69"/>
                    </a:cubicBezTo>
                    <a:lnTo>
                      <a:pt x="0" y="197"/>
                    </a:lnTo>
                    <a:cubicBezTo>
                      <a:pt x="0" y="223"/>
                      <a:pt x="26" y="249"/>
                      <a:pt x="60" y="249"/>
                    </a:cubicBezTo>
                    <a:lnTo>
                      <a:pt x="507" y="249"/>
                    </a:lnTo>
                    <a:cubicBezTo>
                      <a:pt x="541" y="249"/>
                      <a:pt x="575" y="232"/>
                      <a:pt x="575" y="197"/>
                    </a:cubicBezTo>
                    <a:lnTo>
                      <a:pt x="575" y="69"/>
                    </a:lnTo>
                    <a:cubicBezTo>
                      <a:pt x="575" y="26"/>
                      <a:pt x="541" y="0"/>
                      <a:pt x="507"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2359" name="Google Shape;2359;p39"/>
            <p:cNvGrpSpPr/>
            <p:nvPr/>
          </p:nvGrpSpPr>
          <p:grpSpPr>
            <a:xfrm>
              <a:off x="2456987" y="4556252"/>
              <a:ext cx="1643740" cy="508499"/>
              <a:chOff x="2573450" y="2291025"/>
              <a:chExt cx="306525" cy="94825"/>
            </a:xfrm>
          </p:grpSpPr>
          <p:sp>
            <p:nvSpPr>
              <p:cNvPr id="2360" name="Google Shape;2360;p39"/>
              <p:cNvSpPr/>
              <p:nvPr/>
            </p:nvSpPr>
            <p:spPr>
              <a:xfrm>
                <a:off x="2674475" y="2361800"/>
                <a:ext cx="62000" cy="5175"/>
              </a:xfrm>
              <a:custGeom>
                <a:avLst/>
                <a:gdLst/>
                <a:ahLst/>
                <a:cxnLst/>
                <a:rect l="l" t="t" r="r" b="b"/>
                <a:pathLst>
                  <a:path w="2480" h="207" extrusionOk="0">
                    <a:moveTo>
                      <a:pt x="155" y="0"/>
                    </a:moveTo>
                    <a:lnTo>
                      <a:pt x="0" y="206"/>
                    </a:lnTo>
                    <a:lnTo>
                      <a:pt x="2480" y="206"/>
                    </a:lnTo>
                    <a:lnTo>
                      <a:pt x="2420"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1" name="Google Shape;2361;p39"/>
              <p:cNvSpPr/>
              <p:nvPr/>
            </p:nvSpPr>
            <p:spPr>
              <a:xfrm>
                <a:off x="2673175" y="2369100"/>
                <a:ext cx="58600" cy="4725"/>
              </a:xfrm>
              <a:custGeom>
                <a:avLst/>
                <a:gdLst/>
                <a:ahLst/>
                <a:cxnLst/>
                <a:rect l="l" t="t" r="r" b="b"/>
                <a:pathLst>
                  <a:path w="2344" h="189" extrusionOk="0">
                    <a:moveTo>
                      <a:pt x="1" y="0"/>
                    </a:moveTo>
                    <a:lnTo>
                      <a:pt x="1" y="189"/>
                    </a:lnTo>
                    <a:lnTo>
                      <a:pt x="2343" y="189"/>
                    </a:lnTo>
                    <a:lnTo>
                      <a:pt x="234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2" name="Google Shape;2362;p39"/>
              <p:cNvSpPr/>
              <p:nvPr/>
            </p:nvSpPr>
            <p:spPr>
              <a:xfrm>
                <a:off x="2812600" y="2369100"/>
                <a:ext cx="44000" cy="4725"/>
              </a:xfrm>
              <a:custGeom>
                <a:avLst/>
                <a:gdLst/>
                <a:ahLst/>
                <a:cxnLst/>
                <a:rect l="l" t="t" r="r" b="b"/>
                <a:pathLst>
                  <a:path w="1760" h="189" extrusionOk="0">
                    <a:moveTo>
                      <a:pt x="1" y="0"/>
                    </a:moveTo>
                    <a:lnTo>
                      <a:pt x="1" y="189"/>
                    </a:lnTo>
                    <a:lnTo>
                      <a:pt x="1759" y="189"/>
                    </a:lnTo>
                    <a:lnTo>
                      <a:pt x="1759"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3" name="Google Shape;2363;p39"/>
              <p:cNvSpPr/>
              <p:nvPr/>
            </p:nvSpPr>
            <p:spPr>
              <a:xfrm>
                <a:off x="2591900" y="2360075"/>
                <a:ext cx="26825" cy="25775"/>
              </a:xfrm>
              <a:custGeom>
                <a:avLst/>
                <a:gdLst/>
                <a:ahLst/>
                <a:cxnLst/>
                <a:rect l="l" t="t" r="r" b="b"/>
                <a:pathLst>
                  <a:path w="1073" h="1031" extrusionOk="0">
                    <a:moveTo>
                      <a:pt x="498" y="1"/>
                    </a:moveTo>
                    <a:lnTo>
                      <a:pt x="412" y="9"/>
                    </a:lnTo>
                    <a:lnTo>
                      <a:pt x="412" y="52"/>
                    </a:lnTo>
                    <a:cubicBezTo>
                      <a:pt x="386" y="61"/>
                      <a:pt x="369" y="61"/>
                      <a:pt x="343" y="69"/>
                    </a:cubicBezTo>
                    <a:lnTo>
                      <a:pt x="318" y="44"/>
                    </a:lnTo>
                    <a:lnTo>
                      <a:pt x="240" y="87"/>
                    </a:lnTo>
                    <a:lnTo>
                      <a:pt x="249" y="129"/>
                    </a:lnTo>
                    <a:cubicBezTo>
                      <a:pt x="232" y="138"/>
                      <a:pt x="215" y="155"/>
                      <a:pt x="198" y="172"/>
                    </a:cubicBezTo>
                    <a:lnTo>
                      <a:pt x="163" y="147"/>
                    </a:lnTo>
                    <a:lnTo>
                      <a:pt x="112" y="215"/>
                    </a:lnTo>
                    <a:lnTo>
                      <a:pt x="129" y="241"/>
                    </a:lnTo>
                    <a:cubicBezTo>
                      <a:pt x="120" y="258"/>
                      <a:pt x="112" y="275"/>
                      <a:pt x="103" y="301"/>
                    </a:cubicBezTo>
                    <a:lnTo>
                      <a:pt x="60" y="284"/>
                    </a:lnTo>
                    <a:lnTo>
                      <a:pt x="26" y="361"/>
                    </a:lnTo>
                    <a:lnTo>
                      <a:pt x="60" y="387"/>
                    </a:lnTo>
                    <a:cubicBezTo>
                      <a:pt x="60" y="404"/>
                      <a:pt x="43" y="430"/>
                      <a:pt x="43" y="447"/>
                    </a:cubicBezTo>
                    <a:lnTo>
                      <a:pt x="0" y="455"/>
                    </a:lnTo>
                    <a:lnTo>
                      <a:pt x="0" y="541"/>
                    </a:lnTo>
                    <a:lnTo>
                      <a:pt x="43" y="558"/>
                    </a:lnTo>
                    <a:lnTo>
                      <a:pt x="43" y="584"/>
                    </a:lnTo>
                    <a:cubicBezTo>
                      <a:pt x="43" y="601"/>
                      <a:pt x="43" y="610"/>
                      <a:pt x="77" y="618"/>
                    </a:cubicBezTo>
                    <a:lnTo>
                      <a:pt x="43" y="644"/>
                    </a:lnTo>
                    <a:lnTo>
                      <a:pt x="69" y="713"/>
                    </a:lnTo>
                    <a:lnTo>
                      <a:pt x="112" y="713"/>
                    </a:lnTo>
                    <a:lnTo>
                      <a:pt x="146" y="781"/>
                    </a:lnTo>
                    <a:lnTo>
                      <a:pt x="120" y="816"/>
                    </a:lnTo>
                    <a:lnTo>
                      <a:pt x="172" y="876"/>
                    </a:lnTo>
                    <a:lnTo>
                      <a:pt x="206" y="859"/>
                    </a:lnTo>
                    <a:cubicBezTo>
                      <a:pt x="232" y="867"/>
                      <a:pt x="240" y="884"/>
                      <a:pt x="258" y="902"/>
                    </a:cubicBezTo>
                    <a:lnTo>
                      <a:pt x="249" y="927"/>
                    </a:lnTo>
                    <a:lnTo>
                      <a:pt x="326" y="970"/>
                    </a:lnTo>
                    <a:lnTo>
                      <a:pt x="343" y="945"/>
                    </a:lnTo>
                    <a:cubicBezTo>
                      <a:pt x="369" y="953"/>
                      <a:pt x="386" y="953"/>
                      <a:pt x="412" y="962"/>
                    </a:cubicBezTo>
                    <a:lnTo>
                      <a:pt x="412" y="1005"/>
                    </a:lnTo>
                    <a:lnTo>
                      <a:pt x="498" y="1030"/>
                    </a:lnTo>
                    <a:lnTo>
                      <a:pt x="506" y="996"/>
                    </a:lnTo>
                    <a:lnTo>
                      <a:pt x="584" y="996"/>
                    </a:lnTo>
                    <a:lnTo>
                      <a:pt x="592" y="1030"/>
                    </a:lnTo>
                    <a:lnTo>
                      <a:pt x="678" y="1013"/>
                    </a:lnTo>
                    <a:lnTo>
                      <a:pt x="678" y="970"/>
                    </a:lnTo>
                    <a:cubicBezTo>
                      <a:pt x="704" y="970"/>
                      <a:pt x="721" y="962"/>
                      <a:pt x="747" y="953"/>
                    </a:cubicBezTo>
                    <a:lnTo>
                      <a:pt x="764" y="979"/>
                    </a:lnTo>
                    <a:lnTo>
                      <a:pt x="841" y="945"/>
                    </a:lnTo>
                    <a:lnTo>
                      <a:pt x="832" y="902"/>
                    </a:lnTo>
                    <a:cubicBezTo>
                      <a:pt x="850" y="884"/>
                      <a:pt x="858" y="867"/>
                      <a:pt x="884" y="859"/>
                    </a:cubicBezTo>
                    <a:lnTo>
                      <a:pt x="918" y="876"/>
                    </a:lnTo>
                    <a:lnTo>
                      <a:pt x="970" y="816"/>
                    </a:lnTo>
                    <a:lnTo>
                      <a:pt x="944" y="781"/>
                    </a:lnTo>
                    <a:cubicBezTo>
                      <a:pt x="961" y="773"/>
                      <a:pt x="970" y="747"/>
                      <a:pt x="978" y="730"/>
                    </a:cubicBezTo>
                    <a:lnTo>
                      <a:pt x="1021" y="739"/>
                    </a:lnTo>
                    <a:lnTo>
                      <a:pt x="1056" y="661"/>
                    </a:lnTo>
                    <a:lnTo>
                      <a:pt x="1021" y="644"/>
                    </a:lnTo>
                    <a:cubicBezTo>
                      <a:pt x="1021" y="618"/>
                      <a:pt x="1030" y="601"/>
                      <a:pt x="1030" y="576"/>
                    </a:cubicBezTo>
                    <a:lnTo>
                      <a:pt x="1073" y="567"/>
                    </a:lnTo>
                    <a:lnTo>
                      <a:pt x="1073" y="481"/>
                    </a:lnTo>
                    <a:lnTo>
                      <a:pt x="1030" y="473"/>
                    </a:lnTo>
                    <a:lnTo>
                      <a:pt x="1030" y="438"/>
                    </a:lnTo>
                    <a:cubicBezTo>
                      <a:pt x="1021" y="430"/>
                      <a:pt x="1021" y="413"/>
                      <a:pt x="1021" y="404"/>
                    </a:cubicBezTo>
                    <a:lnTo>
                      <a:pt x="1056" y="387"/>
                    </a:lnTo>
                    <a:lnTo>
                      <a:pt x="1030" y="310"/>
                    </a:lnTo>
                    <a:lnTo>
                      <a:pt x="987" y="310"/>
                    </a:lnTo>
                    <a:cubicBezTo>
                      <a:pt x="978" y="301"/>
                      <a:pt x="970" y="275"/>
                      <a:pt x="961" y="258"/>
                    </a:cubicBezTo>
                    <a:lnTo>
                      <a:pt x="987" y="224"/>
                    </a:lnTo>
                    <a:lnTo>
                      <a:pt x="935" y="155"/>
                    </a:lnTo>
                    <a:lnTo>
                      <a:pt x="892" y="181"/>
                    </a:lnTo>
                    <a:cubicBezTo>
                      <a:pt x="875" y="172"/>
                      <a:pt x="858" y="147"/>
                      <a:pt x="841" y="138"/>
                    </a:cubicBezTo>
                    <a:lnTo>
                      <a:pt x="850" y="95"/>
                    </a:lnTo>
                    <a:lnTo>
                      <a:pt x="772" y="52"/>
                    </a:lnTo>
                    <a:lnTo>
                      <a:pt x="747" y="87"/>
                    </a:lnTo>
                    <a:cubicBezTo>
                      <a:pt x="721" y="69"/>
                      <a:pt x="704" y="69"/>
                      <a:pt x="678" y="61"/>
                    </a:cubicBezTo>
                    <a:lnTo>
                      <a:pt x="678" y="18"/>
                    </a:lnTo>
                    <a:lnTo>
                      <a:pt x="592" y="1"/>
                    </a:lnTo>
                    <a:lnTo>
                      <a:pt x="575" y="44"/>
                    </a:lnTo>
                    <a:lnTo>
                      <a:pt x="506" y="44"/>
                    </a:lnTo>
                    <a:lnTo>
                      <a:pt x="498"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4" name="Google Shape;2364;p39"/>
              <p:cNvSpPr/>
              <p:nvPr/>
            </p:nvSpPr>
            <p:spPr>
              <a:xfrm>
                <a:off x="2597250" y="2365825"/>
                <a:ext cx="15475" cy="14325"/>
              </a:xfrm>
              <a:custGeom>
                <a:avLst/>
                <a:gdLst/>
                <a:ahLst/>
                <a:cxnLst/>
                <a:rect l="l" t="t" r="r" b="b"/>
                <a:pathLst>
                  <a:path w="619" h="573" extrusionOk="0">
                    <a:moveTo>
                      <a:pt x="307" y="1"/>
                    </a:moveTo>
                    <a:cubicBezTo>
                      <a:pt x="297" y="1"/>
                      <a:pt x="286" y="1"/>
                      <a:pt x="275" y="2"/>
                    </a:cubicBezTo>
                    <a:cubicBezTo>
                      <a:pt x="112" y="28"/>
                      <a:pt x="1" y="174"/>
                      <a:pt x="26" y="328"/>
                    </a:cubicBezTo>
                    <a:cubicBezTo>
                      <a:pt x="42" y="468"/>
                      <a:pt x="169" y="572"/>
                      <a:pt x="301" y="572"/>
                    </a:cubicBezTo>
                    <a:cubicBezTo>
                      <a:pt x="316" y="572"/>
                      <a:pt x="330" y="571"/>
                      <a:pt x="344" y="569"/>
                    </a:cubicBezTo>
                    <a:cubicBezTo>
                      <a:pt x="507" y="551"/>
                      <a:pt x="618" y="397"/>
                      <a:pt x="593" y="251"/>
                    </a:cubicBezTo>
                    <a:cubicBezTo>
                      <a:pt x="577" y="100"/>
                      <a:pt x="443" y="1"/>
                      <a:pt x="30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5" name="Google Shape;2365;p39"/>
              <p:cNvSpPr/>
              <p:nvPr/>
            </p:nvSpPr>
            <p:spPr>
              <a:xfrm>
                <a:off x="2598975" y="2367150"/>
                <a:ext cx="12025" cy="11425"/>
              </a:xfrm>
              <a:custGeom>
                <a:avLst/>
                <a:gdLst/>
                <a:ahLst/>
                <a:cxnLst/>
                <a:rect l="l" t="t" r="r" b="b"/>
                <a:pathLst>
                  <a:path w="481" h="457" extrusionOk="0">
                    <a:moveTo>
                      <a:pt x="232" y="0"/>
                    </a:moveTo>
                    <a:cubicBezTo>
                      <a:pt x="227" y="0"/>
                      <a:pt x="221" y="0"/>
                      <a:pt x="215" y="1"/>
                    </a:cubicBezTo>
                    <a:cubicBezTo>
                      <a:pt x="86" y="27"/>
                      <a:pt x="0" y="147"/>
                      <a:pt x="18" y="258"/>
                    </a:cubicBezTo>
                    <a:cubicBezTo>
                      <a:pt x="42" y="373"/>
                      <a:pt x="137" y="456"/>
                      <a:pt x="257" y="456"/>
                    </a:cubicBezTo>
                    <a:cubicBezTo>
                      <a:pt x="263" y="456"/>
                      <a:pt x="269" y="456"/>
                      <a:pt x="275" y="456"/>
                    </a:cubicBezTo>
                    <a:cubicBezTo>
                      <a:pt x="395" y="430"/>
                      <a:pt x="481" y="327"/>
                      <a:pt x="472" y="198"/>
                    </a:cubicBezTo>
                    <a:cubicBezTo>
                      <a:pt x="448" y="84"/>
                      <a:pt x="353"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6" name="Google Shape;2366;p39"/>
              <p:cNvSpPr/>
              <p:nvPr/>
            </p:nvSpPr>
            <p:spPr>
              <a:xfrm>
                <a:off x="2601550" y="2369925"/>
                <a:ext cx="6875" cy="6300"/>
              </a:xfrm>
              <a:custGeom>
                <a:avLst/>
                <a:gdLst/>
                <a:ahLst/>
                <a:cxnLst/>
                <a:rect l="l" t="t" r="r" b="b"/>
                <a:pathLst>
                  <a:path w="275" h="252" extrusionOk="0">
                    <a:moveTo>
                      <a:pt x="135" y="0"/>
                    </a:moveTo>
                    <a:cubicBezTo>
                      <a:pt x="130" y="0"/>
                      <a:pt x="125" y="1"/>
                      <a:pt x="120" y="1"/>
                    </a:cubicBezTo>
                    <a:cubicBezTo>
                      <a:pt x="60" y="10"/>
                      <a:pt x="0" y="79"/>
                      <a:pt x="17" y="139"/>
                    </a:cubicBezTo>
                    <a:cubicBezTo>
                      <a:pt x="25" y="202"/>
                      <a:pt x="78" y="251"/>
                      <a:pt x="140" y="251"/>
                    </a:cubicBezTo>
                    <a:cubicBezTo>
                      <a:pt x="145" y="251"/>
                      <a:pt x="150" y="251"/>
                      <a:pt x="155" y="250"/>
                    </a:cubicBezTo>
                    <a:cubicBezTo>
                      <a:pt x="215" y="233"/>
                      <a:pt x="275" y="173"/>
                      <a:pt x="258" y="104"/>
                    </a:cubicBezTo>
                    <a:cubicBezTo>
                      <a:pt x="250" y="49"/>
                      <a:pt x="198" y="0"/>
                      <a:pt x="1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7" name="Google Shape;2367;p39"/>
              <p:cNvSpPr/>
              <p:nvPr/>
            </p:nvSpPr>
            <p:spPr>
              <a:xfrm>
                <a:off x="2601550" y="2368650"/>
                <a:ext cx="1725" cy="1325"/>
              </a:xfrm>
              <a:custGeom>
                <a:avLst/>
                <a:gdLst/>
                <a:ahLst/>
                <a:cxnLst/>
                <a:rect l="l" t="t" r="r" b="b"/>
                <a:pathLst>
                  <a:path w="69" h="53" extrusionOk="0">
                    <a:moveTo>
                      <a:pt x="26" y="1"/>
                    </a:moveTo>
                    <a:cubicBezTo>
                      <a:pt x="17" y="1"/>
                      <a:pt x="0" y="18"/>
                      <a:pt x="0" y="27"/>
                    </a:cubicBezTo>
                    <a:cubicBezTo>
                      <a:pt x="17" y="44"/>
                      <a:pt x="26" y="52"/>
                      <a:pt x="35" y="52"/>
                    </a:cubicBezTo>
                    <a:cubicBezTo>
                      <a:pt x="60" y="52"/>
                      <a:pt x="69" y="44"/>
                      <a:pt x="60" y="18"/>
                    </a:cubicBezTo>
                    <a:cubicBezTo>
                      <a:pt x="43" y="10"/>
                      <a:pt x="35" y="1"/>
                      <a:pt x="26"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8" name="Google Shape;2368;p39"/>
              <p:cNvSpPr/>
              <p:nvPr/>
            </p:nvSpPr>
            <p:spPr>
              <a:xfrm>
                <a:off x="2606275" y="2368025"/>
                <a:ext cx="1525" cy="1725"/>
              </a:xfrm>
              <a:custGeom>
                <a:avLst/>
                <a:gdLst/>
                <a:ahLst/>
                <a:cxnLst/>
                <a:rect l="l" t="t" r="r" b="b"/>
                <a:pathLst>
                  <a:path w="61" h="69" extrusionOk="0">
                    <a:moveTo>
                      <a:pt x="26" y="0"/>
                    </a:moveTo>
                    <a:cubicBezTo>
                      <a:pt x="17" y="0"/>
                      <a:pt x="9" y="9"/>
                      <a:pt x="9" y="9"/>
                    </a:cubicBezTo>
                    <a:cubicBezTo>
                      <a:pt x="0" y="17"/>
                      <a:pt x="0" y="17"/>
                      <a:pt x="0" y="35"/>
                    </a:cubicBezTo>
                    <a:cubicBezTo>
                      <a:pt x="0" y="43"/>
                      <a:pt x="9" y="43"/>
                      <a:pt x="9" y="52"/>
                    </a:cubicBezTo>
                    <a:cubicBezTo>
                      <a:pt x="9" y="69"/>
                      <a:pt x="17" y="69"/>
                      <a:pt x="26" y="69"/>
                    </a:cubicBezTo>
                    <a:cubicBezTo>
                      <a:pt x="26" y="69"/>
                      <a:pt x="43" y="69"/>
                      <a:pt x="52" y="52"/>
                    </a:cubicBezTo>
                    <a:cubicBezTo>
                      <a:pt x="60" y="43"/>
                      <a:pt x="60" y="17"/>
                      <a:pt x="52" y="9"/>
                    </a:cubicBezTo>
                    <a:cubicBezTo>
                      <a:pt x="52" y="0"/>
                      <a:pt x="43" y="0"/>
                      <a:pt x="2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69" name="Google Shape;2369;p39"/>
              <p:cNvSpPr/>
              <p:nvPr/>
            </p:nvSpPr>
            <p:spPr>
              <a:xfrm>
                <a:off x="2608625" y="2371875"/>
                <a:ext cx="1300" cy="1525"/>
              </a:xfrm>
              <a:custGeom>
                <a:avLst/>
                <a:gdLst/>
                <a:ahLst/>
                <a:cxnLst/>
                <a:rect l="l" t="t" r="r" b="b"/>
                <a:pathLst>
                  <a:path w="52" h="61" extrusionOk="0">
                    <a:moveTo>
                      <a:pt x="35" y="1"/>
                    </a:moveTo>
                    <a:cubicBezTo>
                      <a:pt x="18" y="1"/>
                      <a:pt x="9" y="9"/>
                      <a:pt x="9" y="18"/>
                    </a:cubicBezTo>
                    <a:cubicBezTo>
                      <a:pt x="0" y="44"/>
                      <a:pt x="9" y="52"/>
                      <a:pt x="35" y="61"/>
                    </a:cubicBezTo>
                    <a:cubicBezTo>
                      <a:pt x="43" y="61"/>
                      <a:pt x="52" y="52"/>
                      <a:pt x="52" y="26"/>
                    </a:cubicBezTo>
                    <a:lnTo>
                      <a:pt x="52" y="9"/>
                    </a:lnTo>
                    <a:cubicBezTo>
                      <a:pt x="52" y="9"/>
                      <a:pt x="52"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0" name="Google Shape;2370;p39"/>
              <p:cNvSpPr/>
              <p:nvPr/>
            </p:nvSpPr>
            <p:spPr>
              <a:xfrm>
                <a:off x="2606700" y="2375950"/>
                <a:ext cx="1725" cy="1525"/>
              </a:xfrm>
              <a:custGeom>
                <a:avLst/>
                <a:gdLst/>
                <a:ahLst/>
                <a:cxnLst/>
                <a:rect l="l" t="t" r="r" b="b"/>
                <a:pathLst>
                  <a:path w="69" h="61" extrusionOk="0">
                    <a:moveTo>
                      <a:pt x="35" y="1"/>
                    </a:moveTo>
                    <a:cubicBezTo>
                      <a:pt x="26" y="1"/>
                      <a:pt x="9" y="1"/>
                      <a:pt x="9" y="18"/>
                    </a:cubicBezTo>
                    <a:cubicBezTo>
                      <a:pt x="0" y="26"/>
                      <a:pt x="0" y="26"/>
                      <a:pt x="0" y="35"/>
                    </a:cubicBezTo>
                    <a:cubicBezTo>
                      <a:pt x="9" y="52"/>
                      <a:pt x="26" y="61"/>
                      <a:pt x="35" y="61"/>
                    </a:cubicBezTo>
                    <a:cubicBezTo>
                      <a:pt x="43" y="52"/>
                      <a:pt x="52" y="52"/>
                      <a:pt x="52" y="52"/>
                    </a:cubicBezTo>
                    <a:cubicBezTo>
                      <a:pt x="69" y="35"/>
                      <a:pt x="69" y="35"/>
                      <a:pt x="69" y="26"/>
                    </a:cubicBezTo>
                    <a:cubicBezTo>
                      <a:pt x="52" y="18"/>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1" name="Google Shape;2371;p39"/>
              <p:cNvSpPr/>
              <p:nvPr/>
            </p:nvSpPr>
            <p:spPr>
              <a:xfrm>
                <a:off x="2602400" y="2375950"/>
                <a:ext cx="1750" cy="1750"/>
              </a:xfrm>
              <a:custGeom>
                <a:avLst/>
                <a:gdLst/>
                <a:ahLst/>
                <a:cxnLst/>
                <a:rect l="l" t="t" r="r" b="b"/>
                <a:pathLst>
                  <a:path w="70" h="70" extrusionOk="0">
                    <a:moveTo>
                      <a:pt x="35" y="1"/>
                    </a:moveTo>
                    <a:cubicBezTo>
                      <a:pt x="26" y="1"/>
                      <a:pt x="9" y="18"/>
                      <a:pt x="9" y="18"/>
                    </a:cubicBezTo>
                    <a:cubicBezTo>
                      <a:pt x="1" y="26"/>
                      <a:pt x="1" y="26"/>
                      <a:pt x="1" y="35"/>
                    </a:cubicBezTo>
                    <a:cubicBezTo>
                      <a:pt x="1" y="52"/>
                      <a:pt x="9" y="52"/>
                      <a:pt x="9" y="61"/>
                    </a:cubicBezTo>
                    <a:cubicBezTo>
                      <a:pt x="9" y="69"/>
                      <a:pt x="26" y="69"/>
                      <a:pt x="35" y="69"/>
                    </a:cubicBezTo>
                    <a:cubicBezTo>
                      <a:pt x="35" y="69"/>
                      <a:pt x="44" y="69"/>
                      <a:pt x="52" y="61"/>
                    </a:cubicBezTo>
                    <a:cubicBezTo>
                      <a:pt x="69" y="52"/>
                      <a:pt x="69" y="52"/>
                      <a:pt x="69" y="35"/>
                    </a:cubicBezTo>
                    <a:cubicBezTo>
                      <a:pt x="69" y="26"/>
                      <a:pt x="52" y="26"/>
                      <a:pt x="52" y="18"/>
                    </a:cubicBezTo>
                    <a:cubicBezTo>
                      <a:pt x="52" y="1"/>
                      <a:pt x="44"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2" name="Google Shape;2372;p39"/>
              <p:cNvSpPr/>
              <p:nvPr/>
            </p:nvSpPr>
            <p:spPr>
              <a:xfrm>
                <a:off x="2599825" y="2372300"/>
                <a:ext cx="1525" cy="1750"/>
              </a:xfrm>
              <a:custGeom>
                <a:avLst/>
                <a:gdLst/>
                <a:ahLst/>
                <a:cxnLst/>
                <a:rect l="l" t="t" r="r" b="b"/>
                <a:pathLst>
                  <a:path w="61" h="70" extrusionOk="0">
                    <a:moveTo>
                      <a:pt x="26" y="1"/>
                    </a:moveTo>
                    <a:cubicBezTo>
                      <a:pt x="18" y="1"/>
                      <a:pt x="9" y="9"/>
                      <a:pt x="9" y="27"/>
                    </a:cubicBezTo>
                    <a:cubicBezTo>
                      <a:pt x="1" y="44"/>
                      <a:pt x="9" y="52"/>
                      <a:pt x="26" y="69"/>
                    </a:cubicBezTo>
                    <a:cubicBezTo>
                      <a:pt x="44" y="69"/>
                      <a:pt x="52" y="69"/>
                      <a:pt x="52" y="35"/>
                    </a:cubicBezTo>
                    <a:cubicBezTo>
                      <a:pt x="61"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3" name="Google Shape;2373;p39"/>
              <p:cNvSpPr/>
              <p:nvPr/>
            </p:nvSpPr>
            <p:spPr>
              <a:xfrm>
                <a:off x="2612925" y="2313100"/>
                <a:ext cx="28325" cy="44850"/>
              </a:xfrm>
              <a:custGeom>
                <a:avLst/>
                <a:gdLst/>
                <a:ahLst/>
                <a:cxnLst/>
                <a:rect l="l" t="t" r="r" b="b"/>
                <a:pathLst>
                  <a:path w="1133" h="1794" extrusionOk="0">
                    <a:moveTo>
                      <a:pt x="1133" y="1"/>
                    </a:moveTo>
                    <a:cubicBezTo>
                      <a:pt x="832" y="1"/>
                      <a:pt x="549" y="52"/>
                      <a:pt x="335" y="138"/>
                    </a:cubicBezTo>
                    <a:cubicBezTo>
                      <a:pt x="275" y="164"/>
                      <a:pt x="232" y="207"/>
                      <a:pt x="215" y="258"/>
                    </a:cubicBezTo>
                    <a:lnTo>
                      <a:pt x="0" y="902"/>
                    </a:lnTo>
                    <a:lnTo>
                      <a:pt x="0" y="1588"/>
                    </a:lnTo>
                    <a:lnTo>
                      <a:pt x="0" y="1794"/>
                    </a:lnTo>
                    <a:lnTo>
                      <a:pt x="1133" y="1794"/>
                    </a:lnTo>
                    <a:lnTo>
                      <a:pt x="1133" y="1"/>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4" name="Google Shape;2374;p39"/>
              <p:cNvSpPr/>
              <p:nvPr/>
            </p:nvSpPr>
            <p:spPr>
              <a:xfrm>
                <a:off x="2641650" y="2307950"/>
                <a:ext cx="22550" cy="50000"/>
              </a:xfrm>
              <a:custGeom>
                <a:avLst/>
                <a:gdLst/>
                <a:ahLst/>
                <a:cxnLst/>
                <a:rect l="l" t="t" r="r" b="b"/>
                <a:pathLst>
                  <a:path w="902" h="2000" extrusionOk="0">
                    <a:moveTo>
                      <a:pt x="387" y="1"/>
                    </a:moveTo>
                    <a:cubicBezTo>
                      <a:pt x="310" y="1"/>
                      <a:pt x="241" y="27"/>
                      <a:pt x="189" y="70"/>
                    </a:cubicBezTo>
                    <a:lnTo>
                      <a:pt x="1" y="207"/>
                    </a:lnTo>
                    <a:lnTo>
                      <a:pt x="1" y="2000"/>
                    </a:lnTo>
                    <a:lnTo>
                      <a:pt x="790" y="2000"/>
                    </a:lnTo>
                    <a:cubicBezTo>
                      <a:pt x="859" y="1923"/>
                      <a:pt x="902" y="1828"/>
                      <a:pt x="902" y="1725"/>
                    </a:cubicBezTo>
                    <a:lnTo>
                      <a:pt x="902" y="52"/>
                    </a:lnTo>
                    <a:cubicBezTo>
                      <a:pt x="902" y="27"/>
                      <a:pt x="867" y="1"/>
                      <a:pt x="8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5" name="Google Shape;2375;p39"/>
              <p:cNvSpPr/>
              <p:nvPr/>
            </p:nvSpPr>
            <p:spPr>
              <a:xfrm>
                <a:off x="2616550" y="2320625"/>
                <a:ext cx="22975" cy="18450"/>
              </a:xfrm>
              <a:custGeom>
                <a:avLst/>
                <a:gdLst/>
                <a:ahLst/>
                <a:cxnLst/>
                <a:rect l="l" t="t" r="r" b="b"/>
                <a:pathLst>
                  <a:path w="919" h="738" extrusionOk="0">
                    <a:moveTo>
                      <a:pt x="233" y="0"/>
                    </a:moveTo>
                    <a:cubicBezTo>
                      <a:pt x="207" y="0"/>
                      <a:pt x="190" y="9"/>
                      <a:pt x="181" y="34"/>
                    </a:cubicBezTo>
                    <a:lnTo>
                      <a:pt x="35" y="489"/>
                    </a:lnTo>
                    <a:cubicBezTo>
                      <a:pt x="18" y="558"/>
                      <a:pt x="1" y="609"/>
                      <a:pt x="1" y="678"/>
                    </a:cubicBezTo>
                    <a:cubicBezTo>
                      <a:pt x="1" y="704"/>
                      <a:pt x="35" y="738"/>
                      <a:pt x="70" y="738"/>
                    </a:cubicBezTo>
                    <a:lnTo>
                      <a:pt x="421" y="738"/>
                    </a:lnTo>
                    <a:cubicBezTo>
                      <a:pt x="447" y="738"/>
                      <a:pt x="464" y="729"/>
                      <a:pt x="473" y="721"/>
                    </a:cubicBezTo>
                    <a:lnTo>
                      <a:pt x="576" y="618"/>
                    </a:lnTo>
                    <a:cubicBezTo>
                      <a:pt x="584" y="609"/>
                      <a:pt x="601" y="601"/>
                      <a:pt x="627" y="601"/>
                    </a:cubicBezTo>
                    <a:lnTo>
                      <a:pt x="885" y="601"/>
                    </a:lnTo>
                    <a:cubicBezTo>
                      <a:pt x="893" y="601"/>
                      <a:pt x="919" y="592"/>
                      <a:pt x="919" y="566"/>
                    </a:cubicBezTo>
                    <a:lnTo>
                      <a:pt x="919" y="52"/>
                    </a:lnTo>
                    <a:cubicBezTo>
                      <a:pt x="919" y="17"/>
                      <a:pt x="893" y="0"/>
                      <a:pt x="859"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6" name="Google Shape;2376;p39"/>
              <p:cNvSpPr/>
              <p:nvPr/>
            </p:nvSpPr>
            <p:spPr>
              <a:xfrm>
                <a:off x="2575175" y="2334975"/>
                <a:ext cx="38200" cy="30075"/>
              </a:xfrm>
              <a:custGeom>
                <a:avLst/>
                <a:gdLst/>
                <a:ahLst/>
                <a:cxnLst/>
                <a:rect l="l" t="t" r="r" b="b"/>
                <a:pathLst>
                  <a:path w="1528" h="1203" extrusionOk="0">
                    <a:moveTo>
                      <a:pt x="1433" y="1"/>
                    </a:moveTo>
                    <a:cubicBezTo>
                      <a:pt x="961" y="1"/>
                      <a:pt x="429" y="207"/>
                      <a:pt x="189" y="344"/>
                    </a:cubicBezTo>
                    <a:cubicBezTo>
                      <a:pt x="146" y="370"/>
                      <a:pt x="129" y="413"/>
                      <a:pt x="112" y="456"/>
                    </a:cubicBezTo>
                    <a:lnTo>
                      <a:pt x="0" y="1202"/>
                    </a:lnTo>
                    <a:lnTo>
                      <a:pt x="112" y="1073"/>
                    </a:lnTo>
                    <a:cubicBezTo>
                      <a:pt x="343" y="842"/>
                      <a:pt x="661" y="696"/>
                      <a:pt x="995" y="696"/>
                    </a:cubicBezTo>
                    <a:lnTo>
                      <a:pt x="1527" y="696"/>
                    </a:lnTo>
                    <a:lnTo>
                      <a:pt x="1527" y="1"/>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7" name="Google Shape;2377;p39"/>
              <p:cNvSpPr/>
              <p:nvPr/>
            </p:nvSpPr>
            <p:spPr>
              <a:xfrm>
                <a:off x="2604125" y="2343350"/>
                <a:ext cx="7100" cy="2175"/>
              </a:xfrm>
              <a:custGeom>
                <a:avLst/>
                <a:gdLst/>
                <a:ahLst/>
                <a:cxnLst/>
                <a:rect l="l" t="t" r="r" b="b"/>
                <a:pathLst>
                  <a:path w="284" h="87" extrusionOk="0">
                    <a:moveTo>
                      <a:pt x="43" y="1"/>
                    </a:moveTo>
                    <a:cubicBezTo>
                      <a:pt x="17" y="1"/>
                      <a:pt x="0" y="26"/>
                      <a:pt x="0" y="43"/>
                    </a:cubicBezTo>
                    <a:cubicBezTo>
                      <a:pt x="0" y="69"/>
                      <a:pt x="17" y="86"/>
                      <a:pt x="43" y="86"/>
                    </a:cubicBezTo>
                    <a:lnTo>
                      <a:pt x="232" y="86"/>
                    </a:lnTo>
                    <a:cubicBezTo>
                      <a:pt x="266" y="86"/>
                      <a:pt x="283" y="69"/>
                      <a:pt x="275" y="43"/>
                    </a:cubicBezTo>
                    <a:cubicBezTo>
                      <a:pt x="275" y="26"/>
                      <a:pt x="258" y="1"/>
                      <a:pt x="23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8" name="Google Shape;2378;p39"/>
              <p:cNvSpPr/>
              <p:nvPr/>
            </p:nvSpPr>
            <p:spPr>
              <a:xfrm>
                <a:off x="2604125" y="2346575"/>
                <a:ext cx="7100" cy="2175"/>
              </a:xfrm>
              <a:custGeom>
                <a:avLst/>
                <a:gdLst/>
                <a:ahLst/>
                <a:cxnLst/>
                <a:rect l="l" t="t" r="r" b="b"/>
                <a:pathLst>
                  <a:path w="284" h="87" extrusionOk="0">
                    <a:moveTo>
                      <a:pt x="43" y="0"/>
                    </a:moveTo>
                    <a:cubicBezTo>
                      <a:pt x="17" y="0"/>
                      <a:pt x="0" y="26"/>
                      <a:pt x="0" y="43"/>
                    </a:cubicBezTo>
                    <a:cubicBezTo>
                      <a:pt x="0" y="69"/>
                      <a:pt x="17" y="86"/>
                      <a:pt x="43" y="86"/>
                    </a:cubicBezTo>
                    <a:lnTo>
                      <a:pt x="232" y="86"/>
                    </a:lnTo>
                    <a:cubicBezTo>
                      <a:pt x="266" y="86"/>
                      <a:pt x="283" y="77"/>
                      <a:pt x="275" y="43"/>
                    </a:cubicBezTo>
                    <a:cubicBezTo>
                      <a:pt x="275" y="26"/>
                      <a:pt x="258" y="0"/>
                      <a:pt x="232"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79" name="Google Shape;2379;p39"/>
              <p:cNvSpPr/>
              <p:nvPr/>
            </p:nvSpPr>
            <p:spPr>
              <a:xfrm>
                <a:off x="2612925" y="2320625"/>
                <a:ext cx="6875" cy="15025"/>
              </a:xfrm>
              <a:custGeom>
                <a:avLst/>
                <a:gdLst/>
                <a:ahLst/>
                <a:cxnLst/>
                <a:rect l="l" t="t" r="r" b="b"/>
                <a:pathLst>
                  <a:path w="275" h="601" extrusionOk="0">
                    <a:moveTo>
                      <a:pt x="206" y="0"/>
                    </a:moveTo>
                    <a:lnTo>
                      <a:pt x="0" y="601"/>
                    </a:lnTo>
                    <a:lnTo>
                      <a:pt x="60" y="601"/>
                    </a:lnTo>
                    <a:cubicBezTo>
                      <a:pt x="86" y="601"/>
                      <a:pt x="94" y="592"/>
                      <a:pt x="103" y="566"/>
                    </a:cubicBezTo>
                    <a:lnTo>
                      <a:pt x="275" y="52"/>
                    </a:lnTo>
                    <a:cubicBezTo>
                      <a:pt x="275" y="34"/>
                      <a:pt x="266"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0" name="Google Shape;2380;p39"/>
              <p:cNvSpPr/>
              <p:nvPr/>
            </p:nvSpPr>
            <p:spPr>
              <a:xfrm>
                <a:off x="2573450" y="2365025"/>
                <a:ext cx="18250" cy="12450"/>
              </a:xfrm>
              <a:custGeom>
                <a:avLst/>
                <a:gdLst/>
                <a:ahLst/>
                <a:cxnLst/>
                <a:rect l="l" t="t" r="r" b="b"/>
                <a:pathLst>
                  <a:path w="730" h="498" extrusionOk="0">
                    <a:moveTo>
                      <a:pt x="52" y="0"/>
                    </a:moveTo>
                    <a:cubicBezTo>
                      <a:pt x="26" y="0"/>
                      <a:pt x="0" y="34"/>
                      <a:pt x="9" y="60"/>
                    </a:cubicBezTo>
                    <a:lnTo>
                      <a:pt x="43" y="172"/>
                    </a:lnTo>
                    <a:cubicBezTo>
                      <a:pt x="95" y="369"/>
                      <a:pt x="266" y="498"/>
                      <a:pt x="464" y="498"/>
                    </a:cubicBezTo>
                    <a:lnTo>
                      <a:pt x="610" y="498"/>
                    </a:lnTo>
                    <a:cubicBezTo>
                      <a:pt x="610" y="326"/>
                      <a:pt x="652" y="155"/>
                      <a:pt x="730"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1" name="Google Shape;2381;p39"/>
              <p:cNvSpPr/>
              <p:nvPr/>
            </p:nvSpPr>
            <p:spPr>
              <a:xfrm>
                <a:off x="2641225" y="2307950"/>
                <a:ext cx="9675" cy="50000"/>
              </a:xfrm>
              <a:custGeom>
                <a:avLst/>
                <a:gdLst/>
                <a:ahLst/>
                <a:cxnLst/>
                <a:rect l="l" t="t" r="r" b="b"/>
                <a:pathLst>
                  <a:path w="387" h="2000" extrusionOk="0">
                    <a:moveTo>
                      <a:pt x="335" y="1"/>
                    </a:moveTo>
                    <a:cubicBezTo>
                      <a:pt x="284" y="9"/>
                      <a:pt x="241" y="35"/>
                      <a:pt x="198" y="70"/>
                    </a:cubicBezTo>
                    <a:lnTo>
                      <a:pt x="1" y="207"/>
                    </a:lnTo>
                    <a:lnTo>
                      <a:pt x="1" y="2000"/>
                    </a:lnTo>
                    <a:lnTo>
                      <a:pt x="387" y="2000"/>
                    </a:lnTo>
                    <a:lnTo>
                      <a:pt x="387" y="44"/>
                    </a:lnTo>
                    <a:cubicBezTo>
                      <a:pt x="387" y="9"/>
                      <a:pt x="369" y="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2" name="Google Shape;2382;p39"/>
              <p:cNvSpPr/>
              <p:nvPr/>
            </p:nvSpPr>
            <p:spPr>
              <a:xfrm>
                <a:off x="2615275" y="2357725"/>
                <a:ext cx="64375" cy="18050"/>
              </a:xfrm>
              <a:custGeom>
                <a:avLst/>
                <a:gdLst/>
                <a:ahLst/>
                <a:cxnLst/>
                <a:rect l="l" t="t" r="r" b="b"/>
                <a:pathLst>
                  <a:path w="2575" h="722" extrusionOk="0">
                    <a:moveTo>
                      <a:pt x="0" y="0"/>
                    </a:moveTo>
                    <a:cubicBezTo>
                      <a:pt x="181" y="163"/>
                      <a:pt x="301" y="447"/>
                      <a:pt x="301" y="721"/>
                    </a:cubicBezTo>
                    <a:lnTo>
                      <a:pt x="2334" y="721"/>
                    </a:lnTo>
                    <a:cubicBezTo>
                      <a:pt x="2334" y="549"/>
                      <a:pt x="2454" y="275"/>
                      <a:pt x="2574" y="155"/>
                    </a:cubicBezTo>
                    <a:lnTo>
                      <a:pt x="1502" y="155"/>
                    </a:lnTo>
                    <a:lnTo>
                      <a:pt x="1296" y="9"/>
                    </a:lnTo>
                    <a:lnTo>
                      <a:pt x="1296"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3" name="Google Shape;2383;p39"/>
              <p:cNvSpPr/>
              <p:nvPr/>
            </p:nvSpPr>
            <p:spPr>
              <a:xfrm>
                <a:off x="2623850" y="2366525"/>
                <a:ext cx="50000" cy="7525"/>
              </a:xfrm>
              <a:custGeom>
                <a:avLst/>
                <a:gdLst/>
                <a:ahLst/>
                <a:cxnLst/>
                <a:rect l="l" t="t" r="r" b="b"/>
                <a:pathLst>
                  <a:path w="2000" h="301" extrusionOk="0">
                    <a:moveTo>
                      <a:pt x="1" y="0"/>
                    </a:moveTo>
                    <a:lnTo>
                      <a:pt x="86" y="300"/>
                    </a:lnTo>
                    <a:lnTo>
                      <a:pt x="1888" y="300"/>
                    </a:lnTo>
                    <a:lnTo>
                      <a:pt x="2000" y="0"/>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4" name="Google Shape;2384;p39"/>
              <p:cNvSpPr/>
              <p:nvPr/>
            </p:nvSpPr>
            <p:spPr>
              <a:xfrm>
                <a:off x="2681550" y="2360075"/>
                <a:ext cx="26825" cy="25775"/>
              </a:xfrm>
              <a:custGeom>
                <a:avLst/>
                <a:gdLst/>
                <a:ahLst/>
                <a:cxnLst/>
                <a:rect l="l" t="t" r="r" b="b"/>
                <a:pathLst>
                  <a:path w="1073" h="1031" extrusionOk="0">
                    <a:moveTo>
                      <a:pt x="490" y="1"/>
                    </a:moveTo>
                    <a:lnTo>
                      <a:pt x="404" y="9"/>
                    </a:lnTo>
                    <a:lnTo>
                      <a:pt x="404" y="52"/>
                    </a:lnTo>
                    <a:cubicBezTo>
                      <a:pt x="387" y="61"/>
                      <a:pt x="361" y="61"/>
                      <a:pt x="344" y="69"/>
                    </a:cubicBezTo>
                    <a:lnTo>
                      <a:pt x="309" y="44"/>
                    </a:lnTo>
                    <a:lnTo>
                      <a:pt x="232" y="87"/>
                    </a:lnTo>
                    <a:lnTo>
                      <a:pt x="241" y="129"/>
                    </a:lnTo>
                    <a:cubicBezTo>
                      <a:pt x="224" y="138"/>
                      <a:pt x="215" y="155"/>
                      <a:pt x="189" y="172"/>
                    </a:cubicBezTo>
                    <a:lnTo>
                      <a:pt x="155" y="147"/>
                    </a:lnTo>
                    <a:lnTo>
                      <a:pt x="103" y="215"/>
                    </a:lnTo>
                    <a:lnTo>
                      <a:pt x="129" y="241"/>
                    </a:lnTo>
                    <a:cubicBezTo>
                      <a:pt x="121" y="258"/>
                      <a:pt x="103" y="275"/>
                      <a:pt x="95" y="301"/>
                    </a:cubicBezTo>
                    <a:lnTo>
                      <a:pt x="52" y="284"/>
                    </a:lnTo>
                    <a:lnTo>
                      <a:pt x="18" y="361"/>
                    </a:lnTo>
                    <a:lnTo>
                      <a:pt x="52" y="387"/>
                    </a:lnTo>
                    <a:cubicBezTo>
                      <a:pt x="52" y="404"/>
                      <a:pt x="43" y="430"/>
                      <a:pt x="43" y="447"/>
                    </a:cubicBezTo>
                    <a:lnTo>
                      <a:pt x="1" y="455"/>
                    </a:lnTo>
                    <a:lnTo>
                      <a:pt x="1" y="541"/>
                    </a:lnTo>
                    <a:lnTo>
                      <a:pt x="43" y="558"/>
                    </a:lnTo>
                    <a:lnTo>
                      <a:pt x="43" y="584"/>
                    </a:lnTo>
                    <a:cubicBezTo>
                      <a:pt x="43" y="601"/>
                      <a:pt x="43" y="610"/>
                      <a:pt x="78" y="618"/>
                    </a:cubicBezTo>
                    <a:lnTo>
                      <a:pt x="43" y="644"/>
                    </a:lnTo>
                    <a:lnTo>
                      <a:pt x="61" y="713"/>
                    </a:lnTo>
                    <a:lnTo>
                      <a:pt x="103" y="713"/>
                    </a:lnTo>
                    <a:lnTo>
                      <a:pt x="138" y="781"/>
                    </a:lnTo>
                    <a:lnTo>
                      <a:pt x="121" y="816"/>
                    </a:lnTo>
                    <a:lnTo>
                      <a:pt x="172" y="876"/>
                    </a:lnTo>
                    <a:lnTo>
                      <a:pt x="198" y="859"/>
                    </a:lnTo>
                    <a:cubicBezTo>
                      <a:pt x="224" y="867"/>
                      <a:pt x="232" y="884"/>
                      <a:pt x="258" y="902"/>
                    </a:cubicBezTo>
                    <a:lnTo>
                      <a:pt x="241" y="927"/>
                    </a:lnTo>
                    <a:lnTo>
                      <a:pt x="318" y="970"/>
                    </a:lnTo>
                    <a:lnTo>
                      <a:pt x="344" y="945"/>
                    </a:lnTo>
                    <a:cubicBezTo>
                      <a:pt x="361" y="953"/>
                      <a:pt x="387" y="953"/>
                      <a:pt x="404" y="962"/>
                    </a:cubicBezTo>
                    <a:lnTo>
                      <a:pt x="404" y="1005"/>
                    </a:lnTo>
                    <a:lnTo>
                      <a:pt x="490" y="1030"/>
                    </a:lnTo>
                    <a:lnTo>
                      <a:pt x="507" y="996"/>
                    </a:lnTo>
                    <a:lnTo>
                      <a:pt x="575" y="996"/>
                    </a:lnTo>
                    <a:lnTo>
                      <a:pt x="593" y="1030"/>
                    </a:lnTo>
                    <a:lnTo>
                      <a:pt x="678" y="1013"/>
                    </a:lnTo>
                    <a:lnTo>
                      <a:pt x="678" y="970"/>
                    </a:lnTo>
                    <a:cubicBezTo>
                      <a:pt x="695" y="970"/>
                      <a:pt x="721" y="962"/>
                      <a:pt x="738" y="953"/>
                    </a:cubicBezTo>
                    <a:lnTo>
                      <a:pt x="764" y="979"/>
                    </a:lnTo>
                    <a:lnTo>
                      <a:pt x="833" y="945"/>
                    </a:lnTo>
                    <a:lnTo>
                      <a:pt x="824" y="902"/>
                    </a:lnTo>
                    <a:cubicBezTo>
                      <a:pt x="850" y="884"/>
                      <a:pt x="858" y="867"/>
                      <a:pt x="876" y="859"/>
                    </a:cubicBezTo>
                    <a:lnTo>
                      <a:pt x="910" y="876"/>
                    </a:lnTo>
                    <a:lnTo>
                      <a:pt x="961" y="816"/>
                    </a:lnTo>
                    <a:lnTo>
                      <a:pt x="944" y="781"/>
                    </a:lnTo>
                    <a:cubicBezTo>
                      <a:pt x="953" y="773"/>
                      <a:pt x="961" y="747"/>
                      <a:pt x="979" y="730"/>
                    </a:cubicBezTo>
                    <a:lnTo>
                      <a:pt x="1013" y="739"/>
                    </a:lnTo>
                    <a:lnTo>
                      <a:pt x="1047" y="661"/>
                    </a:lnTo>
                    <a:lnTo>
                      <a:pt x="1013" y="644"/>
                    </a:lnTo>
                    <a:cubicBezTo>
                      <a:pt x="1013" y="618"/>
                      <a:pt x="1030" y="601"/>
                      <a:pt x="1030" y="576"/>
                    </a:cubicBezTo>
                    <a:lnTo>
                      <a:pt x="1073" y="567"/>
                    </a:lnTo>
                    <a:lnTo>
                      <a:pt x="1073" y="481"/>
                    </a:lnTo>
                    <a:lnTo>
                      <a:pt x="1030" y="473"/>
                    </a:lnTo>
                    <a:lnTo>
                      <a:pt x="1030" y="438"/>
                    </a:lnTo>
                    <a:cubicBezTo>
                      <a:pt x="1013" y="430"/>
                      <a:pt x="1013" y="413"/>
                      <a:pt x="1013" y="404"/>
                    </a:cubicBezTo>
                    <a:lnTo>
                      <a:pt x="1047" y="387"/>
                    </a:lnTo>
                    <a:lnTo>
                      <a:pt x="1030" y="310"/>
                    </a:lnTo>
                    <a:lnTo>
                      <a:pt x="987" y="310"/>
                    </a:lnTo>
                    <a:cubicBezTo>
                      <a:pt x="979" y="301"/>
                      <a:pt x="961" y="275"/>
                      <a:pt x="953" y="258"/>
                    </a:cubicBezTo>
                    <a:lnTo>
                      <a:pt x="987" y="224"/>
                    </a:lnTo>
                    <a:lnTo>
                      <a:pt x="927" y="155"/>
                    </a:lnTo>
                    <a:lnTo>
                      <a:pt x="884" y="181"/>
                    </a:lnTo>
                    <a:cubicBezTo>
                      <a:pt x="867" y="172"/>
                      <a:pt x="858" y="147"/>
                      <a:pt x="833" y="138"/>
                    </a:cubicBezTo>
                    <a:lnTo>
                      <a:pt x="841" y="95"/>
                    </a:lnTo>
                    <a:lnTo>
                      <a:pt x="773" y="52"/>
                    </a:lnTo>
                    <a:lnTo>
                      <a:pt x="738" y="87"/>
                    </a:lnTo>
                    <a:cubicBezTo>
                      <a:pt x="713" y="69"/>
                      <a:pt x="695" y="69"/>
                      <a:pt x="670" y="61"/>
                    </a:cubicBezTo>
                    <a:lnTo>
                      <a:pt x="670" y="18"/>
                    </a:lnTo>
                    <a:lnTo>
                      <a:pt x="584" y="1"/>
                    </a:lnTo>
                    <a:lnTo>
                      <a:pt x="567" y="44"/>
                    </a:lnTo>
                    <a:lnTo>
                      <a:pt x="498" y="44"/>
                    </a:lnTo>
                    <a:lnTo>
                      <a:pt x="490"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5" name="Google Shape;2385;p39"/>
              <p:cNvSpPr/>
              <p:nvPr/>
            </p:nvSpPr>
            <p:spPr>
              <a:xfrm>
                <a:off x="2686900" y="2365825"/>
                <a:ext cx="15275" cy="14325"/>
              </a:xfrm>
              <a:custGeom>
                <a:avLst/>
                <a:gdLst/>
                <a:ahLst/>
                <a:cxnLst/>
                <a:rect l="l" t="t" r="r" b="b"/>
                <a:pathLst>
                  <a:path w="611" h="573" extrusionOk="0">
                    <a:moveTo>
                      <a:pt x="299" y="1"/>
                    </a:moveTo>
                    <a:cubicBezTo>
                      <a:pt x="288" y="1"/>
                      <a:pt x="278" y="1"/>
                      <a:pt x="267" y="2"/>
                    </a:cubicBezTo>
                    <a:cubicBezTo>
                      <a:pt x="104" y="28"/>
                      <a:pt x="1" y="174"/>
                      <a:pt x="18" y="328"/>
                    </a:cubicBezTo>
                    <a:cubicBezTo>
                      <a:pt x="41" y="468"/>
                      <a:pt x="163" y="572"/>
                      <a:pt x="300" y="572"/>
                    </a:cubicBezTo>
                    <a:cubicBezTo>
                      <a:pt x="314" y="572"/>
                      <a:pt x="329" y="571"/>
                      <a:pt x="344" y="569"/>
                    </a:cubicBezTo>
                    <a:cubicBezTo>
                      <a:pt x="507" y="551"/>
                      <a:pt x="610" y="397"/>
                      <a:pt x="584" y="251"/>
                    </a:cubicBezTo>
                    <a:cubicBezTo>
                      <a:pt x="569" y="100"/>
                      <a:pt x="435" y="1"/>
                      <a:pt x="299"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6" name="Google Shape;2386;p39"/>
              <p:cNvSpPr/>
              <p:nvPr/>
            </p:nvSpPr>
            <p:spPr>
              <a:xfrm>
                <a:off x="2688425" y="2367150"/>
                <a:ext cx="12250" cy="11425"/>
              </a:xfrm>
              <a:custGeom>
                <a:avLst/>
                <a:gdLst/>
                <a:ahLst/>
                <a:cxnLst/>
                <a:rect l="l" t="t" r="r" b="b"/>
                <a:pathLst>
                  <a:path w="490" h="457" extrusionOk="0">
                    <a:moveTo>
                      <a:pt x="232" y="0"/>
                    </a:moveTo>
                    <a:cubicBezTo>
                      <a:pt x="226" y="0"/>
                      <a:pt x="220" y="0"/>
                      <a:pt x="215" y="1"/>
                    </a:cubicBezTo>
                    <a:cubicBezTo>
                      <a:pt x="86" y="27"/>
                      <a:pt x="0" y="147"/>
                      <a:pt x="26" y="258"/>
                    </a:cubicBezTo>
                    <a:cubicBezTo>
                      <a:pt x="42" y="373"/>
                      <a:pt x="144" y="456"/>
                      <a:pt x="265" y="456"/>
                    </a:cubicBezTo>
                    <a:cubicBezTo>
                      <a:pt x="271" y="456"/>
                      <a:pt x="277" y="456"/>
                      <a:pt x="283" y="456"/>
                    </a:cubicBezTo>
                    <a:cubicBezTo>
                      <a:pt x="403" y="430"/>
                      <a:pt x="489" y="327"/>
                      <a:pt x="472" y="198"/>
                    </a:cubicBezTo>
                    <a:cubicBezTo>
                      <a:pt x="456" y="84"/>
                      <a:pt x="353" y="0"/>
                      <a:pt x="232"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7" name="Google Shape;2387;p39"/>
              <p:cNvSpPr/>
              <p:nvPr/>
            </p:nvSpPr>
            <p:spPr>
              <a:xfrm>
                <a:off x="2691200" y="2369925"/>
                <a:ext cx="6675" cy="6300"/>
              </a:xfrm>
              <a:custGeom>
                <a:avLst/>
                <a:gdLst/>
                <a:ahLst/>
                <a:cxnLst/>
                <a:rect l="l" t="t" r="r" b="b"/>
                <a:pathLst>
                  <a:path w="267" h="252" extrusionOk="0">
                    <a:moveTo>
                      <a:pt x="134" y="0"/>
                    </a:moveTo>
                    <a:cubicBezTo>
                      <a:pt x="130" y="0"/>
                      <a:pt x="125" y="1"/>
                      <a:pt x="121" y="1"/>
                    </a:cubicBezTo>
                    <a:cubicBezTo>
                      <a:pt x="43" y="10"/>
                      <a:pt x="1" y="79"/>
                      <a:pt x="9" y="139"/>
                    </a:cubicBezTo>
                    <a:cubicBezTo>
                      <a:pt x="17" y="202"/>
                      <a:pt x="77" y="251"/>
                      <a:pt x="133" y="251"/>
                    </a:cubicBezTo>
                    <a:cubicBezTo>
                      <a:pt x="138" y="251"/>
                      <a:pt x="142" y="251"/>
                      <a:pt x="146" y="250"/>
                    </a:cubicBezTo>
                    <a:cubicBezTo>
                      <a:pt x="215" y="233"/>
                      <a:pt x="267" y="173"/>
                      <a:pt x="258" y="104"/>
                    </a:cubicBezTo>
                    <a:cubicBezTo>
                      <a:pt x="242" y="49"/>
                      <a:pt x="189" y="0"/>
                      <a:pt x="1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8" name="Google Shape;2388;p39"/>
              <p:cNvSpPr/>
              <p:nvPr/>
            </p:nvSpPr>
            <p:spPr>
              <a:xfrm>
                <a:off x="2691200"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3"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89" name="Google Shape;2389;p39"/>
              <p:cNvSpPr/>
              <p:nvPr/>
            </p:nvSpPr>
            <p:spPr>
              <a:xfrm>
                <a:off x="2695500" y="2368025"/>
                <a:ext cx="1525" cy="1725"/>
              </a:xfrm>
              <a:custGeom>
                <a:avLst/>
                <a:gdLst/>
                <a:ahLst/>
                <a:cxnLst/>
                <a:rect l="l" t="t" r="r" b="b"/>
                <a:pathLst>
                  <a:path w="61" h="69" extrusionOk="0">
                    <a:moveTo>
                      <a:pt x="26" y="0"/>
                    </a:moveTo>
                    <a:cubicBezTo>
                      <a:pt x="17" y="0"/>
                      <a:pt x="9" y="9"/>
                      <a:pt x="9" y="9"/>
                    </a:cubicBezTo>
                    <a:cubicBezTo>
                      <a:pt x="0" y="17"/>
                      <a:pt x="0" y="17"/>
                      <a:pt x="0" y="35"/>
                    </a:cubicBezTo>
                    <a:cubicBezTo>
                      <a:pt x="0" y="43"/>
                      <a:pt x="9" y="43"/>
                      <a:pt x="9" y="52"/>
                    </a:cubicBezTo>
                    <a:cubicBezTo>
                      <a:pt x="9" y="69"/>
                      <a:pt x="17" y="69"/>
                      <a:pt x="26" y="69"/>
                    </a:cubicBezTo>
                    <a:cubicBezTo>
                      <a:pt x="43" y="69"/>
                      <a:pt x="52" y="69"/>
                      <a:pt x="52" y="52"/>
                    </a:cubicBezTo>
                    <a:cubicBezTo>
                      <a:pt x="60" y="43"/>
                      <a:pt x="60" y="17"/>
                      <a:pt x="52" y="9"/>
                    </a:cubicBezTo>
                    <a:cubicBezTo>
                      <a:pt x="52" y="0"/>
                      <a:pt x="43" y="0"/>
                      <a:pt x="26"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0" name="Google Shape;2390;p39"/>
              <p:cNvSpPr/>
              <p:nvPr/>
            </p:nvSpPr>
            <p:spPr>
              <a:xfrm>
                <a:off x="2698075" y="2371875"/>
                <a:ext cx="1525" cy="1525"/>
              </a:xfrm>
              <a:custGeom>
                <a:avLst/>
                <a:gdLst/>
                <a:ahLst/>
                <a:cxnLst/>
                <a:rect l="l" t="t" r="r" b="b"/>
                <a:pathLst>
                  <a:path w="61" h="61" extrusionOk="0">
                    <a:moveTo>
                      <a:pt x="34" y="1"/>
                    </a:moveTo>
                    <a:cubicBezTo>
                      <a:pt x="26" y="1"/>
                      <a:pt x="9" y="9"/>
                      <a:pt x="9" y="18"/>
                    </a:cubicBezTo>
                    <a:cubicBezTo>
                      <a:pt x="0" y="44"/>
                      <a:pt x="9" y="52"/>
                      <a:pt x="34" y="61"/>
                    </a:cubicBezTo>
                    <a:cubicBezTo>
                      <a:pt x="43" y="61"/>
                      <a:pt x="60" y="52"/>
                      <a:pt x="60" y="26"/>
                    </a:cubicBezTo>
                    <a:lnTo>
                      <a:pt x="60" y="9"/>
                    </a:lnTo>
                    <a:cubicBezTo>
                      <a:pt x="60" y="9"/>
                      <a:pt x="60"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1" name="Google Shape;2391;p39"/>
              <p:cNvSpPr/>
              <p:nvPr/>
            </p:nvSpPr>
            <p:spPr>
              <a:xfrm>
                <a:off x="2695925" y="2375950"/>
                <a:ext cx="1525" cy="1525"/>
              </a:xfrm>
              <a:custGeom>
                <a:avLst/>
                <a:gdLst/>
                <a:ahLst/>
                <a:cxnLst/>
                <a:rect l="l" t="t" r="r" b="b"/>
                <a:pathLst>
                  <a:path w="61" h="61" extrusionOk="0">
                    <a:moveTo>
                      <a:pt x="26" y="1"/>
                    </a:moveTo>
                    <a:cubicBezTo>
                      <a:pt x="18" y="1"/>
                      <a:pt x="0" y="1"/>
                      <a:pt x="0" y="18"/>
                    </a:cubicBezTo>
                    <a:lnTo>
                      <a:pt x="0" y="35"/>
                    </a:lnTo>
                    <a:cubicBezTo>
                      <a:pt x="9" y="52"/>
                      <a:pt x="26" y="61"/>
                      <a:pt x="35" y="61"/>
                    </a:cubicBezTo>
                    <a:cubicBezTo>
                      <a:pt x="60" y="52"/>
                      <a:pt x="60" y="52"/>
                      <a:pt x="43" y="52"/>
                    </a:cubicBezTo>
                    <a:cubicBezTo>
                      <a:pt x="60" y="35"/>
                      <a:pt x="60" y="35"/>
                      <a:pt x="60" y="26"/>
                    </a:cubicBezTo>
                    <a:cubicBezTo>
                      <a:pt x="43" y="18"/>
                      <a:pt x="35" y="1"/>
                      <a:pt x="26"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2" name="Google Shape;2392;p39"/>
              <p:cNvSpPr/>
              <p:nvPr/>
            </p:nvSpPr>
            <p:spPr>
              <a:xfrm>
                <a:off x="2691625" y="2375950"/>
                <a:ext cx="1750" cy="1750"/>
              </a:xfrm>
              <a:custGeom>
                <a:avLst/>
                <a:gdLst/>
                <a:ahLst/>
                <a:cxnLst/>
                <a:rect l="l" t="t" r="r" b="b"/>
                <a:pathLst>
                  <a:path w="70" h="70" extrusionOk="0">
                    <a:moveTo>
                      <a:pt x="35" y="1"/>
                    </a:moveTo>
                    <a:cubicBezTo>
                      <a:pt x="26" y="1"/>
                      <a:pt x="9" y="18"/>
                      <a:pt x="9" y="18"/>
                    </a:cubicBezTo>
                    <a:cubicBezTo>
                      <a:pt x="1" y="26"/>
                      <a:pt x="1" y="26"/>
                      <a:pt x="1" y="35"/>
                    </a:cubicBezTo>
                    <a:cubicBezTo>
                      <a:pt x="1" y="52"/>
                      <a:pt x="9" y="52"/>
                      <a:pt x="9" y="61"/>
                    </a:cubicBezTo>
                    <a:cubicBezTo>
                      <a:pt x="9" y="69"/>
                      <a:pt x="26" y="69"/>
                      <a:pt x="35" y="69"/>
                    </a:cubicBezTo>
                    <a:cubicBezTo>
                      <a:pt x="44" y="69"/>
                      <a:pt x="44" y="69"/>
                      <a:pt x="61" y="61"/>
                    </a:cubicBezTo>
                    <a:cubicBezTo>
                      <a:pt x="69" y="52"/>
                      <a:pt x="69" y="52"/>
                      <a:pt x="69" y="35"/>
                    </a:cubicBezTo>
                    <a:cubicBezTo>
                      <a:pt x="69" y="26"/>
                      <a:pt x="61" y="26"/>
                      <a:pt x="61" y="18"/>
                    </a:cubicBezTo>
                    <a:cubicBezTo>
                      <a:pt x="61" y="1"/>
                      <a:pt x="44"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3" name="Google Shape;2393;p39"/>
              <p:cNvSpPr/>
              <p:nvPr/>
            </p:nvSpPr>
            <p:spPr>
              <a:xfrm>
                <a:off x="2689275" y="2372300"/>
                <a:ext cx="1750" cy="1750"/>
              </a:xfrm>
              <a:custGeom>
                <a:avLst/>
                <a:gdLst/>
                <a:ahLst/>
                <a:cxnLst/>
                <a:rect l="l" t="t" r="r" b="b"/>
                <a:pathLst>
                  <a:path w="70" h="70" extrusionOk="0">
                    <a:moveTo>
                      <a:pt x="35" y="1"/>
                    </a:moveTo>
                    <a:cubicBezTo>
                      <a:pt x="26" y="1"/>
                      <a:pt x="9" y="9"/>
                      <a:pt x="9" y="27"/>
                    </a:cubicBezTo>
                    <a:cubicBezTo>
                      <a:pt x="0" y="44"/>
                      <a:pt x="9" y="52"/>
                      <a:pt x="35" y="69"/>
                    </a:cubicBezTo>
                    <a:cubicBezTo>
                      <a:pt x="43" y="69"/>
                      <a:pt x="52" y="69"/>
                      <a:pt x="52" y="35"/>
                    </a:cubicBezTo>
                    <a:cubicBezTo>
                      <a:pt x="69" y="27"/>
                      <a:pt x="52" y="9"/>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4" name="Google Shape;2394;p39"/>
              <p:cNvSpPr/>
              <p:nvPr/>
            </p:nvSpPr>
            <p:spPr>
              <a:xfrm>
                <a:off x="2710300" y="2360075"/>
                <a:ext cx="26625" cy="25775"/>
              </a:xfrm>
              <a:custGeom>
                <a:avLst/>
                <a:gdLst/>
                <a:ahLst/>
                <a:cxnLst/>
                <a:rect l="l" t="t" r="r" b="b"/>
                <a:pathLst>
                  <a:path w="1065" h="1031" extrusionOk="0">
                    <a:moveTo>
                      <a:pt x="489" y="1"/>
                    </a:moveTo>
                    <a:lnTo>
                      <a:pt x="403" y="9"/>
                    </a:lnTo>
                    <a:lnTo>
                      <a:pt x="403" y="52"/>
                    </a:lnTo>
                    <a:cubicBezTo>
                      <a:pt x="378" y="61"/>
                      <a:pt x="361" y="61"/>
                      <a:pt x="335" y="69"/>
                    </a:cubicBezTo>
                    <a:lnTo>
                      <a:pt x="309" y="44"/>
                    </a:lnTo>
                    <a:lnTo>
                      <a:pt x="232" y="87"/>
                    </a:lnTo>
                    <a:lnTo>
                      <a:pt x="240" y="129"/>
                    </a:lnTo>
                    <a:cubicBezTo>
                      <a:pt x="223" y="138"/>
                      <a:pt x="206" y="155"/>
                      <a:pt x="189" y="172"/>
                    </a:cubicBezTo>
                    <a:lnTo>
                      <a:pt x="155" y="147"/>
                    </a:lnTo>
                    <a:lnTo>
                      <a:pt x="103" y="215"/>
                    </a:lnTo>
                    <a:lnTo>
                      <a:pt x="120" y="241"/>
                    </a:lnTo>
                    <a:cubicBezTo>
                      <a:pt x="112" y="258"/>
                      <a:pt x="103" y="275"/>
                      <a:pt x="95" y="301"/>
                    </a:cubicBezTo>
                    <a:lnTo>
                      <a:pt x="52" y="284"/>
                    </a:lnTo>
                    <a:lnTo>
                      <a:pt x="17" y="361"/>
                    </a:lnTo>
                    <a:lnTo>
                      <a:pt x="52" y="387"/>
                    </a:lnTo>
                    <a:cubicBezTo>
                      <a:pt x="52" y="404"/>
                      <a:pt x="43" y="430"/>
                      <a:pt x="43" y="447"/>
                    </a:cubicBezTo>
                    <a:lnTo>
                      <a:pt x="0" y="455"/>
                    </a:lnTo>
                    <a:lnTo>
                      <a:pt x="0" y="541"/>
                    </a:lnTo>
                    <a:lnTo>
                      <a:pt x="43" y="558"/>
                    </a:lnTo>
                    <a:lnTo>
                      <a:pt x="43" y="584"/>
                    </a:lnTo>
                    <a:cubicBezTo>
                      <a:pt x="52" y="601"/>
                      <a:pt x="52" y="610"/>
                      <a:pt x="69" y="618"/>
                    </a:cubicBezTo>
                    <a:lnTo>
                      <a:pt x="43" y="644"/>
                    </a:lnTo>
                    <a:lnTo>
                      <a:pt x="60" y="713"/>
                    </a:lnTo>
                    <a:lnTo>
                      <a:pt x="103" y="713"/>
                    </a:lnTo>
                    <a:lnTo>
                      <a:pt x="137" y="781"/>
                    </a:lnTo>
                    <a:lnTo>
                      <a:pt x="112" y="816"/>
                    </a:lnTo>
                    <a:lnTo>
                      <a:pt x="163" y="876"/>
                    </a:lnTo>
                    <a:lnTo>
                      <a:pt x="198" y="859"/>
                    </a:lnTo>
                    <a:cubicBezTo>
                      <a:pt x="223" y="867"/>
                      <a:pt x="232" y="884"/>
                      <a:pt x="249" y="902"/>
                    </a:cubicBezTo>
                    <a:lnTo>
                      <a:pt x="240" y="927"/>
                    </a:lnTo>
                    <a:lnTo>
                      <a:pt x="318" y="970"/>
                    </a:lnTo>
                    <a:lnTo>
                      <a:pt x="335" y="945"/>
                    </a:lnTo>
                    <a:cubicBezTo>
                      <a:pt x="361" y="953"/>
                      <a:pt x="378" y="953"/>
                      <a:pt x="403" y="962"/>
                    </a:cubicBezTo>
                    <a:lnTo>
                      <a:pt x="403" y="1005"/>
                    </a:lnTo>
                    <a:lnTo>
                      <a:pt x="489" y="1030"/>
                    </a:lnTo>
                    <a:lnTo>
                      <a:pt x="498" y="996"/>
                    </a:lnTo>
                    <a:lnTo>
                      <a:pt x="575" y="996"/>
                    </a:lnTo>
                    <a:lnTo>
                      <a:pt x="584" y="1030"/>
                    </a:lnTo>
                    <a:lnTo>
                      <a:pt x="669" y="1013"/>
                    </a:lnTo>
                    <a:lnTo>
                      <a:pt x="669" y="970"/>
                    </a:lnTo>
                    <a:cubicBezTo>
                      <a:pt x="695" y="970"/>
                      <a:pt x="712" y="962"/>
                      <a:pt x="738" y="953"/>
                    </a:cubicBezTo>
                    <a:lnTo>
                      <a:pt x="755" y="979"/>
                    </a:lnTo>
                    <a:lnTo>
                      <a:pt x="832" y="945"/>
                    </a:lnTo>
                    <a:lnTo>
                      <a:pt x="824" y="902"/>
                    </a:lnTo>
                    <a:cubicBezTo>
                      <a:pt x="841" y="884"/>
                      <a:pt x="858" y="867"/>
                      <a:pt x="875" y="859"/>
                    </a:cubicBezTo>
                    <a:lnTo>
                      <a:pt x="910" y="876"/>
                    </a:lnTo>
                    <a:lnTo>
                      <a:pt x="961" y="816"/>
                    </a:lnTo>
                    <a:lnTo>
                      <a:pt x="935" y="781"/>
                    </a:lnTo>
                    <a:cubicBezTo>
                      <a:pt x="953" y="773"/>
                      <a:pt x="961" y="747"/>
                      <a:pt x="970" y="730"/>
                    </a:cubicBezTo>
                    <a:lnTo>
                      <a:pt x="1013" y="739"/>
                    </a:lnTo>
                    <a:lnTo>
                      <a:pt x="1047" y="661"/>
                    </a:lnTo>
                    <a:lnTo>
                      <a:pt x="1013" y="644"/>
                    </a:lnTo>
                    <a:cubicBezTo>
                      <a:pt x="1013" y="618"/>
                      <a:pt x="1021" y="601"/>
                      <a:pt x="1021" y="576"/>
                    </a:cubicBezTo>
                    <a:lnTo>
                      <a:pt x="1064" y="567"/>
                    </a:lnTo>
                    <a:lnTo>
                      <a:pt x="1064" y="481"/>
                    </a:lnTo>
                    <a:lnTo>
                      <a:pt x="1021" y="473"/>
                    </a:lnTo>
                    <a:lnTo>
                      <a:pt x="1021" y="438"/>
                    </a:lnTo>
                    <a:cubicBezTo>
                      <a:pt x="1013" y="430"/>
                      <a:pt x="1013" y="413"/>
                      <a:pt x="1013" y="404"/>
                    </a:cubicBezTo>
                    <a:lnTo>
                      <a:pt x="1047" y="387"/>
                    </a:lnTo>
                    <a:lnTo>
                      <a:pt x="1021" y="310"/>
                    </a:lnTo>
                    <a:lnTo>
                      <a:pt x="978" y="310"/>
                    </a:lnTo>
                    <a:cubicBezTo>
                      <a:pt x="970" y="301"/>
                      <a:pt x="961" y="275"/>
                      <a:pt x="953" y="258"/>
                    </a:cubicBezTo>
                    <a:lnTo>
                      <a:pt x="978" y="224"/>
                    </a:lnTo>
                    <a:lnTo>
                      <a:pt x="927" y="155"/>
                    </a:lnTo>
                    <a:lnTo>
                      <a:pt x="884" y="181"/>
                    </a:lnTo>
                    <a:cubicBezTo>
                      <a:pt x="867" y="172"/>
                      <a:pt x="850" y="147"/>
                      <a:pt x="832" y="138"/>
                    </a:cubicBezTo>
                    <a:lnTo>
                      <a:pt x="841" y="95"/>
                    </a:lnTo>
                    <a:lnTo>
                      <a:pt x="764" y="52"/>
                    </a:lnTo>
                    <a:lnTo>
                      <a:pt x="738" y="87"/>
                    </a:lnTo>
                    <a:cubicBezTo>
                      <a:pt x="712" y="69"/>
                      <a:pt x="695" y="69"/>
                      <a:pt x="669" y="61"/>
                    </a:cubicBezTo>
                    <a:lnTo>
                      <a:pt x="669" y="18"/>
                    </a:lnTo>
                    <a:lnTo>
                      <a:pt x="584" y="1"/>
                    </a:lnTo>
                    <a:lnTo>
                      <a:pt x="566" y="44"/>
                    </a:lnTo>
                    <a:lnTo>
                      <a:pt x="498" y="44"/>
                    </a:lnTo>
                    <a:lnTo>
                      <a:pt x="489"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5" name="Google Shape;2395;p39"/>
              <p:cNvSpPr/>
              <p:nvPr/>
            </p:nvSpPr>
            <p:spPr>
              <a:xfrm>
                <a:off x="2715650" y="2365825"/>
                <a:ext cx="15475" cy="14325"/>
              </a:xfrm>
              <a:custGeom>
                <a:avLst/>
                <a:gdLst/>
                <a:ahLst/>
                <a:cxnLst/>
                <a:rect l="l" t="t" r="r" b="b"/>
                <a:pathLst>
                  <a:path w="619" h="573" extrusionOk="0">
                    <a:moveTo>
                      <a:pt x="307" y="1"/>
                    </a:moveTo>
                    <a:cubicBezTo>
                      <a:pt x="296" y="1"/>
                      <a:pt x="286" y="1"/>
                      <a:pt x="275" y="2"/>
                    </a:cubicBezTo>
                    <a:cubicBezTo>
                      <a:pt x="112" y="28"/>
                      <a:pt x="1" y="174"/>
                      <a:pt x="26" y="328"/>
                    </a:cubicBezTo>
                    <a:cubicBezTo>
                      <a:pt x="50" y="468"/>
                      <a:pt x="171" y="572"/>
                      <a:pt x="308" y="572"/>
                    </a:cubicBezTo>
                    <a:cubicBezTo>
                      <a:pt x="323" y="572"/>
                      <a:pt x="337" y="571"/>
                      <a:pt x="352" y="569"/>
                    </a:cubicBezTo>
                    <a:cubicBezTo>
                      <a:pt x="507" y="551"/>
                      <a:pt x="618" y="397"/>
                      <a:pt x="593" y="251"/>
                    </a:cubicBezTo>
                    <a:cubicBezTo>
                      <a:pt x="577" y="100"/>
                      <a:pt x="443" y="1"/>
                      <a:pt x="30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6" name="Google Shape;2396;p39"/>
              <p:cNvSpPr/>
              <p:nvPr/>
            </p:nvSpPr>
            <p:spPr>
              <a:xfrm>
                <a:off x="2717375" y="2367150"/>
                <a:ext cx="11825" cy="11425"/>
              </a:xfrm>
              <a:custGeom>
                <a:avLst/>
                <a:gdLst/>
                <a:ahLst/>
                <a:cxnLst/>
                <a:rect l="l" t="t" r="r" b="b"/>
                <a:pathLst>
                  <a:path w="473" h="457" extrusionOk="0">
                    <a:moveTo>
                      <a:pt x="224" y="0"/>
                    </a:moveTo>
                    <a:cubicBezTo>
                      <a:pt x="218" y="0"/>
                      <a:pt x="212" y="0"/>
                      <a:pt x="206" y="1"/>
                    </a:cubicBezTo>
                    <a:cubicBezTo>
                      <a:pt x="86" y="27"/>
                      <a:pt x="0" y="147"/>
                      <a:pt x="9" y="258"/>
                    </a:cubicBezTo>
                    <a:cubicBezTo>
                      <a:pt x="33" y="373"/>
                      <a:pt x="136" y="456"/>
                      <a:pt x="250" y="456"/>
                    </a:cubicBezTo>
                    <a:cubicBezTo>
                      <a:pt x="255" y="456"/>
                      <a:pt x="261" y="456"/>
                      <a:pt x="266" y="456"/>
                    </a:cubicBezTo>
                    <a:cubicBezTo>
                      <a:pt x="386" y="430"/>
                      <a:pt x="472" y="327"/>
                      <a:pt x="464" y="198"/>
                    </a:cubicBezTo>
                    <a:cubicBezTo>
                      <a:pt x="439" y="84"/>
                      <a:pt x="344" y="0"/>
                      <a:pt x="22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7" name="Google Shape;2397;p39"/>
              <p:cNvSpPr/>
              <p:nvPr/>
            </p:nvSpPr>
            <p:spPr>
              <a:xfrm>
                <a:off x="2720150" y="2369925"/>
                <a:ext cx="6675" cy="6300"/>
              </a:xfrm>
              <a:custGeom>
                <a:avLst/>
                <a:gdLst/>
                <a:ahLst/>
                <a:cxnLst/>
                <a:rect l="l" t="t" r="r" b="b"/>
                <a:pathLst>
                  <a:path w="267" h="252" extrusionOk="0">
                    <a:moveTo>
                      <a:pt x="127" y="0"/>
                    </a:moveTo>
                    <a:cubicBezTo>
                      <a:pt x="122" y="0"/>
                      <a:pt x="117" y="1"/>
                      <a:pt x="112" y="1"/>
                    </a:cubicBezTo>
                    <a:cubicBezTo>
                      <a:pt x="44" y="10"/>
                      <a:pt x="1" y="79"/>
                      <a:pt x="9" y="139"/>
                    </a:cubicBezTo>
                    <a:cubicBezTo>
                      <a:pt x="17" y="202"/>
                      <a:pt x="77" y="251"/>
                      <a:pt x="133" y="251"/>
                    </a:cubicBezTo>
                    <a:cubicBezTo>
                      <a:pt x="138" y="251"/>
                      <a:pt x="142" y="251"/>
                      <a:pt x="147" y="250"/>
                    </a:cubicBezTo>
                    <a:cubicBezTo>
                      <a:pt x="215" y="233"/>
                      <a:pt x="267" y="173"/>
                      <a:pt x="258" y="104"/>
                    </a:cubicBezTo>
                    <a:cubicBezTo>
                      <a:pt x="242" y="49"/>
                      <a:pt x="190" y="0"/>
                      <a:pt x="127"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8" name="Google Shape;2398;p39"/>
              <p:cNvSpPr/>
              <p:nvPr/>
            </p:nvSpPr>
            <p:spPr>
              <a:xfrm>
                <a:off x="2720150"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4"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399" name="Google Shape;2399;p39"/>
              <p:cNvSpPr/>
              <p:nvPr/>
            </p:nvSpPr>
            <p:spPr>
              <a:xfrm>
                <a:off x="2724450" y="2368025"/>
                <a:ext cx="1525" cy="1725"/>
              </a:xfrm>
              <a:custGeom>
                <a:avLst/>
                <a:gdLst/>
                <a:ahLst/>
                <a:cxnLst/>
                <a:rect l="l" t="t" r="r" b="b"/>
                <a:pathLst>
                  <a:path w="61" h="69" extrusionOk="0">
                    <a:moveTo>
                      <a:pt x="35" y="0"/>
                    </a:moveTo>
                    <a:cubicBezTo>
                      <a:pt x="18" y="0"/>
                      <a:pt x="9" y="9"/>
                      <a:pt x="9" y="9"/>
                    </a:cubicBezTo>
                    <a:cubicBezTo>
                      <a:pt x="0" y="17"/>
                      <a:pt x="0" y="17"/>
                      <a:pt x="0" y="35"/>
                    </a:cubicBezTo>
                    <a:cubicBezTo>
                      <a:pt x="0" y="43"/>
                      <a:pt x="9" y="43"/>
                      <a:pt x="9" y="52"/>
                    </a:cubicBezTo>
                    <a:cubicBezTo>
                      <a:pt x="9" y="69"/>
                      <a:pt x="18" y="69"/>
                      <a:pt x="35" y="69"/>
                    </a:cubicBezTo>
                    <a:cubicBezTo>
                      <a:pt x="43" y="69"/>
                      <a:pt x="43" y="69"/>
                      <a:pt x="52" y="52"/>
                    </a:cubicBezTo>
                    <a:cubicBezTo>
                      <a:pt x="60" y="43"/>
                      <a:pt x="60" y="17"/>
                      <a:pt x="52" y="9"/>
                    </a:cubicBezTo>
                    <a:cubicBezTo>
                      <a:pt x="52" y="0"/>
                      <a:pt x="43" y="0"/>
                      <a:pt x="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0" name="Google Shape;2400;p39"/>
              <p:cNvSpPr/>
              <p:nvPr/>
            </p:nvSpPr>
            <p:spPr>
              <a:xfrm>
                <a:off x="2726800" y="2371875"/>
                <a:ext cx="1325" cy="1525"/>
              </a:xfrm>
              <a:custGeom>
                <a:avLst/>
                <a:gdLst/>
                <a:ahLst/>
                <a:cxnLst/>
                <a:rect l="l" t="t" r="r" b="b"/>
                <a:pathLst>
                  <a:path w="53" h="61" extrusionOk="0">
                    <a:moveTo>
                      <a:pt x="35" y="1"/>
                    </a:moveTo>
                    <a:cubicBezTo>
                      <a:pt x="27" y="1"/>
                      <a:pt x="9" y="9"/>
                      <a:pt x="9" y="18"/>
                    </a:cubicBezTo>
                    <a:cubicBezTo>
                      <a:pt x="1" y="44"/>
                      <a:pt x="9" y="52"/>
                      <a:pt x="35" y="61"/>
                    </a:cubicBezTo>
                    <a:cubicBezTo>
                      <a:pt x="44" y="61"/>
                      <a:pt x="52" y="52"/>
                      <a:pt x="52" y="26"/>
                    </a:cubicBezTo>
                    <a:lnTo>
                      <a:pt x="52" y="9"/>
                    </a:lnTo>
                    <a:cubicBezTo>
                      <a:pt x="52" y="9"/>
                      <a:pt x="52" y="1"/>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1" name="Google Shape;2401;p39"/>
              <p:cNvSpPr/>
              <p:nvPr/>
            </p:nvSpPr>
            <p:spPr>
              <a:xfrm>
                <a:off x="2724875" y="2375950"/>
                <a:ext cx="1750" cy="1525"/>
              </a:xfrm>
              <a:custGeom>
                <a:avLst/>
                <a:gdLst/>
                <a:ahLst/>
                <a:cxnLst/>
                <a:rect l="l" t="t" r="r" b="b"/>
                <a:pathLst>
                  <a:path w="70" h="61" extrusionOk="0">
                    <a:moveTo>
                      <a:pt x="35" y="1"/>
                    </a:moveTo>
                    <a:cubicBezTo>
                      <a:pt x="26" y="1"/>
                      <a:pt x="18" y="1"/>
                      <a:pt x="18" y="18"/>
                    </a:cubicBezTo>
                    <a:cubicBezTo>
                      <a:pt x="1" y="26"/>
                      <a:pt x="1" y="26"/>
                      <a:pt x="1" y="35"/>
                    </a:cubicBezTo>
                    <a:cubicBezTo>
                      <a:pt x="9" y="52"/>
                      <a:pt x="26" y="61"/>
                      <a:pt x="35" y="61"/>
                    </a:cubicBezTo>
                    <a:cubicBezTo>
                      <a:pt x="43" y="52"/>
                      <a:pt x="61" y="52"/>
                      <a:pt x="69" y="52"/>
                    </a:cubicBezTo>
                    <a:lnTo>
                      <a:pt x="69" y="26"/>
                    </a:lnTo>
                    <a:cubicBezTo>
                      <a:pt x="61" y="18"/>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2" name="Google Shape;2402;p39"/>
              <p:cNvSpPr/>
              <p:nvPr/>
            </p:nvSpPr>
            <p:spPr>
              <a:xfrm>
                <a:off x="2720600" y="2375950"/>
                <a:ext cx="1725" cy="1750"/>
              </a:xfrm>
              <a:custGeom>
                <a:avLst/>
                <a:gdLst/>
                <a:ahLst/>
                <a:cxnLst/>
                <a:rect l="l" t="t" r="r" b="b"/>
                <a:pathLst>
                  <a:path w="69" h="70" extrusionOk="0">
                    <a:moveTo>
                      <a:pt x="34" y="1"/>
                    </a:moveTo>
                    <a:cubicBezTo>
                      <a:pt x="26" y="1"/>
                      <a:pt x="17" y="18"/>
                      <a:pt x="17" y="18"/>
                    </a:cubicBezTo>
                    <a:cubicBezTo>
                      <a:pt x="0" y="26"/>
                      <a:pt x="0" y="26"/>
                      <a:pt x="0" y="35"/>
                    </a:cubicBezTo>
                    <a:cubicBezTo>
                      <a:pt x="0" y="52"/>
                      <a:pt x="17" y="52"/>
                      <a:pt x="17" y="61"/>
                    </a:cubicBezTo>
                    <a:cubicBezTo>
                      <a:pt x="17" y="69"/>
                      <a:pt x="26" y="69"/>
                      <a:pt x="34" y="69"/>
                    </a:cubicBezTo>
                    <a:cubicBezTo>
                      <a:pt x="43" y="69"/>
                      <a:pt x="43" y="69"/>
                      <a:pt x="60" y="61"/>
                    </a:cubicBezTo>
                    <a:cubicBezTo>
                      <a:pt x="69" y="52"/>
                      <a:pt x="69" y="52"/>
                      <a:pt x="69" y="35"/>
                    </a:cubicBezTo>
                    <a:cubicBezTo>
                      <a:pt x="69" y="26"/>
                      <a:pt x="60" y="26"/>
                      <a:pt x="60" y="18"/>
                    </a:cubicBezTo>
                    <a:cubicBezTo>
                      <a:pt x="60" y="1"/>
                      <a:pt x="43" y="1"/>
                      <a:pt x="3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3" name="Google Shape;2403;p39"/>
              <p:cNvSpPr/>
              <p:nvPr/>
            </p:nvSpPr>
            <p:spPr>
              <a:xfrm>
                <a:off x="2718225" y="2372300"/>
                <a:ext cx="1750" cy="1750"/>
              </a:xfrm>
              <a:custGeom>
                <a:avLst/>
                <a:gdLst/>
                <a:ahLst/>
                <a:cxnLst/>
                <a:rect l="l" t="t" r="r" b="b"/>
                <a:pathLst>
                  <a:path w="70" h="70" extrusionOk="0">
                    <a:moveTo>
                      <a:pt x="35" y="1"/>
                    </a:moveTo>
                    <a:cubicBezTo>
                      <a:pt x="18" y="1"/>
                      <a:pt x="9" y="9"/>
                      <a:pt x="9" y="27"/>
                    </a:cubicBezTo>
                    <a:cubicBezTo>
                      <a:pt x="1" y="44"/>
                      <a:pt x="9" y="52"/>
                      <a:pt x="35" y="69"/>
                    </a:cubicBezTo>
                    <a:cubicBezTo>
                      <a:pt x="44" y="69"/>
                      <a:pt x="52" y="69"/>
                      <a:pt x="52" y="35"/>
                    </a:cubicBezTo>
                    <a:cubicBezTo>
                      <a:pt x="69"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4" name="Google Shape;2404;p39"/>
              <p:cNvSpPr/>
              <p:nvPr/>
            </p:nvSpPr>
            <p:spPr>
              <a:xfrm>
                <a:off x="2643375" y="2307950"/>
                <a:ext cx="2600" cy="3475"/>
              </a:xfrm>
              <a:custGeom>
                <a:avLst/>
                <a:gdLst/>
                <a:ahLst/>
                <a:cxnLst/>
                <a:rect l="l" t="t" r="r" b="b"/>
                <a:pathLst>
                  <a:path w="104" h="139" extrusionOk="0">
                    <a:moveTo>
                      <a:pt x="0" y="1"/>
                    </a:moveTo>
                    <a:lnTo>
                      <a:pt x="0" y="138"/>
                    </a:lnTo>
                    <a:lnTo>
                      <a:pt x="103" y="7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5" name="Google Shape;2405;p39"/>
              <p:cNvSpPr/>
              <p:nvPr/>
            </p:nvSpPr>
            <p:spPr>
              <a:xfrm>
                <a:off x="2610775" y="2357500"/>
                <a:ext cx="12250" cy="19325"/>
              </a:xfrm>
              <a:custGeom>
                <a:avLst/>
                <a:gdLst/>
                <a:ahLst/>
                <a:cxnLst/>
                <a:rect l="l" t="t" r="r" b="b"/>
                <a:pathLst>
                  <a:path w="490" h="773" extrusionOk="0">
                    <a:moveTo>
                      <a:pt x="0" y="1"/>
                    </a:moveTo>
                    <a:lnTo>
                      <a:pt x="0" y="18"/>
                    </a:lnTo>
                    <a:cubicBezTo>
                      <a:pt x="249" y="121"/>
                      <a:pt x="395" y="413"/>
                      <a:pt x="412" y="721"/>
                    </a:cubicBezTo>
                    <a:cubicBezTo>
                      <a:pt x="412" y="756"/>
                      <a:pt x="446" y="773"/>
                      <a:pt x="481" y="773"/>
                    </a:cubicBezTo>
                    <a:lnTo>
                      <a:pt x="489" y="773"/>
                    </a:lnTo>
                    <a:cubicBezTo>
                      <a:pt x="489" y="473"/>
                      <a:pt x="403" y="190"/>
                      <a:pt x="18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6" name="Google Shape;2406;p39"/>
              <p:cNvSpPr/>
              <p:nvPr/>
            </p:nvSpPr>
            <p:spPr>
              <a:xfrm>
                <a:off x="2575175" y="2353000"/>
                <a:ext cx="40325" cy="12050"/>
              </a:xfrm>
              <a:custGeom>
                <a:avLst/>
                <a:gdLst/>
                <a:ahLst/>
                <a:cxnLst/>
                <a:rect l="l" t="t" r="r" b="b"/>
                <a:pathLst>
                  <a:path w="1613" h="482" extrusionOk="0">
                    <a:moveTo>
                      <a:pt x="995" y="1"/>
                    </a:moveTo>
                    <a:cubicBezTo>
                      <a:pt x="661" y="1"/>
                      <a:pt x="343" y="138"/>
                      <a:pt x="112" y="378"/>
                    </a:cubicBezTo>
                    <a:lnTo>
                      <a:pt x="0" y="481"/>
                    </a:lnTo>
                    <a:lnTo>
                      <a:pt x="686" y="481"/>
                    </a:lnTo>
                    <a:cubicBezTo>
                      <a:pt x="798" y="301"/>
                      <a:pt x="1012" y="189"/>
                      <a:pt x="1227" y="189"/>
                    </a:cubicBezTo>
                    <a:lnTo>
                      <a:pt x="1613" y="189"/>
                    </a:lnTo>
                    <a:lnTo>
                      <a:pt x="1613" y="86"/>
                    </a:lnTo>
                    <a:lnTo>
                      <a:pt x="1527"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7" name="Google Shape;2407;p39"/>
              <p:cNvSpPr/>
              <p:nvPr/>
            </p:nvSpPr>
            <p:spPr>
              <a:xfrm>
                <a:off x="2640800" y="2305825"/>
                <a:ext cx="1300" cy="5600"/>
              </a:xfrm>
              <a:custGeom>
                <a:avLst/>
                <a:gdLst/>
                <a:ahLst/>
                <a:cxnLst/>
                <a:rect l="l" t="t" r="r" b="b"/>
                <a:pathLst>
                  <a:path w="52" h="224" extrusionOk="0">
                    <a:moveTo>
                      <a:pt x="35" y="0"/>
                    </a:moveTo>
                    <a:cubicBezTo>
                      <a:pt x="9" y="0"/>
                      <a:pt x="0" y="9"/>
                      <a:pt x="0" y="34"/>
                    </a:cubicBezTo>
                    <a:lnTo>
                      <a:pt x="0" y="197"/>
                    </a:lnTo>
                    <a:cubicBezTo>
                      <a:pt x="0" y="215"/>
                      <a:pt x="9" y="223"/>
                      <a:pt x="35" y="223"/>
                    </a:cubicBezTo>
                    <a:lnTo>
                      <a:pt x="52" y="223"/>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8" name="Google Shape;2408;p39"/>
              <p:cNvSpPr/>
              <p:nvPr/>
            </p:nvSpPr>
            <p:spPr>
              <a:xfrm>
                <a:off x="2642075" y="2305825"/>
                <a:ext cx="2175" cy="5600"/>
              </a:xfrm>
              <a:custGeom>
                <a:avLst/>
                <a:gdLst/>
                <a:ahLst/>
                <a:cxnLst/>
                <a:rect l="l" t="t" r="r" b="b"/>
                <a:pathLst>
                  <a:path w="87" h="224" extrusionOk="0">
                    <a:moveTo>
                      <a:pt x="1" y="0"/>
                    </a:moveTo>
                    <a:lnTo>
                      <a:pt x="1" y="223"/>
                    </a:lnTo>
                    <a:cubicBezTo>
                      <a:pt x="52" y="223"/>
                      <a:pt x="87" y="180"/>
                      <a:pt x="87" y="137"/>
                    </a:cubicBezTo>
                    <a:lnTo>
                      <a:pt x="87" y="86"/>
                    </a:lnTo>
                    <a:cubicBezTo>
                      <a:pt x="87" y="34"/>
                      <a:pt x="4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09" name="Google Shape;2409;p39"/>
              <p:cNvSpPr/>
              <p:nvPr/>
            </p:nvSpPr>
            <p:spPr>
              <a:xfrm>
                <a:off x="2621925" y="2321675"/>
                <a:ext cx="1950" cy="13125"/>
              </a:xfrm>
              <a:custGeom>
                <a:avLst/>
                <a:gdLst/>
                <a:ahLst/>
                <a:cxnLst/>
                <a:rect l="l" t="t" r="r" b="b"/>
                <a:pathLst>
                  <a:path w="78" h="525" extrusionOk="0">
                    <a:moveTo>
                      <a:pt x="26" y="1"/>
                    </a:moveTo>
                    <a:cubicBezTo>
                      <a:pt x="18" y="1"/>
                      <a:pt x="0" y="10"/>
                      <a:pt x="0" y="18"/>
                    </a:cubicBezTo>
                    <a:lnTo>
                      <a:pt x="0" y="507"/>
                    </a:lnTo>
                    <a:cubicBezTo>
                      <a:pt x="0" y="516"/>
                      <a:pt x="9" y="524"/>
                      <a:pt x="26" y="524"/>
                    </a:cubicBezTo>
                    <a:lnTo>
                      <a:pt x="35" y="524"/>
                    </a:lnTo>
                    <a:cubicBezTo>
                      <a:pt x="60" y="524"/>
                      <a:pt x="69" y="507"/>
                      <a:pt x="78" y="499"/>
                    </a:cubicBezTo>
                    <a:lnTo>
                      <a:pt x="78" y="44"/>
                    </a:lnTo>
                    <a:cubicBezTo>
                      <a:pt x="78" y="18"/>
                      <a:pt x="60" y="1"/>
                      <a:pt x="3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0" name="Google Shape;2410;p39"/>
              <p:cNvSpPr/>
              <p:nvPr/>
            </p:nvSpPr>
            <p:spPr>
              <a:xfrm>
                <a:off x="2620425" y="2318900"/>
                <a:ext cx="1950" cy="9450"/>
              </a:xfrm>
              <a:custGeom>
                <a:avLst/>
                <a:gdLst/>
                <a:ahLst/>
                <a:cxnLst/>
                <a:rect l="l" t="t" r="r" b="b"/>
                <a:pathLst>
                  <a:path w="78" h="378" extrusionOk="0">
                    <a:moveTo>
                      <a:pt x="9" y="0"/>
                    </a:moveTo>
                    <a:cubicBezTo>
                      <a:pt x="0" y="0"/>
                      <a:pt x="0" y="18"/>
                      <a:pt x="0" y="18"/>
                    </a:cubicBezTo>
                    <a:lnTo>
                      <a:pt x="0" y="318"/>
                    </a:lnTo>
                    <a:cubicBezTo>
                      <a:pt x="0" y="344"/>
                      <a:pt x="26" y="378"/>
                      <a:pt x="60" y="378"/>
                    </a:cubicBezTo>
                    <a:lnTo>
                      <a:pt x="78" y="378"/>
                    </a:lnTo>
                    <a:lnTo>
                      <a:pt x="52" y="335"/>
                    </a:lnTo>
                    <a:cubicBezTo>
                      <a:pt x="35" y="335"/>
                      <a:pt x="17" y="318"/>
                      <a:pt x="17" y="301"/>
                    </a:cubicBezTo>
                    <a:lnTo>
                      <a:pt x="17" y="18"/>
                    </a:lnTo>
                    <a:cubicBezTo>
                      <a:pt x="17" y="0"/>
                      <a:pt x="9"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1" name="Google Shape;2411;p39"/>
              <p:cNvSpPr/>
              <p:nvPr/>
            </p:nvSpPr>
            <p:spPr>
              <a:xfrm>
                <a:off x="2860000" y="2304325"/>
                <a:ext cx="18900" cy="53000"/>
              </a:xfrm>
              <a:custGeom>
                <a:avLst/>
                <a:gdLst/>
                <a:ahLst/>
                <a:cxnLst/>
                <a:rect l="l" t="t" r="r" b="b"/>
                <a:pathLst>
                  <a:path w="756" h="2120" extrusionOk="0">
                    <a:moveTo>
                      <a:pt x="378" y="0"/>
                    </a:moveTo>
                    <a:cubicBezTo>
                      <a:pt x="172" y="0"/>
                      <a:pt x="1" y="472"/>
                      <a:pt x="1" y="1055"/>
                    </a:cubicBezTo>
                    <a:cubicBezTo>
                      <a:pt x="1" y="1639"/>
                      <a:pt x="164" y="2119"/>
                      <a:pt x="378" y="2119"/>
                    </a:cubicBezTo>
                    <a:cubicBezTo>
                      <a:pt x="584" y="2119"/>
                      <a:pt x="756" y="1647"/>
                      <a:pt x="756" y="1055"/>
                    </a:cubicBezTo>
                    <a:cubicBezTo>
                      <a:pt x="756" y="472"/>
                      <a:pt x="584" y="0"/>
                      <a:pt x="378"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2" name="Google Shape;2412;p39"/>
              <p:cNvSpPr/>
              <p:nvPr/>
            </p:nvSpPr>
            <p:spPr>
              <a:xfrm>
                <a:off x="2677050" y="2304325"/>
                <a:ext cx="18675" cy="53000"/>
              </a:xfrm>
              <a:custGeom>
                <a:avLst/>
                <a:gdLst/>
                <a:ahLst/>
                <a:cxnLst/>
                <a:rect l="l" t="t" r="r" b="b"/>
                <a:pathLst>
                  <a:path w="747" h="2120" extrusionOk="0">
                    <a:moveTo>
                      <a:pt x="369" y="0"/>
                    </a:moveTo>
                    <a:cubicBezTo>
                      <a:pt x="172" y="0"/>
                      <a:pt x="0" y="472"/>
                      <a:pt x="0" y="1055"/>
                    </a:cubicBezTo>
                    <a:cubicBezTo>
                      <a:pt x="0" y="1647"/>
                      <a:pt x="172" y="2119"/>
                      <a:pt x="369" y="2119"/>
                    </a:cubicBezTo>
                    <a:cubicBezTo>
                      <a:pt x="584" y="2119"/>
                      <a:pt x="747" y="1639"/>
                      <a:pt x="747" y="1055"/>
                    </a:cubicBezTo>
                    <a:cubicBezTo>
                      <a:pt x="747" y="472"/>
                      <a:pt x="575" y="0"/>
                      <a:pt x="369"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3" name="Google Shape;2413;p39"/>
              <p:cNvSpPr/>
              <p:nvPr/>
            </p:nvSpPr>
            <p:spPr>
              <a:xfrm>
                <a:off x="2729800" y="2357500"/>
                <a:ext cx="150175" cy="10750"/>
              </a:xfrm>
              <a:custGeom>
                <a:avLst/>
                <a:gdLst/>
                <a:ahLst/>
                <a:cxnLst/>
                <a:rect l="l" t="t" r="r" b="b"/>
                <a:pathLst>
                  <a:path w="6007" h="430" extrusionOk="0">
                    <a:moveTo>
                      <a:pt x="1" y="1"/>
                    </a:moveTo>
                    <a:lnTo>
                      <a:pt x="293" y="430"/>
                    </a:lnTo>
                    <a:lnTo>
                      <a:pt x="6007" y="430"/>
                    </a:lnTo>
                    <a:lnTo>
                      <a:pt x="6007" y="215"/>
                    </a:lnTo>
                    <a:lnTo>
                      <a:pt x="5621" y="215"/>
                    </a:lnTo>
                    <a:lnTo>
                      <a:pt x="5535"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4" name="Google Shape;2414;p39"/>
              <p:cNvSpPr/>
              <p:nvPr/>
            </p:nvSpPr>
            <p:spPr>
              <a:xfrm>
                <a:off x="2833850" y="2360075"/>
                <a:ext cx="26825" cy="25775"/>
              </a:xfrm>
              <a:custGeom>
                <a:avLst/>
                <a:gdLst/>
                <a:ahLst/>
                <a:cxnLst/>
                <a:rect l="l" t="t" r="r" b="b"/>
                <a:pathLst>
                  <a:path w="1073" h="1031" extrusionOk="0">
                    <a:moveTo>
                      <a:pt x="489" y="1"/>
                    </a:moveTo>
                    <a:lnTo>
                      <a:pt x="403" y="9"/>
                    </a:lnTo>
                    <a:lnTo>
                      <a:pt x="403" y="52"/>
                    </a:lnTo>
                    <a:cubicBezTo>
                      <a:pt x="386" y="61"/>
                      <a:pt x="360" y="61"/>
                      <a:pt x="343" y="69"/>
                    </a:cubicBezTo>
                    <a:lnTo>
                      <a:pt x="309" y="44"/>
                    </a:lnTo>
                    <a:lnTo>
                      <a:pt x="232" y="87"/>
                    </a:lnTo>
                    <a:lnTo>
                      <a:pt x="240" y="129"/>
                    </a:lnTo>
                    <a:cubicBezTo>
                      <a:pt x="223" y="138"/>
                      <a:pt x="215" y="155"/>
                      <a:pt x="189" y="172"/>
                    </a:cubicBezTo>
                    <a:lnTo>
                      <a:pt x="154" y="147"/>
                    </a:lnTo>
                    <a:lnTo>
                      <a:pt x="103" y="215"/>
                    </a:lnTo>
                    <a:lnTo>
                      <a:pt x="129" y="241"/>
                    </a:lnTo>
                    <a:cubicBezTo>
                      <a:pt x="120" y="258"/>
                      <a:pt x="103" y="275"/>
                      <a:pt x="94" y="301"/>
                    </a:cubicBezTo>
                    <a:lnTo>
                      <a:pt x="52" y="284"/>
                    </a:lnTo>
                    <a:lnTo>
                      <a:pt x="17" y="361"/>
                    </a:lnTo>
                    <a:lnTo>
                      <a:pt x="52" y="387"/>
                    </a:lnTo>
                    <a:cubicBezTo>
                      <a:pt x="52" y="404"/>
                      <a:pt x="43" y="430"/>
                      <a:pt x="43" y="447"/>
                    </a:cubicBezTo>
                    <a:lnTo>
                      <a:pt x="0" y="455"/>
                    </a:lnTo>
                    <a:lnTo>
                      <a:pt x="0" y="541"/>
                    </a:lnTo>
                    <a:lnTo>
                      <a:pt x="43" y="558"/>
                    </a:lnTo>
                    <a:lnTo>
                      <a:pt x="43" y="584"/>
                    </a:lnTo>
                    <a:cubicBezTo>
                      <a:pt x="43" y="601"/>
                      <a:pt x="43" y="610"/>
                      <a:pt x="69" y="618"/>
                    </a:cubicBezTo>
                    <a:lnTo>
                      <a:pt x="43" y="644"/>
                    </a:lnTo>
                    <a:lnTo>
                      <a:pt x="60" y="713"/>
                    </a:lnTo>
                    <a:lnTo>
                      <a:pt x="103" y="713"/>
                    </a:lnTo>
                    <a:lnTo>
                      <a:pt x="137" y="781"/>
                    </a:lnTo>
                    <a:lnTo>
                      <a:pt x="112" y="816"/>
                    </a:lnTo>
                    <a:lnTo>
                      <a:pt x="172" y="876"/>
                    </a:lnTo>
                    <a:lnTo>
                      <a:pt x="197" y="859"/>
                    </a:lnTo>
                    <a:cubicBezTo>
                      <a:pt x="223" y="867"/>
                      <a:pt x="232" y="884"/>
                      <a:pt x="257" y="902"/>
                    </a:cubicBezTo>
                    <a:lnTo>
                      <a:pt x="240" y="927"/>
                    </a:lnTo>
                    <a:lnTo>
                      <a:pt x="317" y="970"/>
                    </a:lnTo>
                    <a:lnTo>
                      <a:pt x="343" y="945"/>
                    </a:lnTo>
                    <a:cubicBezTo>
                      <a:pt x="360" y="953"/>
                      <a:pt x="386" y="953"/>
                      <a:pt x="403" y="962"/>
                    </a:cubicBezTo>
                    <a:lnTo>
                      <a:pt x="403" y="1005"/>
                    </a:lnTo>
                    <a:lnTo>
                      <a:pt x="489" y="1030"/>
                    </a:lnTo>
                    <a:lnTo>
                      <a:pt x="498" y="996"/>
                    </a:lnTo>
                    <a:lnTo>
                      <a:pt x="575" y="996"/>
                    </a:lnTo>
                    <a:lnTo>
                      <a:pt x="592" y="1030"/>
                    </a:lnTo>
                    <a:lnTo>
                      <a:pt x="678" y="1013"/>
                    </a:lnTo>
                    <a:lnTo>
                      <a:pt x="678" y="970"/>
                    </a:lnTo>
                    <a:cubicBezTo>
                      <a:pt x="695" y="970"/>
                      <a:pt x="712" y="962"/>
                      <a:pt x="738" y="953"/>
                    </a:cubicBezTo>
                    <a:lnTo>
                      <a:pt x="764" y="979"/>
                    </a:lnTo>
                    <a:lnTo>
                      <a:pt x="832" y="945"/>
                    </a:lnTo>
                    <a:lnTo>
                      <a:pt x="824" y="902"/>
                    </a:lnTo>
                    <a:cubicBezTo>
                      <a:pt x="849" y="884"/>
                      <a:pt x="858" y="867"/>
                      <a:pt x="875" y="859"/>
                    </a:cubicBezTo>
                    <a:lnTo>
                      <a:pt x="909" y="876"/>
                    </a:lnTo>
                    <a:lnTo>
                      <a:pt x="961" y="816"/>
                    </a:lnTo>
                    <a:lnTo>
                      <a:pt x="944" y="781"/>
                    </a:lnTo>
                    <a:cubicBezTo>
                      <a:pt x="952" y="773"/>
                      <a:pt x="961" y="747"/>
                      <a:pt x="970" y="730"/>
                    </a:cubicBezTo>
                    <a:lnTo>
                      <a:pt x="1012" y="739"/>
                    </a:lnTo>
                    <a:lnTo>
                      <a:pt x="1047" y="661"/>
                    </a:lnTo>
                    <a:lnTo>
                      <a:pt x="1012" y="644"/>
                    </a:lnTo>
                    <a:cubicBezTo>
                      <a:pt x="1012" y="618"/>
                      <a:pt x="1030" y="601"/>
                      <a:pt x="1030" y="576"/>
                    </a:cubicBezTo>
                    <a:lnTo>
                      <a:pt x="1073" y="567"/>
                    </a:lnTo>
                    <a:lnTo>
                      <a:pt x="1073" y="481"/>
                    </a:lnTo>
                    <a:lnTo>
                      <a:pt x="1030" y="473"/>
                    </a:lnTo>
                    <a:lnTo>
                      <a:pt x="1030" y="438"/>
                    </a:lnTo>
                    <a:cubicBezTo>
                      <a:pt x="1012" y="430"/>
                      <a:pt x="1012" y="413"/>
                      <a:pt x="1012" y="404"/>
                    </a:cubicBezTo>
                    <a:lnTo>
                      <a:pt x="1047" y="387"/>
                    </a:lnTo>
                    <a:lnTo>
                      <a:pt x="1030" y="310"/>
                    </a:lnTo>
                    <a:lnTo>
                      <a:pt x="987" y="310"/>
                    </a:lnTo>
                    <a:cubicBezTo>
                      <a:pt x="970" y="301"/>
                      <a:pt x="961" y="275"/>
                      <a:pt x="952" y="258"/>
                    </a:cubicBezTo>
                    <a:lnTo>
                      <a:pt x="987" y="224"/>
                    </a:lnTo>
                    <a:lnTo>
                      <a:pt x="927" y="155"/>
                    </a:lnTo>
                    <a:lnTo>
                      <a:pt x="884" y="181"/>
                    </a:lnTo>
                    <a:cubicBezTo>
                      <a:pt x="867" y="172"/>
                      <a:pt x="858" y="147"/>
                      <a:pt x="832" y="138"/>
                    </a:cubicBezTo>
                    <a:lnTo>
                      <a:pt x="841" y="95"/>
                    </a:lnTo>
                    <a:lnTo>
                      <a:pt x="772" y="52"/>
                    </a:lnTo>
                    <a:lnTo>
                      <a:pt x="738" y="87"/>
                    </a:lnTo>
                    <a:cubicBezTo>
                      <a:pt x="712" y="69"/>
                      <a:pt x="695" y="69"/>
                      <a:pt x="669" y="61"/>
                    </a:cubicBezTo>
                    <a:lnTo>
                      <a:pt x="669" y="18"/>
                    </a:lnTo>
                    <a:lnTo>
                      <a:pt x="583" y="1"/>
                    </a:lnTo>
                    <a:lnTo>
                      <a:pt x="566" y="44"/>
                    </a:lnTo>
                    <a:lnTo>
                      <a:pt x="498" y="44"/>
                    </a:lnTo>
                    <a:lnTo>
                      <a:pt x="489"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5" name="Google Shape;2415;p39"/>
              <p:cNvSpPr/>
              <p:nvPr/>
            </p:nvSpPr>
            <p:spPr>
              <a:xfrm>
                <a:off x="2839200" y="2365825"/>
                <a:ext cx="15250" cy="14325"/>
              </a:xfrm>
              <a:custGeom>
                <a:avLst/>
                <a:gdLst/>
                <a:ahLst/>
                <a:cxnLst/>
                <a:rect l="l" t="t" r="r" b="b"/>
                <a:pathLst>
                  <a:path w="610" h="573" extrusionOk="0">
                    <a:moveTo>
                      <a:pt x="298" y="1"/>
                    </a:moveTo>
                    <a:cubicBezTo>
                      <a:pt x="288" y="1"/>
                      <a:pt x="277" y="1"/>
                      <a:pt x="267" y="2"/>
                    </a:cubicBezTo>
                    <a:cubicBezTo>
                      <a:pt x="103" y="28"/>
                      <a:pt x="1" y="174"/>
                      <a:pt x="18" y="328"/>
                    </a:cubicBezTo>
                    <a:cubicBezTo>
                      <a:pt x="41" y="468"/>
                      <a:pt x="162" y="572"/>
                      <a:pt x="299" y="572"/>
                    </a:cubicBezTo>
                    <a:cubicBezTo>
                      <a:pt x="314" y="572"/>
                      <a:pt x="329" y="571"/>
                      <a:pt x="344" y="569"/>
                    </a:cubicBezTo>
                    <a:cubicBezTo>
                      <a:pt x="498" y="551"/>
                      <a:pt x="610" y="397"/>
                      <a:pt x="584" y="251"/>
                    </a:cubicBezTo>
                    <a:cubicBezTo>
                      <a:pt x="568" y="100"/>
                      <a:pt x="434" y="1"/>
                      <a:pt x="29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6" name="Google Shape;2416;p39"/>
              <p:cNvSpPr/>
              <p:nvPr/>
            </p:nvSpPr>
            <p:spPr>
              <a:xfrm>
                <a:off x="2840700" y="2367150"/>
                <a:ext cx="12050" cy="11425"/>
              </a:xfrm>
              <a:custGeom>
                <a:avLst/>
                <a:gdLst/>
                <a:ahLst/>
                <a:cxnLst/>
                <a:rect l="l" t="t" r="r" b="b"/>
                <a:pathLst>
                  <a:path w="482" h="457" extrusionOk="0">
                    <a:moveTo>
                      <a:pt x="233" y="0"/>
                    </a:moveTo>
                    <a:cubicBezTo>
                      <a:pt x="227" y="0"/>
                      <a:pt x="221" y="0"/>
                      <a:pt x="215" y="1"/>
                    </a:cubicBezTo>
                    <a:cubicBezTo>
                      <a:pt x="86" y="27"/>
                      <a:pt x="1" y="147"/>
                      <a:pt x="26" y="258"/>
                    </a:cubicBezTo>
                    <a:cubicBezTo>
                      <a:pt x="43" y="373"/>
                      <a:pt x="145" y="456"/>
                      <a:pt x="266" y="456"/>
                    </a:cubicBezTo>
                    <a:cubicBezTo>
                      <a:pt x="272" y="456"/>
                      <a:pt x="278" y="456"/>
                      <a:pt x="284" y="456"/>
                    </a:cubicBezTo>
                    <a:cubicBezTo>
                      <a:pt x="404" y="430"/>
                      <a:pt x="481" y="327"/>
                      <a:pt x="472" y="198"/>
                    </a:cubicBezTo>
                    <a:cubicBezTo>
                      <a:pt x="456" y="84"/>
                      <a:pt x="354" y="0"/>
                      <a:pt x="233"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7" name="Google Shape;2417;p39"/>
              <p:cNvSpPr/>
              <p:nvPr/>
            </p:nvSpPr>
            <p:spPr>
              <a:xfrm>
                <a:off x="2843500" y="2369925"/>
                <a:ext cx="6675" cy="6300"/>
              </a:xfrm>
              <a:custGeom>
                <a:avLst/>
                <a:gdLst/>
                <a:ahLst/>
                <a:cxnLst/>
                <a:rect l="l" t="t" r="r" b="b"/>
                <a:pathLst>
                  <a:path w="267" h="252" extrusionOk="0">
                    <a:moveTo>
                      <a:pt x="127" y="0"/>
                    </a:moveTo>
                    <a:cubicBezTo>
                      <a:pt x="122" y="0"/>
                      <a:pt x="117" y="1"/>
                      <a:pt x="112" y="1"/>
                    </a:cubicBezTo>
                    <a:cubicBezTo>
                      <a:pt x="43" y="10"/>
                      <a:pt x="0" y="79"/>
                      <a:pt x="9" y="139"/>
                    </a:cubicBezTo>
                    <a:cubicBezTo>
                      <a:pt x="17" y="202"/>
                      <a:pt x="76" y="251"/>
                      <a:pt x="133" y="251"/>
                    </a:cubicBezTo>
                    <a:cubicBezTo>
                      <a:pt x="137" y="251"/>
                      <a:pt x="142" y="251"/>
                      <a:pt x="146" y="250"/>
                    </a:cubicBezTo>
                    <a:cubicBezTo>
                      <a:pt x="215" y="233"/>
                      <a:pt x="266" y="173"/>
                      <a:pt x="258" y="104"/>
                    </a:cubicBezTo>
                    <a:cubicBezTo>
                      <a:pt x="242" y="49"/>
                      <a:pt x="189" y="0"/>
                      <a:pt x="127"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8" name="Google Shape;2418;p39"/>
              <p:cNvSpPr/>
              <p:nvPr/>
            </p:nvSpPr>
            <p:spPr>
              <a:xfrm>
                <a:off x="2843500" y="2368650"/>
                <a:ext cx="1525" cy="1325"/>
              </a:xfrm>
              <a:custGeom>
                <a:avLst/>
                <a:gdLst/>
                <a:ahLst/>
                <a:cxnLst/>
                <a:rect l="l" t="t" r="r" b="b"/>
                <a:pathLst>
                  <a:path w="61" h="53" extrusionOk="0">
                    <a:moveTo>
                      <a:pt x="17" y="1"/>
                    </a:moveTo>
                    <a:cubicBezTo>
                      <a:pt x="9" y="1"/>
                      <a:pt x="0" y="18"/>
                      <a:pt x="0" y="27"/>
                    </a:cubicBezTo>
                    <a:cubicBezTo>
                      <a:pt x="9" y="44"/>
                      <a:pt x="17" y="52"/>
                      <a:pt x="34" y="52"/>
                    </a:cubicBezTo>
                    <a:cubicBezTo>
                      <a:pt x="52" y="52"/>
                      <a:pt x="60" y="44"/>
                      <a:pt x="52" y="18"/>
                    </a:cubicBezTo>
                    <a:cubicBezTo>
                      <a:pt x="43" y="10"/>
                      <a:pt x="34" y="1"/>
                      <a:pt x="1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19" name="Google Shape;2419;p39"/>
              <p:cNvSpPr/>
              <p:nvPr/>
            </p:nvSpPr>
            <p:spPr>
              <a:xfrm>
                <a:off x="2847775" y="2368025"/>
                <a:ext cx="1525" cy="1725"/>
              </a:xfrm>
              <a:custGeom>
                <a:avLst/>
                <a:gdLst/>
                <a:ahLst/>
                <a:cxnLst/>
                <a:rect l="l" t="t" r="r" b="b"/>
                <a:pathLst>
                  <a:path w="61" h="69" extrusionOk="0">
                    <a:moveTo>
                      <a:pt x="35" y="0"/>
                    </a:moveTo>
                    <a:cubicBezTo>
                      <a:pt x="18" y="0"/>
                      <a:pt x="9" y="9"/>
                      <a:pt x="9" y="9"/>
                    </a:cubicBezTo>
                    <a:cubicBezTo>
                      <a:pt x="1" y="17"/>
                      <a:pt x="1" y="17"/>
                      <a:pt x="1" y="35"/>
                    </a:cubicBezTo>
                    <a:cubicBezTo>
                      <a:pt x="1" y="43"/>
                      <a:pt x="9" y="43"/>
                      <a:pt x="9" y="52"/>
                    </a:cubicBezTo>
                    <a:cubicBezTo>
                      <a:pt x="9" y="69"/>
                      <a:pt x="18" y="69"/>
                      <a:pt x="35" y="69"/>
                    </a:cubicBezTo>
                    <a:cubicBezTo>
                      <a:pt x="44" y="69"/>
                      <a:pt x="44" y="69"/>
                      <a:pt x="52" y="52"/>
                    </a:cubicBezTo>
                    <a:cubicBezTo>
                      <a:pt x="61" y="43"/>
                      <a:pt x="61" y="17"/>
                      <a:pt x="52" y="9"/>
                    </a:cubicBezTo>
                    <a:cubicBezTo>
                      <a:pt x="52" y="0"/>
                      <a:pt x="44" y="0"/>
                      <a:pt x="35"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0" name="Google Shape;2420;p39"/>
              <p:cNvSpPr/>
              <p:nvPr/>
            </p:nvSpPr>
            <p:spPr>
              <a:xfrm>
                <a:off x="2850350" y="2371875"/>
                <a:ext cx="1525" cy="1525"/>
              </a:xfrm>
              <a:custGeom>
                <a:avLst/>
                <a:gdLst/>
                <a:ahLst/>
                <a:cxnLst/>
                <a:rect l="l" t="t" r="r" b="b"/>
                <a:pathLst>
                  <a:path w="61" h="61" extrusionOk="0">
                    <a:moveTo>
                      <a:pt x="35" y="1"/>
                    </a:moveTo>
                    <a:cubicBezTo>
                      <a:pt x="26" y="1"/>
                      <a:pt x="18" y="9"/>
                      <a:pt x="18" y="18"/>
                    </a:cubicBezTo>
                    <a:cubicBezTo>
                      <a:pt x="1" y="44"/>
                      <a:pt x="18" y="52"/>
                      <a:pt x="35" y="61"/>
                    </a:cubicBezTo>
                    <a:cubicBezTo>
                      <a:pt x="44" y="61"/>
                      <a:pt x="52" y="52"/>
                      <a:pt x="61" y="26"/>
                    </a:cubicBezTo>
                    <a:lnTo>
                      <a:pt x="61" y="9"/>
                    </a:lnTo>
                    <a:cubicBezTo>
                      <a:pt x="61" y="9"/>
                      <a:pt x="61" y="1"/>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1" name="Google Shape;2421;p39"/>
              <p:cNvSpPr/>
              <p:nvPr/>
            </p:nvSpPr>
            <p:spPr>
              <a:xfrm>
                <a:off x="2848200" y="2375950"/>
                <a:ext cx="1525" cy="1525"/>
              </a:xfrm>
              <a:custGeom>
                <a:avLst/>
                <a:gdLst/>
                <a:ahLst/>
                <a:cxnLst/>
                <a:rect l="l" t="t" r="r" b="b"/>
                <a:pathLst>
                  <a:path w="61" h="61" extrusionOk="0">
                    <a:moveTo>
                      <a:pt x="27" y="1"/>
                    </a:moveTo>
                    <a:cubicBezTo>
                      <a:pt x="18" y="1"/>
                      <a:pt x="1" y="1"/>
                      <a:pt x="1" y="18"/>
                    </a:cubicBezTo>
                    <a:lnTo>
                      <a:pt x="1" y="35"/>
                    </a:lnTo>
                    <a:cubicBezTo>
                      <a:pt x="9" y="52"/>
                      <a:pt x="27" y="61"/>
                      <a:pt x="35" y="61"/>
                    </a:cubicBezTo>
                    <a:cubicBezTo>
                      <a:pt x="61" y="52"/>
                      <a:pt x="61" y="52"/>
                      <a:pt x="44" y="52"/>
                    </a:cubicBezTo>
                    <a:cubicBezTo>
                      <a:pt x="61" y="35"/>
                      <a:pt x="61" y="35"/>
                      <a:pt x="61" y="26"/>
                    </a:cubicBezTo>
                    <a:cubicBezTo>
                      <a:pt x="44" y="18"/>
                      <a:pt x="35" y="1"/>
                      <a:pt x="27"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2" name="Google Shape;2422;p39"/>
              <p:cNvSpPr/>
              <p:nvPr/>
            </p:nvSpPr>
            <p:spPr>
              <a:xfrm>
                <a:off x="2843925" y="2375950"/>
                <a:ext cx="1725" cy="1750"/>
              </a:xfrm>
              <a:custGeom>
                <a:avLst/>
                <a:gdLst/>
                <a:ahLst/>
                <a:cxnLst/>
                <a:rect l="l" t="t" r="r" b="b"/>
                <a:pathLst>
                  <a:path w="69" h="70" extrusionOk="0">
                    <a:moveTo>
                      <a:pt x="35" y="1"/>
                    </a:moveTo>
                    <a:cubicBezTo>
                      <a:pt x="26" y="1"/>
                      <a:pt x="17" y="18"/>
                      <a:pt x="17" y="18"/>
                    </a:cubicBezTo>
                    <a:cubicBezTo>
                      <a:pt x="0" y="26"/>
                      <a:pt x="0" y="26"/>
                      <a:pt x="0" y="35"/>
                    </a:cubicBezTo>
                    <a:cubicBezTo>
                      <a:pt x="0" y="52"/>
                      <a:pt x="17" y="52"/>
                      <a:pt x="17" y="61"/>
                    </a:cubicBezTo>
                    <a:cubicBezTo>
                      <a:pt x="17" y="69"/>
                      <a:pt x="26" y="69"/>
                      <a:pt x="35" y="69"/>
                    </a:cubicBezTo>
                    <a:cubicBezTo>
                      <a:pt x="43" y="69"/>
                      <a:pt x="43" y="69"/>
                      <a:pt x="60" y="61"/>
                    </a:cubicBezTo>
                    <a:cubicBezTo>
                      <a:pt x="69" y="52"/>
                      <a:pt x="69" y="52"/>
                      <a:pt x="69" y="35"/>
                    </a:cubicBezTo>
                    <a:cubicBezTo>
                      <a:pt x="69" y="26"/>
                      <a:pt x="60" y="26"/>
                      <a:pt x="60" y="18"/>
                    </a:cubicBezTo>
                    <a:cubicBezTo>
                      <a:pt x="60" y="1"/>
                      <a:pt x="43" y="1"/>
                      <a:pt x="3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3" name="Google Shape;2423;p39"/>
              <p:cNvSpPr/>
              <p:nvPr/>
            </p:nvSpPr>
            <p:spPr>
              <a:xfrm>
                <a:off x="2841550" y="2372300"/>
                <a:ext cx="1750" cy="1750"/>
              </a:xfrm>
              <a:custGeom>
                <a:avLst/>
                <a:gdLst/>
                <a:ahLst/>
                <a:cxnLst/>
                <a:rect l="l" t="t" r="r" b="b"/>
                <a:pathLst>
                  <a:path w="70" h="70" extrusionOk="0">
                    <a:moveTo>
                      <a:pt x="35" y="1"/>
                    </a:moveTo>
                    <a:cubicBezTo>
                      <a:pt x="18" y="1"/>
                      <a:pt x="9" y="9"/>
                      <a:pt x="9" y="27"/>
                    </a:cubicBezTo>
                    <a:cubicBezTo>
                      <a:pt x="1" y="44"/>
                      <a:pt x="9" y="52"/>
                      <a:pt x="35" y="69"/>
                    </a:cubicBezTo>
                    <a:cubicBezTo>
                      <a:pt x="44" y="69"/>
                      <a:pt x="52" y="69"/>
                      <a:pt x="70" y="35"/>
                    </a:cubicBezTo>
                    <a:cubicBezTo>
                      <a:pt x="70"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4" name="Google Shape;2424;p39"/>
              <p:cNvSpPr/>
              <p:nvPr/>
            </p:nvSpPr>
            <p:spPr>
              <a:xfrm>
                <a:off x="2804875" y="2360075"/>
                <a:ext cx="26850" cy="25775"/>
              </a:xfrm>
              <a:custGeom>
                <a:avLst/>
                <a:gdLst/>
                <a:ahLst/>
                <a:cxnLst/>
                <a:rect l="l" t="t" r="r" b="b"/>
                <a:pathLst>
                  <a:path w="1074" h="1031" extrusionOk="0">
                    <a:moveTo>
                      <a:pt x="490" y="1"/>
                    </a:moveTo>
                    <a:lnTo>
                      <a:pt x="404" y="9"/>
                    </a:lnTo>
                    <a:lnTo>
                      <a:pt x="404" y="52"/>
                    </a:lnTo>
                    <a:cubicBezTo>
                      <a:pt x="387" y="61"/>
                      <a:pt x="361" y="61"/>
                      <a:pt x="344" y="69"/>
                    </a:cubicBezTo>
                    <a:lnTo>
                      <a:pt x="310" y="44"/>
                    </a:lnTo>
                    <a:lnTo>
                      <a:pt x="232" y="87"/>
                    </a:lnTo>
                    <a:lnTo>
                      <a:pt x="241" y="129"/>
                    </a:lnTo>
                    <a:cubicBezTo>
                      <a:pt x="224" y="138"/>
                      <a:pt x="215" y="155"/>
                      <a:pt x="190" y="172"/>
                    </a:cubicBezTo>
                    <a:lnTo>
                      <a:pt x="155" y="147"/>
                    </a:lnTo>
                    <a:lnTo>
                      <a:pt x="104" y="215"/>
                    </a:lnTo>
                    <a:lnTo>
                      <a:pt x="129" y="241"/>
                    </a:lnTo>
                    <a:cubicBezTo>
                      <a:pt x="121" y="258"/>
                      <a:pt x="104" y="275"/>
                      <a:pt x="95" y="301"/>
                    </a:cubicBezTo>
                    <a:lnTo>
                      <a:pt x="52" y="284"/>
                    </a:lnTo>
                    <a:lnTo>
                      <a:pt x="18" y="361"/>
                    </a:lnTo>
                    <a:lnTo>
                      <a:pt x="52" y="387"/>
                    </a:lnTo>
                    <a:cubicBezTo>
                      <a:pt x="52" y="404"/>
                      <a:pt x="44" y="430"/>
                      <a:pt x="44" y="447"/>
                    </a:cubicBezTo>
                    <a:lnTo>
                      <a:pt x="1" y="455"/>
                    </a:lnTo>
                    <a:lnTo>
                      <a:pt x="1" y="541"/>
                    </a:lnTo>
                    <a:lnTo>
                      <a:pt x="44" y="558"/>
                    </a:lnTo>
                    <a:lnTo>
                      <a:pt x="44" y="584"/>
                    </a:lnTo>
                    <a:cubicBezTo>
                      <a:pt x="44" y="601"/>
                      <a:pt x="44" y="610"/>
                      <a:pt x="78" y="618"/>
                    </a:cubicBezTo>
                    <a:lnTo>
                      <a:pt x="44" y="644"/>
                    </a:lnTo>
                    <a:lnTo>
                      <a:pt x="61" y="713"/>
                    </a:lnTo>
                    <a:lnTo>
                      <a:pt x="104" y="713"/>
                    </a:lnTo>
                    <a:lnTo>
                      <a:pt x="138" y="781"/>
                    </a:lnTo>
                    <a:lnTo>
                      <a:pt x="121" y="816"/>
                    </a:lnTo>
                    <a:lnTo>
                      <a:pt x="172" y="876"/>
                    </a:lnTo>
                    <a:lnTo>
                      <a:pt x="198" y="859"/>
                    </a:lnTo>
                    <a:cubicBezTo>
                      <a:pt x="224" y="867"/>
                      <a:pt x="232" y="884"/>
                      <a:pt x="258" y="902"/>
                    </a:cubicBezTo>
                    <a:lnTo>
                      <a:pt x="241" y="927"/>
                    </a:lnTo>
                    <a:lnTo>
                      <a:pt x="318" y="970"/>
                    </a:lnTo>
                    <a:lnTo>
                      <a:pt x="344" y="945"/>
                    </a:lnTo>
                    <a:cubicBezTo>
                      <a:pt x="361" y="953"/>
                      <a:pt x="387" y="953"/>
                      <a:pt x="404" y="962"/>
                    </a:cubicBezTo>
                    <a:lnTo>
                      <a:pt x="404" y="1005"/>
                    </a:lnTo>
                    <a:lnTo>
                      <a:pt x="490" y="1030"/>
                    </a:lnTo>
                    <a:lnTo>
                      <a:pt x="507" y="996"/>
                    </a:lnTo>
                    <a:lnTo>
                      <a:pt x="576" y="996"/>
                    </a:lnTo>
                    <a:lnTo>
                      <a:pt x="593" y="1030"/>
                    </a:lnTo>
                    <a:lnTo>
                      <a:pt x="679" y="1013"/>
                    </a:lnTo>
                    <a:lnTo>
                      <a:pt x="679" y="970"/>
                    </a:lnTo>
                    <a:cubicBezTo>
                      <a:pt x="696" y="970"/>
                      <a:pt x="721" y="962"/>
                      <a:pt x="739" y="953"/>
                    </a:cubicBezTo>
                    <a:lnTo>
                      <a:pt x="764" y="979"/>
                    </a:lnTo>
                    <a:lnTo>
                      <a:pt x="833" y="945"/>
                    </a:lnTo>
                    <a:lnTo>
                      <a:pt x="824" y="902"/>
                    </a:lnTo>
                    <a:cubicBezTo>
                      <a:pt x="850" y="884"/>
                      <a:pt x="859" y="867"/>
                      <a:pt x="876" y="859"/>
                    </a:cubicBezTo>
                    <a:lnTo>
                      <a:pt x="910" y="876"/>
                    </a:lnTo>
                    <a:lnTo>
                      <a:pt x="962" y="816"/>
                    </a:lnTo>
                    <a:lnTo>
                      <a:pt x="945" y="781"/>
                    </a:lnTo>
                    <a:cubicBezTo>
                      <a:pt x="953" y="773"/>
                      <a:pt x="962" y="747"/>
                      <a:pt x="979" y="730"/>
                    </a:cubicBezTo>
                    <a:lnTo>
                      <a:pt x="1013" y="739"/>
                    </a:lnTo>
                    <a:lnTo>
                      <a:pt x="1048" y="661"/>
                    </a:lnTo>
                    <a:lnTo>
                      <a:pt x="1013" y="644"/>
                    </a:lnTo>
                    <a:cubicBezTo>
                      <a:pt x="1013" y="618"/>
                      <a:pt x="1030" y="601"/>
                      <a:pt x="1030" y="576"/>
                    </a:cubicBezTo>
                    <a:lnTo>
                      <a:pt x="1073" y="567"/>
                    </a:lnTo>
                    <a:lnTo>
                      <a:pt x="1073" y="481"/>
                    </a:lnTo>
                    <a:lnTo>
                      <a:pt x="1030" y="473"/>
                    </a:lnTo>
                    <a:lnTo>
                      <a:pt x="1030" y="438"/>
                    </a:lnTo>
                    <a:cubicBezTo>
                      <a:pt x="1013" y="430"/>
                      <a:pt x="1013" y="413"/>
                      <a:pt x="1013" y="404"/>
                    </a:cubicBezTo>
                    <a:lnTo>
                      <a:pt x="1048" y="387"/>
                    </a:lnTo>
                    <a:lnTo>
                      <a:pt x="1030" y="310"/>
                    </a:lnTo>
                    <a:lnTo>
                      <a:pt x="987" y="310"/>
                    </a:lnTo>
                    <a:cubicBezTo>
                      <a:pt x="979" y="301"/>
                      <a:pt x="962" y="275"/>
                      <a:pt x="953" y="258"/>
                    </a:cubicBezTo>
                    <a:lnTo>
                      <a:pt x="987" y="224"/>
                    </a:lnTo>
                    <a:lnTo>
                      <a:pt x="927" y="155"/>
                    </a:lnTo>
                    <a:lnTo>
                      <a:pt x="885" y="181"/>
                    </a:lnTo>
                    <a:cubicBezTo>
                      <a:pt x="867" y="172"/>
                      <a:pt x="859" y="147"/>
                      <a:pt x="833" y="138"/>
                    </a:cubicBezTo>
                    <a:lnTo>
                      <a:pt x="842" y="95"/>
                    </a:lnTo>
                    <a:lnTo>
                      <a:pt x="773" y="52"/>
                    </a:lnTo>
                    <a:lnTo>
                      <a:pt x="739" y="87"/>
                    </a:lnTo>
                    <a:cubicBezTo>
                      <a:pt x="713" y="69"/>
                      <a:pt x="696" y="69"/>
                      <a:pt x="670" y="61"/>
                    </a:cubicBezTo>
                    <a:lnTo>
                      <a:pt x="670" y="18"/>
                    </a:lnTo>
                    <a:lnTo>
                      <a:pt x="584" y="1"/>
                    </a:lnTo>
                    <a:lnTo>
                      <a:pt x="567" y="44"/>
                    </a:lnTo>
                    <a:lnTo>
                      <a:pt x="498" y="44"/>
                    </a:lnTo>
                    <a:lnTo>
                      <a:pt x="490"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5" name="Google Shape;2425;p39"/>
              <p:cNvSpPr/>
              <p:nvPr/>
            </p:nvSpPr>
            <p:spPr>
              <a:xfrm>
                <a:off x="2810250" y="2365825"/>
                <a:ext cx="15250" cy="14325"/>
              </a:xfrm>
              <a:custGeom>
                <a:avLst/>
                <a:gdLst/>
                <a:ahLst/>
                <a:cxnLst/>
                <a:rect l="l" t="t" r="r" b="b"/>
                <a:pathLst>
                  <a:path w="610" h="573" extrusionOk="0">
                    <a:moveTo>
                      <a:pt x="298" y="1"/>
                    </a:moveTo>
                    <a:cubicBezTo>
                      <a:pt x="288" y="1"/>
                      <a:pt x="277" y="1"/>
                      <a:pt x="266" y="2"/>
                    </a:cubicBezTo>
                    <a:cubicBezTo>
                      <a:pt x="103" y="28"/>
                      <a:pt x="0" y="174"/>
                      <a:pt x="17" y="328"/>
                    </a:cubicBezTo>
                    <a:cubicBezTo>
                      <a:pt x="41" y="468"/>
                      <a:pt x="162" y="572"/>
                      <a:pt x="299" y="572"/>
                    </a:cubicBezTo>
                    <a:cubicBezTo>
                      <a:pt x="314" y="572"/>
                      <a:pt x="328" y="571"/>
                      <a:pt x="343" y="569"/>
                    </a:cubicBezTo>
                    <a:cubicBezTo>
                      <a:pt x="506" y="551"/>
                      <a:pt x="609" y="397"/>
                      <a:pt x="584" y="251"/>
                    </a:cubicBezTo>
                    <a:cubicBezTo>
                      <a:pt x="568" y="100"/>
                      <a:pt x="434" y="1"/>
                      <a:pt x="29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6" name="Google Shape;2426;p39"/>
              <p:cNvSpPr/>
              <p:nvPr/>
            </p:nvSpPr>
            <p:spPr>
              <a:xfrm>
                <a:off x="2811750" y="2367150"/>
                <a:ext cx="12250" cy="11425"/>
              </a:xfrm>
              <a:custGeom>
                <a:avLst/>
                <a:gdLst/>
                <a:ahLst/>
                <a:cxnLst/>
                <a:rect l="l" t="t" r="r" b="b"/>
                <a:pathLst>
                  <a:path w="490" h="457" extrusionOk="0">
                    <a:moveTo>
                      <a:pt x="233" y="0"/>
                    </a:moveTo>
                    <a:cubicBezTo>
                      <a:pt x="227" y="0"/>
                      <a:pt x="221" y="0"/>
                      <a:pt x="215" y="1"/>
                    </a:cubicBezTo>
                    <a:cubicBezTo>
                      <a:pt x="86" y="27"/>
                      <a:pt x="0" y="147"/>
                      <a:pt x="26" y="258"/>
                    </a:cubicBezTo>
                    <a:cubicBezTo>
                      <a:pt x="42" y="373"/>
                      <a:pt x="145" y="456"/>
                      <a:pt x="266" y="456"/>
                    </a:cubicBezTo>
                    <a:cubicBezTo>
                      <a:pt x="272" y="456"/>
                      <a:pt x="278" y="456"/>
                      <a:pt x="283" y="456"/>
                    </a:cubicBezTo>
                    <a:cubicBezTo>
                      <a:pt x="404" y="430"/>
                      <a:pt x="489" y="327"/>
                      <a:pt x="472" y="198"/>
                    </a:cubicBezTo>
                    <a:cubicBezTo>
                      <a:pt x="456" y="84"/>
                      <a:pt x="354" y="0"/>
                      <a:pt x="233"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7" name="Google Shape;2427;p39"/>
              <p:cNvSpPr/>
              <p:nvPr/>
            </p:nvSpPr>
            <p:spPr>
              <a:xfrm>
                <a:off x="2814525" y="2369925"/>
                <a:ext cx="6675" cy="6300"/>
              </a:xfrm>
              <a:custGeom>
                <a:avLst/>
                <a:gdLst/>
                <a:ahLst/>
                <a:cxnLst/>
                <a:rect l="l" t="t" r="r" b="b"/>
                <a:pathLst>
                  <a:path w="267" h="252" extrusionOk="0">
                    <a:moveTo>
                      <a:pt x="134" y="0"/>
                    </a:moveTo>
                    <a:cubicBezTo>
                      <a:pt x="130" y="0"/>
                      <a:pt x="125" y="1"/>
                      <a:pt x="121" y="1"/>
                    </a:cubicBezTo>
                    <a:cubicBezTo>
                      <a:pt x="44" y="10"/>
                      <a:pt x="1" y="79"/>
                      <a:pt x="9" y="139"/>
                    </a:cubicBezTo>
                    <a:cubicBezTo>
                      <a:pt x="17" y="202"/>
                      <a:pt x="77" y="251"/>
                      <a:pt x="133" y="251"/>
                    </a:cubicBezTo>
                    <a:cubicBezTo>
                      <a:pt x="138" y="251"/>
                      <a:pt x="142" y="251"/>
                      <a:pt x="147" y="250"/>
                    </a:cubicBezTo>
                    <a:cubicBezTo>
                      <a:pt x="215" y="233"/>
                      <a:pt x="267" y="173"/>
                      <a:pt x="258" y="104"/>
                    </a:cubicBezTo>
                    <a:cubicBezTo>
                      <a:pt x="242" y="49"/>
                      <a:pt x="190" y="0"/>
                      <a:pt x="1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8" name="Google Shape;2428;p39"/>
              <p:cNvSpPr/>
              <p:nvPr/>
            </p:nvSpPr>
            <p:spPr>
              <a:xfrm>
                <a:off x="2814525" y="2368650"/>
                <a:ext cx="1525" cy="1325"/>
              </a:xfrm>
              <a:custGeom>
                <a:avLst/>
                <a:gdLst/>
                <a:ahLst/>
                <a:cxnLst/>
                <a:rect l="l" t="t" r="r" b="b"/>
                <a:pathLst>
                  <a:path w="61" h="53" extrusionOk="0">
                    <a:moveTo>
                      <a:pt x="18" y="1"/>
                    </a:moveTo>
                    <a:cubicBezTo>
                      <a:pt x="9" y="1"/>
                      <a:pt x="1" y="18"/>
                      <a:pt x="1" y="27"/>
                    </a:cubicBezTo>
                    <a:cubicBezTo>
                      <a:pt x="9" y="44"/>
                      <a:pt x="18" y="52"/>
                      <a:pt x="35" y="52"/>
                    </a:cubicBezTo>
                    <a:cubicBezTo>
                      <a:pt x="52" y="52"/>
                      <a:pt x="61" y="44"/>
                      <a:pt x="52" y="18"/>
                    </a:cubicBezTo>
                    <a:cubicBezTo>
                      <a:pt x="44" y="10"/>
                      <a:pt x="35"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29" name="Google Shape;2429;p39"/>
              <p:cNvSpPr/>
              <p:nvPr/>
            </p:nvSpPr>
            <p:spPr>
              <a:xfrm>
                <a:off x="2819050" y="2368025"/>
                <a:ext cx="1725" cy="1725"/>
              </a:xfrm>
              <a:custGeom>
                <a:avLst/>
                <a:gdLst/>
                <a:ahLst/>
                <a:cxnLst/>
                <a:rect l="l" t="t" r="r" b="b"/>
                <a:pathLst>
                  <a:path w="69" h="69" extrusionOk="0">
                    <a:moveTo>
                      <a:pt x="34" y="0"/>
                    </a:moveTo>
                    <a:cubicBezTo>
                      <a:pt x="17" y="0"/>
                      <a:pt x="9" y="9"/>
                      <a:pt x="9" y="9"/>
                    </a:cubicBezTo>
                    <a:cubicBezTo>
                      <a:pt x="0" y="17"/>
                      <a:pt x="0" y="17"/>
                      <a:pt x="0" y="35"/>
                    </a:cubicBezTo>
                    <a:cubicBezTo>
                      <a:pt x="0" y="43"/>
                      <a:pt x="9" y="43"/>
                      <a:pt x="9" y="52"/>
                    </a:cubicBezTo>
                    <a:cubicBezTo>
                      <a:pt x="9" y="69"/>
                      <a:pt x="17" y="69"/>
                      <a:pt x="34" y="69"/>
                    </a:cubicBezTo>
                    <a:cubicBezTo>
                      <a:pt x="34" y="69"/>
                      <a:pt x="43" y="69"/>
                      <a:pt x="52" y="52"/>
                    </a:cubicBezTo>
                    <a:cubicBezTo>
                      <a:pt x="69" y="43"/>
                      <a:pt x="69" y="17"/>
                      <a:pt x="52" y="9"/>
                    </a:cubicBezTo>
                    <a:cubicBezTo>
                      <a:pt x="52" y="0"/>
                      <a:pt x="43" y="0"/>
                      <a:pt x="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0" name="Google Shape;2430;p39"/>
              <p:cNvSpPr/>
              <p:nvPr/>
            </p:nvSpPr>
            <p:spPr>
              <a:xfrm>
                <a:off x="2821400" y="2371875"/>
                <a:ext cx="1525" cy="1525"/>
              </a:xfrm>
              <a:custGeom>
                <a:avLst/>
                <a:gdLst/>
                <a:ahLst/>
                <a:cxnLst/>
                <a:rect l="l" t="t" r="r" b="b"/>
                <a:pathLst>
                  <a:path w="61" h="61" extrusionOk="0">
                    <a:moveTo>
                      <a:pt x="35" y="1"/>
                    </a:moveTo>
                    <a:cubicBezTo>
                      <a:pt x="26" y="1"/>
                      <a:pt x="9" y="9"/>
                      <a:pt x="9" y="18"/>
                    </a:cubicBezTo>
                    <a:cubicBezTo>
                      <a:pt x="0" y="44"/>
                      <a:pt x="9" y="52"/>
                      <a:pt x="35" y="61"/>
                    </a:cubicBezTo>
                    <a:cubicBezTo>
                      <a:pt x="43" y="61"/>
                      <a:pt x="60" y="52"/>
                      <a:pt x="60" y="26"/>
                    </a:cubicBezTo>
                    <a:lnTo>
                      <a:pt x="60" y="9"/>
                    </a:lnTo>
                    <a:cubicBezTo>
                      <a:pt x="60" y="9"/>
                      <a:pt x="60" y="1"/>
                      <a:pt x="43"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1" name="Google Shape;2431;p39"/>
              <p:cNvSpPr/>
              <p:nvPr/>
            </p:nvSpPr>
            <p:spPr>
              <a:xfrm>
                <a:off x="2819675" y="2375950"/>
                <a:ext cx="1325" cy="1525"/>
              </a:xfrm>
              <a:custGeom>
                <a:avLst/>
                <a:gdLst/>
                <a:ahLst/>
                <a:cxnLst/>
                <a:rect l="l" t="t" r="r" b="b"/>
                <a:pathLst>
                  <a:path w="53" h="61" extrusionOk="0">
                    <a:moveTo>
                      <a:pt x="18" y="1"/>
                    </a:moveTo>
                    <a:cubicBezTo>
                      <a:pt x="9" y="1"/>
                      <a:pt x="1" y="1"/>
                      <a:pt x="1" y="18"/>
                    </a:cubicBezTo>
                    <a:lnTo>
                      <a:pt x="1" y="35"/>
                    </a:lnTo>
                    <a:cubicBezTo>
                      <a:pt x="9" y="52"/>
                      <a:pt x="18" y="61"/>
                      <a:pt x="27" y="61"/>
                    </a:cubicBezTo>
                    <a:lnTo>
                      <a:pt x="44" y="52"/>
                    </a:lnTo>
                    <a:cubicBezTo>
                      <a:pt x="52" y="35"/>
                      <a:pt x="52" y="35"/>
                      <a:pt x="52" y="26"/>
                    </a:cubicBezTo>
                    <a:cubicBezTo>
                      <a:pt x="44" y="18"/>
                      <a:pt x="27" y="1"/>
                      <a:pt x="18"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2" name="Google Shape;2432;p39"/>
              <p:cNvSpPr/>
              <p:nvPr/>
            </p:nvSpPr>
            <p:spPr>
              <a:xfrm>
                <a:off x="2814975" y="2375950"/>
                <a:ext cx="1725" cy="1750"/>
              </a:xfrm>
              <a:custGeom>
                <a:avLst/>
                <a:gdLst/>
                <a:ahLst/>
                <a:cxnLst/>
                <a:rect l="l" t="t" r="r" b="b"/>
                <a:pathLst>
                  <a:path w="69" h="70" extrusionOk="0">
                    <a:moveTo>
                      <a:pt x="34" y="1"/>
                    </a:moveTo>
                    <a:cubicBezTo>
                      <a:pt x="26" y="1"/>
                      <a:pt x="9" y="18"/>
                      <a:pt x="9" y="18"/>
                    </a:cubicBezTo>
                    <a:cubicBezTo>
                      <a:pt x="0" y="26"/>
                      <a:pt x="0" y="26"/>
                      <a:pt x="0" y="35"/>
                    </a:cubicBezTo>
                    <a:cubicBezTo>
                      <a:pt x="0" y="52"/>
                      <a:pt x="9" y="52"/>
                      <a:pt x="9" y="61"/>
                    </a:cubicBezTo>
                    <a:cubicBezTo>
                      <a:pt x="9" y="69"/>
                      <a:pt x="26" y="69"/>
                      <a:pt x="34" y="69"/>
                    </a:cubicBezTo>
                    <a:cubicBezTo>
                      <a:pt x="43" y="69"/>
                      <a:pt x="43" y="69"/>
                      <a:pt x="60" y="61"/>
                    </a:cubicBezTo>
                    <a:cubicBezTo>
                      <a:pt x="69" y="52"/>
                      <a:pt x="69" y="52"/>
                      <a:pt x="69" y="35"/>
                    </a:cubicBezTo>
                    <a:cubicBezTo>
                      <a:pt x="69" y="26"/>
                      <a:pt x="60" y="26"/>
                      <a:pt x="60" y="18"/>
                    </a:cubicBezTo>
                    <a:cubicBezTo>
                      <a:pt x="60" y="1"/>
                      <a:pt x="43" y="1"/>
                      <a:pt x="3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3" name="Google Shape;2433;p39"/>
              <p:cNvSpPr/>
              <p:nvPr/>
            </p:nvSpPr>
            <p:spPr>
              <a:xfrm>
                <a:off x="2812600" y="2372300"/>
                <a:ext cx="1750" cy="1750"/>
              </a:xfrm>
              <a:custGeom>
                <a:avLst/>
                <a:gdLst/>
                <a:ahLst/>
                <a:cxnLst/>
                <a:rect l="l" t="t" r="r" b="b"/>
                <a:pathLst>
                  <a:path w="70" h="70" extrusionOk="0">
                    <a:moveTo>
                      <a:pt x="35" y="1"/>
                    </a:moveTo>
                    <a:cubicBezTo>
                      <a:pt x="26" y="1"/>
                      <a:pt x="9" y="9"/>
                      <a:pt x="9" y="27"/>
                    </a:cubicBezTo>
                    <a:cubicBezTo>
                      <a:pt x="1" y="44"/>
                      <a:pt x="9" y="52"/>
                      <a:pt x="35" y="69"/>
                    </a:cubicBezTo>
                    <a:cubicBezTo>
                      <a:pt x="44" y="69"/>
                      <a:pt x="52" y="69"/>
                      <a:pt x="52" y="35"/>
                    </a:cubicBezTo>
                    <a:cubicBezTo>
                      <a:pt x="69" y="27"/>
                      <a:pt x="52" y="9"/>
                      <a:pt x="44"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4" name="Google Shape;2434;p39"/>
              <p:cNvSpPr/>
              <p:nvPr/>
            </p:nvSpPr>
            <p:spPr>
              <a:xfrm>
                <a:off x="2702350" y="2357500"/>
                <a:ext cx="14625" cy="4325"/>
              </a:xfrm>
              <a:custGeom>
                <a:avLst/>
                <a:gdLst/>
                <a:ahLst/>
                <a:cxnLst/>
                <a:rect l="l" t="t" r="r" b="b"/>
                <a:pathLst>
                  <a:path w="585" h="173" extrusionOk="0">
                    <a:moveTo>
                      <a:pt x="1" y="1"/>
                    </a:moveTo>
                    <a:lnTo>
                      <a:pt x="1" y="172"/>
                    </a:lnTo>
                    <a:lnTo>
                      <a:pt x="584" y="172"/>
                    </a:lnTo>
                    <a:lnTo>
                      <a:pt x="58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5" name="Google Shape;2435;p39"/>
              <p:cNvSpPr/>
              <p:nvPr/>
            </p:nvSpPr>
            <p:spPr>
              <a:xfrm>
                <a:off x="2686700" y="2304100"/>
                <a:ext cx="182550" cy="53425"/>
              </a:xfrm>
              <a:custGeom>
                <a:avLst/>
                <a:gdLst/>
                <a:ahLst/>
                <a:cxnLst/>
                <a:rect l="l" t="t" r="r" b="b"/>
                <a:pathLst>
                  <a:path w="7302" h="2137" extrusionOk="0">
                    <a:moveTo>
                      <a:pt x="0" y="0"/>
                    </a:moveTo>
                    <a:lnTo>
                      <a:pt x="0" y="2137"/>
                    </a:lnTo>
                    <a:lnTo>
                      <a:pt x="7302" y="2137"/>
                    </a:lnTo>
                    <a:lnTo>
                      <a:pt x="7302"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6" name="Google Shape;2436;p39"/>
              <p:cNvSpPr/>
              <p:nvPr/>
            </p:nvSpPr>
            <p:spPr>
              <a:xfrm>
                <a:off x="2740325" y="2351500"/>
                <a:ext cx="125075" cy="7525"/>
              </a:xfrm>
              <a:custGeom>
                <a:avLst/>
                <a:gdLst/>
                <a:ahLst/>
                <a:cxnLst/>
                <a:rect l="l" t="t" r="r" b="b"/>
                <a:pathLst>
                  <a:path w="5003" h="301" extrusionOk="0">
                    <a:moveTo>
                      <a:pt x="0" y="1"/>
                    </a:moveTo>
                    <a:lnTo>
                      <a:pt x="0" y="301"/>
                    </a:lnTo>
                    <a:lnTo>
                      <a:pt x="5002" y="301"/>
                    </a:lnTo>
                    <a:lnTo>
                      <a:pt x="5002"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7" name="Google Shape;2437;p39"/>
              <p:cNvSpPr/>
              <p:nvPr/>
            </p:nvSpPr>
            <p:spPr>
              <a:xfrm>
                <a:off x="2736450" y="2350650"/>
                <a:ext cx="4100" cy="8800"/>
              </a:xfrm>
              <a:custGeom>
                <a:avLst/>
                <a:gdLst/>
                <a:ahLst/>
                <a:cxnLst/>
                <a:rect l="l" t="t" r="r" b="b"/>
                <a:pathLst>
                  <a:path w="164" h="352" extrusionOk="0">
                    <a:moveTo>
                      <a:pt x="1" y="0"/>
                    </a:moveTo>
                    <a:lnTo>
                      <a:pt x="1" y="352"/>
                    </a:lnTo>
                    <a:lnTo>
                      <a:pt x="164" y="352"/>
                    </a:lnTo>
                    <a:lnTo>
                      <a:pt x="164"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8" name="Google Shape;2438;p39"/>
              <p:cNvSpPr/>
              <p:nvPr/>
            </p:nvSpPr>
            <p:spPr>
              <a:xfrm>
                <a:off x="2865800" y="2350650"/>
                <a:ext cx="3875" cy="8800"/>
              </a:xfrm>
              <a:custGeom>
                <a:avLst/>
                <a:gdLst/>
                <a:ahLst/>
                <a:cxnLst/>
                <a:rect l="l" t="t" r="r" b="b"/>
                <a:pathLst>
                  <a:path w="155" h="352" extrusionOk="0">
                    <a:moveTo>
                      <a:pt x="0" y="0"/>
                    </a:moveTo>
                    <a:lnTo>
                      <a:pt x="0" y="352"/>
                    </a:lnTo>
                    <a:lnTo>
                      <a:pt x="155" y="352"/>
                    </a:lnTo>
                    <a:lnTo>
                      <a:pt x="155"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39" name="Google Shape;2439;p39"/>
              <p:cNvSpPr/>
              <p:nvPr/>
            </p:nvSpPr>
            <p:spPr>
              <a:xfrm>
                <a:off x="2749125" y="2359000"/>
                <a:ext cx="2150" cy="17625"/>
              </a:xfrm>
              <a:custGeom>
                <a:avLst/>
                <a:gdLst/>
                <a:ahLst/>
                <a:cxnLst/>
                <a:rect l="l" t="t" r="r" b="b"/>
                <a:pathLst>
                  <a:path w="86" h="705" extrusionOk="0">
                    <a:moveTo>
                      <a:pt x="0" y="1"/>
                    </a:moveTo>
                    <a:lnTo>
                      <a:pt x="0" y="704"/>
                    </a:lnTo>
                    <a:lnTo>
                      <a:pt x="86" y="704"/>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0" name="Google Shape;2440;p39"/>
              <p:cNvSpPr/>
              <p:nvPr/>
            </p:nvSpPr>
            <p:spPr>
              <a:xfrm>
                <a:off x="2780425" y="2359000"/>
                <a:ext cx="2175" cy="17625"/>
              </a:xfrm>
              <a:custGeom>
                <a:avLst/>
                <a:gdLst/>
                <a:ahLst/>
                <a:cxnLst/>
                <a:rect l="l" t="t" r="r" b="b"/>
                <a:pathLst>
                  <a:path w="87" h="705" extrusionOk="0">
                    <a:moveTo>
                      <a:pt x="1" y="1"/>
                    </a:moveTo>
                    <a:lnTo>
                      <a:pt x="1" y="704"/>
                    </a:lnTo>
                    <a:lnTo>
                      <a:pt x="87" y="704"/>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1" name="Google Shape;2441;p39"/>
              <p:cNvSpPr/>
              <p:nvPr/>
            </p:nvSpPr>
            <p:spPr>
              <a:xfrm>
                <a:off x="2747175" y="2362875"/>
                <a:ext cx="36925" cy="3025"/>
              </a:xfrm>
              <a:custGeom>
                <a:avLst/>
                <a:gdLst/>
                <a:ahLst/>
                <a:cxnLst/>
                <a:rect l="l" t="t" r="r" b="b"/>
                <a:pathLst>
                  <a:path w="1477" h="121" extrusionOk="0">
                    <a:moveTo>
                      <a:pt x="1" y="0"/>
                    </a:moveTo>
                    <a:lnTo>
                      <a:pt x="1" y="120"/>
                    </a:lnTo>
                    <a:lnTo>
                      <a:pt x="1477" y="120"/>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2" name="Google Shape;2442;p39"/>
              <p:cNvSpPr/>
              <p:nvPr/>
            </p:nvSpPr>
            <p:spPr>
              <a:xfrm>
                <a:off x="2747175" y="2362875"/>
                <a:ext cx="36925" cy="675"/>
              </a:xfrm>
              <a:custGeom>
                <a:avLst/>
                <a:gdLst/>
                <a:ahLst/>
                <a:cxnLst/>
                <a:rect l="l" t="t" r="r" b="b"/>
                <a:pathLst>
                  <a:path w="1477" h="27" extrusionOk="0">
                    <a:moveTo>
                      <a:pt x="1" y="0"/>
                    </a:moveTo>
                    <a:lnTo>
                      <a:pt x="1" y="26"/>
                    </a:lnTo>
                    <a:lnTo>
                      <a:pt x="1477" y="26"/>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3" name="Google Shape;2443;p39"/>
              <p:cNvSpPr/>
              <p:nvPr/>
            </p:nvSpPr>
            <p:spPr>
              <a:xfrm>
                <a:off x="2747175" y="2368225"/>
                <a:ext cx="36925" cy="3025"/>
              </a:xfrm>
              <a:custGeom>
                <a:avLst/>
                <a:gdLst/>
                <a:ahLst/>
                <a:cxnLst/>
                <a:rect l="l" t="t" r="r" b="b"/>
                <a:pathLst>
                  <a:path w="1477" h="121" extrusionOk="0">
                    <a:moveTo>
                      <a:pt x="1" y="1"/>
                    </a:moveTo>
                    <a:lnTo>
                      <a:pt x="1" y="121"/>
                    </a:lnTo>
                    <a:lnTo>
                      <a:pt x="1477" y="121"/>
                    </a:lnTo>
                    <a:lnTo>
                      <a:pt x="147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4" name="Google Shape;2444;p39"/>
              <p:cNvSpPr/>
              <p:nvPr/>
            </p:nvSpPr>
            <p:spPr>
              <a:xfrm>
                <a:off x="2747175" y="2368225"/>
                <a:ext cx="36925" cy="675"/>
              </a:xfrm>
              <a:custGeom>
                <a:avLst/>
                <a:gdLst/>
                <a:ahLst/>
                <a:cxnLst/>
                <a:rect l="l" t="t" r="r" b="b"/>
                <a:pathLst>
                  <a:path w="1477" h="27" extrusionOk="0">
                    <a:moveTo>
                      <a:pt x="1" y="1"/>
                    </a:moveTo>
                    <a:lnTo>
                      <a:pt x="1" y="27"/>
                    </a:lnTo>
                    <a:lnTo>
                      <a:pt x="1477" y="27"/>
                    </a:lnTo>
                    <a:lnTo>
                      <a:pt x="1477"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5" name="Google Shape;2445;p39"/>
              <p:cNvSpPr/>
              <p:nvPr/>
            </p:nvSpPr>
            <p:spPr>
              <a:xfrm>
                <a:off x="2747175" y="2373600"/>
                <a:ext cx="36925" cy="3025"/>
              </a:xfrm>
              <a:custGeom>
                <a:avLst/>
                <a:gdLst/>
                <a:ahLst/>
                <a:cxnLst/>
                <a:rect l="l" t="t" r="r" b="b"/>
                <a:pathLst>
                  <a:path w="1477" h="121" extrusionOk="0">
                    <a:moveTo>
                      <a:pt x="1" y="0"/>
                    </a:moveTo>
                    <a:lnTo>
                      <a:pt x="1" y="120"/>
                    </a:lnTo>
                    <a:lnTo>
                      <a:pt x="1477" y="120"/>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6" name="Google Shape;2446;p39"/>
              <p:cNvSpPr/>
              <p:nvPr/>
            </p:nvSpPr>
            <p:spPr>
              <a:xfrm>
                <a:off x="2747175" y="2373600"/>
                <a:ext cx="36925" cy="650"/>
              </a:xfrm>
              <a:custGeom>
                <a:avLst/>
                <a:gdLst/>
                <a:ahLst/>
                <a:cxnLst/>
                <a:rect l="l" t="t" r="r" b="b"/>
                <a:pathLst>
                  <a:path w="1477" h="26" extrusionOk="0">
                    <a:moveTo>
                      <a:pt x="1" y="0"/>
                    </a:moveTo>
                    <a:lnTo>
                      <a:pt x="1" y="26"/>
                    </a:lnTo>
                    <a:lnTo>
                      <a:pt x="1477" y="26"/>
                    </a:lnTo>
                    <a:lnTo>
                      <a:pt x="1477"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7" name="Google Shape;2447;p39"/>
              <p:cNvSpPr/>
              <p:nvPr/>
            </p:nvSpPr>
            <p:spPr>
              <a:xfrm>
                <a:off x="2722525" y="2294225"/>
                <a:ext cx="25125" cy="10125"/>
              </a:xfrm>
              <a:custGeom>
                <a:avLst/>
                <a:gdLst/>
                <a:ahLst/>
                <a:cxnLst/>
                <a:rect l="l" t="t" r="r" b="b"/>
                <a:pathLst>
                  <a:path w="1005" h="405" extrusionOk="0">
                    <a:moveTo>
                      <a:pt x="0" y="1"/>
                    </a:moveTo>
                    <a:lnTo>
                      <a:pt x="0" y="404"/>
                    </a:lnTo>
                    <a:lnTo>
                      <a:pt x="1004" y="404"/>
                    </a:lnTo>
                    <a:lnTo>
                      <a:pt x="100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8" name="Google Shape;2448;p39"/>
              <p:cNvSpPr/>
              <p:nvPr/>
            </p:nvSpPr>
            <p:spPr>
              <a:xfrm>
                <a:off x="2722525" y="2291025"/>
                <a:ext cx="25325" cy="1950"/>
              </a:xfrm>
              <a:custGeom>
                <a:avLst/>
                <a:gdLst/>
                <a:ahLst/>
                <a:cxnLst/>
                <a:rect l="l" t="t" r="r" b="b"/>
                <a:pathLst>
                  <a:path w="1013" h="78" extrusionOk="0">
                    <a:moveTo>
                      <a:pt x="52" y="0"/>
                    </a:moveTo>
                    <a:lnTo>
                      <a:pt x="0" y="77"/>
                    </a:lnTo>
                    <a:lnTo>
                      <a:pt x="1013" y="77"/>
                    </a:lnTo>
                    <a:lnTo>
                      <a:pt x="95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49" name="Google Shape;2449;p39"/>
              <p:cNvSpPr/>
              <p:nvPr/>
            </p:nvSpPr>
            <p:spPr>
              <a:xfrm>
                <a:off x="2721225" y="2292950"/>
                <a:ext cx="27475" cy="1300"/>
              </a:xfrm>
              <a:custGeom>
                <a:avLst/>
                <a:gdLst/>
                <a:ahLst/>
                <a:cxnLst/>
                <a:rect l="l" t="t" r="r" b="b"/>
                <a:pathLst>
                  <a:path w="1099" h="52" extrusionOk="0">
                    <a:moveTo>
                      <a:pt x="1" y="0"/>
                    </a:moveTo>
                    <a:lnTo>
                      <a:pt x="1" y="52"/>
                    </a:lnTo>
                    <a:lnTo>
                      <a:pt x="1099" y="52"/>
                    </a:lnTo>
                    <a:lnTo>
                      <a:pt x="109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0" name="Google Shape;2450;p39"/>
              <p:cNvSpPr/>
              <p:nvPr/>
            </p:nvSpPr>
            <p:spPr>
              <a:xfrm>
                <a:off x="2808100" y="2294225"/>
                <a:ext cx="25125" cy="10125"/>
              </a:xfrm>
              <a:custGeom>
                <a:avLst/>
                <a:gdLst/>
                <a:ahLst/>
                <a:cxnLst/>
                <a:rect l="l" t="t" r="r" b="b"/>
                <a:pathLst>
                  <a:path w="1005" h="405" extrusionOk="0">
                    <a:moveTo>
                      <a:pt x="0" y="1"/>
                    </a:moveTo>
                    <a:lnTo>
                      <a:pt x="0" y="404"/>
                    </a:lnTo>
                    <a:lnTo>
                      <a:pt x="1004" y="404"/>
                    </a:lnTo>
                    <a:lnTo>
                      <a:pt x="1004" y="1"/>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1" name="Google Shape;2451;p39"/>
              <p:cNvSpPr/>
              <p:nvPr/>
            </p:nvSpPr>
            <p:spPr>
              <a:xfrm>
                <a:off x="2808100" y="2291025"/>
                <a:ext cx="25125" cy="1950"/>
              </a:xfrm>
              <a:custGeom>
                <a:avLst/>
                <a:gdLst/>
                <a:ahLst/>
                <a:cxnLst/>
                <a:rect l="l" t="t" r="r" b="b"/>
                <a:pathLst>
                  <a:path w="1005" h="78" extrusionOk="0">
                    <a:moveTo>
                      <a:pt x="52" y="0"/>
                    </a:moveTo>
                    <a:lnTo>
                      <a:pt x="0" y="77"/>
                    </a:lnTo>
                    <a:lnTo>
                      <a:pt x="1004" y="77"/>
                    </a:lnTo>
                    <a:lnTo>
                      <a:pt x="953"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2" name="Google Shape;2452;p39"/>
              <p:cNvSpPr/>
              <p:nvPr/>
            </p:nvSpPr>
            <p:spPr>
              <a:xfrm>
                <a:off x="2807025" y="2292950"/>
                <a:ext cx="27475" cy="1300"/>
              </a:xfrm>
              <a:custGeom>
                <a:avLst/>
                <a:gdLst/>
                <a:ahLst/>
                <a:cxnLst/>
                <a:rect l="l" t="t" r="r" b="b"/>
                <a:pathLst>
                  <a:path w="1099" h="52" extrusionOk="0">
                    <a:moveTo>
                      <a:pt x="1" y="0"/>
                    </a:moveTo>
                    <a:lnTo>
                      <a:pt x="1" y="52"/>
                    </a:lnTo>
                    <a:lnTo>
                      <a:pt x="1099" y="52"/>
                    </a:lnTo>
                    <a:lnTo>
                      <a:pt x="1099" y="0"/>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3" name="Google Shape;2453;p39"/>
              <p:cNvSpPr/>
              <p:nvPr/>
            </p:nvSpPr>
            <p:spPr>
              <a:xfrm>
                <a:off x="2800175" y="2356000"/>
                <a:ext cx="64575" cy="16550"/>
              </a:xfrm>
              <a:custGeom>
                <a:avLst/>
                <a:gdLst/>
                <a:ahLst/>
                <a:cxnLst/>
                <a:rect l="l" t="t" r="r" b="b"/>
                <a:pathLst>
                  <a:path w="2583" h="662" extrusionOk="0">
                    <a:moveTo>
                      <a:pt x="669" y="1"/>
                    </a:moveTo>
                    <a:cubicBezTo>
                      <a:pt x="300" y="1"/>
                      <a:pt x="0" y="301"/>
                      <a:pt x="0" y="661"/>
                    </a:cubicBezTo>
                    <a:lnTo>
                      <a:pt x="17" y="661"/>
                    </a:lnTo>
                    <a:cubicBezTo>
                      <a:pt x="77" y="661"/>
                      <a:pt x="129" y="618"/>
                      <a:pt x="146" y="558"/>
                    </a:cubicBezTo>
                    <a:cubicBezTo>
                      <a:pt x="197" y="310"/>
                      <a:pt x="412" y="129"/>
                      <a:pt x="669" y="129"/>
                    </a:cubicBezTo>
                    <a:lnTo>
                      <a:pt x="1922" y="129"/>
                    </a:lnTo>
                    <a:cubicBezTo>
                      <a:pt x="2179" y="129"/>
                      <a:pt x="2394" y="310"/>
                      <a:pt x="2454" y="558"/>
                    </a:cubicBezTo>
                    <a:cubicBezTo>
                      <a:pt x="2462" y="618"/>
                      <a:pt x="2514" y="661"/>
                      <a:pt x="2583" y="661"/>
                    </a:cubicBezTo>
                    <a:cubicBezTo>
                      <a:pt x="2583" y="301"/>
                      <a:pt x="2291" y="1"/>
                      <a:pt x="192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4" name="Google Shape;2454;p39"/>
              <p:cNvSpPr/>
              <p:nvPr/>
            </p:nvSpPr>
            <p:spPr>
              <a:xfrm>
                <a:off x="2676400" y="2356000"/>
                <a:ext cx="64375" cy="16550"/>
              </a:xfrm>
              <a:custGeom>
                <a:avLst/>
                <a:gdLst/>
                <a:ahLst/>
                <a:cxnLst/>
                <a:rect l="l" t="t" r="r" b="b"/>
                <a:pathLst>
                  <a:path w="2575" h="662" extrusionOk="0">
                    <a:moveTo>
                      <a:pt x="661" y="1"/>
                    </a:moveTo>
                    <a:cubicBezTo>
                      <a:pt x="301" y="1"/>
                      <a:pt x="1" y="301"/>
                      <a:pt x="1" y="661"/>
                    </a:cubicBezTo>
                    <a:lnTo>
                      <a:pt x="9" y="661"/>
                    </a:lnTo>
                    <a:cubicBezTo>
                      <a:pt x="78" y="661"/>
                      <a:pt x="129" y="618"/>
                      <a:pt x="138" y="558"/>
                    </a:cubicBezTo>
                    <a:cubicBezTo>
                      <a:pt x="189" y="310"/>
                      <a:pt x="404" y="129"/>
                      <a:pt x="661" y="129"/>
                    </a:cubicBezTo>
                    <a:lnTo>
                      <a:pt x="1922" y="129"/>
                    </a:lnTo>
                    <a:cubicBezTo>
                      <a:pt x="2180" y="129"/>
                      <a:pt x="2394" y="310"/>
                      <a:pt x="2446" y="558"/>
                    </a:cubicBezTo>
                    <a:cubicBezTo>
                      <a:pt x="2454" y="618"/>
                      <a:pt x="2506" y="661"/>
                      <a:pt x="2574" y="661"/>
                    </a:cubicBezTo>
                    <a:cubicBezTo>
                      <a:pt x="2574" y="301"/>
                      <a:pt x="2283" y="1"/>
                      <a:pt x="192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2455" name="Google Shape;2455;p39"/>
              <p:cNvSpPr/>
              <p:nvPr/>
            </p:nvSpPr>
            <p:spPr>
              <a:xfrm>
                <a:off x="2575800" y="2360075"/>
                <a:ext cx="12475" cy="3475"/>
              </a:xfrm>
              <a:custGeom>
                <a:avLst/>
                <a:gdLst/>
                <a:ahLst/>
                <a:cxnLst/>
                <a:rect l="l" t="t" r="r" b="b"/>
                <a:pathLst>
                  <a:path w="499" h="139" extrusionOk="0">
                    <a:moveTo>
                      <a:pt x="172" y="1"/>
                    </a:moveTo>
                    <a:cubicBezTo>
                      <a:pt x="147" y="1"/>
                      <a:pt x="112" y="18"/>
                      <a:pt x="87" y="35"/>
                    </a:cubicBezTo>
                    <a:lnTo>
                      <a:pt x="18" y="112"/>
                    </a:lnTo>
                    <a:cubicBezTo>
                      <a:pt x="1" y="121"/>
                      <a:pt x="18" y="138"/>
                      <a:pt x="26" y="138"/>
                    </a:cubicBezTo>
                    <a:lnTo>
                      <a:pt x="327" y="138"/>
                    </a:lnTo>
                    <a:cubicBezTo>
                      <a:pt x="361" y="138"/>
                      <a:pt x="404" y="121"/>
                      <a:pt x="430" y="95"/>
                    </a:cubicBezTo>
                    <a:lnTo>
                      <a:pt x="473" y="52"/>
                    </a:lnTo>
                    <a:cubicBezTo>
                      <a:pt x="498" y="26"/>
                      <a:pt x="473" y="1"/>
                      <a:pt x="455" y="1"/>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جدول زمانی طرح کسب و کار</a:t>
            </a:r>
            <a:endParaRPr>
              <a:cs typeface="B Nazanin" pitchFamily="2" charset="-78"/>
            </a:endParaRPr>
          </a:p>
        </p:txBody>
      </p:sp>
      <p:sp>
        <p:nvSpPr>
          <p:cNvPr id="2461" name="Google Shape;2461;p40"/>
          <p:cNvSpPr txBox="1"/>
          <p:nvPr/>
        </p:nvSpPr>
        <p:spPr>
          <a:xfrm flipH="1">
            <a:off x="713125" y="2177020"/>
            <a:ext cx="1812300" cy="3909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تحقیق و برنامه ریزی</a:t>
            </a:r>
            <a:endParaRPr sz="1200" dirty="0">
              <a:solidFill>
                <a:schemeClr val="dk1"/>
              </a:solidFill>
              <a:latin typeface="Cabin"/>
              <a:ea typeface="Cabin"/>
              <a:cs typeface="B Nazanin" pitchFamily="2" charset="-78"/>
              <a:sym typeface="Cabin"/>
            </a:endParaRPr>
          </a:p>
        </p:txBody>
      </p:sp>
      <p:sp>
        <p:nvSpPr>
          <p:cNvPr id="2462" name="Google Shape;2462;p40"/>
          <p:cNvSpPr txBox="1"/>
          <p:nvPr/>
        </p:nvSpPr>
        <p:spPr>
          <a:xfrm flipH="1">
            <a:off x="2677025" y="2177020"/>
            <a:ext cx="1812300" cy="3909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مرحله راه اندازی</a:t>
            </a:r>
            <a:endParaRPr sz="1200">
              <a:solidFill>
                <a:schemeClr val="dk1"/>
              </a:solidFill>
              <a:latin typeface="Cabin"/>
              <a:ea typeface="Cabin"/>
              <a:cs typeface="B Nazanin" pitchFamily="2" charset="-78"/>
              <a:sym typeface="Cabin"/>
            </a:endParaRPr>
          </a:p>
        </p:txBody>
      </p:sp>
      <p:sp>
        <p:nvSpPr>
          <p:cNvPr id="2463" name="Google Shape;2463;p40"/>
          <p:cNvSpPr txBox="1"/>
          <p:nvPr/>
        </p:nvSpPr>
        <p:spPr>
          <a:xfrm flipH="1">
            <a:off x="4640925" y="2177020"/>
            <a:ext cx="1812300" cy="3909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فاز رشد</a:t>
            </a:r>
            <a:endParaRPr sz="1200">
              <a:solidFill>
                <a:schemeClr val="dk1"/>
              </a:solidFill>
              <a:latin typeface="Cabin"/>
              <a:ea typeface="Cabin"/>
              <a:cs typeface="B Nazanin" pitchFamily="2" charset="-78"/>
              <a:sym typeface="Cabin"/>
            </a:endParaRPr>
          </a:p>
        </p:txBody>
      </p:sp>
      <p:sp>
        <p:nvSpPr>
          <p:cNvPr id="2464" name="Google Shape;2464;p40"/>
          <p:cNvSpPr txBox="1"/>
          <p:nvPr/>
        </p:nvSpPr>
        <p:spPr>
          <a:xfrm flipH="1">
            <a:off x="6604825" y="2177020"/>
            <a:ext cx="1812300" cy="3909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شراکت</a:t>
            </a:r>
            <a:endParaRPr sz="1200">
              <a:solidFill>
                <a:schemeClr val="dk1"/>
              </a:solidFill>
              <a:latin typeface="Cabin"/>
              <a:ea typeface="Cabin"/>
              <a:cs typeface="B Nazanin" pitchFamily="2" charset="-78"/>
              <a:sym typeface="Cabin"/>
            </a:endParaRPr>
          </a:p>
        </p:txBody>
      </p:sp>
      <p:cxnSp>
        <p:nvCxnSpPr>
          <p:cNvPr id="2465" name="Google Shape;2465;p40"/>
          <p:cNvCxnSpPr>
            <a:stCxn id="2466" idx="3"/>
            <a:endCxn id="2467" idx="1"/>
          </p:cNvCxnSpPr>
          <p:nvPr/>
        </p:nvCxnSpPr>
        <p:spPr>
          <a:xfrm>
            <a:off x="1926775" y="1807263"/>
            <a:ext cx="1348800" cy="0"/>
          </a:xfrm>
          <a:prstGeom prst="straightConnector1">
            <a:avLst/>
          </a:prstGeom>
          <a:noFill/>
          <a:ln w="9525" cap="flat" cmpd="sng">
            <a:solidFill>
              <a:schemeClr val="dk1"/>
            </a:solidFill>
            <a:prstDash val="solid"/>
            <a:round/>
            <a:headEnd type="none" w="med" len="med"/>
            <a:tailEnd type="diamond" w="med" len="med"/>
          </a:ln>
        </p:spPr>
      </p:cxnSp>
      <p:cxnSp>
        <p:nvCxnSpPr>
          <p:cNvPr id="2468" name="Google Shape;2468;p40"/>
          <p:cNvCxnSpPr>
            <a:stCxn id="2467" idx="3"/>
            <a:endCxn id="2469" idx="1"/>
          </p:cNvCxnSpPr>
          <p:nvPr/>
        </p:nvCxnSpPr>
        <p:spPr>
          <a:xfrm>
            <a:off x="3890675" y="1807263"/>
            <a:ext cx="1348800" cy="0"/>
          </a:xfrm>
          <a:prstGeom prst="straightConnector1">
            <a:avLst/>
          </a:prstGeom>
          <a:noFill/>
          <a:ln w="9525" cap="flat" cmpd="sng">
            <a:solidFill>
              <a:schemeClr val="dk1"/>
            </a:solidFill>
            <a:prstDash val="solid"/>
            <a:round/>
            <a:headEnd type="none" w="med" len="med"/>
            <a:tailEnd type="diamond" w="med" len="med"/>
          </a:ln>
        </p:spPr>
      </p:cxnSp>
      <p:cxnSp>
        <p:nvCxnSpPr>
          <p:cNvPr id="2470" name="Google Shape;2470;p40"/>
          <p:cNvCxnSpPr>
            <a:stCxn id="2469" idx="3"/>
            <a:endCxn id="2471" idx="1"/>
          </p:cNvCxnSpPr>
          <p:nvPr/>
        </p:nvCxnSpPr>
        <p:spPr>
          <a:xfrm>
            <a:off x="5854575" y="1807263"/>
            <a:ext cx="1348800" cy="0"/>
          </a:xfrm>
          <a:prstGeom prst="straightConnector1">
            <a:avLst/>
          </a:prstGeom>
          <a:noFill/>
          <a:ln w="9525" cap="flat" cmpd="sng">
            <a:solidFill>
              <a:schemeClr val="dk1"/>
            </a:solidFill>
            <a:prstDash val="solid"/>
            <a:round/>
            <a:headEnd type="none" w="med" len="med"/>
            <a:tailEnd type="diamond" w="med" len="med"/>
          </a:ln>
        </p:spPr>
      </p:cxnSp>
      <p:sp>
        <p:nvSpPr>
          <p:cNvPr id="2472" name="Google Shape;2472;p40"/>
          <p:cNvSpPr txBox="1"/>
          <p:nvPr/>
        </p:nvSpPr>
        <p:spPr>
          <a:xfrm flipH="1">
            <a:off x="713125" y="3980806"/>
            <a:ext cx="1812300" cy="3933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گسترش محصول</a:t>
            </a:r>
            <a:endParaRPr sz="1200">
              <a:solidFill>
                <a:schemeClr val="dk1"/>
              </a:solidFill>
              <a:latin typeface="Cabin"/>
              <a:ea typeface="Cabin"/>
              <a:cs typeface="B Nazanin" pitchFamily="2" charset="-78"/>
              <a:sym typeface="Cabin"/>
            </a:endParaRPr>
          </a:p>
        </p:txBody>
      </p:sp>
      <p:sp>
        <p:nvSpPr>
          <p:cNvPr id="2473" name="Google Shape;2473;p40"/>
          <p:cNvSpPr txBox="1"/>
          <p:nvPr/>
        </p:nvSpPr>
        <p:spPr>
          <a:xfrm flipH="1">
            <a:off x="2677025" y="3980806"/>
            <a:ext cx="1812300" cy="3933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مرحله پوسته پوسته شدن</a:t>
            </a:r>
            <a:endParaRPr sz="1200">
              <a:solidFill>
                <a:schemeClr val="dk1"/>
              </a:solidFill>
              <a:latin typeface="Cabin"/>
              <a:ea typeface="Cabin"/>
              <a:cs typeface="B Nazanin" pitchFamily="2" charset="-78"/>
              <a:sym typeface="Cabin"/>
            </a:endParaRPr>
          </a:p>
        </p:txBody>
      </p:sp>
      <p:sp>
        <p:nvSpPr>
          <p:cNvPr id="2474" name="Google Shape;2474;p40"/>
          <p:cNvSpPr txBox="1"/>
          <p:nvPr/>
        </p:nvSpPr>
        <p:spPr>
          <a:xfrm flipH="1">
            <a:off x="4640925" y="3980806"/>
            <a:ext cx="1812300" cy="3933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مرحله نوآوری</a:t>
            </a:r>
            <a:endParaRPr sz="1200">
              <a:solidFill>
                <a:schemeClr val="dk1"/>
              </a:solidFill>
              <a:latin typeface="Cabin"/>
              <a:ea typeface="Cabin"/>
              <a:cs typeface="B Nazanin" pitchFamily="2" charset="-78"/>
              <a:sym typeface="Cabin"/>
            </a:endParaRPr>
          </a:p>
        </p:txBody>
      </p:sp>
      <p:sp>
        <p:nvSpPr>
          <p:cNvPr id="2475" name="Google Shape;2475;p40"/>
          <p:cNvSpPr txBox="1"/>
          <p:nvPr/>
        </p:nvSpPr>
        <p:spPr>
          <a:xfrm flipH="1">
            <a:off x="6604825" y="3980806"/>
            <a:ext cx="1812300" cy="3933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برنامه ریزی استراتژی خروج</a:t>
            </a:r>
            <a:endParaRPr sz="1200">
              <a:solidFill>
                <a:schemeClr val="dk1"/>
              </a:solidFill>
              <a:latin typeface="Cabin"/>
              <a:ea typeface="Cabin"/>
              <a:cs typeface="B Nazanin" pitchFamily="2" charset="-78"/>
              <a:sym typeface="Cabin"/>
            </a:endParaRPr>
          </a:p>
        </p:txBody>
      </p:sp>
      <p:cxnSp>
        <p:nvCxnSpPr>
          <p:cNvPr id="2476" name="Google Shape;2476;p40"/>
          <p:cNvCxnSpPr>
            <a:stCxn id="2477" idx="3"/>
            <a:endCxn id="2478" idx="1"/>
          </p:cNvCxnSpPr>
          <p:nvPr/>
        </p:nvCxnSpPr>
        <p:spPr>
          <a:xfrm>
            <a:off x="1926775" y="3608813"/>
            <a:ext cx="1348800" cy="0"/>
          </a:xfrm>
          <a:prstGeom prst="straightConnector1">
            <a:avLst/>
          </a:prstGeom>
          <a:noFill/>
          <a:ln w="9525" cap="flat" cmpd="sng">
            <a:solidFill>
              <a:schemeClr val="dk1"/>
            </a:solidFill>
            <a:prstDash val="solid"/>
            <a:round/>
            <a:headEnd type="none" w="med" len="med"/>
            <a:tailEnd type="diamond" w="med" len="med"/>
          </a:ln>
        </p:spPr>
      </p:cxnSp>
      <p:cxnSp>
        <p:nvCxnSpPr>
          <p:cNvPr id="2479" name="Google Shape;2479;p40"/>
          <p:cNvCxnSpPr>
            <a:stCxn id="2478" idx="3"/>
            <a:endCxn id="2480" idx="1"/>
          </p:cNvCxnSpPr>
          <p:nvPr/>
        </p:nvCxnSpPr>
        <p:spPr>
          <a:xfrm>
            <a:off x="3890675" y="3608813"/>
            <a:ext cx="1348800" cy="0"/>
          </a:xfrm>
          <a:prstGeom prst="straightConnector1">
            <a:avLst/>
          </a:prstGeom>
          <a:noFill/>
          <a:ln w="9525" cap="flat" cmpd="sng">
            <a:solidFill>
              <a:schemeClr val="dk1"/>
            </a:solidFill>
            <a:prstDash val="solid"/>
            <a:round/>
            <a:headEnd type="none" w="med" len="med"/>
            <a:tailEnd type="diamond" w="med" len="med"/>
          </a:ln>
        </p:spPr>
      </p:cxnSp>
      <p:cxnSp>
        <p:nvCxnSpPr>
          <p:cNvPr id="2481" name="Google Shape;2481;p40"/>
          <p:cNvCxnSpPr>
            <a:stCxn id="2480" idx="3"/>
            <a:endCxn id="2482" idx="1"/>
          </p:cNvCxnSpPr>
          <p:nvPr/>
        </p:nvCxnSpPr>
        <p:spPr>
          <a:xfrm>
            <a:off x="5854575" y="3608813"/>
            <a:ext cx="1348800" cy="0"/>
          </a:xfrm>
          <a:prstGeom prst="straightConnector1">
            <a:avLst/>
          </a:prstGeom>
          <a:noFill/>
          <a:ln w="9525" cap="flat" cmpd="sng">
            <a:solidFill>
              <a:schemeClr val="dk1"/>
            </a:solidFill>
            <a:prstDash val="solid"/>
            <a:round/>
            <a:headEnd type="none" w="med" len="med"/>
            <a:tailEnd type="diamond" w="med" len="med"/>
          </a:ln>
        </p:spPr>
      </p:cxnSp>
      <p:grpSp>
        <p:nvGrpSpPr>
          <p:cNvPr id="2483" name="Google Shape;2483;p40"/>
          <p:cNvGrpSpPr/>
          <p:nvPr/>
        </p:nvGrpSpPr>
        <p:grpSpPr>
          <a:xfrm>
            <a:off x="5239575" y="1499763"/>
            <a:ext cx="615000" cy="615000"/>
            <a:chOff x="5239596" y="1142388"/>
            <a:chExt cx="615000" cy="615000"/>
          </a:xfrm>
        </p:grpSpPr>
        <p:sp>
          <p:nvSpPr>
            <p:cNvPr id="2469" name="Google Shape;2469;p40"/>
            <p:cNvSpPr/>
            <p:nvPr/>
          </p:nvSpPr>
          <p:spPr>
            <a:xfrm>
              <a:off x="5239596" y="114238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484" name="Google Shape;2484;p40"/>
            <p:cNvGrpSpPr/>
            <p:nvPr/>
          </p:nvGrpSpPr>
          <p:grpSpPr>
            <a:xfrm>
              <a:off x="5353984" y="1256776"/>
              <a:ext cx="386225" cy="386224"/>
              <a:chOff x="6416958" y="4045135"/>
              <a:chExt cx="386225" cy="386224"/>
            </a:xfrm>
          </p:grpSpPr>
          <p:sp>
            <p:nvSpPr>
              <p:cNvPr id="2485" name="Google Shape;2485;p40"/>
              <p:cNvSpPr/>
              <p:nvPr/>
            </p:nvSpPr>
            <p:spPr>
              <a:xfrm>
                <a:off x="6670976" y="4350878"/>
                <a:ext cx="65332" cy="65332"/>
              </a:xfrm>
              <a:custGeom>
                <a:avLst/>
                <a:gdLst/>
                <a:ahLst/>
                <a:cxnLst/>
                <a:rect l="l" t="t" r="r" b="b"/>
                <a:pathLst>
                  <a:path w="1954" h="1954" extrusionOk="0">
                    <a:moveTo>
                      <a:pt x="382" y="1"/>
                    </a:moveTo>
                    <a:lnTo>
                      <a:pt x="1" y="882"/>
                    </a:lnTo>
                    <a:lnTo>
                      <a:pt x="382" y="1954"/>
                    </a:lnTo>
                    <a:lnTo>
                      <a:pt x="1692" y="1954"/>
                    </a:lnTo>
                    <a:lnTo>
                      <a:pt x="1954" y="834"/>
                    </a:lnTo>
                    <a:lnTo>
                      <a:pt x="1692" y="1"/>
                    </a:lnTo>
                    <a:close/>
                    <a:moveTo>
                      <a:pt x="382"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86" name="Google Shape;2486;p40"/>
              <p:cNvSpPr/>
              <p:nvPr/>
            </p:nvSpPr>
            <p:spPr>
              <a:xfrm>
                <a:off x="6416958" y="4350878"/>
                <a:ext cx="59748" cy="65332"/>
              </a:xfrm>
              <a:custGeom>
                <a:avLst/>
                <a:gdLst/>
                <a:ahLst/>
                <a:cxnLst/>
                <a:rect l="l" t="t" r="r" b="b"/>
                <a:pathLst>
                  <a:path w="1787" h="1954" extrusionOk="0">
                    <a:moveTo>
                      <a:pt x="1" y="120"/>
                    </a:moveTo>
                    <a:lnTo>
                      <a:pt x="1" y="1835"/>
                    </a:lnTo>
                    <a:cubicBezTo>
                      <a:pt x="1" y="1906"/>
                      <a:pt x="49" y="1954"/>
                      <a:pt x="120" y="1954"/>
                    </a:cubicBezTo>
                    <a:lnTo>
                      <a:pt x="1335" y="1954"/>
                    </a:lnTo>
                    <a:lnTo>
                      <a:pt x="1787" y="906"/>
                    </a:lnTo>
                    <a:lnTo>
                      <a:pt x="1335" y="1"/>
                    </a:lnTo>
                    <a:lnTo>
                      <a:pt x="120" y="1"/>
                    </a:lnTo>
                    <a:cubicBezTo>
                      <a:pt x="49" y="1"/>
                      <a:pt x="1" y="25"/>
                      <a:pt x="1" y="120"/>
                    </a:cubicBezTo>
                    <a:close/>
                    <a:moveTo>
                      <a:pt x="1" y="12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87" name="Google Shape;2487;p40"/>
              <p:cNvSpPr/>
              <p:nvPr/>
            </p:nvSpPr>
            <p:spPr>
              <a:xfrm>
                <a:off x="6482259" y="4350878"/>
                <a:ext cx="66134" cy="65332"/>
              </a:xfrm>
              <a:custGeom>
                <a:avLst/>
                <a:gdLst/>
                <a:ahLst/>
                <a:cxnLst/>
                <a:rect l="l" t="t" r="r" b="b"/>
                <a:pathLst>
                  <a:path w="1978" h="1954" extrusionOk="0">
                    <a:moveTo>
                      <a:pt x="286" y="1"/>
                    </a:moveTo>
                    <a:lnTo>
                      <a:pt x="1" y="953"/>
                    </a:lnTo>
                    <a:lnTo>
                      <a:pt x="286" y="1954"/>
                    </a:lnTo>
                    <a:lnTo>
                      <a:pt x="1596" y="1954"/>
                    </a:lnTo>
                    <a:lnTo>
                      <a:pt x="1977" y="953"/>
                    </a:lnTo>
                    <a:lnTo>
                      <a:pt x="1596" y="1"/>
                    </a:lnTo>
                    <a:close/>
                    <a:moveTo>
                      <a:pt x="286"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88" name="Google Shape;2488;p40"/>
              <p:cNvSpPr/>
              <p:nvPr/>
            </p:nvSpPr>
            <p:spPr>
              <a:xfrm>
                <a:off x="6750622" y="4350878"/>
                <a:ext cx="52560" cy="65332"/>
              </a:xfrm>
              <a:custGeom>
                <a:avLst/>
                <a:gdLst/>
                <a:ahLst/>
                <a:cxnLst/>
                <a:rect l="l" t="t" r="r" b="b"/>
                <a:pathLst>
                  <a:path w="1572" h="1954" extrusionOk="0">
                    <a:moveTo>
                      <a:pt x="238" y="1"/>
                    </a:moveTo>
                    <a:lnTo>
                      <a:pt x="0" y="858"/>
                    </a:lnTo>
                    <a:lnTo>
                      <a:pt x="238" y="1954"/>
                    </a:lnTo>
                    <a:lnTo>
                      <a:pt x="1453" y="1954"/>
                    </a:lnTo>
                    <a:cubicBezTo>
                      <a:pt x="1500" y="1954"/>
                      <a:pt x="1572" y="1906"/>
                      <a:pt x="1572" y="1835"/>
                    </a:cubicBezTo>
                    <a:lnTo>
                      <a:pt x="1572" y="120"/>
                    </a:lnTo>
                    <a:cubicBezTo>
                      <a:pt x="1572" y="48"/>
                      <a:pt x="1500" y="1"/>
                      <a:pt x="1453" y="1"/>
                    </a:cubicBezTo>
                    <a:close/>
                    <a:moveTo>
                      <a:pt x="238"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89" name="Google Shape;2489;p40"/>
              <p:cNvSpPr/>
              <p:nvPr/>
            </p:nvSpPr>
            <p:spPr>
              <a:xfrm>
                <a:off x="6573040" y="4302328"/>
                <a:ext cx="72487" cy="46207"/>
              </a:xfrm>
              <a:custGeom>
                <a:avLst/>
                <a:gdLst/>
                <a:ahLst/>
                <a:cxnLst/>
                <a:rect l="l" t="t" r="r" b="b"/>
                <a:pathLst>
                  <a:path w="2168" h="1382" extrusionOk="0">
                    <a:moveTo>
                      <a:pt x="1" y="0"/>
                    </a:moveTo>
                    <a:lnTo>
                      <a:pt x="2168" y="0"/>
                    </a:lnTo>
                    <a:lnTo>
                      <a:pt x="2168" y="1381"/>
                    </a:lnTo>
                    <a:lnTo>
                      <a:pt x="1" y="138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0" name="Google Shape;2490;p40"/>
              <p:cNvSpPr/>
              <p:nvPr/>
            </p:nvSpPr>
            <p:spPr>
              <a:xfrm>
                <a:off x="6572237" y="4242611"/>
                <a:ext cx="73290" cy="46207"/>
              </a:xfrm>
              <a:custGeom>
                <a:avLst/>
                <a:gdLst/>
                <a:ahLst/>
                <a:cxnLst/>
                <a:rect l="l" t="t" r="r" b="b"/>
                <a:pathLst>
                  <a:path w="2192" h="1382" extrusionOk="0">
                    <a:moveTo>
                      <a:pt x="25" y="1381"/>
                    </a:moveTo>
                    <a:lnTo>
                      <a:pt x="2192" y="1381"/>
                    </a:lnTo>
                    <a:lnTo>
                      <a:pt x="2192" y="0"/>
                    </a:lnTo>
                    <a:cubicBezTo>
                      <a:pt x="1858" y="119"/>
                      <a:pt x="1477" y="191"/>
                      <a:pt x="1096" y="191"/>
                    </a:cubicBezTo>
                    <a:cubicBezTo>
                      <a:pt x="715" y="191"/>
                      <a:pt x="358" y="143"/>
                      <a:pt x="1" y="0"/>
                    </a:cubicBezTo>
                    <a:lnTo>
                      <a:pt x="1" y="1381"/>
                    </a:lnTo>
                    <a:close/>
                    <a:moveTo>
                      <a:pt x="25" y="138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1" name="Google Shape;2491;p40"/>
              <p:cNvSpPr/>
              <p:nvPr/>
            </p:nvSpPr>
            <p:spPr>
              <a:xfrm>
                <a:off x="6503759" y="4045135"/>
                <a:ext cx="212647" cy="211811"/>
              </a:xfrm>
              <a:custGeom>
                <a:avLst/>
                <a:gdLst/>
                <a:ahLst/>
                <a:cxnLst/>
                <a:rect l="l" t="t" r="r" b="b"/>
                <a:pathLst>
                  <a:path w="6360" h="6335" extrusionOk="0">
                    <a:moveTo>
                      <a:pt x="3168" y="6335"/>
                    </a:moveTo>
                    <a:cubicBezTo>
                      <a:pt x="3573" y="6335"/>
                      <a:pt x="3930" y="6287"/>
                      <a:pt x="4287" y="6168"/>
                    </a:cubicBezTo>
                    <a:cubicBezTo>
                      <a:pt x="5502" y="5716"/>
                      <a:pt x="6359" y="4549"/>
                      <a:pt x="6359" y="3191"/>
                    </a:cubicBezTo>
                    <a:cubicBezTo>
                      <a:pt x="6359" y="1429"/>
                      <a:pt x="4930" y="0"/>
                      <a:pt x="3168" y="0"/>
                    </a:cubicBezTo>
                    <a:cubicBezTo>
                      <a:pt x="1430" y="0"/>
                      <a:pt x="1" y="1429"/>
                      <a:pt x="1" y="3191"/>
                    </a:cubicBezTo>
                    <a:cubicBezTo>
                      <a:pt x="1" y="4549"/>
                      <a:pt x="858" y="5716"/>
                      <a:pt x="2073" y="6168"/>
                    </a:cubicBezTo>
                    <a:cubicBezTo>
                      <a:pt x="2406" y="6239"/>
                      <a:pt x="2787" y="6335"/>
                      <a:pt x="3168" y="6335"/>
                    </a:cubicBezTo>
                    <a:close/>
                    <a:moveTo>
                      <a:pt x="3168" y="6335"/>
                    </a:move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2" name="Google Shape;2492;p40"/>
              <p:cNvSpPr/>
              <p:nvPr/>
            </p:nvSpPr>
            <p:spPr>
              <a:xfrm>
                <a:off x="6535624" y="4076164"/>
                <a:ext cx="148919" cy="148953"/>
              </a:xfrm>
              <a:custGeom>
                <a:avLst/>
                <a:gdLst/>
                <a:ahLst/>
                <a:cxnLst/>
                <a:rect l="l" t="t" r="r" b="b"/>
                <a:pathLst>
                  <a:path w="4454" h="4455" extrusionOk="0">
                    <a:moveTo>
                      <a:pt x="2215" y="4454"/>
                    </a:moveTo>
                    <a:cubicBezTo>
                      <a:pt x="3453" y="4454"/>
                      <a:pt x="4454" y="3454"/>
                      <a:pt x="4454" y="2216"/>
                    </a:cubicBezTo>
                    <a:cubicBezTo>
                      <a:pt x="4454" y="1596"/>
                      <a:pt x="4215" y="1025"/>
                      <a:pt x="3811" y="644"/>
                    </a:cubicBezTo>
                    <a:cubicBezTo>
                      <a:pt x="3382" y="239"/>
                      <a:pt x="2834" y="1"/>
                      <a:pt x="2215" y="1"/>
                    </a:cubicBezTo>
                    <a:cubicBezTo>
                      <a:pt x="1596" y="1"/>
                      <a:pt x="1024" y="239"/>
                      <a:pt x="643" y="644"/>
                    </a:cubicBezTo>
                    <a:cubicBezTo>
                      <a:pt x="238" y="1073"/>
                      <a:pt x="0" y="1596"/>
                      <a:pt x="0" y="2216"/>
                    </a:cubicBezTo>
                    <a:cubicBezTo>
                      <a:pt x="0" y="3478"/>
                      <a:pt x="977" y="4454"/>
                      <a:pt x="2215" y="4454"/>
                    </a:cubicBezTo>
                    <a:close/>
                    <a:moveTo>
                      <a:pt x="2215" y="4454"/>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3" name="Google Shape;2493;p40"/>
              <p:cNvSpPr/>
              <p:nvPr/>
            </p:nvSpPr>
            <p:spPr>
              <a:xfrm>
                <a:off x="6592166" y="4133507"/>
                <a:ext cx="33468" cy="34271"/>
              </a:xfrm>
              <a:custGeom>
                <a:avLst/>
                <a:gdLst/>
                <a:ahLst/>
                <a:cxnLst/>
                <a:rect l="l" t="t" r="r" b="b"/>
                <a:pathLst>
                  <a:path w="1001" h="1025" extrusionOk="0">
                    <a:moveTo>
                      <a:pt x="357" y="929"/>
                    </a:moveTo>
                    <a:cubicBezTo>
                      <a:pt x="595" y="1025"/>
                      <a:pt x="857" y="929"/>
                      <a:pt x="953" y="691"/>
                    </a:cubicBezTo>
                    <a:cubicBezTo>
                      <a:pt x="1000" y="548"/>
                      <a:pt x="976" y="382"/>
                      <a:pt x="929" y="262"/>
                    </a:cubicBezTo>
                    <a:cubicBezTo>
                      <a:pt x="857" y="191"/>
                      <a:pt x="810" y="120"/>
                      <a:pt x="715" y="96"/>
                    </a:cubicBezTo>
                    <a:cubicBezTo>
                      <a:pt x="476" y="0"/>
                      <a:pt x="191" y="96"/>
                      <a:pt x="119" y="334"/>
                    </a:cubicBezTo>
                    <a:cubicBezTo>
                      <a:pt x="0" y="572"/>
                      <a:pt x="119" y="834"/>
                      <a:pt x="357" y="929"/>
                    </a:cubicBezTo>
                    <a:close/>
                    <a:moveTo>
                      <a:pt x="357" y="929"/>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4" name="Google Shape;2494;p40"/>
              <p:cNvSpPr/>
              <p:nvPr/>
            </p:nvSpPr>
            <p:spPr>
              <a:xfrm>
                <a:off x="6572237" y="4076966"/>
                <a:ext cx="112308" cy="148150"/>
              </a:xfrm>
              <a:custGeom>
                <a:avLst/>
                <a:gdLst/>
                <a:ahLst/>
                <a:cxnLst/>
                <a:rect l="l" t="t" r="r" b="b"/>
                <a:pathLst>
                  <a:path w="3359" h="4431" extrusionOk="0">
                    <a:moveTo>
                      <a:pt x="2549" y="1906"/>
                    </a:moveTo>
                    <a:cubicBezTo>
                      <a:pt x="2549" y="3120"/>
                      <a:pt x="1549" y="4144"/>
                      <a:pt x="334" y="4144"/>
                    </a:cubicBezTo>
                    <a:cubicBezTo>
                      <a:pt x="215" y="4144"/>
                      <a:pt x="96" y="4144"/>
                      <a:pt x="1" y="4097"/>
                    </a:cubicBezTo>
                    <a:cubicBezTo>
                      <a:pt x="334" y="4311"/>
                      <a:pt x="715" y="4430"/>
                      <a:pt x="1120" y="4430"/>
                    </a:cubicBezTo>
                    <a:cubicBezTo>
                      <a:pt x="2335" y="4430"/>
                      <a:pt x="3359" y="3430"/>
                      <a:pt x="3359" y="2192"/>
                    </a:cubicBezTo>
                    <a:cubicBezTo>
                      <a:pt x="3359" y="1572"/>
                      <a:pt x="3120" y="1001"/>
                      <a:pt x="2692" y="620"/>
                    </a:cubicBezTo>
                    <a:cubicBezTo>
                      <a:pt x="2382" y="286"/>
                      <a:pt x="1930" y="48"/>
                      <a:pt x="1453" y="1"/>
                    </a:cubicBezTo>
                    <a:cubicBezTo>
                      <a:pt x="1596" y="96"/>
                      <a:pt x="1739" y="191"/>
                      <a:pt x="1906" y="334"/>
                    </a:cubicBezTo>
                    <a:cubicBezTo>
                      <a:pt x="2287" y="739"/>
                      <a:pt x="2549" y="1310"/>
                      <a:pt x="2549" y="1906"/>
                    </a:cubicBezTo>
                    <a:close/>
                    <a:moveTo>
                      <a:pt x="2549" y="1906"/>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5" name="Google Shape;2495;p40"/>
              <p:cNvSpPr/>
              <p:nvPr/>
            </p:nvSpPr>
            <p:spPr>
              <a:xfrm>
                <a:off x="6584977" y="4045135"/>
                <a:ext cx="131433" cy="211811"/>
              </a:xfrm>
              <a:custGeom>
                <a:avLst/>
                <a:gdLst/>
                <a:ahLst/>
                <a:cxnLst/>
                <a:rect l="l" t="t" r="r" b="b"/>
                <a:pathLst>
                  <a:path w="3931" h="6335" extrusionOk="0">
                    <a:moveTo>
                      <a:pt x="2335" y="1572"/>
                    </a:moveTo>
                    <a:cubicBezTo>
                      <a:pt x="2739" y="2001"/>
                      <a:pt x="2978" y="2524"/>
                      <a:pt x="2978" y="3144"/>
                    </a:cubicBezTo>
                    <a:cubicBezTo>
                      <a:pt x="2978" y="4025"/>
                      <a:pt x="2477" y="4763"/>
                      <a:pt x="1763" y="5144"/>
                    </a:cubicBezTo>
                    <a:cubicBezTo>
                      <a:pt x="1406" y="5596"/>
                      <a:pt x="930" y="5930"/>
                      <a:pt x="382" y="6120"/>
                    </a:cubicBezTo>
                    <a:cubicBezTo>
                      <a:pt x="263" y="6192"/>
                      <a:pt x="144" y="6216"/>
                      <a:pt x="1" y="6239"/>
                    </a:cubicBezTo>
                    <a:cubicBezTo>
                      <a:pt x="239" y="6311"/>
                      <a:pt x="477" y="6335"/>
                      <a:pt x="739" y="6335"/>
                    </a:cubicBezTo>
                    <a:cubicBezTo>
                      <a:pt x="1144" y="6335"/>
                      <a:pt x="1501" y="6287"/>
                      <a:pt x="1858" y="6168"/>
                    </a:cubicBezTo>
                    <a:cubicBezTo>
                      <a:pt x="3073" y="5716"/>
                      <a:pt x="3930" y="4549"/>
                      <a:pt x="3930" y="3191"/>
                    </a:cubicBezTo>
                    <a:cubicBezTo>
                      <a:pt x="3930" y="1429"/>
                      <a:pt x="2501" y="0"/>
                      <a:pt x="739" y="0"/>
                    </a:cubicBezTo>
                    <a:cubicBezTo>
                      <a:pt x="501" y="0"/>
                      <a:pt x="263" y="24"/>
                      <a:pt x="25" y="95"/>
                    </a:cubicBezTo>
                    <a:cubicBezTo>
                      <a:pt x="715" y="262"/>
                      <a:pt x="1334" y="643"/>
                      <a:pt x="1787" y="1191"/>
                    </a:cubicBezTo>
                    <a:cubicBezTo>
                      <a:pt x="1977" y="1286"/>
                      <a:pt x="2144" y="1429"/>
                      <a:pt x="2335" y="1572"/>
                    </a:cubicBezTo>
                    <a:close/>
                    <a:moveTo>
                      <a:pt x="2335" y="1572"/>
                    </a:move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6" name="Google Shape;2496;p40"/>
              <p:cNvSpPr/>
              <p:nvPr/>
            </p:nvSpPr>
            <p:spPr>
              <a:xfrm>
                <a:off x="6621623" y="4249766"/>
                <a:ext cx="25511" cy="31095"/>
              </a:xfrm>
              <a:custGeom>
                <a:avLst/>
                <a:gdLst/>
                <a:ahLst/>
                <a:cxnLst/>
                <a:rect l="l" t="t" r="r" b="b"/>
                <a:pathLst>
                  <a:path w="763" h="930" extrusionOk="0">
                    <a:moveTo>
                      <a:pt x="0" y="191"/>
                    </a:moveTo>
                    <a:lnTo>
                      <a:pt x="0" y="929"/>
                    </a:lnTo>
                    <a:lnTo>
                      <a:pt x="762" y="929"/>
                    </a:lnTo>
                    <a:lnTo>
                      <a:pt x="762" y="0"/>
                    </a:lnTo>
                    <a:cubicBezTo>
                      <a:pt x="524" y="96"/>
                      <a:pt x="238" y="167"/>
                      <a:pt x="0" y="191"/>
                    </a:cubicBezTo>
                    <a:close/>
                    <a:moveTo>
                      <a:pt x="0" y="19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7" name="Google Shape;2497;p40"/>
              <p:cNvSpPr/>
              <p:nvPr/>
            </p:nvSpPr>
            <p:spPr>
              <a:xfrm>
                <a:off x="6621623" y="4311089"/>
                <a:ext cx="25511" cy="30292"/>
              </a:xfrm>
              <a:custGeom>
                <a:avLst/>
                <a:gdLst/>
                <a:ahLst/>
                <a:cxnLst/>
                <a:rect l="l" t="t" r="r" b="b"/>
                <a:pathLst>
                  <a:path w="763" h="906" extrusionOk="0">
                    <a:moveTo>
                      <a:pt x="0" y="0"/>
                    </a:moveTo>
                    <a:lnTo>
                      <a:pt x="762" y="0"/>
                    </a:lnTo>
                    <a:lnTo>
                      <a:pt x="762" y="905"/>
                    </a:lnTo>
                    <a:lnTo>
                      <a:pt x="0" y="905"/>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8" name="Google Shape;2498;p40"/>
              <p:cNvSpPr/>
              <p:nvPr/>
            </p:nvSpPr>
            <p:spPr>
              <a:xfrm>
                <a:off x="6461562" y="4335765"/>
                <a:ext cx="30292" cy="95591"/>
              </a:xfrm>
              <a:custGeom>
                <a:avLst/>
                <a:gdLst/>
                <a:ahLst/>
                <a:cxnLst/>
                <a:rect l="l" t="t" r="r" b="b"/>
                <a:pathLst>
                  <a:path w="906" h="2859" extrusionOk="0">
                    <a:moveTo>
                      <a:pt x="1" y="453"/>
                    </a:moveTo>
                    <a:lnTo>
                      <a:pt x="1" y="2406"/>
                    </a:lnTo>
                    <a:cubicBezTo>
                      <a:pt x="1" y="2644"/>
                      <a:pt x="215" y="2858"/>
                      <a:pt x="453" y="2858"/>
                    </a:cubicBezTo>
                    <a:cubicBezTo>
                      <a:pt x="691" y="2858"/>
                      <a:pt x="905" y="2644"/>
                      <a:pt x="905" y="2406"/>
                    </a:cubicBezTo>
                    <a:lnTo>
                      <a:pt x="905" y="453"/>
                    </a:lnTo>
                    <a:cubicBezTo>
                      <a:pt x="905" y="215"/>
                      <a:pt x="691" y="0"/>
                      <a:pt x="453" y="0"/>
                    </a:cubicBezTo>
                    <a:cubicBezTo>
                      <a:pt x="215" y="0"/>
                      <a:pt x="1" y="167"/>
                      <a:pt x="1" y="453"/>
                    </a:cubicBezTo>
                    <a:close/>
                    <a:moveTo>
                      <a:pt x="1" y="453"/>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9" name="Google Shape;2499;p40"/>
              <p:cNvSpPr/>
              <p:nvPr/>
            </p:nvSpPr>
            <p:spPr>
              <a:xfrm>
                <a:off x="6416958" y="4391503"/>
                <a:ext cx="44636" cy="24708"/>
              </a:xfrm>
              <a:custGeom>
                <a:avLst/>
                <a:gdLst/>
                <a:ahLst/>
                <a:cxnLst/>
                <a:rect l="l" t="t" r="r" b="b"/>
                <a:pathLst>
                  <a:path w="1335" h="739" extrusionOk="0">
                    <a:moveTo>
                      <a:pt x="1335" y="739"/>
                    </a:moveTo>
                    <a:lnTo>
                      <a:pt x="1335" y="119"/>
                    </a:lnTo>
                    <a:lnTo>
                      <a:pt x="120" y="119"/>
                    </a:lnTo>
                    <a:cubicBezTo>
                      <a:pt x="49" y="119"/>
                      <a:pt x="1" y="48"/>
                      <a:pt x="1" y="0"/>
                    </a:cubicBezTo>
                    <a:lnTo>
                      <a:pt x="1" y="620"/>
                    </a:lnTo>
                    <a:cubicBezTo>
                      <a:pt x="1" y="691"/>
                      <a:pt x="49" y="739"/>
                      <a:pt x="120" y="739"/>
                    </a:cubicBezTo>
                    <a:close/>
                    <a:moveTo>
                      <a:pt x="1335" y="739"/>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0" name="Google Shape;2500;p40"/>
              <p:cNvSpPr/>
              <p:nvPr/>
            </p:nvSpPr>
            <p:spPr>
              <a:xfrm>
                <a:off x="6461562" y="4395482"/>
                <a:ext cx="30292" cy="35876"/>
              </a:xfrm>
              <a:custGeom>
                <a:avLst/>
                <a:gdLst/>
                <a:ahLst/>
                <a:cxnLst/>
                <a:rect l="l" t="t" r="r" b="b"/>
                <a:pathLst>
                  <a:path w="906" h="1073" extrusionOk="0">
                    <a:moveTo>
                      <a:pt x="1" y="0"/>
                    </a:moveTo>
                    <a:lnTo>
                      <a:pt x="1" y="620"/>
                    </a:lnTo>
                    <a:cubicBezTo>
                      <a:pt x="1" y="858"/>
                      <a:pt x="215" y="1072"/>
                      <a:pt x="453" y="1072"/>
                    </a:cubicBezTo>
                    <a:cubicBezTo>
                      <a:pt x="691" y="1072"/>
                      <a:pt x="905" y="858"/>
                      <a:pt x="905" y="620"/>
                    </a:cubicBezTo>
                    <a:lnTo>
                      <a:pt x="905" y="0"/>
                    </a:lnTo>
                    <a:cubicBezTo>
                      <a:pt x="905" y="96"/>
                      <a:pt x="858" y="215"/>
                      <a:pt x="810" y="262"/>
                    </a:cubicBezTo>
                    <a:cubicBezTo>
                      <a:pt x="715" y="381"/>
                      <a:pt x="596" y="453"/>
                      <a:pt x="453" y="453"/>
                    </a:cubicBezTo>
                    <a:cubicBezTo>
                      <a:pt x="334" y="453"/>
                      <a:pt x="215" y="381"/>
                      <a:pt x="120" y="334"/>
                    </a:cubicBezTo>
                    <a:cubicBezTo>
                      <a:pt x="72" y="239"/>
                      <a:pt x="1" y="119"/>
                      <a:pt x="1" y="0"/>
                    </a:cubicBezTo>
                    <a:close/>
                    <a:moveTo>
                      <a:pt x="1"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1" name="Google Shape;2501;p40"/>
              <p:cNvSpPr/>
              <p:nvPr/>
            </p:nvSpPr>
            <p:spPr>
              <a:xfrm>
                <a:off x="6491020" y="4395482"/>
                <a:ext cx="43833" cy="20730"/>
              </a:xfrm>
              <a:custGeom>
                <a:avLst/>
                <a:gdLst/>
                <a:ahLst/>
                <a:cxnLst/>
                <a:rect l="l" t="t" r="r" b="b"/>
                <a:pathLst>
                  <a:path w="1311" h="620" extrusionOk="0">
                    <a:moveTo>
                      <a:pt x="1" y="0"/>
                    </a:moveTo>
                    <a:lnTo>
                      <a:pt x="1310" y="0"/>
                    </a:lnTo>
                    <a:lnTo>
                      <a:pt x="1310" y="620"/>
                    </a:lnTo>
                    <a:lnTo>
                      <a:pt x="1" y="62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2" name="Google Shape;2502;p40"/>
              <p:cNvSpPr/>
              <p:nvPr/>
            </p:nvSpPr>
            <p:spPr>
              <a:xfrm>
                <a:off x="6683715" y="4395482"/>
                <a:ext cx="43833" cy="20730"/>
              </a:xfrm>
              <a:custGeom>
                <a:avLst/>
                <a:gdLst/>
                <a:ahLst/>
                <a:cxnLst/>
                <a:rect l="l" t="t" r="r" b="b"/>
                <a:pathLst>
                  <a:path w="1311" h="620" extrusionOk="0">
                    <a:moveTo>
                      <a:pt x="1" y="0"/>
                    </a:moveTo>
                    <a:lnTo>
                      <a:pt x="1311" y="0"/>
                    </a:lnTo>
                    <a:lnTo>
                      <a:pt x="1311" y="620"/>
                    </a:lnTo>
                    <a:lnTo>
                      <a:pt x="1" y="62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3" name="Google Shape;2503;p40"/>
              <p:cNvSpPr/>
              <p:nvPr/>
            </p:nvSpPr>
            <p:spPr>
              <a:xfrm>
                <a:off x="6758580" y="4391503"/>
                <a:ext cx="44602" cy="24708"/>
              </a:xfrm>
              <a:custGeom>
                <a:avLst/>
                <a:gdLst/>
                <a:ahLst/>
                <a:cxnLst/>
                <a:rect l="l" t="t" r="r" b="b"/>
                <a:pathLst>
                  <a:path w="1334" h="739" extrusionOk="0">
                    <a:moveTo>
                      <a:pt x="0" y="119"/>
                    </a:moveTo>
                    <a:lnTo>
                      <a:pt x="0" y="739"/>
                    </a:lnTo>
                    <a:lnTo>
                      <a:pt x="1215" y="739"/>
                    </a:lnTo>
                    <a:cubicBezTo>
                      <a:pt x="1262" y="739"/>
                      <a:pt x="1334" y="691"/>
                      <a:pt x="1334" y="620"/>
                    </a:cubicBezTo>
                    <a:lnTo>
                      <a:pt x="1334" y="0"/>
                    </a:lnTo>
                    <a:cubicBezTo>
                      <a:pt x="1334" y="48"/>
                      <a:pt x="1262" y="119"/>
                      <a:pt x="1215" y="119"/>
                    </a:cubicBezTo>
                    <a:close/>
                    <a:moveTo>
                      <a:pt x="0" y="119"/>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4" name="Google Shape;2504;p40"/>
              <p:cNvSpPr/>
              <p:nvPr/>
            </p:nvSpPr>
            <p:spPr>
              <a:xfrm>
                <a:off x="6557927" y="4280829"/>
                <a:ext cx="102746" cy="30292"/>
              </a:xfrm>
              <a:custGeom>
                <a:avLst/>
                <a:gdLst/>
                <a:ahLst/>
                <a:cxnLst/>
                <a:rect l="l" t="t" r="r" b="b"/>
                <a:pathLst>
                  <a:path w="3073" h="906" extrusionOk="0">
                    <a:moveTo>
                      <a:pt x="453" y="905"/>
                    </a:moveTo>
                    <a:lnTo>
                      <a:pt x="2620" y="905"/>
                    </a:lnTo>
                    <a:cubicBezTo>
                      <a:pt x="2858" y="905"/>
                      <a:pt x="3072" y="691"/>
                      <a:pt x="3072" y="453"/>
                    </a:cubicBezTo>
                    <a:cubicBezTo>
                      <a:pt x="3072" y="214"/>
                      <a:pt x="2858" y="0"/>
                      <a:pt x="2620" y="0"/>
                    </a:cubicBezTo>
                    <a:lnTo>
                      <a:pt x="453" y="0"/>
                    </a:lnTo>
                    <a:cubicBezTo>
                      <a:pt x="214" y="0"/>
                      <a:pt x="0" y="214"/>
                      <a:pt x="0" y="453"/>
                    </a:cubicBezTo>
                    <a:cubicBezTo>
                      <a:pt x="0" y="691"/>
                      <a:pt x="214" y="905"/>
                      <a:pt x="453" y="905"/>
                    </a:cubicBezTo>
                    <a:close/>
                    <a:moveTo>
                      <a:pt x="453" y="905"/>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5" name="Google Shape;2505;p40"/>
              <p:cNvSpPr/>
              <p:nvPr/>
            </p:nvSpPr>
            <p:spPr>
              <a:xfrm>
                <a:off x="6620821" y="4280829"/>
                <a:ext cx="39855" cy="30292"/>
              </a:xfrm>
              <a:custGeom>
                <a:avLst/>
                <a:gdLst/>
                <a:ahLst/>
                <a:cxnLst/>
                <a:rect l="l" t="t" r="r" b="b"/>
                <a:pathLst>
                  <a:path w="1192" h="906" extrusionOk="0">
                    <a:moveTo>
                      <a:pt x="739" y="0"/>
                    </a:moveTo>
                    <a:lnTo>
                      <a:pt x="0" y="0"/>
                    </a:lnTo>
                    <a:cubicBezTo>
                      <a:pt x="239" y="0"/>
                      <a:pt x="453" y="214"/>
                      <a:pt x="453" y="453"/>
                    </a:cubicBezTo>
                    <a:cubicBezTo>
                      <a:pt x="453" y="691"/>
                      <a:pt x="239" y="905"/>
                      <a:pt x="0" y="905"/>
                    </a:cubicBezTo>
                    <a:lnTo>
                      <a:pt x="739" y="905"/>
                    </a:lnTo>
                    <a:cubicBezTo>
                      <a:pt x="977" y="905"/>
                      <a:pt x="1191" y="691"/>
                      <a:pt x="1191" y="453"/>
                    </a:cubicBezTo>
                    <a:cubicBezTo>
                      <a:pt x="1191" y="214"/>
                      <a:pt x="1024" y="0"/>
                      <a:pt x="739" y="0"/>
                    </a:cubicBezTo>
                    <a:close/>
                    <a:moveTo>
                      <a:pt x="739"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6" name="Google Shape;2506;p40"/>
              <p:cNvSpPr/>
              <p:nvPr/>
            </p:nvSpPr>
            <p:spPr>
              <a:xfrm>
                <a:off x="6535624" y="4340546"/>
                <a:ext cx="148117" cy="84423"/>
              </a:xfrm>
              <a:custGeom>
                <a:avLst/>
                <a:gdLst/>
                <a:ahLst/>
                <a:cxnLst/>
                <a:rect l="l" t="t" r="r" b="b"/>
                <a:pathLst>
                  <a:path w="4430" h="2525" extrusionOk="0">
                    <a:moveTo>
                      <a:pt x="0" y="310"/>
                    </a:moveTo>
                    <a:lnTo>
                      <a:pt x="0" y="2263"/>
                    </a:lnTo>
                    <a:cubicBezTo>
                      <a:pt x="0" y="2405"/>
                      <a:pt x="119" y="2525"/>
                      <a:pt x="262" y="2525"/>
                    </a:cubicBezTo>
                    <a:lnTo>
                      <a:pt x="4168" y="2525"/>
                    </a:lnTo>
                    <a:cubicBezTo>
                      <a:pt x="4311" y="2525"/>
                      <a:pt x="4430" y="2405"/>
                      <a:pt x="4430" y="2263"/>
                    </a:cubicBezTo>
                    <a:lnTo>
                      <a:pt x="4430" y="310"/>
                    </a:lnTo>
                    <a:cubicBezTo>
                      <a:pt x="4430" y="143"/>
                      <a:pt x="4311" y="24"/>
                      <a:pt x="4168" y="24"/>
                    </a:cubicBezTo>
                    <a:lnTo>
                      <a:pt x="262" y="24"/>
                    </a:lnTo>
                    <a:cubicBezTo>
                      <a:pt x="119" y="0"/>
                      <a:pt x="0" y="143"/>
                      <a:pt x="0" y="310"/>
                    </a:cubicBezTo>
                    <a:close/>
                    <a:moveTo>
                      <a:pt x="0" y="31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7" name="Google Shape;2507;p40"/>
              <p:cNvSpPr/>
              <p:nvPr/>
            </p:nvSpPr>
            <p:spPr>
              <a:xfrm>
                <a:off x="6535624" y="4341349"/>
                <a:ext cx="148117" cy="83621"/>
              </a:xfrm>
              <a:custGeom>
                <a:avLst/>
                <a:gdLst/>
                <a:ahLst/>
                <a:cxnLst/>
                <a:rect l="l" t="t" r="r" b="b"/>
                <a:pathLst>
                  <a:path w="4430" h="2501" extrusionOk="0">
                    <a:moveTo>
                      <a:pt x="3453" y="1834"/>
                    </a:moveTo>
                    <a:lnTo>
                      <a:pt x="0" y="1834"/>
                    </a:lnTo>
                    <a:lnTo>
                      <a:pt x="0" y="2239"/>
                    </a:lnTo>
                    <a:cubicBezTo>
                      <a:pt x="0" y="2381"/>
                      <a:pt x="119" y="2501"/>
                      <a:pt x="262" y="2501"/>
                    </a:cubicBezTo>
                    <a:lnTo>
                      <a:pt x="4168" y="2501"/>
                    </a:lnTo>
                    <a:cubicBezTo>
                      <a:pt x="4311" y="2501"/>
                      <a:pt x="4430" y="2381"/>
                      <a:pt x="4430" y="2239"/>
                    </a:cubicBezTo>
                    <a:lnTo>
                      <a:pt x="4430" y="286"/>
                    </a:lnTo>
                    <a:cubicBezTo>
                      <a:pt x="4430" y="119"/>
                      <a:pt x="4311" y="0"/>
                      <a:pt x="4168" y="0"/>
                    </a:cubicBezTo>
                    <a:lnTo>
                      <a:pt x="3715" y="0"/>
                    </a:lnTo>
                    <a:lnTo>
                      <a:pt x="3715" y="1548"/>
                    </a:lnTo>
                    <a:cubicBezTo>
                      <a:pt x="3715" y="1715"/>
                      <a:pt x="3596" y="1834"/>
                      <a:pt x="3453" y="1834"/>
                    </a:cubicBezTo>
                    <a:close/>
                    <a:moveTo>
                      <a:pt x="3453" y="1834"/>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8" name="Google Shape;2508;p40"/>
              <p:cNvSpPr/>
              <p:nvPr/>
            </p:nvSpPr>
            <p:spPr>
              <a:xfrm>
                <a:off x="6728320" y="4335765"/>
                <a:ext cx="30292" cy="95591"/>
              </a:xfrm>
              <a:custGeom>
                <a:avLst/>
                <a:gdLst/>
                <a:ahLst/>
                <a:cxnLst/>
                <a:rect l="l" t="t" r="r" b="b"/>
                <a:pathLst>
                  <a:path w="906" h="2859" extrusionOk="0">
                    <a:moveTo>
                      <a:pt x="0" y="453"/>
                    </a:moveTo>
                    <a:lnTo>
                      <a:pt x="0" y="2406"/>
                    </a:lnTo>
                    <a:cubicBezTo>
                      <a:pt x="0" y="2644"/>
                      <a:pt x="215" y="2858"/>
                      <a:pt x="453" y="2858"/>
                    </a:cubicBezTo>
                    <a:cubicBezTo>
                      <a:pt x="691" y="2858"/>
                      <a:pt x="905" y="2644"/>
                      <a:pt x="905" y="2406"/>
                    </a:cubicBezTo>
                    <a:lnTo>
                      <a:pt x="905" y="453"/>
                    </a:lnTo>
                    <a:cubicBezTo>
                      <a:pt x="905" y="215"/>
                      <a:pt x="691" y="0"/>
                      <a:pt x="453" y="0"/>
                    </a:cubicBezTo>
                    <a:cubicBezTo>
                      <a:pt x="191" y="0"/>
                      <a:pt x="0" y="167"/>
                      <a:pt x="0" y="453"/>
                    </a:cubicBezTo>
                    <a:close/>
                    <a:moveTo>
                      <a:pt x="0" y="453"/>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9" name="Google Shape;2509;p40"/>
              <p:cNvSpPr/>
              <p:nvPr/>
            </p:nvSpPr>
            <p:spPr>
              <a:xfrm>
                <a:off x="6728320" y="4395482"/>
                <a:ext cx="30292" cy="35876"/>
              </a:xfrm>
              <a:custGeom>
                <a:avLst/>
                <a:gdLst/>
                <a:ahLst/>
                <a:cxnLst/>
                <a:rect l="l" t="t" r="r" b="b"/>
                <a:pathLst>
                  <a:path w="906" h="1073" extrusionOk="0">
                    <a:moveTo>
                      <a:pt x="0" y="0"/>
                    </a:moveTo>
                    <a:lnTo>
                      <a:pt x="0" y="620"/>
                    </a:lnTo>
                    <a:cubicBezTo>
                      <a:pt x="0" y="858"/>
                      <a:pt x="215" y="1072"/>
                      <a:pt x="453" y="1072"/>
                    </a:cubicBezTo>
                    <a:cubicBezTo>
                      <a:pt x="691" y="1072"/>
                      <a:pt x="905" y="858"/>
                      <a:pt x="905" y="620"/>
                    </a:cubicBezTo>
                    <a:lnTo>
                      <a:pt x="905" y="0"/>
                    </a:lnTo>
                    <a:cubicBezTo>
                      <a:pt x="905" y="96"/>
                      <a:pt x="858" y="167"/>
                      <a:pt x="810" y="262"/>
                    </a:cubicBezTo>
                    <a:cubicBezTo>
                      <a:pt x="715" y="381"/>
                      <a:pt x="596" y="453"/>
                      <a:pt x="453" y="453"/>
                    </a:cubicBezTo>
                    <a:cubicBezTo>
                      <a:pt x="310" y="453"/>
                      <a:pt x="191" y="358"/>
                      <a:pt x="96" y="262"/>
                    </a:cubicBezTo>
                    <a:cubicBezTo>
                      <a:pt x="24" y="167"/>
                      <a:pt x="0" y="96"/>
                      <a:pt x="0" y="0"/>
                    </a:cubicBez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0" name="Google Shape;2510;p40"/>
              <p:cNvSpPr/>
              <p:nvPr/>
            </p:nvSpPr>
            <p:spPr>
              <a:xfrm>
                <a:off x="6529238" y="4069811"/>
                <a:ext cx="161692" cy="161658"/>
              </a:xfrm>
              <a:custGeom>
                <a:avLst/>
                <a:gdLst/>
                <a:ahLst/>
                <a:cxnLst/>
                <a:rect l="l" t="t" r="r" b="b"/>
                <a:pathLst>
                  <a:path w="4836" h="4835" extrusionOk="0">
                    <a:moveTo>
                      <a:pt x="2597" y="358"/>
                    </a:moveTo>
                    <a:cubicBezTo>
                      <a:pt x="3049" y="381"/>
                      <a:pt x="3430" y="572"/>
                      <a:pt x="3763" y="834"/>
                    </a:cubicBezTo>
                    <a:lnTo>
                      <a:pt x="3573" y="1001"/>
                    </a:lnTo>
                    <a:cubicBezTo>
                      <a:pt x="3525" y="1072"/>
                      <a:pt x="3525" y="1191"/>
                      <a:pt x="3573" y="1263"/>
                    </a:cubicBezTo>
                    <a:cubicBezTo>
                      <a:pt x="3597" y="1286"/>
                      <a:pt x="3668" y="1310"/>
                      <a:pt x="3692" y="1310"/>
                    </a:cubicBezTo>
                    <a:cubicBezTo>
                      <a:pt x="3716" y="1310"/>
                      <a:pt x="3787" y="1286"/>
                      <a:pt x="3811" y="1263"/>
                    </a:cubicBezTo>
                    <a:lnTo>
                      <a:pt x="4002" y="1072"/>
                    </a:lnTo>
                    <a:cubicBezTo>
                      <a:pt x="4264" y="1405"/>
                      <a:pt x="4430" y="1786"/>
                      <a:pt x="4478" y="2239"/>
                    </a:cubicBezTo>
                    <a:lnTo>
                      <a:pt x="3883" y="2239"/>
                    </a:lnTo>
                    <a:cubicBezTo>
                      <a:pt x="3787" y="2239"/>
                      <a:pt x="3692" y="2310"/>
                      <a:pt x="3692" y="2406"/>
                    </a:cubicBezTo>
                    <a:cubicBezTo>
                      <a:pt x="3692" y="2501"/>
                      <a:pt x="3787" y="2596"/>
                      <a:pt x="3883" y="2596"/>
                    </a:cubicBezTo>
                    <a:lnTo>
                      <a:pt x="4478" y="2596"/>
                    </a:lnTo>
                    <a:cubicBezTo>
                      <a:pt x="4383" y="3644"/>
                      <a:pt x="3478" y="4477"/>
                      <a:pt x="2406" y="4477"/>
                    </a:cubicBezTo>
                    <a:cubicBezTo>
                      <a:pt x="1334" y="4477"/>
                      <a:pt x="453" y="3644"/>
                      <a:pt x="358" y="2596"/>
                    </a:cubicBezTo>
                    <a:lnTo>
                      <a:pt x="953" y="2596"/>
                    </a:lnTo>
                    <a:cubicBezTo>
                      <a:pt x="1049" y="2596"/>
                      <a:pt x="1144" y="2501"/>
                      <a:pt x="1144" y="2406"/>
                    </a:cubicBezTo>
                    <a:cubicBezTo>
                      <a:pt x="1144" y="2310"/>
                      <a:pt x="1049" y="2239"/>
                      <a:pt x="953" y="2239"/>
                    </a:cubicBezTo>
                    <a:lnTo>
                      <a:pt x="358" y="2239"/>
                    </a:lnTo>
                    <a:cubicBezTo>
                      <a:pt x="382" y="1786"/>
                      <a:pt x="572" y="1405"/>
                      <a:pt x="834" y="1072"/>
                    </a:cubicBezTo>
                    <a:lnTo>
                      <a:pt x="1025" y="1263"/>
                    </a:lnTo>
                    <a:cubicBezTo>
                      <a:pt x="1049" y="1286"/>
                      <a:pt x="1096" y="1310"/>
                      <a:pt x="1144" y="1310"/>
                    </a:cubicBezTo>
                    <a:cubicBezTo>
                      <a:pt x="1168" y="1310"/>
                      <a:pt x="1215" y="1286"/>
                      <a:pt x="1263" y="1263"/>
                    </a:cubicBezTo>
                    <a:cubicBezTo>
                      <a:pt x="1311" y="1191"/>
                      <a:pt x="1311" y="1072"/>
                      <a:pt x="1263" y="1001"/>
                    </a:cubicBezTo>
                    <a:lnTo>
                      <a:pt x="1072" y="834"/>
                    </a:lnTo>
                    <a:cubicBezTo>
                      <a:pt x="1406" y="572"/>
                      <a:pt x="1787" y="381"/>
                      <a:pt x="2239" y="358"/>
                    </a:cubicBezTo>
                    <a:lnTo>
                      <a:pt x="2239" y="953"/>
                    </a:lnTo>
                    <a:cubicBezTo>
                      <a:pt x="2239" y="1048"/>
                      <a:pt x="2335" y="1120"/>
                      <a:pt x="2406" y="1120"/>
                    </a:cubicBezTo>
                    <a:cubicBezTo>
                      <a:pt x="2501" y="1120"/>
                      <a:pt x="2597" y="1048"/>
                      <a:pt x="2597" y="953"/>
                    </a:cubicBezTo>
                    <a:lnTo>
                      <a:pt x="2597" y="358"/>
                    </a:lnTo>
                    <a:close/>
                    <a:moveTo>
                      <a:pt x="2406" y="0"/>
                    </a:moveTo>
                    <a:cubicBezTo>
                      <a:pt x="1072" y="0"/>
                      <a:pt x="1" y="1072"/>
                      <a:pt x="1" y="2406"/>
                    </a:cubicBezTo>
                    <a:cubicBezTo>
                      <a:pt x="1" y="3763"/>
                      <a:pt x="1072" y="4835"/>
                      <a:pt x="2406" y="4835"/>
                    </a:cubicBezTo>
                    <a:cubicBezTo>
                      <a:pt x="3763" y="4835"/>
                      <a:pt x="4835" y="3763"/>
                      <a:pt x="4835" y="2406"/>
                    </a:cubicBezTo>
                    <a:cubicBezTo>
                      <a:pt x="4835" y="1072"/>
                      <a:pt x="3716" y="0"/>
                      <a:pt x="2406"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1" name="Google Shape;2511;p40"/>
              <p:cNvSpPr/>
              <p:nvPr/>
            </p:nvSpPr>
            <p:spPr>
              <a:xfrm>
                <a:off x="6584977" y="4124747"/>
                <a:ext cx="64530" cy="47812"/>
              </a:xfrm>
              <a:custGeom>
                <a:avLst/>
                <a:gdLst/>
                <a:ahLst/>
                <a:cxnLst/>
                <a:rect l="l" t="t" r="r" b="b"/>
                <a:pathLst>
                  <a:path w="1930" h="1430" extrusionOk="0">
                    <a:moveTo>
                      <a:pt x="739" y="501"/>
                    </a:moveTo>
                    <a:cubicBezTo>
                      <a:pt x="763" y="501"/>
                      <a:pt x="834" y="501"/>
                      <a:pt x="858" y="524"/>
                    </a:cubicBezTo>
                    <a:cubicBezTo>
                      <a:pt x="977" y="572"/>
                      <a:pt x="1049" y="739"/>
                      <a:pt x="977" y="882"/>
                    </a:cubicBezTo>
                    <a:cubicBezTo>
                      <a:pt x="953" y="953"/>
                      <a:pt x="906" y="1001"/>
                      <a:pt x="834" y="1048"/>
                    </a:cubicBezTo>
                    <a:cubicBezTo>
                      <a:pt x="799" y="1060"/>
                      <a:pt x="763" y="1066"/>
                      <a:pt x="727" y="1066"/>
                    </a:cubicBezTo>
                    <a:cubicBezTo>
                      <a:pt x="691" y="1066"/>
                      <a:pt x="656" y="1060"/>
                      <a:pt x="620" y="1048"/>
                    </a:cubicBezTo>
                    <a:cubicBezTo>
                      <a:pt x="477" y="977"/>
                      <a:pt x="406" y="810"/>
                      <a:pt x="477" y="691"/>
                    </a:cubicBezTo>
                    <a:cubicBezTo>
                      <a:pt x="501" y="620"/>
                      <a:pt x="572" y="572"/>
                      <a:pt x="620" y="524"/>
                    </a:cubicBezTo>
                    <a:cubicBezTo>
                      <a:pt x="668" y="524"/>
                      <a:pt x="691" y="501"/>
                      <a:pt x="739" y="501"/>
                    </a:cubicBezTo>
                    <a:close/>
                    <a:moveTo>
                      <a:pt x="1711" y="1"/>
                    </a:moveTo>
                    <a:cubicBezTo>
                      <a:pt x="1684" y="1"/>
                      <a:pt x="1660" y="8"/>
                      <a:pt x="1644" y="24"/>
                    </a:cubicBezTo>
                    <a:lnTo>
                      <a:pt x="1168" y="334"/>
                    </a:lnTo>
                    <a:cubicBezTo>
                      <a:pt x="1096" y="262"/>
                      <a:pt x="1049" y="239"/>
                      <a:pt x="977" y="215"/>
                    </a:cubicBezTo>
                    <a:cubicBezTo>
                      <a:pt x="906" y="179"/>
                      <a:pt x="828" y="161"/>
                      <a:pt x="748" y="161"/>
                    </a:cubicBezTo>
                    <a:cubicBezTo>
                      <a:pt x="668" y="161"/>
                      <a:pt x="584" y="179"/>
                      <a:pt x="501" y="215"/>
                    </a:cubicBezTo>
                    <a:cubicBezTo>
                      <a:pt x="358" y="262"/>
                      <a:pt x="239" y="382"/>
                      <a:pt x="144" y="524"/>
                    </a:cubicBezTo>
                    <a:cubicBezTo>
                      <a:pt x="1" y="858"/>
                      <a:pt x="144" y="1215"/>
                      <a:pt x="477" y="1358"/>
                    </a:cubicBezTo>
                    <a:cubicBezTo>
                      <a:pt x="572" y="1406"/>
                      <a:pt x="620" y="1429"/>
                      <a:pt x="715" y="1429"/>
                    </a:cubicBezTo>
                    <a:cubicBezTo>
                      <a:pt x="810" y="1429"/>
                      <a:pt x="858" y="1406"/>
                      <a:pt x="953" y="1358"/>
                    </a:cubicBezTo>
                    <a:cubicBezTo>
                      <a:pt x="1096" y="1310"/>
                      <a:pt x="1215" y="1191"/>
                      <a:pt x="1311" y="1048"/>
                    </a:cubicBezTo>
                    <a:cubicBezTo>
                      <a:pt x="1358" y="882"/>
                      <a:pt x="1358" y="739"/>
                      <a:pt x="1334" y="620"/>
                    </a:cubicBezTo>
                    <a:lnTo>
                      <a:pt x="1811" y="334"/>
                    </a:lnTo>
                    <a:cubicBezTo>
                      <a:pt x="1906" y="262"/>
                      <a:pt x="1930" y="167"/>
                      <a:pt x="1882" y="96"/>
                    </a:cubicBezTo>
                    <a:cubicBezTo>
                      <a:pt x="1834" y="32"/>
                      <a:pt x="1766" y="1"/>
                      <a:pt x="1711" y="1"/>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2" name="Google Shape;2512;p40"/>
              <p:cNvSpPr/>
              <p:nvPr/>
            </p:nvSpPr>
            <p:spPr>
              <a:xfrm>
                <a:off x="6584174" y="4191620"/>
                <a:ext cx="51022" cy="12003"/>
              </a:xfrm>
              <a:custGeom>
                <a:avLst/>
                <a:gdLst/>
                <a:ahLst/>
                <a:cxnLst/>
                <a:rect l="l" t="t" r="r" b="b"/>
                <a:pathLst>
                  <a:path w="1526" h="359" extrusionOk="0">
                    <a:moveTo>
                      <a:pt x="168" y="1"/>
                    </a:moveTo>
                    <a:cubicBezTo>
                      <a:pt x="96" y="1"/>
                      <a:pt x="1" y="72"/>
                      <a:pt x="1" y="168"/>
                    </a:cubicBezTo>
                    <a:cubicBezTo>
                      <a:pt x="1" y="263"/>
                      <a:pt x="96" y="358"/>
                      <a:pt x="168" y="358"/>
                    </a:cubicBezTo>
                    <a:lnTo>
                      <a:pt x="1335" y="358"/>
                    </a:lnTo>
                    <a:cubicBezTo>
                      <a:pt x="1430" y="358"/>
                      <a:pt x="1525" y="263"/>
                      <a:pt x="1525" y="168"/>
                    </a:cubicBezTo>
                    <a:cubicBezTo>
                      <a:pt x="1525" y="49"/>
                      <a:pt x="1430" y="1"/>
                      <a:pt x="1335"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513" name="Google Shape;2513;p40"/>
          <p:cNvGrpSpPr/>
          <p:nvPr/>
        </p:nvGrpSpPr>
        <p:grpSpPr>
          <a:xfrm>
            <a:off x="1311775" y="3301313"/>
            <a:ext cx="615000" cy="615000"/>
            <a:chOff x="1311763" y="2943938"/>
            <a:chExt cx="615000" cy="615000"/>
          </a:xfrm>
        </p:grpSpPr>
        <p:sp>
          <p:nvSpPr>
            <p:cNvPr id="2477" name="Google Shape;2477;p40"/>
            <p:cNvSpPr/>
            <p:nvPr/>
          </p:nvSpPr>
          <p:spPr>
            <a:xfrm>
              <a:off x="1311763" y="294393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514" name="Google Shape;2514;p40"/>
            <p:cNvGrpSpPr/>
            <p:nvPr/>
          </p:nvGrpSpPr>
          <p:grpSpPr>
            <a:xfrm>
              <a:off x="1424570" y="3091247"/>
              <a:ext cx="389384" cy="386223"/>
              <a:chOff x="726775" y="3416060"/>
              <a:chExt cx="389384" cy="386223"/>
            </a:xfrm>
          </p:grpSpPr>
          <p:sp>
            <p:nvSpPr>
              <p:cNvPr id="2515" name="Google Shape;2515;p40"/>
              <p:cNvSpPr/>
              <p:nvPr/>
            </p:nvSpPr>
            <p:spPr>
              <a:xfrm>
                <a:off x="866139" y="3437560"/>
                <a:ext cx="68508" cy="121871"/>
              </a:xfrm>
              <a:custGeom>
                <a:avLst/>
                <a:gdLst/>
                <a:ahLst/>
                <a:cxnLst/>
                <a:rect l="l" t="t" r="r" b="b"/>
                <a:pathLst>
                  <a:path w="2049" h="3645" extrusionOk="0">
                    <a:moveTo>
                      <a:pt x="357" y="596"/>
                    </a:moveTo>
                    <a:lnTo>
                      <a:pt x="1405" y="1644"/>
                    </a:lnTo>
                    <a:lnTo>
                      <a:pt x="357" y="1644"/>
                    </a:lnTo>
                    <a:lnTo>
                      <a:pt x="357" y="596"/>
                    </a:lnTo>
                    <a:close/>
                    <a:moveTo>
                      <a:pt x="1691" y="1977"/>
                    </a:moveTo>
                    <a:lnTo>
                      <a:pt x="1691" y="3025"/>
                    </a:lnTo>
                    <a:lnTo>
                      <a:pt x="619" y="1977"/>
                    </a:lnTo>
                    <a:close/>
                    <a:moveTo>
                      <a:pt x="1858" y="1"/>
                    </a:moveTo>
                    <a:cubicBezTo>
                      <a:pt x="1786" y="1"/>
                      <a:pt x="1691" y="96"/>
                      <a:pt x="1691" y="191"/>
                    </a:cubicBezTo>
                    <a:lnTo>
                      <a:pt x="1691" y="1406"/>
                    </a:lnTo>
                    <a:lnTo>
                      <a:pt x="286" y="72"/>
                    </a:lnTo>
                    <a:cubicBezTo>
                      <a:pt x="248" y="34"/>
                      <a:pt x="206" y="18"/>
                      <a:pt x="165" y="18"/>
                    </a:cubicBezTo>
                    <a:cubicBezTo>
                      <a:pt x="78" y="18"/>
                      <a:pt x="0" y="94"/>
                      <a:pt x="0" y="191"/>
                    </a:cubicBezTo>
                    <a:lnTo>
                      <a:pt x="0" y="3454"/>
                    </a:lnTo>
                    <a:cubicBezTo>
                      <a:pt x="0" y="3549"/>
                      <a:pt x="72" y="3644"/>
                      <a:pt x="167" y="3644"/>
                    </a:cubicBezTo>
                    <a:cubicBezTo>
                      <a:pt x="262" y="3644"/>
                      <a:pt x="357" y="3549"/>
                      <a:pt x="357" y="3454"/>
                    </a:cubicBezTo>
                    <a:lnTo>
                      <a:pt x="357" y="2239"/>
                    </a:lnTo>
                    <a:lnTo>
                      <a:pt x="1739" y="3573"/>
                    </a:lnTo>
                    <a:cubicBezTo>
                      <a:pt x="1779" y="3614"/>
                      <a:pt x="1828" y="3632"/>
                      <a:pt x="1875" y="3632"/>
                    </a:cubicBezTo>
                    <a:cubicBezTo>
                      <a:pt x="1966" y="3632"/>
                      <a:pt x="2048" y="3564"/>
                      <a:pt x="2048" y="3454"/>
                    </a:cubicBezTo>
                    <a:lnTo>
                      <a:pt x="2048" y="191"/>
                    </a:lnTo>
                    <a:cubicBezTo>
                      <a:pt x="2024" y="96"/>
                      <a:pt x="1953" y="1"/>
                      <a:pt x="1858"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6" name="Google Shape;2516;p40"/>
              <p:cNvSpPr/>
              <p:nvPr/>
            </p:nvSpPr>
            <p:spPr>
              <a:xfrm>
                <a:off x="1077124" y="3457488"/>
                <a:ext cx="12003" cy="249224"/>
              </a:xfrm>
              <a:custGeom>
                <a:avLst/>
                <a:gdLst/>
                <a:ahLst/>
                <a:cxnLst/>
                <a:rect l="l" t="t" r="r" b="b"/>
                <a:pathLst>
                  <a:path w="359" h="7454" extrusionOk="0">
                    <a:moveTo>
                      <a:pt x="168" y="0"/>
                    </a:moveTo>
                    <a:cubicBezTo>
                      <a:pt x="72" y="0"/>
                      <a:pt x="1" y="95"/>
                      <a:pt x="1" y="191"/>
                    </a:cubicBezTo>
                    <a:lnTo>
                      <a:pt x="1" y="7263"/>
                    </a:lnTo>
                    <a:cubicBezTo>
                      <a:pt x="1" y="7359"/>
                      <a:pt x="72" y="7454"/>
                      <a:pt x="168" y="7454"/>
                    </a:cubicBezTo>
                    <a:cubicBezTo>
                      <a:pt x="263" y="7454"/>
                      <a:pt x="311" y="7383"/>
                      <a:pt x="358" y="7263"/>
                    </a:cubicBezTo>
                    <a:lnTo>
                      <a:pt x="358" y="191"/>
                    </a:lnTo>
                    <a:cubicBezTo>
                      <a:pt x="358" y="95"/>
                      <a:pt x="263" y="0"/>
                      <a:pt x="168"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7" name="Google Shape;2517;p40"/>
              <p:cNvSpPr/>
              <p:nvPr/>
            </p:nvSpPr>
            <p:spPr>
              <a:xfrm>
                <a:off x="827921" y="3553016"/>
                <a:ext cx="110703" cy="59748"/>
              </a:xfrm>
              <a:custGeom>
                <a:avLst/>
                <a:gdLst/>
                <a:ahLst/>
                <a:cxnLst/>
                <a:rect l="l" t="t" r="r" b="b"/>
                <a:pathLst>
                  <a:path w="3311" h="1787" extrusionOk="0">
                    <a:moveTo>
                      <a:pt x="1643" y="1"/>
                    </a:moveTo>
                    <a:lnTo>
                      <a:pt x="381" y="1"/>
                    </a:lnTo>
                    <a:lnTo>
                      <a:pt x="0" y="596"/>
                    </a:lnTo>
                    <a:lnTo>
                      <a:pt x="381" y="1382"/>
                    </a:lnTo>
                    <a:lnTo>
                      <a:pt x="1786" y="1787"/>
                    </a:lnTo>
                    <a:lnTo>
                      <a:pt x="3310" y="1382"/>
                    </a:lnTo>
                    <a:lnTo>
                      <a:pt x="3310" y="1"/>
                    </a:lnTo>
                    <a:close/>
                    <a:moveTo>
                      <a:pt x="1643" y="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8" name="Google Shape;2518;p40"/>
              <p:cNvSpPr/>
              <p:nvPr/>
            </p:nvSpPr>
            <p:spPr>
              <a:xfrm>
                <a:off x="860555" y="3416862"/>
                <a:ext cx="77268" cy="27116"/>
              </a:xfrm>
              <a:custGeom>
                <a:avLst/>
                <a:gdLst/>
                <a:ahLst/>
                <a:cxnLst/>
                <a:rect l="l" t="t" r="r" b="b"/>
                <a:pathLst>
                  <a:path w="2311" h="811" extrusionOk="0">
                    <a:moveTo>
                      <a:pt x="334" y="810"/>
                    </a:moveTo>
                    <a:lnTo>
                      <a:pt x="2191" y="810"/>
                    </a:lnTo>
                    <a:cubicBezTo>
                      <a:pt x="2239" y="810"/>
                      <a:pt x="2310" y="739"/>
                      <a:pt x="2310" y="691"/>
                    </a:cubicBezTo>
                    <a:lnTo>
                      <a:pt x="2310" y="120"/>
                    </a:lnTo>
                    <a:cubicBezTo>
                      <a:pt x="2310" y="72"/>
                      <a:pt x="2239" y="1"/>
                      <a:pt x="2191" y="1"/>
                    </a:cubicBezTo>
                    <a:lnTo>
                      <a:pt x="120" y="1"/>
                    </a:lnTo>
                    <a:cubicBezTo>
                      <a:pt x="72" y="1"/>
                      <a:pt x="0" y="72"/>
                      <a:pt x="0" y="120"/>
                    </a:cubicBezTo>
                    <a:lnTo>
                      <a:pt x="0" y="691"/>
                    </a:lnTo>
                    <a:cubicBezTo>
                      <a:pt x="0" y="739"/>
                      <a:pt x="72" y="810"/>
                      <a:pt x="120" y="810"/>
                    </a:cubicBezTo>
                    <a:close/>
                    <a:moveTo>
                      <a:pt x="334" y="81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9" name="Google Shape;2519;p40"/>
              <p:cNvSpPr/>
              <p:nvPr/>
            </p:nvSpPr>
            <p:spPr>
              <a:xfrm>
                <a:off x="952138" y="3447122"/>
                <a:ext cx="138555" cy="164066"/>
              </a:xfrm>
              <a:custGeom>
                <a:avLst/>
                <a:gdLst/>
                <a:ahLst/>
                <a:cxnLst/>
                <a:rect l="l" t="t" r="r" b="b"/>
                <a:pathLst>
                  <a:path w="4144" h="4907" extrusionOk="0">
                    <a:moveTo>
                      <a:pt x="3215" y="262"/>
                    </a:moveTo>
                    <a:lnTo>
                      <a:pt x="0" y="4525"/>
                    </a:lnTo>
                    <a:lnTo>
                      <a:pt x="715" y="4906"/>
                    </a:lnTo>
                    <a:lnTo>
                      <a:pt x="1858" y="4525"/>
                    </a:lnTo>
                    <a:lnTo>
                      <a:pt x="4025" y="786"/>
                    </a:lnTo>
                    <a:cubicBezTo>
                      <a:pt x="4144" y="548"/>
                      <a:pt x="4120" y="286"/>
                      <a:pt x="3882" y="143"/>
                    </a:cubicBezTo>
                    <a:cubicBezTo>
                      <a:pt x="3668" y="1"/>
                      <a:pt x="3382" y="48"/>
                      <a:pt x="3215" y="262"/>
                    </a:cubicBezTo>
                    <a:close/>
                    <a:moveTo>
                      <a:pt x="3215" y="262"/>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0" name="Google Shape;2520;p40"/>
              <p:cNvSpPr/>
              <p:nvPr/>
            </p:nvSpPr>
            <p:spPr>
              <a:xfrm>
                <a:off x="753056" y="3631859"/>
                <a:ext cx="33468" cy="88402"/>
              </a:xfrm>
              <a:custGeom>
                <a:avLst/>
                <a:gdLst/>
                <a:ahLst/>
                <a:cxnLst/>
                <a:rect l="l" t="t" r="r" b="b"/>
                <a:pathLst>
                  <a:path w="1001" h="2644" extrusionOk="0">
                    <a:moveTo>
                      <a:pt x="1001" y="2620"/>
                    </a:moveTo>
                    <a:lnTo>
                      <a:pt x="1001" y="0"/>
                    </a:lnTo>
                    <a:lnTo>
                      <a:pt x="0" y="0"/>
                    </a:lnTo>
                    <a:lnTo>
                      <a:pt x="0" y="2572"/>
                    </a:lnTo>
                    <a:cubicBezTo>
                      <a:pt x="96" y="2525"/>
                      <a:pt x="215" y="2525"/>
                      <a:pt x="358" y="2525"/>
                    </a:cubicBezTo>
                    <a:cubicBezTo>
                      <a:pt x="572" y="2525"/>
                      <a:pt x="763" y="2572"/>
                      <a:pt x="929" y="2644"/>
                    </a:cubicBezTo>
                    <a:cubicBezTo>
                      <a:pt x="953" y="2596"/>
                      <a:pt x="1001" y="2620"/>
                      <a:pt x="1001" y="2620"/>
                    </a:cubicBezTo>
                    <a:close/>
                    <a:moveTo>
                      <a:pt x="1001" y="262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1" name="Google Shape;2521;p40"/>
              <p:cNvSpPr/>
              <p:nvPr/>
            </p:nvSpPr>
            <p:spPr>
              <a:xfrm>
                <a:off x="859753" y="3631057"/>
                <a:ext cx="31897" cy="91612"/>
              </a:xfrm>
              <a:custGeom>
                <a:avLst/>
                <a:gdLst/>
                <a:ahLst/>
                <a:cxnLst/>
                <a:rect l="l" t="t" r="r" b="b"/>
                <a:pathLst>
                  <a:path w="954" h="2740" extrusionOk="0">
                    <a:moveTo>
                      <a:pt x="1" y="1"/>
                    </a:moveTo>
                    <a:lnTo>
                      <a:pt x="1" y="2596"/>
                    </a:lnTo>
                    <a:cubicBezTo>
                      <a:pt x="24" y="2596"/>
                      <a:pt x="24" y="2620"/>
                      <a:pt x="72" y="2620"/>
                    </a:cubicBezTo>
                    <a:cubicBezTo>
                      <a:pt x="239" y="2668"/>
                      <a:pt x="429" y="2739"/>
                      <a:pt x="620" y="2739"/>
                    </a:cubicBezTo>
                    <a:cubicBezTo>
                      <a:pt x="739" y="2739"/>
                      <a:pt x="858" y="2739"/>
                      <a:pt x="953" y="2715"/>
                    </a:cubicBezTo>
                    <a:lnTo>
                      <a:pt x="953" y="24"/>
                    </a:lnTo>
                    <a:lnTo>
                      <a:pt x="1" y="24"/>
                    </a:lnTo>
                    <a:close/>
                    <a:moveTo>
                      <a:pt x="1"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2" name="Google Shape;2522;p40"/>
              <p:cNvSpPr/>
              <p:nvPr/>
            </p:nvSpPr>
            <p:spPr>
              <a:xfrm>
                <a:off x="965647" y="3631057"/>
                <a:ext cx="31897" cy="90809"/>
              </a:xfrm>
              <a:custGeom>
                <a:avLst/>
                <a:gdLst/>
                <a:ahLst/>
                <a:cxnLst/>
                <a:rect l="l" t="t" r="r" b="b"/>
                <a:pathLst>
                  <a:path w="954" h="2716" extrusionOk="0">
                    <a:moveTo>
                      <a:pt x="1" y="1"/>
                    </a:moveTo>
                    <a:lnTo>
                      <a:pt x="1" y="2715"/>
                    </a:lnTo>
                    <a:lnTo>
                      <a:pt x="358" y="2620"/>
                    </a:lnTo>
                    <a:cubicBezTo>
                      <a:pt x="525" y="2549"/>
                      <a:pt x="715" y="2501"/>
                      <a:pt x="906" y="2501"/>
                    </a:cubicBezTo>
                    <a:lnTo>
                      <a:pt x="954" y="2501"/>
                    </a:lnTo>
                    <a:lnTo>
                      <a:pt x="954" y="1"/>
                    </a:lnTo>
                    <a:lnTo>
                      <a:pt x="1" y="1"/>
                    </a:lnTo>
                    <a:close/>
                    <a:moveTo>
                      <a:pt x="1"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3" name="Google Shape;2523;p40"/>
              <p:cNvSpPr/>
              <p:nvPr/>
            </p:nvSpPr>
            <p:spPr>
              <a:xfrm>
                <a:off x="737140" y="3478987"/>
                <a:ext cx="102746" cy="131400"/>
              </a:xfrm>
              <a:custGeom>
                <a:avLst/>
                <a:gdLst/>
                <a:ahLst/>
                <a:cxnLst/>
                <a:rect l="l" t="t" r="r" b="b"/>
                <a:pathLst>
                  <a:path w="3073" h="3930" extrusionOk="0">
                    <a:moveTo>
                      <a:pt x="48" y="3572"/>
                    </a:moveTo>
                    <a:lnTo>
                      <a:pt x="1405" y="3929"/>
                    </a:lnTo>
                    <a:lnTo>
                      <a:pt x="3072" y="3572"/>
                    </a:lnTo>
                    <a:lnTo>
                      <a:pt x="3072" y="1858"/>
                    </a:lnTo>
                    <a:lnTo>
                      <a:pt x="2596" y="1429"/>
                    </a:lnTo>
                    <a:lnTo>
                      <a:pt x="3072" y="857"/>
                    </a:lnTo>
                    <a:lnTo>
                      <a:pt x="3072" y="119"/>
                    </a:lnTo>
                    <a:cubicBezTo>
                      <a:pt x="3072" y="48"/>
                      <a:pt x="3001" y="0"/>
                      <a:pt x="2953" y="0"/>
                    </a:cubicBezTo>
                    <a:lnTo>
                      <a:pt x="119" y="0"/>
                    </a:lnTo>
                    <a:cubicBezTo>
                      <a:pt x="72" y="0"/>
                      <a:pt x="0" y="48"/>
                      <a:pt x="0" y="119"/>
                    </a:cubicBezTo>
                    <a:lnTo>
                      <a:pt x="0" y="3572"/>
                    </a:lnTo>
                    <a:close/>
                    <a:moveTo>
                      <a:pt x="48" y="3572"/>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4" name="Google Shape;2524;p40"/>
              <p:cNvSpPr/>
              <p:nvPr/>
            </p:nvSpPr>
            <p:spPr>
              <a:xfrm>
                <a:off x="770577" y="3507643"/>
                <a:ext cx="34271" cy="33468"/>
              </a:xfrm>
              <a:custGeom>
                <a:avLst/>
                <a:gdLst/>
                <a:ahLst/>
                <a:cxnLst/>
                <a:rect l="l" t="t" r="r" b="b"/>
                <a:pathLst>
                  <a:path w="1025" h="1001" extrusionOk="0">
                    <a:moveTo>
                      <a:pt x="119" y="1001"/>
                    </a:moveTo>
                    <a:lnTo>
                      <a:pt x="1024" y="1001"/>
                    </a:lnTo>
                    <a:lnTo>
                      <a:pt x="1024" y="0"/>
                    </a:lnTo>
                    <a:lnTo>
                      <a:pt x="119" y="0"/>
                    </a:lnTo>
                    <a:cubicBezTo>
                      <a:pt x="48" y="0"/>
                      <a:pt x="0" y="48"/>
                      <a:pt x="0" y="119"/>
                    </a:cubicBezTo>
                    <a:lnTo>
                      <a:pt x="0" y="882"/>
                    </a:lnTo>
                    <a:cubicBezTo>
                      <a:pt x="0" y="953"/>
                      <a:pt x="48" y="1001"/>
                      <a:pt x="119" y="1001"/>
                    </a:cubicBezTo>
                    <a:close/>
                    <a:moveTo>
                      <a:pt x="119" y="1001"/>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5" name="Google Shape;2525;p40"/>
              <p:cNvSpPr/>
              <p:nvPr/>
            </p:nvSpPr>
            <p:spPr>
              <a:xfrm>
                <a:off x="751451" y="3453509"/>
                <a:ext cx="76499" cy="26280"/>
              </a:xfrm>
              <a:custGeom>
                <a:avLst/>
                <a:gdLst/>
                <a:ahLst/>
                <a:cxnLst/>
                <a:rect l="l" t="t" r="r" b="b"/>
                <a:pathLst>
                  <a:path w="2288" h="786" extrusionOk="0">
                    <a:moveTo>
                      <a:pt x="1" y="786"/>
                    </a:moveTo>
                    <a:lnTo>
                      <a:pt x="2287" y="786"/>
                    </a:lnTo>
                    <a:lnTo>
                      <a:pt x="2287" y="405"/>
                    </a:lnTo>
                    <a:cubicBezTo>
                      <a:pt x="2287" y="191"/>
                      <a:pt x="2120" y="0"/>
                      <a:pt x="1906" y="0"/>
                    </a:cubicBezTo>
                    <a:lnTo>
                      <a:pt x="382" y="0"/>
                    </a:lnTo>
                    <a:cubicBezTo>
                      <a:pt x="168" y="0"/>
                      <a:pt x="1" y="191"/>
                      <a:pt x="1" y="405"/>
                    </a:cubicBezTo>
                    <a:lnTo>
                      <a:pt x="1" y="786"/>
                    </a:lnTo>
                    <a:close/>
                    <a:moveTo>
                      <a:pt x="1" y="786"/>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6" name="Google Shape;2526;p40"/>
              <p:cNvSpPr/>
              <p:nvPr/>
            </p:nvSpPr>
            <p:spPr>
              <a:xfrm>
                <a:off x="726775" y="3598423"/>
                <a:ext cx="299410" cy="40624"/>
              </a:xfrm>
              <a:custGeom>
                <a:avLst/>
                <a:gdLst/>
                <a:ahLst/>
                <a:cxnLst/>
                <a:rect l="l" t="t" r="r" b="b"/>
                <a:pathLst>
                  <a:path w="8955" h="1215" extrusionOk="0">
                    <a:moveTo>
                      <a:pt x="6740" y="0"/>
                    </a:moveTo>
                    <a:lnTo>
                      <a:pt x="120" y="0"/>
                    </a:lnTo>
                    <a:cubicBezTo>
                      <a:pt x="48" y="0"/>
                      <a:pt x="1" y="48"/>
                      <a:pt x="1" y="119"/>
                    </a:cubicBezTo>
                    <a:lnTo>
                      <a:pt x="1" y="119"/>
                    </a:lnTo>
                    <a:lnTo>
                      <a:pt x="1" y="1096"/>
                    </a:lnTo>
                    <a:lnTo>
                      <a:pt x="1" y="1096"/>
                    </a:lnTo>
                    <a:cubicBezTo>
                      <a:pt x="1" y="1143"/>
                      <a:pt x="48" y="1215"/>
                      <a:pt x="120" y="1215"/>
                    </a:cubicBezTo>
                    <a:lnTo>
                      <a:pt x="8836" y="1215"/>
                    </a:lnTo>
                    <a:cubicBezTo>
                      <a:pt x="8883" y="1215"/>
                      <a:pt x="8955" y="1143"/>
                      <a:pt x="8955" y="1096"/>
                    </a:cubicBezTo>
                    <a:lnTo>
                      <a:pt x="8955" y="119"/>
                    </a:lnTo>
                    <a:cubicBezTo>
                      <a:pt x="8955" y="48"/>
                      <a:pt x="8883" y="0"/>
                      <a:pt x="8836" y="0"/>
                    </a:cubicBezTo>
                    <a:close/>
                    <a:moveTo>
                      <a:pt x="6740"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7" name="Google Shape;2527;p40"/>
              <p:cNvSpPr/>
              <p:nvPr/>
            </p:nvSpPr>
            <p:spPr>
              <a:xfrm>
                <a:off x="790472" y="3507643"/>
                <a:ext cx="34271" cy="33468"/>
              </a:xfrm>
              <a:custGeom>
                <a:avLst/>
                <a:gdLst/>
                <a:ahLst/>
                <a:cxnLst/>
                <a:rect l="l" t="t" r="r" b="b"/>
                <a:pathLst>
                  <a:path w="1025" h="1001" extrusionOk="0">
                    <a:moveTo>
                      <a:pt x="1" y="0"/>
                    </a:moveTo>
                    <a:lnTo>
                      <a:pt x="1025" y="0"/>
                    </a:lnTo>
                    <a:lnTo>
                      <a:pt x="1025" y="1001"/>
                    </a:lnTo>
                    <a:lnTo>
                      <a:pt x="1" y="100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8" name="Google Shape;2528;p40"/>
              <p:cNvSpPr/>
              <p:nvPr/>
            </p:nvSpPr>
            <p:spPr>
              <a:xfrm>
                <a:off x="799232" y="3452706"/>
                <a:ext cx="27918" cy="27082"/>
              </a:xfrm>
              <a:custGeom>
                <a:avLst/>
                <a:gdLst/>
                <a:ahLst/>
                <a:cxnLst/>
                <a:rect l="l" t="t" r="r" b="b"/>
                <a:pathLst>
                  <a:path w="835" h="810" extrusionOk="0">
                    <a:moveTo>
                      <a:pt x="382" y="429"/>
                    </a:moveTo>
                    <a:lnTo>
                      <a:pt x="382" y="810"/>
                    </a:lnTo>
                    <a:lnTo>
                      <a:pt x="834" y="810"/>
                    </a:lnTo>
                    <a:lnTo>
                      <a:pt x="834" y="429"/>
                    </a:lnTo>
                    <a:cubicBezTo>
                      <a:pt x="834" y="215"/>
                      <a:pt x="644" y="24"/>
                      <a:pt x="453" y="24"/>
                    </a:cubicBezTo>
                    <a:lnTo>
                      <a:pt x="1" y="24"/>
                    </a:lnTo>
                    <a:cubicBezTo>
                      <a:pt x="215" y="0"/>
                      <a:pt x="382" y="191"/>
                      <a:pt x="382" y="429"/>
                    </a:cubicBezTo>
                    <a:close/>
                    <a:moveTo>
                      <a:pt x="382" y="429"/>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9" name="Google Shape;2529;p40"/>
              <p:cNvSpPr/>
              <p:nvPr/>
            </p:nvSpPr>
            <p:spPr>
              <a:xfrm>
                <a:off x="820732" y="3479756"/>
                <a:ext cx="19158" cy="28721"/>
              </a:xfrm>
              <a:custGeom>
                <a:avLst/>
                <a:gdLst/>
                <a:ahLst/>
                <a:cxnLst/>
                <a:rect l="l" t="t" r="r" b="b"/>
                <a:pathLst>
                  <a:path w="573" h="859" extrusionOk="0">
                    <a:moveTo>
                      <a:pt x="191" y="1"/>
                    </a:moveTo>
                    <a:lnTo>
                      <a:pt x="1" y="1"/>
                    </a:lnTo>
                    <a:cubicBezTo>
                      <a:pt x="72" y="1"/>
                      <a:pt x="120" y="49"/>
                      <a:pt x="120" y="120"/>
                    </a:cubicBezTo>
                    <a:lnTo>
                      <a:pt x="120" y="858"/>
                    </a:lnTo>
                    <a:lnTo>
                      <a:pt x="572" y="858"/>
                    </a:lnTo>
                    <a:lnTo>
                      <a:pt x="572" y="120"/>
                    </a:lnTo>
                    <a:cubicBezTo>
                      <a:pt x="572" y="49"/>
                      <a:pt x="525" y="1"/>
                      <a:pt x="453" y="1"/>
                    </a:cubicBezTo>
                    <a:close/>
                    <a:moveTo>
                      <a:pt x="191" y="1"/>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0" name="Google Shape;2530;p40"/>
              <p:cNvSpPr/>
              <p:nvPr/>
            </p:nvSpPr>
            <p:spPr>
              <a:xfrm>
                <a:off x="824711" y="3507643"/>
                <a:ext cx="15179" cy="33468"/>
              </a:xfrm>
              <a:custGeom>
                <a:avLst/>
                <a:gdLst/>
                <a:ahLst/>
                <a:cxnLst/>
                <a:rect l="l" t="t" r="r" b="b"/>
                <a:pathLst>
                  <a:path w="454" h="1001" extrusionOk="0">
                    <a:moveTo>
                      <a:pt x="1" y="0"/>
                    </a:moveTo>
                    <a:lnTo>
                      <a:pt x="453" y="0"/>
                    </a:lnTo>
                    <a:lnTo>
                      <a:pt x="453" y="1001"/>
                    </a:lnTo>
                    <a:lnTo>
                      <a:pt x="1" y="100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1" name="Google Shape;2531;p40"/>
              <p:cNvSpPr/>
              <p:nvPr/>
            </p:nvSpPr>
            <p:spPr>
              <a:xfrm>
                <a:off x="824711" y="3541079"/>
                <a:ext cx="15179" cy="57374"/>
              </a:xfrm>
              <a:custGeom>
                <a:avLst/>
                <a:gdLst/>
                <a:ahLst/>
                <a:cxnLst/>
                <a:rect l="l" t="t" r="r" b="b"/>
                <a:pathLst>
                  <a:path w="454" h="1716" extrusionOk="0">
                    <a:moveTo>
                      <a:pt x="1" y="929"/>
                    </a:moveTo>
                    <a:lnTo>
                      <a:pt x="1" y="1715"/>
                    </a:lnTo>
                    <a:lnTo>
                      <a:pt x="453" y="1715"/>
                    </a:lnTo>
                    <a:lnTo>
                      <a:pt x="453" y="1"/>
                    </a:lnTo>
                    <a:lnTo>
                      <a:pt x="1" y="1"/>
                    </a:lnTo>
                    <a:close/>
                    <a:moveTo>
                      <a:pt x="1" y="929"/>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2" name="Google Shape;2532;p40"/>
              <p:cNvSpPr/>
              <p:nvPr/>
            </p:nvSpPr>
            <p:spPr>
              <a:xfrm>
                <a:off x="991159" y="3599225"/>
                <a:ext cx="35040" cy="40624"/>
              </a:xfrm>
              <a:custGeom>
                <a:avLst/>
                <a:gdLst/>
                <a:ahLst/>
                <a:cxnLst/>
                <a:rect l="l" t="t" r="r" b="b"/>
                <a:pathLst>
                  <a:path w="1048" h="1215" extrusionOk="0">
                    <a:moveTo>
                      <a:pt x="119" y="167"/>
                    </a:moveTo>
                    <a:lnTo>
                      <a:pt x="119" y="1096"/>
                    </a:lnTo>
                    <a:cubicBezTo>
                      <a:pt x="119" y="1167"/>
                      <a:pt x="71" y="1215"/>
                      <a:pt x="0" y="1215"/>
                    </a:cubicBezTo>
                    <a:lnTo>
                      <a:pt x="929" y="1215"/>
                    </a:lnTo>
                    <a:cubicBezTo>
                      <a:pt x="976" y="1215"/>
                      <a:pt x="1048" y="1167"/>
                      <a:pt x="1048" y="1096"/>
                    </a:cubicBezTo>
                    <a:lnTo>
                      <a:pt x="1048" y="119"/>
                    </a:lnTo>
                    <a:cubicBezTo>
                      <a:pt x="1048" y="48"/>
                      <a:pt x="976" y="0"/>
                      <a:pt x="929" y="0"/>
                    </a:cubicBezTo>
                    <a:lnTo>
                      <a:pt x="0" y="0"/>
                    </a:lnTo>
                    <a:cubicBezTo>
                      <a:pt x="71" y="0"/>
                      <a:pt x="119" y="48"/>
                      <a:pt x="119" y="119"/>
                    </a:cubicBezTo>
                    <a:close/>
                    <a:moveTo>
                      <a:pt x="119" y="167"/>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3" name="Google Shape;2533;p40"/>
              <p:cNvSpPr/>
              <p:nvPr/>
            </p:nvSpPr>
            <p:spPr>
              <a:xfrm>
                <a:off x="914689" y="3553016"/>
                <a:ext cx="23939" cy="46241"/>
              </a:xfrm>
              <a:custGeom>
                <a:avLst/>
                <a:gdLst/>
                <a:ahLst/>
                <a:cxnLst/>
                <a:rect l="l" t="t" r="r" b="b"/>
                <a:pathLst>
                  <a:path w="716" h="1383" extrusionOk="0">
                    <a:moveTo>
                      <a:pt x="1" y="1"/>
                    </a:moveTo>
                    <a:lnTo>
                      <a:pt x="715" y="1"/>
                    </a:lnTo>
                    <a:lnTo>
                      <a:pt x="715" y="1382"/>
                    </a:lnTo>
                    <a:lnTo>
                      <a:pt x="1" y="1382"/>
                    </a:ln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4" name="Google Shape;2534;p40"/>
              <p:cNvSpPr/>
              <p:nvPr/>
            </p:nvSpPr>
            <p:spPr>
              <a:xfrm>
                <a:off x="987146" y="3448727"/>
                <a:ext cx="102746" cy="149722"/>
              </a:xfrm>
              <a:custGeom>
                <a:avLst/>
                <a:gdLst/>
                <a:ahLst/>
                <a:cxnLst/>
                <a:rect l="l" t="t" r="r" b="b"/>
                <a:pathLst>
                  <a:path w="3073" h="4478" extrusionOk="0">
                    <a:moveTo>
                      <a:pt x="2335" y="905"/>
                    </a:moveTo>
                    <a:lnTo>
                      <a:pt x="1" y="4477"/>
                    </a:lnTo>
                    <a:lnTo>
                      <a:pt x="787" y="4477"/>
                    </a:lnTo>
                    <a:lnTo>
                      <a:pt x="2954" y="738"/>
                    </a:lnTo>
                    <a:cubicBezTo>
                      <a:pt x="3073" y="500"/>
                      <a:pt x="3049" y="238"/>
                      <a:pt x="2811" y="95"/>
                    </a:cubicBezTo>
                    <a:cubicBezTo>
                      <a:pt x="2692" y="0"/>
                      <a:pt x="2525" y="0"/>
                      <a:pt x="2382" y="24"/>
                    </a:cubicBezTo>
                    <a:cubicBezTo>
                      <a:pt x="2525" y="262"/>
                      <a:pt x="2597" y="500"/>
                      <a:pt x="2335" y="905"/>
                    </a:cubicBezTo>
                    <a:close/>
                    <a:moveTo>
                      <a:pt x="2335" y="905"/>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5" name="Google Shape;2535;p40"/>
              <p:cNvSpPr/>
              <p:nvPr/>
            </p:nvSpPr>
            <p:spPr>
              <a:xfrm>
                <a:off x="866908" y="3416060"/>
                <a:ext cx="71718" cy="27116"/>
              </a:xfrm>
              <a:custGeom>
                <a:avLst/>
                <a:gdLst/>
                <a:ahLst/>
                <a:cxnLst/>
                <a:rect l="l" t="t" r="r" b="b"/>
                <a:pathLst>
                  <a:path w="2145" h="811" extrusionOk="0">
                    <a:moveTo>
                      <a:pt x="1477" y="120"/>
                    </a:moveTo>
                    <a:lnTo>
                      <a:pt x="1477" y="691"/>
                    </a:lnTo>
                    <a:cubicBezTo>
                      <a:pt x="1477" y="739"/>
                      <a:pt x="1430" y="810"/>
                      <a:pt x="1358" y="810"/>
                    </a:cubicBezTo>
                    <a:lnTo>
                      <a:pt x="1" y="810"/>
                    </a:lnTo>
                    <a:lnTo>
                      <a:pt x="25" y="810"/>
                    </a:lnTo>
                    <a:lnTo>
                      <a:pt x="2025" y="810"/>
                    </a:lnTo>
                    <a:cubicBezTo>
                      <a:pt x="2073" y="810"/>
                      <a:pt x="2144" y="739"/>
                      <a:pt x="2144" y="691"/>
                    </a:cubicBezTo>
                    <a:lnTo>
                      <a:pt x="2144" y="120"/>
                    </a:lnTo>
                    <a:cubicBezTo>
                      <a:pt x="2144" y="48"/>
                      <a:pt x="2073" y="1"/>
                      <a:pt x="2025" y="1"/>
                    </a:cubicBezTo>
                    <a:lnTo>
                      <a:pt x="1406" y="1"/>
                    </a:lnTo>
                    <a:cubicBezTo>
                      <a:pt x="1430" y="1"/>
                      <a:pt x="1477" y="48"/>
                      <a:pt x="1477" y="120"/>
                    </a:cubicBezTo>
                    <a:close/>
                    <a:moveTo>
                      <a:pt x="1477" y="12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6" name="Google Shape;2536;p40"/>
              <p:cNvSpPr/>
              <p:nvPr/>
            </p:nvSpPr>
            <p:spPr>
              <a:xfrm>
                <a:off x="965647" y="3638212"/>
                <a:ext cx="31897" cy="62156"/>
              </a:xfrm>
              <a:custGeom>
                <a:avLst/>
                <a:gdLst/>
                <a:ahLst/>
                <a:cxnLst/>
                <a:rect l="l" t="t" r="r" b="b"/>
                <a:pathLst>
                  <a:path w="954" h="1859" extrusionOk="0">
                    <a:moveTo>
                      <a:pt x="1" y="25"/>
                    </a:moveTo>
                    <a:lnTo>
                      <a:pt x="1" y="406"/>
                    </a:lnTo>
                    <a:lnTo>
                      <a:pt x="525" y="406"/>
                    </a:lnTo>
                    <a:lnTo>
                      <a:pt x="525" y="1858"/>
                    </a:lnTo>
                    <a:cubicBezTo>
                      <a:pt x="644" y="1835"/>
                      <a:pt x="787" y="1811"/>
                      <a:pt x="906" y="1811"/>
                    </a:cubicBezTo>
                    <a:lnTo>
                      <a:pt x="954" y="1811"/>
                    </a:lnTo>
                    <a:lnTo>
                      <a:pt x="954" y="1"/>
                    </a:lnTo>
                    <a:lnTo>
                      <a:pt x="1" y="1"/>
                    </a:lnTo>
                    <a:close/>
                    <a:moveTo>
                      <a:pt x="1" y="25"/>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7" name="Google Shape;2537;p40"/>
              <p:cNvSpPr/>
              <p:nvPr/>
            </p:nvSpPr>
            <p:spPr>
              <a:xfrm>
                <a:off x="754661" y="3639015"/>
                <a:ext cx="32666" cy="64530"/>
              </a:xfrm>
              <a:custGeom>
                <a:avLst/>
                <a:gdLst/>
                <a:ahLst/>
                <a:cxnLst/>
                <a:rect l="l" t="t" r="r" b="b"/>
                <a:pathLst>
                  <a:path w="977" h="1930" extrusionOk="0">
                    <a:moveTo>
                      <a:pt x="0" y="382"/>
                    </a:moveTo>
                    <a:lnTo>
                      <a:pt x="595" y="382"/>
                    </a:lnTo>
                    <a:lnTo>
                      <a:pt x="595" y="1811"/>
                    </a:lnTo>
                    <a:cubicBezTo>
                      <a:pt x="715" y="1834"/>
                      <a:pt x="786" y="1882"/>
                      <a:pt x="905" y="1906"/>
                    </a:cubicBezTo>
                    <a:cubicBezTo>
                      <a:pt x="953" y="1906"/>
                      <a:pt x="953" y="1906"/>
                      <a:pt x="976" y="1930"/>
                    </a:cubicBezTo>
                    <a:lnTo>
                      <a:pt x="976" y="1"/>
                    </a:lnTo>
                    <a:lnTo>
                      <a:pt x="0" y="1"/>
                    </a:lnTo>
                    <a:close/>
                    <a:moveTo>
                      <a:pt x="0" y="382"/>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8" name="Google Shape;2538;p40"/>
              <p:cNvSpPr/>
              <p:nvPr/>
            </p:nvSpPr>
            <p:spPr>
              <a:xfrm>
                <a:off x="859753" y="3639015"/>
                <a:ext cx="32699" cy="80478"/>
              </a:xfrm>
              <a:custGeom>
                <a:avLst/>
                <a:gdLst/>
                <a:ahLst/>
                <a:cxnLst/>
                <a:rect l="l" t="t" r="r" b="b"/>
                <a:pathLst>
                  <a:path w="978" h="2407" extrusionOk="0">
                    <a:moveTo>
                      <a:pt x="1" y="382"/>
                    </a:moveTo>
                    <a:lnTo>
                      <a:pt x="596" y="382"/>
                    </a:lnTo>
                    <a:lnTo>
                      <a:pt x="596" y="2287"/>
                    </a:lnTo>
                    <a:cubicBezTo>
                      <a:pt x="715" y="2311"/>
                      <a:pt x="810" y="2335"/>
                      <a:pt x="929" y="2382"/>
                    </a:cubicBezTo>
                    <a:cubicBezTo>
                      <a:pt x="953" y="2382"/>
                      <a:pt x="953" y="2382"/>
                      <a:pt x="977" y="2406"/>
                    </a:cubicBezTo>
                    <a:lnTo>
                      <a:pt x="977" y="1"/>
                    </a:lnTo>
                    <a:lnTo>
                      <a:pt x="1" y="1"/>
                    </a:lnTo>
                    <a:close/>
                    <a:moveTo>
                      <a:pt x="1" y="382"/>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9" name="Google Shape;2539;p40"/>
              <p:cNvSpPr/>
              <p:nvPr/>
            </p:nvSpPr>
            <p:spPr>
              <a:xfrm>
                <a:off x="732359" y="3565755"/>
                <a:ext cx="114682" cy="12772"/>
              </a:xfrm>
              <a:custGeom>
                <a:avLst/>
                <a:gdLst/>
                <a:ahLst/>
                <a:cxnLst/>
                <a:rect l="l" t="t" r="r" b="b"/>
                <a:pathLst>
                  <a:path w="3430" h="382" extrusionOk="0">
                    <a:moveTo>
                      <a:pt x="191" y="1"/>
                    </a:moveTo>
                    <a:cubicBezTo>
                      <a:pt x="96" y="1"/>
                      <a:pt x="0" y="96"/>
                      <a:pt x="0" y="191"/>
                    </a:cubicBezTo>
                    <a:cubicBezTo>
                      <a:pt x="0" y="287"/>
                      <a:pt x="96" y="382"/>
                      <a:pt x="191" y="382"/>
                    </a:cubicBezTo>
                    <a:lnTo>
                      <a:pt x="3215" y="382"/>
                    </a:lnTo>
                    <a:cubicBezTo>
                      <a:pt x="3311" y="382"/>
                      <a:pt x="3406" y="287"/>
                      <a:pt x="3430" y="191"/>
                    </a:cubicBezTo>
                    <a:cubicBezTo>
                      <a:pt x="3430" y="96"/>
                      <a:pt x="3334" y="1"/>
                      <a:pt x="3239"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0" name="Google Shape;2540;p40"/>
              <p:cNvSpPr/>
              <p:nvPr/>
            </p:nvSpPr>
            <p:spPr>
              <a:xfrm>
                <a:off x="764191" y="3501256"/>
                <a:ext cx="82049" cy="46241"/>
              </a:xfrm>
              <a:custGeom>
                <a:avLst/>
                <a:gdLst/>
                <a:ahLst/>
                <a:cxnLst/>
                <a:rect l="l" t="t" r="r" b="b"/>
                <a:pathLst>
                  <a:path w="2454" h="1383" extrusionOk="0">
                    <a:moveTo>
                      <a:pt x="1049" y="358"/>
                    </a:moveTo>
                    <a:lnTo>
                      <a:pt x="1049" y="1025"/>
                    </a:lnTo>
                    <a:lnTo>
                      <a:pt x="358" y="1025"/>
                    </a:lnTo>
                    <a:lnTo>
                      <a:pt x="358" y="358"/>
                    </a:lnTo>
                    <a:close/>
                    <a:moveTo>
                      <a:pt x="310" y="1"/>
                    </a:moveTo>
                    <a:cubicBezTo>
                      <a:pt x="144" y="1"/>
                      <a:pt x="1" y="120"/>
                      <a:pt x="1" y="310"/>
                    </a:cubicBezTo>
                    <a:lnTo>
                      <a:pt x="1" y="1073"/>
                    </a:lnTo>
                    <a:cubicBezTo>
                      <a:pt x="1" y="1239"/>
                      <a:pt x="120" y="1382"/>
                      <a:pt x="310" y="1382"/>
                    </a:cubicBezTo>
                    <a:lnTo>
                      <a:pt x="2263" y="1382"/>
                    </a:lnTo>
                    <a:cubicBezTo>
                      <a:pt x="2359" y="1382"/>
                      <a:pt x="2454" y="1287"/>
                      <a:pt x="2454" y="1192"/>
                    </a:cubicBezTo>
                    <a:cubicBezTo>
                      <a:pt x="2454" y="1120"/>
                      <a:pt x="2359" y="1025"/>
                      <a:pt x="2263" y="1025"/>
                    </a:cubicBezTo>
                    <a:lnTo>
                      <a:pt x="1406" y="1025"/>
                    </a:lnTo>
                    <a:lnTo>
                      <a:pt x="1406" y="358"/>
                    </a:lnTo>
                    <a:lnTo>
                      <a:pt x="2263" y="358"/>
                    </a:lnTo>
                    <a:cubicBezTo>
                      <a:pt x="2359" y="358"/>
                      <a:pt x="2454" y="287"/>
                      <a:pt x="2454" y="191"/>
                    </a:cubicBezTo>
                    <a:cubicBezTo>
                      <a:pt x="2454" y="96"/>
                      <a:pt x="2359" y="1"/>
                      <a:pt x="2263"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1" name="Google Shape;2541;p40"/>
              <p:cNvSpPr/>
              <p:nvPr/>
            </p:nvSpPr>
            <p:spPr>
              <a:xfrm>
                <a:off x="729183" y="3696358"/>
                <a:ext cx="378217" cy="50988"/>
              </a:xfrm>
              <a:custGeom>
                <a:avLst/>
                <a:gdLst/>
                <a:ahLst/>
                <a:cxnLst/>
                <a:rect l="l" t="t" r="r" b="b"/>
                <a:pathLst>
                  <a:path w="11312" h="1525" extrusionOk="0">
                    <a:moveTo>
                      <a:pt x="6859" y="310"/>
                    </a:moveTo>
                    <a:cubicBezTo>
                      <a:pt x="6644" y="310"/>
                      <a:pt x="6478" y="262"/>
                      <a:pt x="6287" y="191"/>
                    </a:cubicBezTo>
                    <a:cubicBezTo>
                      <a:pt x="6120" y="119"/>
                      <a:pt x="5930" y="72"/>
                      <a:pt x="5716" y="72"/>
                    </a:cubicBezTo>
                    <a:cubicBezTo>
                      <a:pt x="5501" y="72"/>
                      <a:pt x="5334" y="96"/>
                      <a:pt x="5144" y="191"/>
                    </a:cubicBezTo>
                    <a:cubicBezTo>
                      <a:pt x="5073" y="215"/>
                      <a:pt x="5001" y="239"/>
                      <a:pt x="4906" y="239"/>
                    </a:cubicBezTo>
                    <a:cubicBezTo>
                      <a:pt x="4787" y="286"/>
                      <a:pt x="4715" y="286"/>
                      <a:pt x="4596" y="286"/>
                    </a:cubicBezTo>
                    <a:cubicBezTo>
                      <a:pt x="4382" y="286"/>
                      <a:pt x="4215" y="239"/>
                      <a:pt x="4025" y="167"/>
                    </a:cubicBezTo>
                    <a:cubicBezTo>
                      <a:pt x="4001" y="167"/>
                      <a:pt x="4001" y="119"/>
                      <a:pt x="3953" y="119"/>
                    </a:cubicBezTo>
                    <a:cubicBezTo>
                      <a:pt x="3810" y="72"/>
                      <a:pt x="3644" y="48"/>
                      <a:pt x="3453" y="48"/>
                    </a:cubicBezTo>
                    <a:cubicBezTo>
                      <a:pt x="3239" y="48"/>
                      <a:pt x="3072" y="72"/>
                      <a:pt x="2882" y="167"/>
                    </a:cubicBezTo>
                    <a:cubicBezTo>
                      <a:pt x="2715" y="215"/>
                      <a:pt x="2524" y="262"/>
                      <a:pt x="2334" y="262"/>
                    </a:cubicBezTo>
                    <a:cubicBezTo>
                      <a:pt x="2143" y="262"/>
                      <a:pt x="1977" y="239"/>
                      <a:pt x="1786" y="191"/>
                    </a:cubicBezTo>
                    <a:cubicBezTo>
                      <a:pt x="1762" y="191"/>
                      <a:pt x="1762" y="191"/>
                      <a:pt x="1738" y="143"/>
                    </a:cubicBezTo>
                    <a:cubicBezTo>
                      <a:pt x="1548" y="96"/>
                      <a:pt x="1381" y="24"/>
                      <a:pt x="1167" y="24"/>
                    </a:cubicBezTo>
                    <a:cubicBezTo>
                      <a:pt x="1048" y="24"/>
                      <a:pt x="929" y="72"/>
                      <a:pt x="810" y="72"/>
                    </a:cubicBezTo>
                    <a:cubicBezTo>
                      <a:pt x="619" y="96"/>
                      <a:pt x="476" y="191"/>
                      <a:pt x="262" y="215"/>
                    </a:cubicBezTo>
                    <a:cubicBezTo>
                      <a:pt x="71" y="262"/>
                      <a:pt x="0" y="429"/>
                      <a:pt x="0" y="572"/>
                    </a:cubicBezTo>
                    <a:lnTo>
                      <a:pt x="0" y="1525"/>
                    </a:lnTo>
                    <a:cubicBezTo>
                      <a:pt x="214" y="1525"/>
                      <a:pt x="381" y="1501"/>
                      <a:pt x="572" y="1405"/>
                    </a:cubicBezTo>
                    <a:cubicBezTo>
                      <a:pt x="738" y="1358"/>
                      <a:pt x="929" y="1286"/>
                      <a:pt x="1143" y="1286"/>
                    </a:cubicBezTo>
                    <a:cubicBezTo>
                      <a:pt x="1334" y="1286"/>
                      <a:pt x="1524" y="1310"/>
                      <a:pt x="1691" y="1405"/>
                    </a:cubicBezTo>
                    <a:cubicBezTo>
                      <a:pt x="1881" y="1453"/>
                      <a:pt x="2048" y="1525"/>
                      <a:pt x="2262" y="1525"/>
                    </a:cubicBezTo>
                    <a:cubicBezTo>
                      <a:pt x="2477" y="1525"/>
                      <a:pt x="2643" y="1501"/>
                      <a:pt x="2834" y="1405"/>
                    </a:cubicBezTo>
                    <a:cubicBezTo>
                      <a:pt x="3001" y="1358"/>
                      <a:pt x="3191" y="1286"/>
                      <a:pt x="3406" y="1286"/>
                    </a:cubicBezTo>
                    <a:cubicBezTo>
                      <a:pt x="3620" y="1286"/>
                      <a:pt x="3810" y="1310"/>
                      <a:pt x="3977" y="1405"/>
                    </a:cubicBezTo>
                    <a:cubicBezTo>
                      <a:pt x="4144" y="1453"/>
                      <a:pt x="4334" y="1525"/>
                      <a:pt x="4525" y="1525"/>
                    </a:cubicBezTo>
                    <a:cubicBezTo>
                      <a:pt x="4739" y="1525"/>
                      <a:pt x="4953" y="1501"/>
                      <a:pt x="5096" y="1405"/>
                    </a:cubicBezTo>
                    <a:cubicBezTo>
                      <a:pt x="5287" y="1358"/>
                      <a:pt x="5454" y="1286"/>
                      <a:pt x="5668" y="1286"/>
                    </a:cubicBezTo>
                    <a:cubicBezTo>
                      <a:pt x="5882" y="1286"/>
                      <a:pt x="6073" y="1310"/>
                      <a:pt x="6239" y="1405"/>
                    </a:cubicBezTo>
                    <a:cubicBezTo>
                      <a:pt x="6406" y="1453"/>
                      <a:pt x="6597" y="1525"/>
                      <a:pt x="6787" y="1525"/>
                    </a:cubicBezTo>
                    <a:cubicBezTo>
                      <a:pt x="7001" y="1525"/>
                      <a:pt x="7192" y="1501"/>
                      <a:pt x="7359" y="1405"/>
                    </a:cubicBezTo>
                    <a:cubicBezTo>
                      <a:pt x="7549" y="1358"/>
                      <a:pt x="7716" y="1286"/>
                      <a:pt x="7930" y="1286"/>
                    </a:cubicBezTo>
                    <a:cubicBezTo>
                      <a:pt x="8145" y="1286"/>
                      <a:pt x="8335" y="1310"/>
                      <a:pt x="8502" y="1405"/>
                    </a:cubicBezTo>
                    <a:cubicBezTo>
                      <a:pt x="8669" y="1453"/>
                      <a:pt x="8859" y="1525"/>
                      <a:pt x="9050" y="1525"/>
                    </a:cubicBezTo>
                    <a:cubicBezTo>
                      <a:pt x="9264" y="1525"/>
                      <a:pt x="9454" y="1501"/>
                      <a:pt x="9621" y="1405"/>
                    </a:cubicBezTo>
                    <a:cubicBezTo>
                      <a:pt x="9812" y="1358"/>
                      <a:pt x="9978" y="1286"/>
                      <a:pt x="10193" y="1286"/>
                    </a:cubicBezTo>
                    <a:cubicBezTo>
                      <a:pt x="10407" y="1286"/>
                      <a:pt x="10574" y="1310"/>
                      <a:pt x="10764" y="1405"/>
                    </a:cubicBezTo>
                    <a:cubicBezTo>
                      <a:pt x="10931" y="1453"/>
                      <a:pt x="11121" y="1525"/>
                      <a:pt x="11312" y="1525"/>
                    </a:cubicBezTo>
                    <a:lnTo>
                      <a:pt x="11312" y="572"/>
                    </a:lnTo>
                    <a:cubicBezTo>
                      <a:pt x="11312" y="429"/>
                      <a:pt x="11312" y="262"/>
                      <a:pt x="11121" y="215"/>
                    </a:cubicBezTo>
                    <a:cubicBezTo>
                      <a:pt x="10907" y="167"/>
                      <a:pt x="10717" y="96"/>
                      <a:pt x="10550" y="24"/>
                    </a:cubicBezTo>
                    <a:cubicBezTo>
                      <a:pt x="10431" y="0"/>
                      <a:pt x="10312" y="0"/>
                      <a:pt x="10193" y="0"/>
                    </a:cubicBezTo>
                    <a:cubicBezTo>
                      <a:pt x="9978" y="0"/>
                      <a:pt x="9812" y="24"/>
                      <a:pt x="9621" y="119"/>
                    </a:cubicBezTo>
                    <a:cubicBezTo>
                      <a:pt x="9454" y="191"/>
                      <a:pt x="9264" y="239"/>
                      <a:pt x="9050" y="239"/>
                    </a:cubicBezTo>
                    <a:cubicBezTo>
                      <a:pt x="8859" y="239"/>
                      <a:pt x="8669" y="215"/>
                      <a:pt x="8502" y="119"/>
                    </a:cubicBezTo>
                    <a:cubicBezTo>
                      <a:pt x="8311" y="72"/>
                      <a:pt x="8145" y="24"/>
                      <a:pt x="7954" y="0"/>
                    </a:cubicBezTo>
                    <a:lnTo>
                      <a:pt x="7930" y="0"/>
                    </a:lnTo>
                    <a:cubicBezTo>
                      <a:pt x="7716" y="0"/>
                      <a:pt x="7549" y="24"/>
                      <a:pt x="7359" y="119"/>
                    </a:cubicBezTo>
                    <a:cubicBezTo>
                      <a:pt x="7240" y="143"/>
                      <a:pt x="7121" y="215"/>
                      <a:pt x="7001" y="215"/>
                    </a:cubicBezTo>
                    <a:cubicBezTo>
                      <a:pt x="7001" y="310"/>
                      <a:pt x="6954" y="310"/>
                      <a:pt x="6859" y="310"/>
                    </a:cubicBezTo>
                    <a:close/>
                    <a:moveTo>
                      <a:pt x="6859" y="31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2" name="Google Shape;2542;p40"/>
              <p:cNvSpPr/>
              <p:nvPr/>
            </p:nvSpPr>
            <p:spPr>
              <a:xfrm>
                <a:off x="731557" y="3742534"/>
                <a:ext cx="384603" cy="59748"/>
              </a:xfrm>
              <a:custGeom>
                <a:avLst/>
                <a:gdLst/>
                <a:ahLst/>
                <a:cxnLst/>
                <a:rect l="l" t="t" r="r" b="b"/>
                <a:pathLst>
                  <a:path w="11503" h="1787" extrusionOk="0">
                    <a:moveTo>
                      <a:pt x="6216" y="120"/>
                    </a:moveTo>
                    <a:cubicBezTo>
                      <a:pt x="6049" y="48"/>
                      <a:pt x="5859" y="1"/>
                      <a:pt x="5645" y="1"/>
                    </a:cubicBezTo>
                    <a:cubicBezTo>
                      <a:pt x="5430" y="1"/>
                      <a:pt x="5263" y="24"/>
                      <a:pt x="5073" y="120"/>
                    </a:cubicBezTo>
                    <a:cubicBezTo>
                      <a:pt x="4906" y="167"/>
                      <a:pt x="4716" y="239"/>
                      <a:pt x="4525" y="239"/>
                    </a:cubicBezTo>
                    <a:cubicBezTo>
                      <a:pt x="4311" y="239"/>
                      <a:pt x="4120" y="191"/>
                      <a:pt x="3954" y="120"/>
                    </a:cubicBezTo>
                    <a:cubicBezTo>
                      <a:pt x="3763" y="48"/>
                      <a:pt x="3596" y="1"/>
                      <a:pt x="3382" y="1"/>
                    </a:cubicBezTo>
                    <a:cubicBezTo>
                      <a:pt x="3168" y="1"/>
                      <a:pt x="3001" y="24"/>
                      <a:pt x="2811" y="120"/>
                    </a:cubicBezTo>
                    <a:cubicBezTo>
                      <a:pt x="2644" y="167"/>
                      <a:pt x="2453" y="239"/>
                      <a:pt x="2263" y="239"/>
                    </a:cubicBezTo>
                    <a:cubicBezTo>
                      <a:pt x="2049" y="239"/>
                      <a:pt x="1858" y="191"/>
                      <a:pt x="1691" y="120"/>
                    </a:cubicBezTo>
                    <a:cubicBezTo>
                      <a:pt x="1501" y="48"/>
                      <a:pt x="1334" y="1"/>
                      <a:pt x="1120" y="1"/>
                    </a:cubicBezTo>
                    <a:cubicBezTo>
                      <a:pt x="905" y="1"/>
                      <a:pt x="715" y="24"/>
                      <a:pt x="548" y="120"/>
                    </a:cubicBezTo>
                    <a:cubicBezTo>
                      <a:pt x="382" y="167"/>
                      <a:pt x="191" y="239"/>
                      <a:pt x="0" y="239"/>
                    </a:cubicBezTo>
                    <a:lnTo>
                      <a:pt x="0" y="1620"/>
                    </a:lnTo>
                    <a:lnTo>
                      <a:pt x="0" y="1668"/>
                    </a:lnTo>
                    <a:lnTo>
                      <a:pt x="0" y="1668"/>
                    </a:lnTo>
                    <a:cubicBezTo>
                      <a:pt x="0" y="1715"/>
                      <a:pt x="24" y="1787"/>
                      <a:pt x="72" y="1787"/>
                    </a:cubicBezTo>
                    <a:lnTo>
                      <a:pt x="11431" y="1787"/>
                    </a:lnTo>
                    <a:cubicBezTo>
                      <a:pt x="11479" y="1787"/>
                      <a:pt x="11503" y="1715"/>
                      <a:pt x="11503" y="1668"/>
                    </a:cubicBezTo>
                    <a:lnTo>
                      <a:pt x="11503" y="1644"/>
                    </a:lnTo>
                    <a:lnTo>
                      <a:pt x="11503" y="239"/>
                    </a:lnTo>
                    <a:cubicBezTo>
                      <a:pt x="11312" y="239"/>
                      <a:pt x="11122" y="215"/>
                      <a:pt x="10955" y="120"/>
                    </a:cubicBezTo>
                    <a:cubicBezTo>
                      <a:pt x="10765" y="48"/>
                      <a:pt x="10598" y="1"/>
                      <a:pt x="10384" y="1"/>
                    </a:cubicBezTo>
                    <a:cubicBezTo>
                      <a:pt x="10169" y="1"/>
                      <a:pt x="10003" y="24"/>
                      <a:pt x="9812" y="120"/>
                    </a:cubicBezTo>
                    <a:cubicBezTo>
                      <a:pt x="9645" y="167"/>
                      <a:pt x="9455" y="239"/>
                      <a:pt x="9241" y="239"/>
                    </a:cubicBezTo>
                    <a:cubicBezTo>
                      <a:pt x="9050" y="239"/>
                      <a:pt x="8859" y="215"/>
                      <a:pt x="8693" y="120"/>
                    </a:cubicBezTo>
                    <a:cubicBezTo>
                      <a:pt x="8502" y="48"/>
                      <a:pt x="8336" y="1"/>
                      <a:pt x="8121" y="1"/>
                    </a:cubicBezTo>
                    <a:cubicBezTo>
                      <a:pt x="7907" y="1"/>
                      <a:pt x="7740" y="24"/>
                      <a:pt x="7550" y="120"/>
                    </a:cubicBezTo>
                    <a:cubicBezTo>
                      <a:pt x="7383" y="167"/>
                      <a:pt x="7192" y="239"/>
                      <a:pt x="6978" y="239"/>
                    </a:cubicBezTo>
                    <a:cubicBezTo>
                      <a:pt x="6573" y="239"/>
                      <a:pt x="6407" y="215"/>
                      <a:pt x="6216" y="120"/>
                    </a:cubicBezTo>
                    <a:close/>
                    <a:moveTo>
                      <a:pt x="6216" y="12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3" name="Google Shape;2543;p40"/>
              <p:cNvSpPr/>
              <p:nvPr/>
            </p:nvSpPr>
            <p:spPr>
              <a:xfrm>
                <a:off x="1050074" y="3699535"/>
                <a:ext cx="61320" cy="51791"/>
              </a:xfrm>
              <a:custGeom>
                <a:avLst/>
                <a:gdLst/>
                <a:ahLst/>
                <a:cxnLst/>
                <a:rect l="l" t="t" r="r" b="b"/>
                <a:pathLst>
                  <a:path w="1834" h="1549" extrusionOk="0">
                    <a:moveTo>
                      <a:pt x="143" y="120"/>
                    </a:moveTo>
                    <a:cubicBezTo>
                      <a:pt x="96" y="144"/>
                      <a:pt x="48" y="144"/>
                      <a:pt x="0" y="191"/>
                    </a:cubicBezTo>
                    <a:cubicBezTo>
                      <a:pt x="167" y="501"/>
                      <a:pt x="262" y="834"/>
                      <a:pt x="262" y="1191"/>
                    </a:cubicBezTo>
                    <a:lnTo>
                      <a:pt x="262" y="1382"/>
                    </a:lnTo>
                    <a:cubicBezTo>
                      <a:pt x="405" y="1334"/>
                      <a:pt x="572" y="1310"/>
                      <a:pt x="715" y="1310"/>
                    </a:cubicBezTo>
                    <a:cubicBezTo>
                      <a:pt x="929" y="1310"/>
                      <a:pt x="1096" y="1334"/>
                      <a:pt x="1286" y="1430"/>
                    </a:cubicBezTo>
                    <a:cubicBezTo>
                      <a:pt x="1453" y="1501"/>
                      <a:pt x="1643" y="1549"/>
                      <a:pt x="1834" y="1549"/>
                    </a:cubicBezTo>
                    <a:lnTo>
                      <a:pt x="1834" y="596"/>
                    </a:lnTo>
                    <a:cubicBezTo>
                      <a:pt x="1834" y="453"/>
                      <a:pt x="1834" y="310"/>
                      <a:pt x="1643" y="239"/>
                    </a:cubicBezTo>
                    <a:cubicBezTo>
                      <a:pt x="1429" y="191"/>
                      <a:pt x="1239" y="120"/>
                      <a:pt x="1072" y="72"/>
                    </a:cubicBezTo>
                    <a:cubicBezTo>
                      <a:pt x="953" y="24"/>
                      <a:pt x="834" y="24"/>
                      <a:pt x="715" y="24"/>
                    </a:cubicBezTo>
                    <a:cubicBezTo>
                      <a:pt x="500" y="1"/>
                      <a:pt x="334" y="24"/>
                      <a:pt x="143" y="120"/>
                    </a:cubicBezTo>
                    <a:close/>
                    <a:moveTo>
                      <a:pt x="143" y="12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4" name="Google Shape;2544;p40"/>
              <p:cNvSpPr/>
              <p:nvPr/>
            </p:nvSpPr>
            <p:spPr>
              <a:xfrm>
                <a:off x="1025398" y="3743337"/>
                <a:ext cx="88402" cy="58946"/>
              </a:xfrm>
              <a:custGeom>
                <a:avLst/>
                <a:gdLst/>
                <a:ahLst/>
                <a:cxnLst/>
                <a:rect l="l" t="t" r="r" b="b"/>
                <a:pathLst>
                  <a:path w="2644" h="1763" extrusionOk="0">
                    <a:moveTo>
                      <a:pt x="1477" y="0"/>
                    </a:moveTo>
                    <a:cubicBezTo>
                      <a:pt x="1334" y="0"/>
                      <a:pt x="1143" y="24"/>
                      <a:pt x="1024" y="72"/>
                    </a:cubicBezTo>
                    <a:cubicBezTo>
                      <a:pt x="976" y="691"/>
                      <a:pt x="595" y="1286"/>
                      <a:pt x="0" y="1763"/>
                    </a:cubicBezTo>
                    <a:lnTo>
                      <a:pt x="2548" y="1763"/>
                    </a:lnTo>
                    <a:cubicBezTo>
                      <a:pt x="2596" y="1763"/>
                      <a:pt x="2643" y="1691"/>
                      <a:pt x="2643" y="1644"/>
                    </a:cubicBezTo>
                    <a:lnTo>
                      <a:pt x="2643" y="1620"/>
                    </a:lnTo>
                    <a:lnTo>
                      <a:pt x="2643" y="215"/>
                    </a:lnTo>
                    <a:cubicBezTo>
                      <a:pt x="2429" y="215"/>
                      <a:pt x="2262" y="191"/>
                      <a:pt x="2072" y="96"/>
                    </a:cubicBezTo>
                    <a:cubicBezTo>
                      <a:pt x="1858" y="24"/>
                      <a:pt x="1667" y="0"/>
                      <a:pt x="1477" y="0"/>
                    </a:cubicBezTo>
                    <a:close/>
                    <a:moveTo>
                      <a:pt x="1477" y="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545" name="Google Shape;2545;p40"/>
          <p:cNvGrpSpPr/>
          <p:nvPr/>
        </p:nvGrpSpPr>
        <p:grpSpPr>
          <a:xfrm>
            <a:off x="3275675" y="3301313"/>
            <a:ext cx="615000" cy="615000"/>
            <a:chOff x="3275679" y="2943938"/>
            <a:chExt cx="615000" cy="615000"/>
          </a:xfrm>
        </p:grpSpPr>
        <p:sp>
          <p:nvSpPr>
            <p:cNvPr id="2478" name="Google Shape;2478;p40"/>
            <p:cNvSpPr/>
            <p:nvPr/>
          </p:nvSpPr>
          <p:spPr>
            <a:xfrm>
              <a:off x="3275679" y="294393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546" name="Google Shape;2546;p40"/>
            <p:cNvGrpSpPr/>
            <p:nvPr/>
          </p:nvGrpSpPr>
          <p:grpSpPr>
            <a:xfrm>
              <a:off x="3386088" y="3089257"/>
              <a:ext cx="394182" cy="390201"/>
              <a:chOff x="2344808" y="3415257"/>
              <a:chExt cx="394182" cy="390201"/>
            </a:xfrm>
          </p:grpSpPr>
          <p:sp>
            <p:nvSpPr>
              <p:cNvPr id="2547" name="Google Shape;2547;p40"/>
              <p:cNvSpPr/>
              <p:nvPr/>
            </p:nvSpPr>
            <p:spPr>
              <a:xfrm>
                <a:off x="2344808" y="3571339"/>
                <a:ext cx="227759" cy="144138"/>
              </a:xfrm>
              <a:custGeom>
                <a:avLst/>
                <a:gdLst/>
                <a:ahLst/>
                <a:cxnLst/>
                <a:rect l="l" t="t" r="r" b="b"/>
                <a:pathLst>
                  <a:path w="6812" h="4311" extrusionOk="0">
                    <a:moveTo>
                      <a:pt x="2882" y="1"/>
                    </a:moveTo>
                    <a:lnTo>
                      <a:pt x="739" y="2501"/>
                    </a:lnTo>
                    <a:cubicBezTo>
                      <a:pt x="1" y="3358"/>
                      <a:pt x="239" y="4311"/>
                      <a:pt x="1287" y="4311"/>
                    </a:cubicBezTo>
                    <a:lnTo>
                      <a:pt x="5002" y="4311"/>
                    </a:lnTo>
                    <a:cubicBezTo>
                      <a:pt x="5811" y="4097"/>
                      <a:pt x="6812" y="1287"/>
                      <a:pt x="5907" y="334"/>
                    </a:cubicBezTo>
                    <a:lnTo>
                      <a:pt x="5597" y="1"/>
                    </a:lnTo>
                    <a:close/>
                    <a:moveTo>
                      <a:pt x="2882" y="1"/>
                    </a:move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8" name="Google Shape;2548;p40"/>
              <p:cNvSpPr/>
              <p:nvPr/>
            </p:nvSpPr>
            <p:spPr>
              <a:xfrm>
                <a:off x="2450702" y="3607986"/>
                <a:ext cx="29523" cy="30259"/>
              </a:xfrm>
              <a:custGeom>
                <a:avLst/>
                <a:gdLst/>
                <a:ahLst/>
                <a:cxnLst/>
                <a:rect l="l" t="t" r="r" b="b"/>
                <a:pathLst>
                  <a:path w="883" h="905" extrusionOk="0">
                    <a:moveTo>
                      <a:pt x="430" y="0"/>
                    </a:moveTo>
                    <a:cubicBezTo>
                      <a:pt x="191" y="0"/>
                      <a:pt x="1" y="214"/>
                      <a:pt x="1" y="452"/>
                    </a:cubicBezTo>
                    <a:cubicBezTo>
                      <a:pt x="1" y="691"/>
                      <a:pt x="191" y="905"/>
                      <a:pt x="430" y="905"/>
                    </a:cubicBezTo>
                    <a:cubicBezTo>
                      <a:pt x="668" y="905"/>
                      <a:pt x="882" y="691"/>
                      <a:pt x="882" y="452"/>
                    </a:cubicBezTo>
                    <a:cubicBezTo>
                      <a:pt x="882" y="214"/>
                      <a:pt x="668" y="0"/>
                      <a:pt x="430" y="0"/>
                    </a:cubicBezTo>
                    <a:close/>
                    <a:moveTo>
                      <a:pt x="430"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9" name="Google Shape;2549;p40"/>
              <p:cNvSpPr/>
              <p:nvPr/>
            </p:nvSpPr>
            <p:spPr>
              <a:xfrm>
                <a:off x="2396568" y="3652556"/>
                <a:ext cx="35876" cy="35876"/>
              </a:xfrm>
              <a:custGeom>
                <a:avLst/>
                <a:gdLst/>
                <a:ahLst/>
                <a:cxnLst/>
                <a:rect l="l" t="t" r="r" b="b"/>
                <a:pathLst>
                  <a:path w="1073" h="1073" extrusionOk="0">
                    <a:moveTo>
                      <a:pt x="1072" y="548"/>
                    </a:moveTo>
                    <a:cubicBezTo>
                      <a:pt x="1072" y="239"/>
                      <a:pt x="834" y="1"/>
                      <a:pt x="548" y="1"/>
                    </a:cubicBezTo>
                    <a:cubicBezTo>
                      <a:pt x="239" y="1"/>
                      <a:pt x="1" y="239"/>
                      <a:pt x="1" y="548"/>
                    </a:cubicBezTo>
                    <a:cubicBezTo>
                      <a:pt x="1" y="834"/>
                      <a:pt x="239" y="1072"/>
                      <a:pt x="548" y="1072"/>
                    </a:cubicBezTo>
                    <a:cubicBezTo>
                      <a:pt x="834" y="1072"/>
                      <a:pt x="1072" y="834"/>
                      <a:pt x="1072" y="548"/>
                    </a:cubicBezTo>
                    <a:close/>
                    <a:moveTo>
                      <a:pt x="1072" y="548"/>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0" name="Google Shape;2550;p40"/>
              <p:cNvSpPr/>
              <p:nvPr/>
            </p:nvSpPr>
            <p:spPr>
              <a:xfrm>
                <a:off x="2441173" y="3443143"/>
                <a:ext cx="90809" cy="137786"/>
              </a:xfrm>
              <a:custGeom>
                <a:avLst/>
                <a:gdLst/>
                <a:ahLst/>
                <a:cxnLst/>
                <a:rect l="l" t="t" r="r" b="b"/>
                <a:pathLst>
                  <a:path w="2716" h="4121" extrusionOk="0">
                    <a:moveTo>
                      <a:pt x="0" y="3835"/>
                    </a:moveTo>
                    <a:cubicBezTo>
                      <a:pt x="691" y="4120"/>
                      <a:pt x="2024" y="4120"/>
                      <a:pt x="2715" y="3835"/>
                    </a:cubicBezTo>
                    <a:lnTo>
                      <a:pt x="2572" y="3644"/>
                    </a:lnTo>
                    <a:cubicBezTo>
                      <a:pt x="2358" y="3382"/>
                      <a:pt x="2310" y="3263"/>
                      <a:pt x="2310" y="2977"/>
                    </a:cubicBezTo>
                    <a:lnTo>
                      <a:pt x="2310" y="0"/>
                    </a:lnTo>
                    <a:lnTo>
                      <a:pt x="453" y="0"/>
                    </a:lnTo>
                    <a:lnTo>
                      <a:pt x="453" y="2882"/>
                    </a:lnTo>
                    <a:cubicBezTo>
                      <a:pt x="453" y="3215"/>
                      <a:pt x="357" y="3382"/>
                      <a:pt x="191" y="3644"/>
                    </a:cubicBezTo>
                    <a:close/>
                    <a:moveTo>
                      <a:pt x="0" y="3835"/>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1" name="Google Shape;2551;p40"/>
              <p:cNvSpPr/>
              <p:nvPr/>
            </p:nvSpPr>
            <p:spPr>
              <a:xfrm>
                <a:off x="2587692" y="3460664"/>
                <a:ext cx="61320" cy="63727"/>
              </a:xfrm>
              <a:custGeom>
                <a:avLst/>
                <a:gdLst/>
                <a:ahLst/>
                <a:cxnLst/>
                <a:rect l="l" t="t" r="r" b="b"/>
                <a:pathLst>
                  <a:path w="1834" h="1906" extrusionOk="0">
                    <a:moveTo>
                      <a:pt x="0" y="1548"/>
                    </a:moveTo>
                    <a:lnTo>
                      <a:pt x="1000" y="1906"/>
                    </a:lnTo>
                    <a:lnTo>
                      <a:pt x="1834" y="1548"/>
                    </a:lnTo>
                    <a:lnTo>
                      <a:pt x="1834" y="334"/>
                    </a:lnTo>
                    <a:lnTo>
                      <a:pt x="929" y="0"/>
                    </a:lnTo>
                    <a:lnTo>
                      <a:pt x="0" y="334"/>
                    </a:lnTo>
                    <a:lnTo>
                      <a:pt x="0" y="1548"/>
                    </a:lnTo>
                    <a:close/>
                    <a:moveTo>
                      <a:pt x="0" y="1548"/>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2" name="Google Shape;2552;p40"/>
              <p:cNvSpPr/>
              <p:nvPr/>
            </p:nvSpPr>
            <p:spPr>
              <a:xfrm>
                <a:off x="2570940" y="3443946"/>
                <a:ext cx="94019" cy="27885"/>
              </a:xfrm>
              <a:custGeom>
                <a:avLst/>
                <a:gdLst/>
                <a:ahLst/>
                <a:cxnLst/>
                <a:rect l="l" t="t" r="r" b="b"/>
                <a:pathLst>
                  <a:path w="2812" h="834" extrusionOk="0">
                    <a:moveTo>
                      <a:pt x="501" y="834"/>
                    </a:moveTo>
                    <a:lnTo>
                      <a:pt x="2406" y="834"/>
                    </a:lnTo>
                    <a:cubicBezTo>
                      <a:pt x="2621" y="834"/>
                      <a:pt x="2811" y="643"/>
                      <a:pt x="2811" y="405"/>
                    </a:cubicBezTo>
                    <a:cubicBezTo>
                      <a:pt x="2811" y="215"/>
                      <a:pt x="2644" y="0"/>
                      <a:pt x="2406" y="0"/>
                    </a:cubicBezTo>
                    <a:lnTo>
                      <a:pt x="406" y="0"/>
                    </a:lnTo>
                    <a:cubicBezTo>
                      <a:pt x="191" y="0"/>
                      <a:pt x="1" y="167"/>
                      <a:pt x="1" y="405"/>
                    </a:cubicBezTo>
                    <a:cubicBezTo>
                      <a:pt x="1" y="619"/>
                      <a:pt x="168" y="834"/>
                      <a:pt x="406" y="834"/>
                    </a:cubicBezTo>
                    <a:close/>
                    <a:moveTo>
                      <a:pt x="501" y="834"/>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3" name="Google Shape;2553;p40"/>
              <p:cNvSpPr/>
              <p:nvPr/>
            </p:nvSpPr>
            <p:spPr>
              <a:xfrm>
                <a:off x="2439568" y="3415257"/>
                <a:ext cx="94788" cy="27918"/>
              </a:xfrm>
              <a:custGeom>
                <a:avLst/>
                <a:gdLst/>
                <a:ahLst/>
                <a:cxnLst/>
                <a:rect l="l" t="t" r="r" b="b"/>
                <a:pathLst>
                  <a:path w="2835" h="835" extrusionOk="0">
                    <a:moveTo>
                      <a:pt x="2406" y="834"/>
                    </a:moveTo>
                    <a:cubicBezTo>
                      <a:pt x="2620" y="834"/>
                      <a:pt x="2834" y="644"/>
                      <a:pt x="2834" y="406"/>
                    </a:cubicBezTo>
                    <a:cubicBezTo>
                      <a:pt x="2834" y="191"/>
                      <a:pt x="2644" y="1"/>
                      <a:pt x="2406" y="1"/>
                    </a:cubicBezTo>
                    <a:lnTo>
                      <a:pt x="405" y="1"/>
                    </a:lnTo>
                    <a:cubicBezTo>
                      <a:pt x="215" y="1"/>
                      <a:pt x="1" y="168"/>
                      <a:pt x="1" y="406"/>
                    </a:cubicBezTo>
                    <a:cubicBezTo>
                      <a:pt x="1" y="644"/>
                      <a:pt x="167" y="834"/>
                      <a:pt x="405" y="834"/>
                    </a:cubicBezTo>
                    <a:close/>
                    <a:moveTo>
                      <a:pt x="2406" y="834"/>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4" name="Google Shape;2554;p40"/>
              <p:cNvSpPr/>
              <p:nvPr/>
            </p:nvSpPr>
            <p:spPr>
              <a:xfrm>
                <a:off x="2530348" y="3512424"/>
                <a:ext cx="176804" cy="218999"/>
              </a:xfrm>
              <a:custGeom>
                <a:avLst/>
                <a:gdLst/>
                <a:ahLst/>
                <a:cxnLst/>
                <a:rect l="l" t="t" r="r" b="b"/>
                <a:pathLst>
                  <a:path w="5288" h="6550" extrusionOk="0">
                    <a:moveTo>
                      <a:pt x="3930" y="5740"/>
                    </a:moveTo>
                    <a:cubicBezTo>
                      <a:pt x="4763" y="5311"/>
                      <a:pt x="5287" y="4406"/>
                      <a:pt x="5287" y="3430"/>
                    </a:cubicBezTo>
                    <a:cubicBezTo>
                      <a:pt x="5287" y="2382"/>
                      <a:pt x="4692" y="1501"/>
                      <a:pt x="3835" y="1048"/>
                    </a:cubicBezTo>
                    <a:cubicBezTo>
                      <a:pt x="3477" y="858"/>
                      <a:pt x="3573" y="834"/>
                      <a:pt x="3573" y="381"/>
                    </a:cubicBezTo>
                    <a:lnTo>
                      <a:pt x="3573" y="0"/>
                    </a:lnTo>
                    <a:lnTo>
                      <a:pt x="1715" y="0"/>
                    </a:lnTo>
                    <a:lnTo>
                      <a:pt x="1715" y="381"/>
                    </a:lnTo>
                    <a:cubicBezTo>
                      <a:pt x="1715" y="834"/>
                      <a:pt x="1810" y="858"/>
                      <a:pt x="1453" y="1048"/>
                    </a:cubicBezTo>
                    <a:cubicBezTo>
                      <a:pt x="1001" y="1286"/>
                      <a:pt x="620" y="1643"/>
                      <a:pt x="358" y="2096"/>
                    </a:cubicBezTo>
                    <a:cubicBezTo>
                      <a:pt x="119" y="2477"/>
                      <a:pt x="0" y="2929"/>
                      <a:pt x="0" y="3382"/>
                    </a:cubicBezTo>
                    <a:cubicBezTo>
                      <a:pt x="0" y="3549"/>
                      <a:pt x="0" y="3668"/>
                      <a:pt x="24" y="3811"/>
                    </a:cubicBezTo>
                    <a:cubicBezTo>
                      <a:pt x="215" y="5144"/>
                      <a:pt x="1405" y="6549"/>
                      <a:pt x="3930" y="5740"/>
                    </a:cubicBezTo>
                    <a:close/>
                    <a:moveTo>
                      <a:pt x="2406" y="1429"/>
                    </a:moveTo>
                    <a:cubicBezTo>
                      <a:pt x="2644" y="1429"/>
                      <a:pt x="2858" y="1643"/>
                      <a:pt x="2858" y="1882"/>
                    </a:cubicBezTo>
                    <a:cubicBezTo>
                      <a:pt x="2858" y="2120"/>
                      <a:pt x="2644" y="2334"/>
                      <a:pt x="2406" y="2334"/>
                    </a:cubicBezTo>
                    <a:cubicBezTo>
                      <a:pt x="2168" y="2334"/>
                      <a:pt x="1953" y="2120"/>
                      <a:pt x="1953" y="1882"/>
                    </a:cubicBezTo>
                    <a:cubicBezTo>
                      <a:pt x="1953" y="1643"/>
                      <a:pt x="2168" y="1429"/>
                      <a:pt x="2406" y="1429"/>
                    </a:cubicBezTo>
                    <a:close/>
                    <a:moveTo>
                      <a:pt x="2406" y="1429"/>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5" name="Google Shape;2555;p40"/>
              <p:cNvSpPr/>
              <p:nvPr/>
            </p:nvSpPr>
            <p:spPr>
              <a:xfrm>
                <a:off x="2595650" y="3560205"/>
                <a:ext cx="30292" cy="30292"/>
              </a:xfrm>
              <a:custGeom>
                <a:avLst/>
                <a:gdLst/>
                <a:ahLst/>
                <a:cxnLst/>
                <a:rect l="l" t="t" r="r" b="b"/>
                <a:pathLst>
                  <a:path w="906" h="906" extrusionOk="0">
                    <a:moveTo>
                      <a:pt x="453" y="905"/>
                    </a:moveTo>
                    <a:cubicBezTo>
                      <a:pt x="691" y="905"/>
                      <a:pt x="905" y="691"/>
                      <a:pt x="905" y="453"/>
                    </a:cubicBezTo>
                    <a:cubicBezTo>
                      <a:pt x="905" y="214"/>
                      <a:pt x="691" y="0"/>
                      <a:pt x="453" y="0"/>
                    </a:cubicBezTo>
                    <a:cubicBezTo>
                      <a:pt x="215" y="0"/>
                      <a:pt x="0" y="214"/>
                      <a:pt x="0" y="453"/>
                    </a:cubicBezTo>
                    <a:cubicBezTo>
                      <a:pt x="0" y="691"/>
                      <a:pt x="215" y="905"/>
                      <a:pt x="453" y="905"/>
                    </a:cubicBezTo>
                    <a:close/>
                    <a:moveTo>
                      <a:pt x="453" y="905"/>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6" name="Google Shape;2556;p40"/>
              <p:cNvSpPr/>
              <p:nvPr/>
            </p:nvSpPr>
            <p:spPr>
              <a:xfrm>
                <a:off x="2631461" y="3443946"/>
                <a:ext cx="35073" cy="27885"/>
              </a:xfrm>
              <a:custGeom>
                <a:avLst/>
                <a:gdLst/>
                <a:ahLst/>
                <a:cxnLst/>
                <a:rect l="l" t="t" r="r" b="b"/>
                <a:pathLst>
                  <a:path w="1049" h="834" extrusionOk="0">
                    <a:moveTo>
                      <a:pt x="620" y="834"/>
                    </a:moveTo>
                    <a:cubicBezTo>
                      <a:pt x="834" y="834"/>
                      <a:pt x="1049" y="643"/>
                      <a:pt x="1049" y="405"/>
                    </a:cubicBezTo>
                    <a:cubicBezTo>
                      <a:pt x="1049" y="215"/>
                      <a:pt x="858" y="0"/>
                      <a:pt x="620" y="0"/>
                    </a:cubicBezTo>
                    <a:lnTo>
                      <a:pt x="1" y="0"/>
                    </a:lnTo>
                    <a:cubicBezTo>
                      <a:pt x="215" y="0"/>
                      <a:pt x="406" y="167"/>
                      <a:pt x="406" y="405"/>
                    </a:cubicBezTo>
                    <a:cubicBezTo>
                      <a:pt x="406" y="524"/>
                      <a:pt x="358" y="643"/>
                      <a:pt x="263" y="715"/>
                    </a:cubicBezTo>
                    <a:cubicBezTo>
                      <a:pt x="215" y="762"/>
                      <a:pt x="120" y="810"/>
                      <a:pt x="1" y="810"/>
                    </a:cubicBezTo>
                    <a:close/>
                    <a:moveTo>
                      <a:pt x="620" y="834"/>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7" name="Google Shape;2557;p40"/>
              <p:cNvSpPr/>
              <p:nvPr/>
            </p:nvSpPr>
            <p:spPr>
              <a:xfrm>
                <a:off x="2625910" y="3512424"/>
                <a:ext cx="81247" cy="191917"/>
              </a:xfrm>
              <a:custGeom>
                <a:avLst/>
                <a:gdLst/>
                <a:ahLst/>
                <a:cxnLst/>
                <a:rect l="l" t="t" r="r" b="b"/>
                <a:pathLst>
                  <a:path w="2430" h="5740" extrusionOk="0">
                    <a:moveTo>
                      <a:pt x="715" y="0"/>
                    </a:moveTo>
                    <a:lnTo>
                      <a:pt x="72" y="0"/>
                    </a:lnTo>
                    <a:lnTo>
                      <a:pt x="72" y="500"/>
                    </a:lnTo>
                    <a:cubicBezTo>
                      <a:pt x="72" y="953"/>
                      <a:pt x="0" y="977"/>
                      <a:pt x="334" y="1167"/>
                    </a:cubicBezTo>
                    <a:cubicBezTo>
                      <a:pt x="1215" y="1596"/>
                      <a:pt x="1810" y="2382"/>
                      <a:pt x="1810" y="3430"/>
                    </a:cubicBezTo>
                    <a:cubicBezTo>
                      <a:pt x="1810" y="4144"/>
                      <a:pt x="1500" y="4787"/>
                      <a:pt x="1048" y="5263"/>
                    </a:cubicBezTo>
                    <a:lnTo>
                      <a:pt x="1048" y="5740"/>
                    </a:lnTo>
                    <a:cubicBezTo>
                      <a:pt x="1881" y="5311"/>
                      <a:pt x="2429" y="4406"/>
                      <a:pt x="2429" y="3430"/>
                    </a:cubicBezTo>
                    <a:cubicBezTo>
                      <a:pt x="2429" y="2382"/>
                      <a:pt x="1834" y="1501"/>
                      <a:pt x="977" y="1048"/>
                    </a:cubicBezTo>
                    <a:cubicBezTo>
                      <a:pt x="619" y="858"/>
                      <a:pt x="715" y="834"/>
                      <a:pt x="715" y="381"/>
                    </a:cubicBezTo>
                    <a:close/>
                    <a:moveTo>
                      <a:pt x="715"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8" name="Google Shape;2558;p40"/>
              <p:cNvSpPr/>
              <p:nvPr/>
            </p:nvSpPr>
            <p:spPr>
              <a:xfrm>
                <a:off x="2456286" y="3443143"/>
                <a:ext cx="75697" cy="133807"/>
              </a:xfrm>
              <a:custGeom>
                <a:avLst/>
                <a:gdLst/>
                <a:ahLst/>
                <a:cxnLst/>
                <a:rect l="l" t="t" r="r" b="b"/>
                <a:pathLst>
                  <a:path w="2264" h="4002" extrusionOk="0">
                    <a:moveTo>
                      <a:pt x="1215" y="1096"/>
                    </a:moveTo>
                    <a:lnTo>
                      <a:pt x="1215" y="3406"/>
                    </a:lnTo>
                    <a:cubicBezTo>
                      <a:pt x="1215" y="3596"/>
                      <a:pt x="1263" y="3715"/>
                      <a:pt x="1310" y="3835"/>
                    </a:cubicBezTo>
                    <a:cubicBezTo>
                      <a:pt x="1334" y="3882"/>
                      <a:pt x="1382" y="3954"/>
                      <a:pt x="1430" y="4001"/>
                    </a:cubicBezTo>
                    <a:cubicBezTo>
                      <a:pt x="1763" y="3977"/>
                      <a:pt x="2025" y="3930"/>
                      <a:pt x="2263" y="3835"/>
                    </a:cubicBezTo>
                    <a:lnTo>
                      <a:pt x="2120" y="3644"/>
                    </a:lnTo>
                    <a:cubicBezTo>
                      <a:pt x="1906" y="3382"/>
                      <a:pt x="1858" y="3263"/>
                      <a:pt x="1858" y="2977"/>
                    </a:cubicBezTo>
                    <a:lnTo>
                      <a:pt x="1858" y="0"/>
                    </a:lnTo>
                    <a:lnTo>
                      <a:pt x="1" y="0"/>
                    </a:lnTo>
                    <a:lnTo>
                      <a:pt x="1" y="477"/>
                    </a:lnTo>
                    <a:lnTo>
                      <a:pt x="929" y="477"/>
                    </a:lnTo>
                    <a:cubicBezTo>
                      <a:pt x="1310" y="477"/>
                      <a:pt x="1215" y="667"/>
                      <a:pt x="1215" y="1096"/>
                    </a:cubicBezTo>
                    <a:close/>
                    <a:moveTo>
                      <a:pt x="1215" y="1096"/>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9" name="Google Shape;2559;p40"/>
              <p:cNvSpPr/>
              <p:nvPr/>
            </p:nvSpPr>
            <p:spPr>
              <a:xfrm>
                <a:off x="2479391" y="3572142"/>
                <a:ext cx="62122" cy="143336"/>
              </a:xfrm>
              <a:custGeom>
                <a:avLst/>
                <a:gdLst/>
                <a:ahLst/>
                <a:cxnLst/>
                <a:rect l="l" t="t" r="r" b="b"/>
                <a:pathLst>
                  <a:path w="1858" h="4287" extrusionOk="0">
                    <a:moveTo>
                      <a:pt x="1215" y="1024"/>
                    </a:moveTo>
                    <a:cubicBezTo>
                      <a:pt x="215" y="1977"/>
                      <a:pt x="0" y="2882"/>
                      <a:pt x="96" y="4287"/>
                    </a:cubicBezTo>
                    <a:lnTo>
                      <a:pt x="953" y="4287"/>
                    </a:lnTo>
                    <a:cubicBezTo>
                      <a:pt x="762" y="3668"/>
                      <a:pt x="858" y="2977"/>
                      <a:pt x="1239" y="2406"/>
                    </a:cubicBezTo>
                    <a:cubicBezTo>
                      <a:pt x="1334" y="2287"/>
                      <a:pt x="1429" y="2144"/>
                      <a:pt x="1548" y="2048"/>
                    </a:cubicBezTo>
                    <a:cubicBezTo>
                      <a:pt x="1501" y="1906"/>
                      <a:pt x="1501" y="1786"/>
                      <a:pt x="1501" y="1644"/>
                    </a:cubicBezTo>
                    <a:cubicBezTo>
                      <a:pt x="1501" y="1167"/>
                      <a:pt x="1620" y="715"/>
                      <a:pt x="1858" y="334"/>
                    </a:cubicBezTo>
                    <a:lnTo>
                      <a:pt x="1572" y="0"/>
                    </a:lnTo>
                    <a:cubicBezTo>
                      <a:pt x="1358" y="96"/>
                      <a:pt x="1072" y="143"/>
                      <a:pt x="739" y="191"/>
                    </a:cubicBezTo>
                    <a:close/>
                    <a:moveTo>
                      <a:pt x="1215" y="1024"/>
                    </a:move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0" name="Google Shape;2560;p40"/>
              <p:cNvSpPr/>
              <p:nvPr/>
            </p:nvSpPr>
            <p:spPr>
              <a:xfrm>
                <a:off x="2502462" y="3415257"/>
                <a:ext cx="31897" cy="27918"/>
              </a:xfrm>
              <a:custGeom>
                <a:avLst/>
                <a:gdLst/>
                <a:ahLst/>
                <a:cxnLst/>
                <a:rect l="l" t="t" r="r" b="b"/>
                <a:pathLst>
                  <a:path w="954" h="835" extrusionOk="0">
                    <a:moveTo>
                      <a:pt x="406" y="406"/>
                    </a:moveTo>
                    <a:cubicBezTo>
                      <a:pt x="406" y="644"/>
                      <a:pt x="215" y="834"/>
                      <a:pt x="1" y="834"/>
                    </a:cubicBezTo>
                    <a:lnTo>
                      <a:pt x="525" y="834"/>
                    </a:lnTo>
                    <a:cubicBezTo>
                      <a:pt x="739" y="834"/>
                      <a:pt x="953" y="644"/>
                      <a:pt x="953" y="406"/>
                    </a:cubicBezTo>
                    <a:cubicBezTo>
                      <a:pt x="953" y="191"/>
                      <a:pt x="763" y="1"/>
                      <a:pt x="525" y="1"/>
                    </a:cubicBezTo>
                    <a:lnTo>
                      <a:pt x="1" y="1"/>
                    </a:lnTo>
                    <a:cubicBezTo>
                      <a:pt x="239" y="25"/>
                      <a:pt x="406" y="191"/>
                      <a:pt x="406" y="406"/>
                    </a:cubicBezTo>
                    <a:close/>
                    <a:moveTo>
                      <a:pt x="406" y="406"/>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1" name="Google Shape;2561;p40"/>
              <p:cNvSpPr/>
              <p:nvPr/>
            </p:nvSpPr>
            <p:spPr>
              <a:xfrm>
                <a:off x="2587692" y="3471799"/>
                <a:ext cx="62122" cy="40657"/>
              </a:xfrm>
              <a:custGeom>
                <a:avLst/>
                <a:gdLst/>
                <a:ahLst/>
                <a:cxnLst/>
                <a:rect l="l" t="t" r="r" b="b"/>
                <a:pathLst>
                  <a:path w="1858" h="1216" extrusionOk="0">
                    <a:moveTo>
                      <a:pt x="1858" y="1215"/>
                    </a:moveTo>
                    <a:lnTo>
                      <a:pt x="1858" y="1"/>
                    </a:lnTo>
                    <a:lnTo>
                      <a:pt x="0" y="1"/>
                    </a:lnTo>
                    <a:lnTo>
                      <a:pt x="0" y="406"/>
                    </a:lnTo>
                    <a:lnTo>
                      <a:pt x="810" y="406"/>
                    </a:lnTo>
                    <a:cubicBezTo>
                      <a:pt x="1072" y="406"/>
                      <a:pt x="1215" y="406"/>
                      <a:pt x="1215" y="715"/>
                    </a:cubicBezTo>
                    <a:lnTo>
                      <a:pt x="1215" y="1215"/>
                    </a:lnTo>
                    <a:lnTo>
                      <a:pt x="1858" y="1215"/>
                    </a:lnTo>
                    <a:close/>
                    <a:moveTo>
                      <a:pt x="1858" y="1215"/>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2" name="Google Shape;2562;p40"/>
              <p:cNvSpPr/>
              <p:nvPr/>
            </p:nvSpPr>
            <p:spPr>
              <a:xfrm>
                <a:off x="2470630" y="3673053"/>
                <a:ext cx="11970" cy="11401"/>
              </a:xfrm>
              <a:custGeom>
                <a:avLst/>
                <a:gdLst/>
                <a:ahLst/>
                <a:cxnLst/>
                <a:rect l="l" t="t" r="r" b="b"/>
                <a:pathLst>
                  <a:path w="358" h="341" extrusionOk="0">
                    <a:moveTo>
                      <a:pt x="176" y="1"/>
                    </a:moveTo>
                    <a:cubicBezTo>
                      <a:pt x="131" y="1"/>
                      <a:pt x="84" y="19"/>
                      <a:pt x="48" y="54"/>
                    </a:cubicBezTo>
                    <a:cubicBezTo>
                      <a:pt x="0" y="102"/>
                      <a:pt x="0" y="221"/>
                      <a:pt x="48" y="293"/>
                    </a:cubicBezTo>
                    <a:cubicBezTo>
                      <a:pt x="72" y="316"/>
                      <a:pt x="143" y="340"/>
                      <a:pt x="167" y="340"/>
                    </a:cubicBezTo>
                    <a:cubicBezTo>
                      <a:pt x="191" y="340"/>
                      <a:pt x="262" y="316"/>
                      <a:pt x="286" y="293"/>
                    </a:cubicBezTo>
                    <a:cubicBezTo>
                      <a:pt x="358" y="221"/>
                      <a:pt x="358" y="102"/>
                      <a:pt x="286" y="54"/>
                    </a:cubicBezTo>
                    <a:cubicBezTo>
                      <a:pt x="262" y="19"/>
                      <a:pt x="221" y="1"/>
                      <a:pt x="176"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3" name="Google Shape;2563;p40"/>
              <p:cNvSpPr/>
              <p:nvPr/>
            </p:nvSpPr>
            <p:spPr>
              <a:xfrm>
                <a:off x="2650586" y="3592404"/>
                <a:ext cx="11970" cy="11602"/>
              </a:xfrm>
              <a:custGeom>
                <a:avLst/>
                <a:gdLst/>
                <a:ahLst/>
                <a:cxnLst/>
                <a:rect l="l" t="t" r="r" b="b"/>
                <a:pathLst>
                  <a:path w="358" h="347" extrusionOk="0">
                    <a:moveTo>
                      <a:pt x="174" y="0"/>
                    </a:moveTo>
                    <a:cubicBezTo>
                      <a:pt x="119" y="0"/>
                      <a:pt x="72" y="21"/>
                      <a:pt x="24" y="85"/>
                    </a:cubicBezTo>
                    <a:cubicBezTo>
                      <a:pt x="0" y="180"/>
                      <a:pt x="0" y="252"/>
                      <a:pt x="96" y="323"/>
                    </a:cubicBezTo>
                    <a:cubicBezTo>
                      <a:pt x="119" y="347"/>
                      <a:pt x="143" y="347"/>
                      <a:pt x="167" y="347"/>
                    </a:cubicBezTo>
                    <a:cubicBezTo>
                      <a:pt x="239" y="347"/>
                      <a:pt x="286" y="323"/>
                      <a:pt x="334" y="252"/>
                    </a:cubicBezTo>
                    <a:cubicBezTo>
                      <a:pt x="358" y="180"/>
                      <a:pt x="358" y="85"/>
                      <a:pt x="262" y="14"/>
                    </a:cubicBezTo>
                    <a:cubicBezTo>
                      <a:pt x="231" y="6"/>
                      <a:pt x="201" y="0"/>
                      <a:pt x="174"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4" name="Google Shape;2564;p40"/>
              <p:cNvSpPr/>
              <p:nvPr/>
            </p:nvSpPr>
            <p:spPr>
              <a:xfrm>
                <a:off x="2639418" y="3723442"/>
                <a:ext cx="43031" cy="42228"/>
              </a:xfrm>
              <a:custGeom>
                <a:avLst/>
                <a:gdLst/>
                <a:ahLst/>
                <a:cxnLst/>
                <a:rect l="l" t="t" r="r" b="b"/>
                <a:pathLst>
                  <a:path w="1287" h="1263" extrusionOk="0">
                    <a:moveTo>
                      <a:pt x="501" y="0"/>
                    </a:moveTo>
                    <a:cubicBezTo>
                      <a:pt x="382" y="262"/>
                      <a:pt x="239" y="548"/>
                      <a:pt x="1" y="738"/>
                    </a:cubicBezTo>
                    <a:lnTo>
                      <a:pt x="787" y="1262"/>
                    </a:lnTo>
                    <a:lnTo>
                      <a:pt x="1287" y="500"/>
                    </a:lnTo>
                    <a:close/>
                    <a:moveTo>
                      <a:pt x="501"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5" name="Google Shape;2565;p40"/>
              <p:cNvSpPr/>
              <p:nvPr/>
            </p:nvSpPr>
            <p:spPr>
              <a:xfrm>
                <a:off x="2662523" y="3733774"/>
                <a:ext cx="76466" cy="71685"/>
              </a:xfrm>
              <a:custGeom>
                <a:avLst/>
                <a:gdLst/>
                <a:ahLst/>
                <a:cxnLst/>
                <a:rect l="l" t="t" r="r" b="b"/>
                <a:pathLst>
                  <a:path w="2287" h="2144" extrusionOk="0">
                    <a:moveTo>
                      <a:pt x="596" y="191"/>
                    </a:moveTo>
                    <a:lnTo>
                      <a:pt x="96" y="953"/>
                    </a:lnTo>
                    <a:lnTo>
                      <a:pt x="48" y="1001"/>
                    </a:lnTo>
                    <a:cubicBezTo>
                      <a:pt x="1" y="1096"/>
                      <a:pt x="24" y="1239"/>
                      <a:pt x="120" y="1310"/>
                    </a:cubicBezTo>
                    <a:lnTo>
                      <a:pt x="1025" y="1906"/>
                    </a:lnTo>
                    <a:cubicBezTo>
                      <a:pt x="1358" y="2144"/>
                      <a:pt x="1834" y="2025"/>
                      <a:pt x="2072" y="1691"/>
                    </a:cubicBezTo>
                    <a:cubicBezTo>
                      <a:pt x="2287" y="1358"/>
                      <a:pt x="2192" y="882"/>
                      <a:pt x="1882" y="667"/>
                    </a:cubicBezTo>
                    <a:lnTo>
                      <a:pt x="953" y="48"/>
                    </a:lnTo>
                    <a:cubicBezTo>
                      <a:pt x="858" y="1"/>
                      <a:pt x="715" y="24"/>
                      <a:pt x="644" y="120"/>
                    </a:cubicBezTo>
                    <a:close/>
                    <a:moveTo>
                      <a:pt x="596" y="19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6" name="Google Shape;2566;p40"/>
              <p:cNvSpPr/>
              <p:nvPr/>
            </p:nvSpPr>
            <p:spPr>
              <a:xfrm>
                <a:off x="2506441" y="3619120"/>
                <a:ext cx="162494" cy="152898"/>
              </a:xfrm>
              <a:custGeom>
                <a:avLst/>
                <a:gdLst/>
                <a:ahLst/>
                <a:cxnLst/>
                <a:rect l="l" t="t" r="r" b="b"/>
                <a:pathLst>
                  <a:path w="4860" h="4573" extrusionOk="0">
                    <a:moveTo>
                      <a:pt x="430" y="1001"/>
                    </a:moveTo>
                    <a:cubicBezTo>
                      <a:pt x="49" y="1572"/>
                      <a:pt x="1" y="2263"/>
                      <a:pt x="144" y="2882"/>
                    </a:cubicBezTo>
                    <a:cubicBezTo>
                      <a:pt x="287" y="3382"/>
                      <a:pt x="620" y="3858"/>
                      <a:pt x="1096" y="4192"/>
                    </a:cubicBezTo>
                    <a:cubicBezTo>
                      <a:pt x="1477" y="4454"/>
                      <a:pt x="1930" y="4573"/>
                      <a:pt x="2335" y="4573"/>
                    </a:cubicBezTo>
                    <a:cubicBezTo>
                      <a:pt x="2763" y="4573"/>
                      <a:pt x="3192" y="4454"/>
                      <a:pt x="3597" y="4192"/>
                    </a:cubicBezTo>
                    <a:cubicBezTo>
                      <a:pt x="3740" y="4096"/>
                      <a:pt x="3859" y="3977"/>
                      <a:pt x="3978" y="3906"/>
                    </a:cubicBezTo>
                    <a:cubicBezTo>
                      <a:pt x="4716" y="3144"/>
                      <a:pt x="4859" y="1953"/>
                      <a:pt x="4264" y="1048"/>
                    </a:cubicBezTo>
                    <a:cubicBezTo>
                      <a:pt x="3835" y="358"/>
                      <a:pt x="3121" y="0"/>
                      <a:pt x="2382" y="0"/>
                    </a:cubicBezTo>
                    <a:cubicBezTo>
                      <a:pt x="1787" y="0"/>
                      <a:pt x="1192" y="239"/>
                      <a:pt x="739" y="691"/>
                    </a:cubicBezTo>
                    <a:cubicBezTo>
                      <a:pt x="620" y="762"/>
                      <a:pt x="525" y="882"/>
                      <a:pt x="430" y="1001"/>
                    </a:cubicBezTo>
                    <a:close/>
                    <a:moveTo>
                      <a:pt x="430" y="1001"/>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7" name="Google Shape;2567;p40"/>
              <p:cNvSpPr/>
              <p:nvPr/>
            </p:nvSpPr>
            <p:spPr>
              <a:xfrm>
                <a:off x="2557432" y="3617515"/>
                <a:ext cx="109098" cy="153701"/>
              </a:xfrm>
              <a:custGeom>
                <a:avLst/>
                <a:gdLst/>
                <a:ahLst/>
                <a:cxnLst/>
                <a:rect l="l" t="t" r="r" b="b"/>
                <a:pathLst>
                  <a:path w="3263" h="4597" extrusionOk="0">
                    <a:moveTo>
                      <a:pt x="95" y="4454"/>
                    </a:moveTo>
                    <a:lnTo>
                      <a:pt x="0" y="4454"/>
                    </a:lnTo>
                    <a:cubicBezTo>
                      <a:pt x="286" y="4573"/>
                      <a:pt x="548" y="4597"/>
                      <a:pt x="857" y="4597"/>
                    </a:cubicBezTo>
                    <a:cubicBezTo>
                      <a:pt x="1262" y="4597"/>
                      <a:pt x="1715" y="4478"/>
                      <a:pt x="2096" y="4216"/>
                    </a:cubicBezTo>
                    <a:cubicBezTo>
                      <a:pt x="2239" y="4121"/>
                      <a:pt x="2358" y="4002"/>
                      <a:pt x="2477" y="3906"/>
                    </a:cubicBezTo>
                    <a:cubicBezTo>
                      <a:pt x="2691" y="3716"/>
                      <a:pt x="2882" y="3430"/>
                      <a:pt x="2977" y="3168"/>
                    </a:cubicBezTo>
                    <a:cubicBezTo>
                      <a:pt x="3048" y="2978"/>
                      <a:pt x="3096" y="2811"/>
                      <a:pt x="3144" y="2597"/>
                    </a:cubicBezTo>
                    <a:cubicBezTo>
                      <a:pt x="3167" y="2454"/>
                      <a:pt x="3167" y="2287"/>
                      <a:pt x="3144" y="2120"/>
                    </a:cubicBezTo>
                    <a:cubicBezTo>
                      <a:pt x="3096" y="1763"/>
                      <a:pt x="2977" y="1382"/>
                      <a:pt x="2786" y="1049"/>
                    </a:cubicBezTo>
                    <a:cubicBezTo>
                      <a:pt x="2358" y="406"/>
                      <a:pt x="1691" y="48"/>
                      <a:pt x="953" y="1"/>
                    </a:cubicBezTo>
                    <a:cubicBezTo>
                      <a:pt x="3263" y="930"/>
                      <a:pt x="2667" y="4454"/>
                      <a:pt x="95" y="4454"/>
                    </a:cubicBezTo>
                    <a:close/>
                    <a:moveTo>
                      <a:pt x="95" y="4454"/>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8" name="Google Shape;2568;p40"/>
              <p:cNvSpPr/>
              <p:nvPr/>
            </p:nvSpPr>
            <p:spPr>
              <a:xfrm>
                <a:off x="2650586" y="3722639"/>
                <a:ext cx="32666" cy="28687"/>
              </a:xfrm>
              <a:custGeom>
                <a:avLst/>
                <a:gdLst/>
                <a:ahLst/>
                <a:cxnLst/>
                <a:rect l="l" t="t" r="r" b="b"/>
                <a:pathLst>
                  <a:path w="977" h="858" extrusionOk="0">
                    <a:moveTo>
                      <a:pt x="0" y="381"/>
                    </a:moveTo>
                    <a:lnTo>
                      <a:pt x="739" y="858"/>
                    </a:lnTo>
                    <a:lnTo>
                      <a:pt x="977" y="500"/>
                    </a:lnTo>
                    <a:lnTo>
                      <a:pt x="191" y="0"/>
                    </a:lnTo>
                    <a:cubicBezTo>
                      <a:pt x="119" y="143"/>
                      <a:pt x="48" y="262"/>
                      <a:pt x="0" y="381"/>
                    </a:cubicBezTo>
                    <a:close/>
                    <a:moveTo>
                      <a:pt x="0" y="381"/>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9" name="Google Shape;2569;p40"/>
              <p:cNvSpPr/>
              <p:nvPr/>
            </p:nvSpPr>
            <p:spPr>
              <a:xfrm>
                <a:off x="2500890" y="3612734"/>
                <a:ext cx="169616" cy="164868"/>
              </a:xfrm>
              <a:custGeom>
                <a:avLst/>
                <a:gdLst/>
                <a:ahLst/>
                <a:cxnLst/>
                <a:rect l="l" t="t" r="r" b="b"/>
                <a:pathLst>
                  <a:path w="5073" h="4931" extrusionOk="0">
                    <a:moveTo>
                      <a:pt x="2525" y="310"/>
                    </a:moveTo>
                    <a:cubicBezTo>
                      <a:pt x="3287" y="310"/>
                      <a:pt x="3930" y="668"/>
                      <a:pt x="4311" y="1263"/>
                    </a:cubicBezTo>
                    <a:cubicBezTo>
                      <a:pt x="4858" y="2097"/>
                      <a:pt x="4739" y="3192"/>
                      <a:pt x="4049" y="3906"/>
                    </a:cubicBezTo>
                    <a:cubicBezTo>
                      <a:pt x="3930" y="4026"/>
                      <a:pt x="3811" y="4121"/>
                      <a:pt x="3692" y="4216"/>
                    </a:cubicBezTo>
                    <a:cubicBezTo>
                      <a:pt x="3334" y="4454"/>
                      <a:pt x="2953" y="4573"/>
                      <a:pt x="2548" y="4573"/>
                    </a:cubicBezTo>
                    <a:cubicBezTo>
                      <a:pt x="2120" y="4573"/>
                      <a:pt x="1691" y="4454"/>
                      <a:pt x="1405" y="4168"/>
                    </a:cubicBezTo>
                    <a:cubicBezTo>
                      <a:pt x="953" y="3906"/>
                      <a:pt x="667" y="3502"/>
                      <a:pt x="500" y="2978"/>
                    </a:cubicBezTo>
                    <a:cubicBezTo>
                      <a:pt x="357" y="2382"/>
                      <a:pt x="453" y="1763"/>
                      <a:pt x="786" y="1263"/>
                    </a:cubicBezTo>
                    <a:cubicBezTo>
                      <a:pt x="858" y="1144"/>
                      <a:pt x="953" y="1025"/>
                      <a:pt x="1048" y="930"/>
                    </a:cubicBezTo>
                    <a:cubicBezTo>
                      <a:pt x="1429" y="549"/>
                      <a:pt x="1977" y="310"/>
                      <a:pt x="2525" y="310"/>
                    </a:cubicBezTo>
                    <a:close/>
                    <a:moveTo>
                      <a:pt x="2572" y="1"/>
                    </a:moveTo>
                    <a:cubicBezTo>
                      <a:pt x="1905" y="1"/>
                      <a:pt x="1262" y="239"/>
                      <a:pt x="810" y="715"/>
                    </a:cubicBezTo>
                    <a:cubicBezTo>
                      <a:pt x="691" y="834"/>
                      <a:pt x="572" y="953"/>
                      <a:pt x="477" y="1120"/>
                    </a:cubicBezTo>
                    <a:cubicBezTo>
                      <a:pt x="96" y="1716"/>
                      <a:pt x="0" y="2454"/>
                      <a:pt x="191" y="3144"/>
                    </a:cubicBezTo>
                    <a:cubicBezTo>
                      <a:pt x="334" y="3692"/>
                      <a:pt x="691" y="4216"/>
                      <a:pt x="1191" y="4526"/>
                    </a:cubicBezTo>
                    <a:cubicBezTo>
                      <a:pt x="1596" y="4764"/>
                      <a:pt x="2048" y="4930"/>
                      <a:pt x="2548" y="4930"/>
                    </a:cubicBezTo>
                    <a:cubicBezTo>
                      <a:pt x="3025" y="4930"/>
                      <a:pt x="3453" y="4764"/>
                      <a:pt x="3906" y="4526"/>
                    </a:cubicBezTo>
                    <a:cubicBezTo>
                      <a:pt x="4049" y="4454"/>
                      <a:pt x="4215" y="4311"/>
                      <a:pt x="4335" y="4216"/>
                    </a:cubicBezTo>
                    <a:cubicBezTo>
                      <a:pt x="4716" y="3811"/>
                      <a:pt x="4954" y="3311"/>
                      <a:pt x="5001" y="2740"/>
                    </a:cubicBezTo>
                    <a:cubicBezTo>
                      <a:pt x="5073" y="2192"/>
                      <a:pt x="4930" y="1620"/>
                      <a:pt x="4620" y="1144"/>
                    </a:cubicBezTo>
                    <a:cubicBezTo>
                      <a:pt x="4168" y="430"/>
                      <a:pt x="3406" y="1"/>
                      <a:pt x="2572"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0" name="Google Shape;2570;p40"/>
              <p:cNvSpPr/>
              <p:nvPr/>
            </p:nvSpPr>
            <p:spPr>
              <a:xfrm>
                <a:off x="2552650" y="3646972"/>
                <a:ext cx="63727" cy="92414"/>
              </a:xfrm>
              <a:custGeom>
                <a:avLst/>
                <a:gdLst/>
                <a:ahLst/>
                <a:cxnLst/>
                <a:rect l="l" t="t" r="r" b="b"/>
                <a:pathLst>
                  <a:path w="1906" h="2764" extrusionOk="0">
                    <a:moveTo>
                      <a:pt x="905" y="96"/>
                    </a:moveTo>
                    <a:cubicBezTo>
                      <a:pt x="643" y="477"/>
                      <a:pt x="0" y="1335"/>
                      <a:pt x="0" y="1811"/>
                    </a:cubicBezTo>
                    <a:cubicBezTo>
                      <a:pt x="0" y="2430"/>
                      <a:pt x="477" y="2763"/>
                      <a:pt x="953" y="2763"/>
                    </a:cubicBezTo>
                    <a:cubicBezTo>
                      <a:pt x="1429" y="2763"/>
                      <a:pt x="1905" y="2430"/>
                      <a:pt x="1905" y="1811"/>
                    </a:cubicBezTo>
                    <a:cubicBezTo>
                      <a:pt x="1905" y="1335"/>
                      <a:pt x="1286" y="477"/>
                      <a:pt x="1024" y="96"/>
                    </a:cubicBezTo>
                    <a:cubicBezTo>
                      <a:pt x="1000" y="1"/>
                      <a:pt x="953" y="1"/>
                      <a:pt x="905" y="96"/>
                    </a:cubicBezTo>
                    <a:close/>
                    <a:moveTo>
                      <a:pt x="905" y="96"/>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1" name="Google Shape;2571;p40"/>
              <p:cNvSpPr/>
              <p:nvPr/>
            </p:nvSpPr>
            <p:spPr>
              <a:xfrm>
                <a:off x="2559806" y="3646972"/>
                <a:ext cx="58143" cy="92414"/>
              </a:xfrm>
              <a:custGeom>
                <a:avLst/>
                <a:gdLst/>
                <a:ahLst/>
                <a:cxnLst/>
                <a:rect l="l" t="t" r="r" b="b"/>
                <a:pathLst>
                  <a:path w="1739" h="2764" extrusionOk="0">
                    <a:moveTo>
                      <a:pt x="1072" y="1454"/>
                    </a:moveTo>
                    <a:cubicBezTo>
                      <a:pt x="1072" y="1644"/>
                      <a:pt x="1048" y="1787"/>
                      <a:pt x="977" y="1906"/>
                    </a:cubicBezTo>
                    <a:cubicBezTo>
                      <a:pt x="834" y="2239"/>
                      <a:pt x="477" y="2406"/>
                      <a:pt x="120" y="2406"/>
                    </a:cubicBezTo>
                    <a:lnTo>
                      <a:pt x="1" y="2406"/>
                    </a:lnTo>
                    <a:cubicBezTo>
                      <a:pt x="191" y="2644"/>
                      <a:pt x="477" y="2763"/>
                      <a:pt x="786" y="2763"/>
                    </a:cubicBezTo>
                    <a:cubicBezTo>
                      <a:pt x="1215" y="2763"/>
                      <a:pt x="1668" y="2501"/>
                      <a:pt x="1739" y="1954"/>
                    </a:cubicBezTo>
                    <a:lnTo>
                      <a:pt x="1739" y="1811"/>
                    </a:lnTo>
                    <a:cubicBezTo>
                      <a:pt x="1739" y="1335"/>
                      <a:pt x="1096" y="477"/>
                      <a:pt x="834" y="96"/>
                    </a:cubicBezTo>
                    <a:cubicBezTo>
                      <a:pt x="786" y="1"/>
                      <a:pt x="739" y="1"/>
                      <a:pt x="691" y="96"/>
                    </a:cubicBezTo>
                    <a:cubicBezTo>
                      <a:pt x="667" y="144"/>
                      <a:pt x="596" y="215"/>
                      <a:pt x="572" y="287"/>
                    </a:cubicBezTo>
                    <a:cubicBezTo>
                      <a:pt x="810" y="692"/>
                      <a:pt x="1072" y="1120"/>
                      <a:pt x="1072" y="1454"/>
                    </a:cubicBezTo>
                    <a:close/>
                    <a:moveTo>
                      <a:pt x="1072" y="1454"/>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2" name="Google Shape;2572;p40"/>
              <p:cNvSpPr/>
              <p:nvPr/>
            </p:nvSpPr>
            <p:spPr>
              <a:xfrm>
                <a:off x="2676065" y="3733774"/>
                <a:ext cx="62925" cy="61353"/>
              </a:xfrm>
              <a:custGeom>
                <a:avLst/>
                <a:gdLst/>
                <a:ahLst/>
                <a:cxnLst/>
                <a:rect l="l" t="t" r="r" b="b"/>
                <a:pathLst>
                  <a:path w="1882" h="1835" extrusionOk="0">
                    <a:moveTo>
                      <a:pt x="0" y="477"/>
                    </a:moveTo>
                    <a:close/>
                    <a:moveTo>
                      <a:pt x="310" y="406"/>
                    </a:moveTo>
                    <a:lnTo>
                      <a:pt x="1239" y="1001"/>
                    </a:lnTo>
                    <a:cubicBezTo>
                      <a:pt x="1501" y="1191"/>
                      <a:pt x="1620" y="1549"/>
                      <a:pt x="1525" y="1834"/>
                    </a:cubicBezTo>
                    <a:lnTo>
                      <a:pt x="1667" y="1691"/>
                    </a:lnTo>
                    <a:cubicBezTo>
                      <a:pt x="1882" y="1358"/>
                      <a:pt x="1787" y="882"/>
                      <a:pt x="1477" y="667"/>
                    </a:cubicBezTo>
                    <a:lnTo>
                      <a:pt x="548" y="48"/>
                    </a:lnTo>
                    <a:cubicBezTo>
                      <a:pt x="453" y="1"/>
                      <a:pt x="310" y="24"/>
                      <a:pt x="239" y="120"/>
                    </a:cubicBezTo>
                    <a:lnTo>
                      <a:pt x="215" y="167"/>
                    </a:lnTo>
                    <a:lnTo>
                      <a:pt x="24" y="477"/>
                    </a:lnTo>
                    <a:lnTo>
                      <a:pt x="24" y="477"/>
                    </a:lnTo>
                    <a:cubicBezTo>
                      <a:pt x="72" y="382"/>
                      <a:pt x="191" y="358"/>
                      <a:pt x="310" y="406"/>
                    </a:cubicBezTo>
                    <a:close/>
                    <a:moveTo>
                      <a:pt x="310" y="406"/>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573" name="Google Shape;2573;p40"/>
          <p:cNvGrpSpPr/>
          <p:nvPr/>
        </p:nvGrpSpPr>
        <p:grpSpPr>
          <a:xfrm>
            <a:off x="7203475" y="3301313"/>
            <a:ext cx="615000" cy="615000"/>
            <a:chOff x="7203513" y="2943938"/>
            <a:chExt cx="615000" cy="615000"/>
          </a:xfrm>
        </p:grpSpPr>
        <p:sp>
          <p:nvSpPr>
            <p:cNvPr id="2482" name="Google Shape;2482;p40"/>
            <p:cNvSpPr/>
            <p:nvPr/>
          </p:nvSpPr>
          <p:spPr>
            <a:xfrm>
              <a:off x="7203513" y="294393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574" name="Google Shape;2574;p40"/>
            <p:cNvGrpSpPr/>
            <p:nvPr/>
          </p:nvGrpSpPr>
          <p:grpSpPr>
            <a:xfrm>
              <a:off x="7317499" y="3091244"/>
              <a:ext cx="387028" cy="386224"/>
              <a:chOff x="7229167" y="2787019"/>
              <a:chExt cx="387028" cy="386224"/>
            </a:xfrm>
          </p:grpSpPr>
          <p:sp>
            <p:nvSpPr>
              <p:cNvPr id="2575" name="Google Shape;2575;p40"/>
              <p:cNvSpPr/>
              <p:nvPr/>
            </p:nvSpPr>
            <p:spPr>
              <a:xfrm>
                <a:off x="7416312" y="3104732"/>
                <a:ext cx="11970" cy="40624"/>
              </a:xfrm>
              <a:custGeom>
                <a:avLst/>
                <a:gdLst/>
                <a:ahLst/>
                <a:cxnLst/>
                <a:rect l="l" t="t" r="r" b="b"/>
                <a:pathLst>
                  <a:path w="358" h="1215" extrusionOk="0">
                    <a:moveTo>
                      <a:pt x="167" y="0"/>
                    </a:moveTo>
                    <a:cubicBezTo>
                      <a:pt x="95" y="0"/>
                      <a:pt x="0" y="72"/>
                      <a:pt x="0" y="167"/>
                    </a:cubicBezTo>
                    <a:lnTo>
                      <a:pt x="0" y="1024"/>
                    </a:lnTo>
                    <a:cubicBezTo>
                      <a:pt x="0" y="1120"/>
                      <a:pt x="95" y="1215"/>
                      <a:pt x="167" y="1215"/>
                    </a:cubicBezTo>
                    <a:cubicBezTo>
                      <a:pt x="286" y="1215"/>
                      <a:pt x="357" y="1143"/>
                      <a:pt x="357" y="1024"/>
                    </a:cubicBezTo>
                    <a:lnTo>
                      <a:pt x="357" y="167"/>
                    </a:lnTo>
                    <a:cubicBezTo>
                      <a:pt x="357" y="72"/>
                      <a:pt x="262" y="0"/>
                      <a:pt x="167"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6" name="Google Shape;2576;p40"/>
              <p:cNvSpPr/>
              <p:nvPr/>
            </p:nvSpPr>
            <p:spPr>
              <a:xfrm>
                <a:off x="7416312" y="2814102"/>
                <a:ext cx="11970" cy="40624"/>
              </a:xfrm>
              <a:custGeom>
                <a:avLst/>
                <a:gdLst/>
                <a:ahLst/>
                <a:cxnLst/>
                <a:rect l="l" t="t" r="r" b="b"/>
                <a:pathLst>
                  <a:path w="358" h="1215" extrusionOk="0">
                    <a:moveTo>
                      <a:pt x="167" y="0"/>
                    </a:moveTo>
                    <a:cubicBezTo>
                      <a:pt x="95" y="0"/>
                      <a:pt x="0" y="72"/>
                      <a:pt x="0" y="167"/>
                    </a:cubicBezTo>
                    <a:lnTo>
                      <a:pt x="0" y="1024"/>
                    </a:lnTo>
                    <a:cubicBezTo>
                      <a:pt x="0" y="1119"/>
                      <a:pt x="95" y="1215"/>
                      <a:pt x="167" y="1215"/>
                    </a:cubicBezTo>
                    <a:cubicBezTo>
                      <a:pt x="286" y="1215"/>
                      <a:pt x="357" y="1143"/>
                      <a:pt x="357" y="1024"/>
                    </a:cubicBezTo>
                    <a:lnTo>
                      <a:pt x="357" y="167"/>
                    </a:lnTo>
                    <a:cubicBezTo>
                      <a:pt x="357" y="72"/>
                      <a:pt x="262" y="0"/>
                      <a:pt x="167"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7" name="Google Shape;2577;p40"/>
              <p:cNvSpPr/>
              <p:nvPr/>
            </p:nvSpPr>
            <p:spPr>
              <a:xfrm>
                <a:off x="7257053" y="2974129"/>
                <a:ext cx="40624" cy="11970"/>
              </a:xfrm>
              <a:custGeom>
                <a:avLst/>
                <a:gdLst/>
                <a:ahLst/>
                <a:cxnLst/>
                <a:rect l="l" t="t" r="r" b="b"/>
                <a:pathLst>
                  <a:path w="1215" h="358" extrusionOk="0">
                    <a:moveTo>
                      <a:pt x="167" y="1"/>
                    </a:moveTo>
                    <a:cubicBezTo>
                      <a:pt x="95" y="1"/>
                      <a:pt x="0" y="72"/>
                      <a:pt x="0" y="167"/>
                    </a:cubicBezTo>
                    <a:cubicBezTo>
                      <a:pt x="0" y="263"/>
                      <a:pt x="95" y="358"/>
                      <a:pt x="167" y="358"/>
                    </a:cubicBezTo>
                    <a:lnTo>
                      <a:pt x="1048" y="358"/>
                    </a:lnTo>
                    <a:cubicBezTo>
                      <a:pt x="1119" y="358"/>
                      <a:pt x="1215" y="263"/>
                      <a:pt x="1215" y="167"/>
                    </a:cubicBezTo>
                    <a:cubicBezTo>
                      <a:pt x="1215" y="72"/>
                      <a:pt x="1119" y="1"/>
                      <a:pt x="1048"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8" name="Google Shape;2578;p40"/>
              <p:cNvSpPr/>
              <p:nvPr/>
            </p:nvSpPr>
            <p:spPr>
              <a:xfrm>
                <a:off x="7547685" y="2974129"/>
                <a:ext cx="40624" cy="11970"/>
              </a:xfrm>
              <a:custGeom>
                <a:avLst/>
                <a:gdLst/>
                <a:ahLst/>
                <a:cxnLst/>
                <a:rect l="l" t="t" r="r" b="b"/>
                <a:pathLst>
                  <a:path w="1215" h="358" extrusionOk="0">
                    <a:moveTo>
                      <a:pt x="167" y="1"/>
                    </a:moveTo>
                    <a:cubicBezTo>
                      <a:pt x="96" y="1"/>
                      <a:pt x="0" y="72"/>
                      <a:pt x="0" y="167"/>
                    </a:cubicBezTo>
                    <a:cubicBezTo>
                      <a:pt x="0" y="263"/>
                      <a:pt x="96" y="358"/>
                      <a:pt x="167" y="358"/>
                    </a:cubicBezTo>
                    <a:lnTo>
                      <a:pt x="1048" y="358"/>
                    </a:lnTo>
                    <a:cubicBezTo>
                      <a:pt x="1120" y="358"/>
                      <a:pt x="1191" y="263"/>
                      <a:pt x="1215" y="167"/>
                    </a:cubicBezTo>
                    <a:cubicBezTo>
                      <a:pt x="1215" y="72"/>
                      <a:pt x="1120" y="1"/>
                      <a:pt x="1048"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9" name="Google Shape;2579;p40"/>
              <p:cNvSpPr/>
              <p:nvPr/>
            </p:nvSpPr>
            <p:spPr>
              <a:xfrm>
                <a:off x="7508664" y="2842757"/>
                <a:ext cx="79642" cy="50988"/>
              </a:xfrm>
              <a:custGeom>
                <a:avLst/>
                <a:gdLst/>
                <a:ahLst/>
                <a:cxnLst/>
                <a:rect l="l" t="t" r="r" b="b"/>
                <a:pathLst>
                  <a:path w="2382" h="1525" extrusionOk="0">
                    <a:moveTo>
                      <a:pt x="1334" y="0"/>
                    </a:moveTo>
                    <a:cubicBezTo>
                      <a:pt x="1310" y="0"/>
                      <a:pt x="1263" y="24"/>
                      <a:pt x="1215" y="48"/>
                    </a:cubicBezTo>
                    <a:lnTo>
                      <a:pt x="72" y="1215"/>
                    </a:lnTo>
                    <a:cubicBezTo>
                      <a:pt x="1" y="1263"/>
                      <a:pt x="1" y="1405"/>
                      <a:pt x="72" y="1453"/>
                    </a:cubicBezTo>
                    <a:cubicBezTo>
                      <a:pt x="96" y="1477"/>
                      <a:pt x="143" y="1525"/>
                      <a:pt x="191" y="1525"/>
                    </a:cubicBezTo>
                    <a:cubicBezTo>
                      <a:pt x="239" y="1525"/>
                      <a:pt x="263" y="1477"/>
                      <a:pt x="334" y="1453"/>
                    </a:cubicBezTo>
                    <a:lnTo>
                      <a:pt x="1429" y="358"/>
                    </a:lnTo>
                    <a:lnTo>
                      <a:pt x="2215" y="358"/>
                    </a:lnTo>
                    <a:cubicBezTo>
                      <a:pt x="2287" y="358"/>
                      <a:pt x="2382" y="262"/>
                      <a:pt x="2382" y="167"/>
                    </a:cubicBezTo>
                    <a:cubicBezTo>
                      <a:pt x="2382" y="96"/>
                      <a:pt x="2287" y="0"/>
                      <a:pt x="2215"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0" name="Google Shape;2580;p40"/>
              <p:cNvSpPr/>
              <p:nvPr/>
            </p:nvSpPr>
            <p:spPr>
              <a:xfrm>
                <a:off x="7508664" y="3066113"/>
                <a:ext cx="78873" cy="50587"/>
              </a:xfrm>
              <a:custGeom>
                <a:avLst/>
                <a:gdLst/>
                <a:ahLst/>
                <a:cxnLst/>
                <a:rect l="l" t="t" r="r" b="b"/>
                <a:pathLst>
                  <a:path w="2359" h="1513" extrusionOk="0">
                    <a:moveTo>
                      <a:pt x="182" y="0"/>
                    </a:moveTo>
                    <a:cubicBezTo>
                      <a:pt x="137" y="0"/>
                      <a:pt x="96" y="12"/>
                      <a:pt x="72" y="36"/>
                    </a:cubicBezTo>
                    <a:cubicBezTo>
                      <a:pt x="1" y="108"/>
                      <a:pt x="1" y="227"/>
                      <a:pt x="72" y="274"/>
                    </a:cubicBezTo>
                    <a:lnTo>
                      <a:pt x="1215" y="1441"/>
                    </a:lnTo>
                    <a:cubicBezTo>
                      <a:pt x="1263" y="1465"/>
                      <a:pt x="1287" y="1513"/>
                      <a:pt x="1334" y="1513"/>
                    </a:cubicBezTo>
                    <a:lnTo>
                      <a:pt x="2215" y="1513"/>
                    </a:lnTo>
                    <a:cubicBezTo>
                      <a:pt x="2287" y="1513"/>
                      <a:pt x="2358" y="1441"/>
                      <a:pt x="2358" y="1322"/>
                    </a:cubicBezTo>
                    <a:cubicBezTo>
                      <a:pt x="2358" y="1227"/>
                      <a:pt x="2263" y="1155"/>
                      <a:pt x="2168" y="1155"/>
                    </a:cubicBezTo>
                    <a:lnTo>
                      <a:pt x="1406" y="1155"/>
                    </a:lnTo>
                    <a:lnTo>
                      <a:pt x="310" y="36"/>
                    </a:lnTo>
                    <a:cubicBezTo>
                      <a:pt x="274" y="12"/>
                      <a:pt x="227"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1" name="Google Shape;2581;p40"/>
              <p:cNvSpPr/>
              <p:nvPr/>
            </p:nvSpPr>
            <p:spPr>
              <a:xfrm>
                <a:off x="7257053" y="2842757"/>
                <a:ext cx="79642" cy="50988"/>
              </a:xfrm>
              <a:custGeom>
                <a:avLst/>
                <a:gdLst/>
                <a:ahLst/>
                <a:cxnLst/>
                <a:rect l="l" t="t" r="r" b="b"/>
                <a:pathLst>
                  <a:path w="2382" h="1525" extrusionOk="0">
                    <a:moveTo>
                      <a:pt x="167" y="0"/>
                    </a:moveTo>
                    <a:cubicBezTo>
                      <a:pt x="72" y="0"/>
                      <a:pt x="0" y="72"/>
                      <a:pt x="0" y="167"/>
                    </a:cubicBezTo>
                    <a:cubicBezTo>
                      <a:pt x="0" y="262"/>
                      <a:pt x="95" y="358"/>
                      <a:pt x="167" y="358"/>
                    </a:cubicBezTo>
                    <a:lnTo>
                      <a:pt x="953" y="358"/>
                    </a:lnTo>
                    <a:lnTo>
                      <a:pt x="2048" y="1453"/>
                    </a:lnTo>
                    <a:cubicBezTo>
                      <a:pt x="2072" y="1477"/>
                      <a:pt x="2143" y="1525"/>
                      <a:pt x="2167" y="1525"/>
                    </a:cubicBezTo>
                    <a:cubicBezTo>
                      <a:pt x="2239" y="1525"/>
                      <a:pt x="2263" y="1477"/>
                      <a:pt x="2310" y="1453"/>
                    </a:cubicBezTo>
                    <a:cubicBezTo>
                      <a:pt x="2382" y="1382"/>
                      <a:pt x="2382" y="1263"/>
                      <a:pt x="2310" y="1215"/>
                    </a:cubicBezTo>
                    <a:lnTo>
                      <a:pt x="1143" y="48"/>
                    </a:lnTo>
                    <a:cubicBezTo>
                      <a:pt x="1119" y="24"/>
                      <a:pt x="1096" y="0"/>
                      <a:pt x="1024"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2" name="Google Shape;2582;p40"/>
              <p:cNvSpPr/>
              <p:nvPr/>
            </p:nvSpPr>
            <p:spPr>
              <a:xfrm>
                <a:off x="7257053" y="3066113"/>
                <a:ext cx="78840" cy="50587"/>
              </a:xfrm>
              <a:custGeom>
                <a:avLst/>
                <a:gdLst/>
                <a:ahLst/>
                <a:cxnLst/>
                <a:rect l="l" t="t" r="r" b="b"/>
                <a:pathLst>
                  <a:path w="2358" h="1513" extrusionOk="0">
                    <a:moveTo>
                      <a:pt x="2176" y="0"/>
                    </a:moveTo>
                    <a:cubicBezTo>
                      <a:pt x="2132" y="0"/>
                      <a:pt x="2084" y="12"/>
                      <a:pt x="2048" y="36"/>
                    </a:cubicBezTo>
                    <a:lnTo>
                      <a:pt x="953" y="1155"/>
                    </a:lnTo>
                    <a:lnTo>
                      <a:pt x="167" y="1155"/>
                    </a:lnTo>
                    <a:cubicBezTo>
                      <a:pt x="95" y="1155"/>
                      <a:pt x="0" y="1227"/>
                      <a:pt x="0" y="1322"/>
                    </a:cubicBezTo>
                    <a:cubicBezTo>
                      <a:pt x="0" y="1417"/>
                      <a:pt x="95" y="1513"/>
                      <a:pt x="167" y="1513"/>
                    </a:cubicBezTo>
                    <a:lnTo>
                      <a:pt x="1048" y="1513"/>
                    </a:lnTo>
                    <a:cubicBezTo>
                      <a:pt x="1072" y="1513"/>
                      <a:pt x="1119" y="1513"/>
                      <a:pt x="1119" y="1441"/>
                    </a:cubicBezTo>
                    <a:lnTo>
                      <a:pt x="2286" y="274"/>
                    </a:lnTo>
                    <a:cubicBezTo>
                      <a:pt x="2358" y="227"/>
                      <a:pt x="2358" y="108"/>
                      <a:pt x="2286" y="36"/>
                    </a:cubicBezTo>
                    <a:cubicBezTo>
                      <a:pt x="2263" y="12"/>
                      <a:pt x="2221" y="0"/>
                      <a:pt x="2176"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3" name="Google Shape;2583;p40"/>
              <p:cNvSpPr/>
              <p:nvPr/>
            </p:nvSpPr>
            <p:spPr>
              <a:xfrm>
                <a:off x="7229167" y="2831623"/>
                <a:ext cx="33468" cy="33468"/>
              </a:xfrm>
              <a:custGeom>
                <a:avLst/>
                <a:gdLst/>
                <a:ahLst/>
                <a:cxnLst/>
                <a:rect l="l" t="t" r="r" b="b"/>
                <a:pathLst>
                  <a:path w="1001" h="1001" extrusionOk="0">
                    <a:moveTo>
                      <a:pt x="501" y="1000"/>
                    </a:moveTo>
                    <a:cubicBezTo>
                      <a:pt x="763" y="1000"/>
                      <a:pt x="1001" y="762"/>
                      <a:pt x="1001" y="500"/>
                    </a:cubicBezTo>
                    <a:cubicBezTo>
                      <a:pt x="1001" y="238"/>
                      <a:pt x="763" y="0"/>
                      <a:pt x="501" y="0"/>
                    </a:cubicBezTo>
                    <a:cubicBezTo>
                      <a:pt x="239" y="0"/>
                      <a:pt x="1" y="238"/>
                      <a:pt x="1" y="500"/>
                    </a:cubicBezTo>
                    <a:cubicBezTo>
                      <a:pt x="1" y="810"/>
                      <a:pt x="239" y="1000"/>
                      <a:pt x="501" y="1000"/>
                    </a:cubicBezTo>
                    <a:close/>
                    <a:moveTo>
                      <a:pt x="501" y="100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4" name="Google Shape;2584;p40"/>
              <p:cNvSpPr/>
              <p:nvPr/>
            </p:nvSpPr>
            <p:spPr>
              <a:xfrm>
                <a:off x="7229167" y="2962995"/>
                <a:ext cx="33468" cy="34271"/>
              </a:xfrm>
              <a:custGeom>
                <a:avLst/>
                <a:gdLst/>
                <a:ahLst/>
                <a:cxnLst/>
                <a:rect l="l" t="t" r="r" b="b"/>
                <a:pathLst>
                  <a:path w="1001" h="1025" extrusionOk="0">
                    <a:moveTo>
                      <a:pt x="1001" y="500"/>
                    </a:moveTo>
                    <a:cubicBezTo>
                      <a:pt x="1001" y="239"/>
                      <a:pt x="763" y="0"/>
                      <a:pt x="501" y="0"/>
                    </a:cubicBezTo>
                    <a:cubicBezTo>
                      <a:pt x="239" y="0"/>
                      <a:pt x="1" y="239"/>
                      <a:pt x="1" y="500"/>
                    </a:cubicBezTo>
                    <a:cubicBezTo>
                      <a:pt x="1" y="762"/>
                      <a:pt x="239" y="1024"/>
                      <a:pt x="501" y="1024"/>
                    </a:cubicBezTo>
                    <a:cubicBezTo>
                      <a:pt x="810" y="1024"/>
                      <a:pt x="1001" y="786"/>
                      <a:pt x="1001" y="500"/>
                    </a:cubicBezTo>
                    <a:close/>
                    <a:moveTo>
                      <a:pt x="1001" y="50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5" name="Google Shape;2585;p40"/>
              <p:cNvSpPr/>
              <p:nvPr/>
            </p:nvSpPr>
            <p:spPr>
              <a:xfrm>
                <a:off x="7229167" y="3094367"/>
                <a:ext cx="33468" cy="34271"/>
              </a:xfrm>
              <a:custGeom>
                <a:avLst/>
                <a:gdLst/>
                <a:ahLst/>
                <a:cxnLst/>
                <a:rect l="l" t="t" r="r" b="b"/>
                <a:pathLst>
                  <a:path w="1001" h="1025" extrusionOk="0">
                    <a:moveTo>
                      <a:pt x="1001" y="501"/>
                    </a:moveTo>
                    <a:cubicBezTo>
                      <a:pt x="1001" y="239"/>
                      <a:pt x="763" y="1"/>
                      <a:pt x="501" y="1"/>
                    </a:cubicBezTo>
                    <a:cubicBezTo>
                      <a:pt x="239" y="1"/>
                      <a:pt x="1" y="239"/>
                      <a:pt x="1" y="501"/>
                    </a:cubicBezTo>
                    <a:cubicBezTo>
                      <a:pt x="1" y="787"/>
                      <a:pt x="239" y="1025"/>
                      <a:pt x="501" y="1025"/>
                    </a:cubicBezTo>
                    <a:cubicBezTo>
                      <a:pt x="810" y="1025"/>
                      <a:pt x="1001" y="787"/>
                      <a:pt x="1001" y="501"/>
                    </a:cubicBezTo>
                    <a:close/>
                    <a:moveTo>
                      <a:pt x="1001" y="50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6" name="Google Shape;2586;p40"/>
              <p:cNvSpPr/>
              <p:nvPr/>
            </p:nvSpPr>
            <p:spPr>
              <a:xfrm>
                <a:off x="7405144" y="3138971"/>
                <a:ext cx="34271" cy="34271"/>
              </a:xfrm>
              <a:custGeom>
                <a:avLst/>
                <a:gdLst/>
                <a:ahLst/>
                <a:cxnLst/>
                <a:rect l="l" t="t" r="r" b="b"/>
                <a:pathLst>
                  <a:path w="1025" h="1025" extrusionOk="0">
                    <a:moveTo>
                      <a:pt x="501" y="0"/>
                    </a:moveTo>
                    <a:cubicBezTo>
                      <a:pt x="239" y="0"/>
                      <a:pt x="1" y="238"/>
                      <a:pt x="1" y="524"/>
                    </a:cubicBezTo>
                    <a:cubicBezTo>
                      <a:pt x="1" y="786"/>
                      <a:pt x="239" y="1024"/>
                      <a:pt x="501" y="1024"/>
                    </a:cubicBezTo>
                    <a:cubicBezTo>
                      <a:pt x="787" y="1024"/>
                      <a:pt x="1025" y="786"/>
                      <a:pt x="1025" y="524"/>
                    </a:cubicBezTo>
                    <a:cubicBezTo>
                      <a:pt x="1025" y="238"/>
                      <a:pt x="810" y="0"/>
                      <a:pt x="501" y="0"/>
                    </a:cubicBezTo>
                    <a:close/>
                    <a:moveTo>
                      <a:pt x="501"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7" name="Google Shape;2587;p40"/>
              <p:cNvSpPr/>
              <p:nvPr/>
            </p:nvSpPr>
            <p:spPr>
              <a:xfrm>
                <a:off x="7581122" y="3094367"/>
                <a:ext cx="34271" cy="33468"/>
              </a:xfrm>
              <a:custGeom>
                <a:avLst/>
                <a:gdLst/>
                <a:ahLst/>
                <a:cxnLst/>
                <a:rect l="l" t="t" r="r" b="b"/>
                <a:pathLst>
                  <a:path w="1025" h="1001" extrusionOk="0">
                    <a:moveTo>
                      <a:pt x="525" y="1"/>
                    </a:moveTo>
                    <a:cubicBezTo>
                      <a:pt x="239" y="1"/>
                      <a:pt x="1" y="239"/>
                      <a:pt x="1" y="501"/>
                    </a:cubicBezTo>
                    <a:cubicBezTo>
                      <a:pt x="1" y="763"/>
                      <a:pt x="239" y="1001"/>
                      <a:pt x="525" y="1001"/>
                    </a:cubicBezTo>
                    <a:cubicBezTo>
                      <a:pt x="787" y="1001"/>
                      <a:pt x="1025" y="763"/>
                      <a:pt x="1025" y="501"/>
                    </a:cubicBezTo>
                    <a:cubicBezTo>
                      <a:pt x="1025" y="215"/>
                      <a:pt x="810" y="1"/>
                      <a:pt x="525" y="1"/>
                    </a:cubicBezTo>
                    <a:close/>
                    <a:moveTo>
                      <a:pt x="525" y="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8" name="Google Shape;2588;p40"/>
              <p:cNvSpPr/>
              <p:nvPr/>
            </p:nvSpPr>
            <p:spPr>
              <a:xfrm>
                <a:off x="7582726" y="2962995"/>
                <a:ext cx="33468" cy="34271"/>
              </a:xfrm>
              <a:custGeom>
                <a:avLst/>
                <a:gdLst/>
                <a:ahLst/>
                <a:cxnLst/>
                <a:rect l="l" t="t" r="r" b="b"/>
                <a:pathLst>
                  <a:path w="1001" h="1025" extrusionOk="0">
                    <a:moveTo>
                      <a:pt x="0" y="500"/>
                    </a:moveTo>
                    <a:cubicBezTo>
                      <a:pt x="0" y="762"/>
                      <a:pt x="238" y="1024"/>
                      <a:pt x="500" y="1024"/>
                    </a:cubicBezTo>
                    <a:cubicBezTo>
                      <a:pt x="762" y="1024"/>
                      <a:pt x="1001" y="762"/>
                      <a:pt x="1001" y="500"/>
                    </a:cubicBezTo>
                    <a:cubicBezTo>
                      <a:pt x="1001" y="239"/>
                      <a:pt x="762" y="0"/>
                      <a:pt x="500" y="0"/>
                    </a:cubicBezTo>
                    <a:cubicBezTo>
                      <a:pt x="191" y="0"/>
                      <a:pt x="0" y="239"/>
                      <a:pt x="0" y="500"/>
                    </a:cubicBezTo>
                    <a:close/>
                    <a:moveTo>
                      <a:pt x="0" y="50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9" name="Google Shape;2589;p40"/>
              <p:cNvSpPr/>
              <p:nvPr/>
            </p:nvSpPr>
            <p:spPr>
              <a:xfrm>
                <a:off x="7582726" y="2832392"/>
                <a:ext cx="33468" cy="34271"/>
              </a:xfrm>
              <a:custGeom>
                <a:avLst/>
                <a:gdLst/>
                <a:ahLst/>
                <a:cxnLst/>
                <a:rect l="l" t="t" r="r" b="b"/>
                <a:pathLst>
                  <a:path w="1001" h="1025" extrusionOk="0">
                    <a:moveTo>
                      <a:pt x="0" y="525"/>
                    </a:moveTo>
                    <a:cubicBezTo>
                      <a:pt x="0" y="787"/>
                      <a:pt x="238" y="1025"/>
                      <a:pt x="500" y="1025"/>
                    </a:cubicBezTo>
                    <a:cubicBezTo>
                      <a:pt x="762" y="1025"/>
                      <a:pt x="1001" y="787"/>
                      <a:pt x="1001" y="525"/>
                    </a:cubicBezTo>
                    <a:cubicBezTo>
                      <a:pt x="1001" y="239"/>
                      <a:pt x="762" y="1"/>
                      <a:pt x="500" y="1"/>
                    </a:cubicBezTo>
                    <a:cubicBezTo>
                      <a:pt x="191" y="1"/>
                      <a:pt x="0" y="215"/>
                      <a:pt x="0" y="525"/>
                    </a:cubicBezTo>
                    <a:close/>
                    <a:moveTo>
                      <a:pt x="0" y="525"/>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0" name="Google Shape;2590;p40"/>
              <p:cNvSpPr/>
              <p:nvPr/>
            </p:nvSpPr>
            <p:spPr>
              <a:xfrm>
                <a:off x="7405144" y="2787019"/>
                <a:ext cx="34271" cy="33468"/>
              </a:xfrm>
              <a:custGeom>
                <a:avLst/>
                <a:gdLst/>
                <a:ahLst/>
                <a:cxnLst/>
                <a:rect l="l" t="t" r="r" b="b"/>
                <a:pathLst>
                  <a:path w="1025" h="1001" extrusionOk="0">
                    <a:moveTo>
                      <a:pt x="1025" y="501"/>
                    </a:moveTo>
                    <a:cubicBezTo>
                      <a:pt x="1025" y="239"/>
                      <a:pt x="787" y="0"/>
                      <a:pt x="501" y="0"/>
                    </a:cubicBezTo>
                    <a:lnTo>
                      <a:pt x="501" y="0"/>
                    </a:lnTo>
                    <a:cubicBezTo>
                      <a:pt x="239" y="0"/>
                      <a:pt x="1" y="239"/>
                      <a:pt x="1" y="501"/>
                    </a:cubicBezTo>
                    <a:cubicBezTo>
                      <a:pt x="1" y="762"/>
                      <a:pt x="239" y="1001"/>
                      <a:pt x="501" y="1001"/>
                    </a:cubicBezTo>
                    <a:cubicBezTo>
                      <a:pt x="810" y="1001"/>
                      <a:pt x="1025" y="762"/>
                      <a:pt x="1025" y="501"/>
                    </a:cubicBezTo>
                    <a:close/>
                    <a:moveTo>
                      <a:pt x="1025" y="50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1" name="Google Shape;2591;p40"/>
              <p:cNvSpPr/>
              <p:nvPr/>
            </p:nvSpPr>
            <p:spPr>
              <a:xfrm>
                <a:off x="7292095" y="2849913"/>
                <a:ext cx="258787" cy="258018"/>
              </a:xfrm>
              <a:custGeom>
                <a:avLst/>
                <a:gdLst/>
                <a:ahLst/>
                <a:cxnLst/>
                <a:rect l="l" t="t" r="r" b="b"/>
                <a:pathLst>
                  <a:path w="7740" h="7717" extrusionOk="0">
                    <a:moveTo>
                      <a:pt x="5620" y="1001"/>
                    </a:moveTo>
                    <a:cubicBezTo>
                      <a:pt x="5358" y="858"/>
                      <a:pt x="5049" y="715"/>
                      <a:pt x="4763" y="644"/>
                    </a:cubicBezTo>
                    <a:lnTo>
                      <a:pt x="4763" y="287"/>
                    </a:lnTo>
                    <a:cubicBezTo>
                      <a:pt x="4763" y="120"/>
                      <a:pt x="4596" y="1"/>
                      <a:pt x="4453" y="1"/>
                    </a:cubicBezTo>
                    <a:lnTo>
                      <a:pt x="3405" y="1"/>
                    </a:lnTo>
                    <a:cubicBezTo>
                      <a:pt x="3239" y="1"/>
                      <a:pt x="3120" y="144"/>
                      <a:pt x="3120" y="287"/>
                    </a:cubicBezTo>
                    <a:lnTo>
                      <a:pt x="3120" y="644"/>
                    </a:lnTo>
                    <a:cubicBezTo>
                      <a:pt x="2810" y="739"/>
                      <a:pt x="2524" y="858"/>
                      <a:pt x="2262" y="1001"/>
                    </a:cubicBezTo>
                    <a:lnTo>
                      <a:pt x="1977" y="739"/>
                    </a:lnTo>
                    <a:cubicBezTo>
                      <a:pt x="1858" y="620"/>
                      <a:pt x="1667" y="620"/>
                      <a:pt x="1548" y="739"/>
                    </a:cubicBezTo>
                    <a:lnTo>
                      <a:pt x="1191" y="1096"/>
                    </a:lnTo>
                    <a:lnTo>
                      <a:pt x="834" y="1453"/>
                    </a:lnTo>
                    <a:cubicBezTo>
                      <a:pt x="714" y="1572"/>
                      <a:pt x="714" y="1787"/>
                      <a:pt x="834" y="1906"/>
                    </a:cubicBezTo>
                    <a:lnTo>
                      <a:pt x="1095" y="2168"/>
                    </a:lnTo>
                    <a:cubicBezTo>
                      <a:pt x="953" y="2430"/>
                      <a:pt x="786" y="2716"/>
                      <a:pt x="738" y="3025"/>
                    </a:cubicBezTo>
                    <a:lnTo>
                      <a:pt x="286" y="3025"/>
                    </a:lnTo>
                    <a:cubicBezTo>
                      <a:pt x="119" y="3025"/>
                      <a:pt x="0" y="3168"/>
                      <a:pt x="0" y="3311"/>
                    </a:cubicBezTo>
                    <a:lnTo>
                      <a:pt x="0" y="4359"/>
                    </a:lnTo>
                    <a:cubicBezTo>
                      <a:pt x="0" y="4549"/>
                      <a:pt x="143" y="4668"/>
                      <a:pt x="286" y="4668"/>
                    </a:cubicBezTo>
                    <a:lnTo>
                      <a:pt x="643" y="4668"/>
                    </a:lnTo>
                    <a:cubicBezTo>
                      <a:pt x="738" y="5002"/>
                      <a:pt x="857" y="5264"/>
                      <a:pt x="1000" y="5549"/>
                    </a:cubicBezTo>
                    <a:lnTo>
                      <a:pt x="738" y="5811"/>
                    </a:lnTo>
                    <a:cubicBezTo>
                      <a:pt x="619" y="5931"/>
                      <a:pt x="619" y="6145"/>
                      <a:pt x="738" y="6264"/>
                    </a:cubicBezTo>
                    <a:lnTo>
                      <a:pt x="1095" y="6621"/>
                    </a:lnTo>
                    <a:lnTo>
                      <a:pt x="1453" y="6978"/>
                    </a:lnTo>
                    <a:cubicBezTo>
                      <a:pt x="1572" y="7097"/>
                      <a:pt x="1786" y="7097"/>
                      <a:pt x="1905" y="6978"/>
                    </a:cubicBezTo>
                    <a:lnTo>
                      <a:pt x="2167" y="6716"/>
                    </a:lnTo>
                    <a:cubicBezTo>
                      <a:pt x="2429" y="6859"/>
                      <a:pt x="2739" y="7002"/>
                      <a:pt x="3024" y="7074"/>
                    </a:cubicBezTo>
                    <a:lnTo>
                      <a:pt x="3024" y="7431"/>
                    </a:lnTo>
                    <a:cubicBezTo>
                      <a:pt x="3024" y="7598"/>
                      <a:pt x="3167" y="7717"/>
                      <a:pt x="3334" y="7717"/>
                    </a:cubicBezTo>
                    <a:lnTo>
                      <a:pt x="4358" y="7717"/>
                    </a:lnTo>
                    <a:cubicBezTo>
                      <a:pt x="4549" y="7717"/>
                      <a:pt x="4668" y="7574"/>
                      <a:pt x="4668" y="7431"/>
                    </a:cubicBezTo>
                    <a:lnTo>
                      <a:pt x="4668" y="7074"/>
                    </a:lnTo>
                    <a:cubicBezTo>
                      <a:pt x="5001" y="6978"/>
                      <a:pt x="5263" y="6859"/>
                      <a:pt x="5549" y="6716"/>
                    </a:cubicBezTo>
                    <a:lnTo>
                      <a:pt x="5835" y="6978"/>
                    </a:lnTo>
                    <a:cubicBezTo>
                      <a:pt x="5954" y="7097"/>
                      <a:pt x="6144" y="7097"/>
                      <a:pt x="6263" y="6978"/>
                    </a:cubicBezTo>
                    <a:lnTo>
                      <a:pt x="6620" y="6621"/>
                    </a:lnTo>
                    <a:lnTo>
                      <a:pt x="6978" y="6264"/>
                    </a:lnTo>
                    <a:cubicBezTo>
                      <a:pt x="7097" y="6145"/>
                      <a:pt x="7097" y="5931"/>
                      <a:pt x="6978" y="5811"/>
                    </a:cubicBezTo>
                    <a:lnTo>
                      <a:pt x="6716" y="5549"/>
                    </a:lnTo>
                    <a:cubicBezTo>
                      <a:pt x="6859" y="5288"/>
                      <a:pt x="7025" y="5002"/>
                      <a:pt x="7073" y="4668"/>
                    </a:cubicBezTo>
                    <a:lnTo>
                      <a:pt x="7430" y="4668"/>
                    </a:lnTo>
                    <a:cubicBezTo>
                      <a:pt x="7621" y="4668"/>
                      <a:pt x="7740" y="4502"/>
                      <a:pt x="7740" y="4359"/>
                    </a:cubicBezTo>
                    <a:lnTo>
                      <a:pt x="7740" y="3311"/>
                    </a:lnTo>
                    <a:cubicBezTo>
                      <a:pt x="7740" y="3144"/>
                      <a:pt x="7573" y="3025"/>
                      <a:pt x="7430" y="3025"/>
                    </a:cubicBezTo>
                    <a:lnTo>
                      <a:pt x="7144" y="3025"/>
                    </a:lnTo>
                    <a:cubicBezTo>
                      <a:pt x="7049" y="2716"/>
                      <a:pt x="6930" y="2430"/>
                      <a:pt x="6787" y="2168"/>
                    </a:cubicBezTo>
                    <a:lnTo>
                      <a:pt x="7049" y="1906"/>
                    </a:lnTo>
                    <a:cubicBezTo>
                      <a:pt x="7168" y="1787"/>
                      <a:pt x="7168" y="1572"/>
                      <a:pt x="7049" y="1453"/>
                    </a:cubicBezTo>
                    <a:lnTo>
                      <a:pt x="6692" y="1096"/>
                    </a:lnTo>
                    <a:lnTo>
                      <a:pt x="6335" y="739"/>
                    </a:lnTo>
                    <a:cubicBezTo>
                      <a:pt x="6216" y="620"/>
                      <a:pt x="6001" y="620"/>
                      <a:pt x="5882" y="739"/>
                    </a:cubicBezTo>
                    <a:close/>
                    <a:moveTo>
                      <a:pt x="5620" y="100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2" name="Google Shape;2592;p40"/>
              <p:cNvSpPr/>
              <p:nvPr/>
            </p:nvSpPr>
            <p:spPr>
              <a:xfrm>
                <a:off x="7345427" y="2903277"/>
                <a:ext cx="153701" cy="153701"/>
              </a:xfrm>
              <a:custGeom>
                <a:avLst/>
                <a:gdLst/>
                <a:ahLst/>
                <a:cxnLst/>
                <a:rect l="l" t="t" r="r" b="b"/>
                <a:pathLst>
                  <a:path w="4597" h="4597" extrusionOk="0">
                    <a:moveTo>
                      <a:pt x="4597" y="2286"/>
                    </a:moveTo>
                    <a:cubicBezTo>
                      <a:pt x="4597" y="1048"/>
                      <a:pt x="3573" y="0"/>
                      <a:pt x="2287" y="0"/>
                    </a:cubicBezTo>
                    <a:cubicBezTo>
                      <a:pt x="1001" y="0"/>
                      <a:pt x="1" y="1001"/>
                      <a:pt x="1" y="2286"/>
                    </a:cubicBezTo>
                    <a:cubicBezTo>
                      <a:pt x="1" y="3572"/>
                      <a:pt x="1001" y="4596"/>
                      <a:pt x="2287" y="4596"/>
                    </a:cubicBezTo>
                    <a:cubicBezTo>
                      <a:pt x="3573" y="4596"/>
                      <a:pt x="4597" y="3549"/>
                      <a:pt x="4597" y="2286"/>
                    </a:cubicBezTo>
                    <a:close/>
                    <a:moveTo>
                      <a:pt x="4597" y="2286"/>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3" name="Google Shape;2593;p40"/>
              <p:cNvSpPr/>
              <p:nvPr/>
            </p:nvSpPr>
            <p:spPr>
              <a:xfrm>
                <a:off x="7388426" y="2927954"/>
                <a:ext cx="67706" cy="97965"/>
              </a:xfrm>
              <a:custGeom>
                <a:avLst/>
                <a:gdLst/>
                <a:ahLst/>
                <a:cxnLst/>
                <a:rect l="l" t="t" r="r" b="b"/>
                <a:pathLst>
                  <a:path w="2025" h="2930" extrusionOk="0">
                    <a:moveTo>
                      <a:pt x="2025" y="1906"/>
                    </a:moveTo>
                    <a:cubicBezTo>
                      <a:pt x="2025" y="1406"/>
                      <a:pt x="1358" y="524"/>
                      <a:pt x="1096" y="96"/>
                    </a:cubicBezTo>
                    <a:cubicBezTo>
                      <a:pt x="1048" y="1"/>
                      <a:pt x="1001" y="1"/>
                      <a:pt x="929" y="96"/>
                    </a:cubicBezTo>
                    <a:cubicBezTo>
                      <a:pt x="644" y="501"/>
                      <a:pt x="1" y="1406"/>
                      <a:pt x="1" y="1906"/>
                    </a:cubicBezTo>
                    <a:cubicBezTo>
                      <a:pt x="1" y="2572"/>
                      <a:pt x="501" y="2906"/>
                      <a:pt x="1001" y="2906"/>
                    </a:cubicBezTo>
                    <a:cubicBezTo>
                      <a:pt x="1525" y="2930"/>
                      <a:pt x="2025" y="2596"/>
                      <a:pt x="2025" y="1906"/>
                    </a:cubicBezTo>
                    <a:close/>
                    <a:moveTo>
                      <a:pt x="2025" y="1906"/>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4" name="Google Shape;2594;p40"/>
              <p:cNvSpPr/>
              <p:nvPr/>
            </p:nvSpPr>
            <p:spPr>
              <a:xfrm>
                <a:off x="7407552" y="2849913"/>
                <a:ext cx="144138" cy="261194"/>
              </a:xfrm>
              <a:custGeom>
                <a:avLst/>
                <a:gdLst/>
                <a:ahLst/>
                <a:cxnLst/>
                <a:rect l="l" t="t" r="r" b="b"/>
                <a:pathLst>
                  <a:path w="4311" h="7812" extrusionOk="0">
                    <a:moveTo>
                      <a:pt x="429" y="1"/>
                    </a:moveTo>
                    <a:lnTo>
                      <a:pt x="0" y="1"/>
                    </a:lnTo>
                    <a:cubicBezTo>
                      <a:pt x="262" y="477"/>
                      <a:pt x="476" y="1025"/>
                      <a:pt x="619" y="1620"/>
                    </a:cubicBezTo>
                    <a:cubicBezTo>
                      <a:pt x="1786" y="1715"/>
                      <a:pt x="2691" y="2692"/>
                      <a:pt x="2691" y="3882"/>
                    </a:cubicBezTo>
                    <a:cubicBezTo>
                      <a:pt x="2691" y="5049"/>
                      <a:pt x="1858" y="5978"/>
                      <a:pt x="762" y="6145"/>
                    </a:cubicBezTo>
                    <a:cubicBezTo>
                      <a:pt x="643" y="6740"/>
                      <a:pt x="476" y="7312"/>
                      <a:pt x="262" y="7812"/>
                    </a:cubicBezTo>
                    <a:lnTo>
                      <a:pt x="953" y="7812"/>
                    </a:lnTo>
                    <a:cubicBezTo>
                      <a:pt x="1119" y="7812"/>
                      <a:pt x="1238" y="7669"/>
                      <a:pt x="1238" y="7526"/>
                    </a:cubicBezTo>
                    <a:lnTo>
                      <a:pt x="1238" y="7169"/>
                    </a:lnTo>
                    <a:cubicBezTo>
                      <a:pt x="1572" y="7074"/>
                      <a:pt x="1834" y="6955"/>
                      <a:pt x="2143" y="6812"/>
                    </a:cubicBezTo>
                    <a:lnTo>
                      <a:pt x="2405" y="7074"/>
                    </a:lnTo>
                    <a:cubicBezTo>
                      <a:pt x="2524" y="7193"/>
                      <a:pt x="2739" y="7193"/>
                      <a:pt x="2858" y="7074"/>
                    </a:cubicBezTo>
                    <a:lnTo>
                      <a:pt x="3215" y="6716"/>
                    </a:lnTo>
                    <a:lnTo>
                      <a:pt x="3572" y="6359"/>
                    </a:lnTo>
                    <a:cubicBezTo>
                      <a:pt x="3691" y="6240"/>
                      <a:pt x="3691" y="6026"/>
                      <a:pt x="3572" y="5907"/>
                    </a:cubicBezTo>
                    <a:lnTo>
                      <a:pt x="3287" y="5645"/>
                    </a:lnTo>
                    <a:cubicBezTo>
                      <a:pt x="3453" y="5383"/>
                      <a:pt x="3596" y="5073"/>
                      <a:pt x="3644" y="4787"/>
                    </a:cubicBezTo>
                    <a:lnTo>
                      <a:pt x="4001" y="4787"/>
                    </a:lnTo>
                    <a:cubicBezTo>
                      <a:pt x="4191" y="4787"/>
                      <a:pt x="4311" y="4645"/>
                      <a:pt x="4311" y="4478"/>
                    </a:cubicBezTo>
                    <a:lnTo>
                      <a:pt x="4311" y="3454"/>
                    </a:lnTo>
                    <a:cubicBezTo>
                      <a:pt x="4311" y="3263"/>
                      <a:pt x="4168" y="3144"/>
                      <a:pt x="4001" y="3144"/>
                    </a:cubicBezTo>
                    <a:lnTo>
                      <a:pt x="3691" y="3144"/>
                    </a:lnTo>
                    <a:cubicBezTo>
                      <a:pt x="3596" y="2858"/>
                      <a:pt x="3477" y="2549"/>
                      <a:pt x="3334" y="2287"/>
                    </a:cubicBezTo>
                    <a:lnTo>
                      <a:pt x="3596" y="2025"/>
                    </a:lnTo>
                    <a:cubicBezTo>
                      <a:pt x="3715" y="1906"/>
                      <a:pt x="3715" y="1692"/>
                      <a:pt x="3596" y="1572"/>
                    </a:cubicBezTo>
                    <a:lnTo>
                      <a:pt x="3239" y="1215"/>
                    </a:lnTo>
                    <a:lnTo>
                      <a:pt x="2882" y="858"/>
                    </a:lnTo>
                    <a:cubicBezTo>
                      <a:pt x="2763" y="739"/>
                      <a:pt x="2548" y="739"/>
                      <a:pt x="2429" y="858"/>
                    </a:cubicBezTo>
                    <a:lnTo>
                      <a:pt x="2167" y="1120"/>
                    </a:lnTo>
                    <a:cubicBezTo>
                      <a:pt x="1881" y="977"/>
                      <a:pt x="1596" y="834"/>
                      <a:pt x="1286" y="763"/>
                    </a:cubicBezTo>
                    <a:lnTo>
                      <a:pt x="1286" y="406"/>
                    </a:lnTo>
                    <a:cubicBezTo>
                      <a:pt x="1286" y="239"/>
                      <a:pt x="1143" y="120"/>
                      <a:pt x="1000" y="120"/>
                    </a:cubicBezTo>
                    <a:lnTo>
                      <a:pt x="429" y="120"/>
                    </a:lnTo>
                    <a:close/>
                    <a:moveTo>
                      <a:pt x="429"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5" name="Google Shape;2595;p40"/>
              <p:cNvSpPr/>
              <p:nvPr/>
            </p:nvSpPr>
            <p:spPr>
              <a:xfrm>
                <a:off x="7429052" y="2904080"/>
                <a:ext cx="70080" cy="151293"/>
              </a:xfrm>
              <a:custGeom>
                <a:avLst/>
                <a:gdLst/>
                <a:ahLst/>
                <a:cxnLst/>
                <a:rect l="l" t="t" r="r" b="b"/>
                <a:pathLst>
                  <a:path w="2096" h="4525" extrusionOk="0">
                    <a:moveTo>
                      <a:pt x="0" y="0"/>
                    </a:moveTo>
                    <a:cubicBezTo>
                      <a:pt x="119" y="453"/>
                      <a:pt x="214" y="905"/>
                      <a:pt x="262" y="1381"/>
                    </a:cubicBezTo>
                    <a:cubicBezTo>
                      <a:pt x="524" y="1786"/>
                      <a:pt x="834" y="2310"/>
                      <a:pt x="834" y="2620"/>
                    </a:cubicBezTo>
                    <a:cubicBezTo>
                      <a:pt x="834" y="3072"/>
                      <a:pt x="595" y="3382"/>
                      <a:pt x="310" y="3525"/>
                    </a:cubicBezTo>
                    <a:cubicBezTo>
                      <a:pt x="262" y="3882"/>
                      <a:pt x="214" y="4215"/>
                      <a:pt x="143" y="4525"/>
                    </a:cubicBezTo>
                    <a:cubicBezTo>
                      <a:pt x="1262" y="4382"/>
                      <a:pt x="2096" y="3429"/>
                      <a:pt x="2096" y="2262"/>
                    </a:cubicBezTo>
                    <a:cubicBezTo>
                      <a:pt x="2096" y="1072"/>
                      <a:pt x="1167" y="95"/>
                      <a:pt x="0"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6" name="Google Shape;2596;p40"/>
              <p:cNvSpPr/>
              <p:nvPr/>
            </p:nvSpPr>
            <p:spPr>
              <a:xfrm>
                <a:off x="7399560" y="2927954"/>
                <a:ext cx="57374" cy="97162"/>
              </a:xfrm>
              <a:custGeom>
                <a:avLst/>
                <a:gdLst/>
                <a:ahLst/>
                <a:cxnLst/>
                <a:rect l="l" t="t" r="r" b="b"/>
                <a:pathLst>
                  <a:path w="1716" h="2906" extrusionOk="0">
                    <a:moveTo>
                      <a:pt x="477" y="310"/>
                    </a:moveTo>
                    <a:cubicBezTo>
                      <a:pt x="763" y="763"/>
                      <a:pt x="1096" y="1287"/>
                      <a:pt x="1096" y="1644"/>
                    </a:cubicBezTo>
                    <a:cubicBezTo>
                      <a:pt x="1096" y="2311"/>
                      <a:pt x="596" y="2620"/>
                      <a:pt x="72" y="2620"/>
                    </a:cubicBezTo>
                    <a:lnTo>
                      <a:pt x="1" y="2620"/>
                    </a:lnTo>
                    <a:cubicBezTo>
                      <a:pt x="168" y="2811"/>
                      <a:pt x="430" y="2906"/>
                      <a:pt x="715" y="2906"/>
                    </a:cubicBezTo>
                    <a:cubicBezTo>
                      <a:pt x="882" y="2906"/>
                      <a:pt x="1025" y="2858"/>
                      <a:pt x="1192" y="2787"/>
                    </a:cubicBezTo>
                    <a:cubicBezTo>
                      <a:pt x="1477" y="2620"/>
                      <a:pt x="1716" y="2334"/>
                      <a:pt x="1716" y="1882"/>
                    </a:cubicBezTo>
                    <a:cubicBezTo>
                      <a:pt x="1716" y="1548"/>
                      <a:pt x="1430" y="1048"/>
                      <a:pt x="1144" y="644"/>
                    </a:cubicBezTo>
                    <a:cubicBezTo>
                      <a:pt x="1001" y="429"/>
                      <a:pt x="882" y="215"/>
                      <a:pt x="787" y="96"/>
                    </a:cubicBezTo>
                    <a:cubicBezTo>
                      <a:pt x="739" y="1"/>
                      <a:pt x="715" y="1"/>
                      <a:pt x="620" y="96"/>
                    </a:cubicBezTo>
                    <a:cubicBezTo>
                      <a:pt x="549" y="167"/>
                      <a:pt x="525" y="239"/>
                      <a:pt x="477" y="310"/>
                    </a:cubicBezTo>
                    <a:close/>
                    <a:moveTo>
                      <a:pt x="477" y="31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7" name="Google Shape;2597;p40"/>
              <p:cNvSpPr/>
              <p:nvPr/>
            </p:nvSpPr>
            <p:spPr>
              <a:xfrm>
                <a:off x="7519799" y="2974129"/>
                <a:ext cx="12003" cy="11970"/>
              </a:xfrm>
              <a:custGeom>
                <a:avLst/>
                <a:gdLst/>
                <a:ahLst/>
                <a:cxnLst/>
                <a:rect l="l" t="t" r="r" b="b"/>
                <a:pathLst>
                  <a:path w="359" h="358" extrusionOk="0">
                    <a:moveTo>
                      <a:pt x="168" y="1"/>
                    </a:moveTo>
                    <a:cubicBezTo>
                      <a:pt x="96" y="1"/>
                      <a:pt x="1" y="72"/>
                      <a:pt x="1" y="167"/>
                    </a:cubicBezTo>
                    <a:cubicBezTo>
                      <a:pt x="1" y="263"/>
                      <a:pt x="96" y="358"/>
                      <a:pt x="168" y="358"/>
                    </a:cubicBezTo>
                    <a:cubicBezTo>
                      <a:pt x="263" y="358"/>
                      <a:pt x="334" y="263"/>
                      <a:pt x="358" y="167"/>
                    </a:cubicBezTo>
                    <a:cubicBezTo>
                      <a:pt x="358" y="72"/>
                      <a:pt x="263" y="1"/>
                      <a:pt x="168"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8" name="Google Shape;2598;p40"/>
              <p:cNvSpPr/>
              <p:nvPr/>
            </p:nvSpPr>
            <p:spPr>
              <a:xfrm>
                <a:off x="7313595" y="2974129"/>
                <a:ext cx="11970" cy="11970"/>
              </a:xfrm>
              <a:custGeom>
                <a:avLst/>
                <a:gdLst/>
                <a:ahLst/>
                <a:cxnLst/>
                <a:rect l="l" t="t" r="r" b="b"/>
                <a:pathLst>
                  <a:path w="358" h="358" extrusionOk="0">
                    <a:moveTo>
                      <a:pt x="191" y="1"/>
                    </a:moveTo>
                    <a:cubicBezTo>
                      <a:pt x="95" y="1"/>
                      <a:pt x="0" y="72"/>
                      <a:pt x="0" y="167"/>
                    </a:cubicBezTo>
                    <a:cubicBezTo>
                      <a:pt x="0" y="263"/>
                      <a:pt x="95" y="358"/>
                      <a:pt x="191" y="358"/>
                    </a:cubicBezTo>
                    <a:cubicBezTo>
                      <a:pt x="262" y="358"/>
                      <a:pt x="357" y="263"/>
                      <a:pt x="357" y="167"/>
                    </a:cubicBezTo>
                    <a:cubicBezTo>
                      <a:pt x="357" y="72"/>
                      <a:pt x="262" y="1"/>
                      <a:pt x="191"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9" name="Google Shape;2599;p40"/>
              <p:cNvSpPr/>
              <p:nvPr/>
            </p:nvSpPr>
            <p:spPr>
              <a:xfrm>
                <a:off x="7416312" y="2871412"/>
                <a:ext cx="11970" cy="11970"/>
              </a:xfrm>
              <a:custGeom>
                <a:avLst/>
                <a:gdLst/>
                <a:ahLst/>
                <a:cxnLst/>
                <a:rect l="l" t="t" r="r" b="b"/>
                <a:pathLst>
                  <a:path w="358" h="358" extrusionOk="0">
                    <a:moveTo>
                      <a:pt x="167" y="1"/>
                    </a:moveTo>
                    <a:cubicBezTo>
                      <a:pt x="95" y="1"/>
                      <a:pt x="0" y="96"/>
                      <a:pt x="0" y="167"/>
                    </a:cubicBezTo>
                    <a:cubicBezTo>
                      <a:pt x="0" y="263"/>
                      <a:pt x="95" y="358"/>
                      <a:pt x="167" y="358"/>
                    </a:cubicBezTo>
                    <a:cubicBezTo>
                      <a:pt x="286" y="358"/>
                      <a:pt x="357" y="263"/>
                      <a:pt x="357" y="167"/>
                    </a:cubicBezTo>
                    <a:cubicBezTo>
                      <a:pt x="357" y="96"/>
                      <a:pt x="262" y="1"/>
                      <a:pt x="167"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0" name="Google Shape;2600;p40"/>
              <p:cNvSpPr/>
              <p:nvPr/>
            </p:nvSpPr>
            <p:spPr>
              <a:xfrm>
                <a:off x="7416312" y="3076846"/>
                <a:ext cx="11970" cy="12003"/>
              </a:xfrm>
              <a:custGeom>
                <a:avLst/>
                <a:gdLst/>
                <a:ahLst/>
                <a:cxnLst/>
                <a:rect l="l" t="t" r="r" b="b"/>
                <a:pathLst>
                  <a:path w="358" h="359" extrusionOk="0">
                    <a:moveTo>
                      <a:pt x="167" y="1"/>
                    </a:moveTo>
                    <a:cubicBezTo>
                      <a:pt x="95" y="1"/>
                      <a:pt x="0" y="72"/>
                      <a:pt x="0" y="168"/>
                    </a:cubicBezTo>
                    <a:cubicBezTo>
                      <a:pt x="0" y="263"/>
                      <a:pt x="95" y="358"/>
                      <a:pt x="167" y="358"/>
                    </a:cubicBezTo>
                    <a:cubicBezTo>
                      <a:pt x="286" y="358"/>
                      <a:pt x="357" y="263"/>
                      <a:pt x="357" y="168"/>
                    </a:cubicBezTo>
                    <a:cubicBezTo>
                      <a:pt x="357" y="72"/>
                      <a:pt x="262" y="1"/>
                      <a:pt x="167"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1" name="Google Shape;2601;p40"/>
              <p:cNvSpPr/>
              <p:nvPr/>
            </p:nvSpPr>
            <p:spPr>
              <a:xfrm>
                <a:off x="7487967" y="2901071"/>
                <a:ext cx="13575" cy="12572"/>
              </a:xfrm>
              <a:custGeom>
                <a:avLst/>
                <a:gdLst/>
                <a:ahLst/>
                <a:cxnLst/>
                <a:rect l="l" t="t" r="r" b="b"/>
                <a:pathLst>
                  <a:path w="406" h="376" extrusionOk="0">
                    <a:moveTo>
                      <a:pt x="223" y="1"/>
                    </a:moveTo>
                    <a:cubicBezTo>
                      <a:pt x="191" y="1"/>
                      <a:pt x="157" y="14"/>
                      <a:pt x="119" y="42"/>
                    </a:cubicBezTo>
                    <a:cubicBezTo>
                      <a:pt x="24" y="90"/>
                      <a:pt x="0" y="185"/>
                      <a:pt x="48" y="281"/>
                    </a:cubicBezTo>
                    <a:cubicBezTo>
                      <a:pt x="96" y="328"/>
                      <a:pt x="143" y="376"/>
                      <a:pt x="215" y="376"/>
                    </a:cubicBezTo>
                    <a:cubicBezTo>
                      <a:pt x="262" y="376"/>
                      <a:pt x="286" y="376"/>
                      <a:pt x="286" y="328"/>
                    </a:cubicBezTo>
                    <a:cubicBezTo>
                      <a:pt x="381" y="281"/>
                      <a:pt x="405" y="185"/>
                      <a:pt x="358" y="90"/>
                    </a:cubicBezTo>
                    <a:cubicBezTo>
                      <a:pt x="314" y="32"/>
                      <a:pt x="271" y="1"/>
                      <a:pt x="223"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2" name="Google Shape;2602;p40"/>
              <p:cNvSpPr/>
              <p:nvPr/>
            </p:nvSpPr>
            <p:spPr>
              <a:xfrm>
                <a:off x="7343822" y="2902074"/>
                <a:ext cx="12003" cy="11569"/>
              </a:xfrm>
              <a:custGeom>
                <a:avLst/>
                <a:gdLst/>
                <a:ahLst/>
                <a:cxnLst/>
                <a:rect l="l" t="t" r="r" b="b"/>
                <a:pathLst>
                  <a:path w="359" h="346" extrusionOk="0">
                    <a:moveTo>
                      <a:pt x="177" y="1"/>
                    </a:moveTo>
                    <a:cubicBezTo>
                      <a:pt x="132" y="1"/>
                      <a:pt x="84" y="12"/>
                      <a:pt x="49" y="36"/>
                    </a:cubicBezTo>
                    <a:cubicBezTo>
                      <a:pt x="1" y="84"/>
                      <a:pt x="1" y="227"/>
                      <a:pt x="49" y="274"/>
                    </a:cubicBezTo>
                    <a:cubicBezTo>
                      <a:pt x="72" y="298"/>
                      <a:pt x="144" y="346"/>
                      <a:pt x="168" y="346"/>
                    </a:cubicBezTo>
                    <a:cubicBezTo>
                      <a:pt x="239" y="346"/>
                      <a:pt x="263" y="298"/>
                      <a:pt x="287" y="274"/>
                    </a:cubicBezTo>
                    <a:cubicBezTo>
                      <a:pt x="358" y="227"/>
                      <a:pt x="358" y="84"/>
                      <a:pt x="287" y="36"/>
                    </a:cubicBezTo>
                    <a:cubicBezTo>
                      <a:pt x="263" y="12"/>
                      <a:pt x="221" y="1"/>
                      <a:pt x="177"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3" name="Google Shape;2603;p40"/>
              <p:cNvSpPr/>
              <p:nvPr/>
            </p:nvSpPr>
            <p:spPr>
              <a:xfrm>
                <a:off x="7488769" y="3046954"/>
                <a:ext cx="11970" cy="11635"/>
              </a:xfrm>
              <a:custGeom>
                <a:avLst/>
                <a:gdLst/>
                <a:ahLst/>
                <a:cxnLst/>
                <a:rect l="l" t="t" r="r" b="b"/>
                <a:pathLst>
                  <a:path w="358" h="348" extrusionOk="0">
                    <a:moveTo>
                      <a:pt x="185" y="0"/>
                    </a:moveTo>
                    <a:cubicBezTo>
                      <a:pt x="130" y="0"/>
                      <a:pt x="72" y="22"/>
                      <a:pt x="24" y="85"/>
                    </a:cubicBezTo>
                    <a:cubicBezTo>
                      <a:pt x="0" y="180"/>
                      <a:pt x="0" y="252"/>
                      <a:pt x="95" y="323"/>
                    </a:cubicBezTo>
                    <a:cubicBezTo>
                      <a:pt x="119" y="347"/>
                      <a:pt x="143" y="347"/>
                      <a:pt x="191" y="347"/>
                    </a:cubicBezTo>
                    <a:cubicBezTo>
                      <a:pt x="238" y="347"/>
                      <a:pt x="310" y="323"/>
                      <a:pt x="334" y="252"/>
                    </a:cubicBezTo>
                    <a:cubicBezTo>
                      <a:pt x="357" y="180"/>
                      <a:pt x="357" y="85"/>
                      <a:pt x="262" y="14"/>
                    </a:cubicBezTo>
                    <a:cubicBezTo>
                      <a:pt x="238" y="6"/>
                      <a:pt x="212" y="0"/>
                      <a:pt x="185" y="0"/>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4" name="Google Shape;2604;p40"/>
              <p:cNvSpPr/>
              <p:nvPr/>
            </p:nvSpPr>
            <p:spPr>
              <a:xfrm>
                <a:off x="7343822" y="3047188"/>
                <a:ext cx="12003" cy="11401"/>
              </a:xfrm>
              <a:custGeom>
                <a:avLst/>
                <a:gdLst/>
                <a:ahLst/>
                <a:cxnLst/>
                <a:rect l="l" t="t" r="r" b="b"/>
                <a:pathLst>
                  <a:path w="359" h="341" extrusionOk="0">
                    <a:moveTo>
                      <a:pt x="177" y="1"/>
                    </a:moveTo>
                    <a:cubicBezTo>
                      <a:pt x="132" y="1"/>
                      <a:pt x="84" y="19"/>
                      <a:pt x="49" y="54"/>
                    </a:cubicBezTo>
                    <a:cubicBezTo>
                      <a:pt x="1" y="102"/>
                      <a:pt x="1" y="221"/>
                      <a:pt x="49" y="292"/>
                    </a:cubicBezTo>
                    <a:cubicBezTo>
                      <a:pt x="72" y="316"/>
                      <a:pt x="144" y="340"/>
                      <a:pt x="168" y="340"/>
                    </a:cubicBezTo>
                    <a:cubicBezTo>
                      <a:pt x="239" y="340"/>
                      <a:pt x="263" y="316"/>
                      <a:pt x="287" y="292"/>
                    </a:cubicBezTo>
                    <a:cubicBezTo>
                      <a:pt x="358" y="221"/>
                      <a:pt x="358" y="102"/>
                      <a:pt x="287" y="54"/>
                    </a:cubicBezTo>
                    <a:cubicBezTo>
                      <a:pt x="263" y="19"/>
                      <a:pt x="221" y="1"/>
                      <a:pt x="177" y="1"/>
                    </a:cubicBez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605" name="Google Shape;2605;p40"/>
          <p:cNvGrpSpPr/>
          <p:nvPr/>
        </p:nvGrpSpPr>
        <p:grpSpPr>
          <a:xfrm>
            <a:off x="1311775" y="1499763"/>
            <a:ext cx="615000" cy="615000"/>
            <a:chOff x="1311763" y="1142388"/>
            <a:chExt cx="615000" cy="615000"/>
          </a:xfrm>
        </p:grpSpPr>
        <p:sp>
          <p:nvSpPr>
            <p:cNvPr id="2466" name="Google Shape;2466;p40"/>
            <p:cNvSpPr/>
            <p:nvPr/>
          </p:nvSpPr>
          <p:spPr>
            <a:xfrm>
              <a:off x="1311763" y="114238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606" name="Google Shape;2606;p40"/>
            <p:cNvGrpSpPr/>
            <p:nvPr/>
          </p:nvGrpSpPr>
          <p:grpSpPr>
            <a:xfrm>
              <a:off x="1423377" y="1263153"/>
              <a:ext cx="391772" cy="373470"/>
              <a:chOff x="4785416" y="2163528"/>
              <a:chExt cx="391772" cy="373470"/>
            </a:xfrm>
          </p:grpSpPr>
          <p:sp>
            <p:nvSpPr>
              <p:cNvPr id="2607" name="Google Shape;2607;p40"/>
              <p:cNvSpPr/>
              <p:nvPr/>
            </p:nvSpPr>
            <p:spPr>
              <a:xfrm>
                <a:off x="4785416" y="2178675"/>
                <a:ext cx="312952" cy="358323"/>
              </a:xfrm>
              <a:custGeom>
                <a:avLst/>
                <a:gdLst/>
                <a:ahLst/>
                <a:cxnLst/>
                <a:rect l="l" t="t" r="r" b="b"/>
                <a:pathLst>
                  <a:path w="9360" h="10717" extrusionOk="0">
                    <a:moveTo>
                      <a:pt x="1429" y="8097"/>
                    </a:moveTo>
                    <a:cubicBezTo>
                      <a:pt x="2334" y="9074"/>
                      <a:pt x="3644" y="9716"/>
                      <a:pt x="5073" y="9716"/>
                    </a:cubicBezTo>
                    <a:cubicBezTo>
                      <a:pt x="5382" y="9716"/>
                      <a:pt x="5739" y="9669"/>
                      <a:pt x="6073" y="9621"/>
                    </a:cubicBezTo>
                    <a:lnTo>
                      <a:pt x="6073" y="10240"/>
                    </a:lnTo>
                    <a:cubicBezTo>
                      <a:pt x="6073" y="10502"/>
                      <a:pt x="6287" y="10717"/>
                      <a:pt x="6549" y="10717"/>
                    </a:cubicBezTo>
                    <a:cubicBezTo>
                      <a:pt x="6811" y="10717"/>
                      <a:pt x="7025" y="10502"/>
                      <a:pt x="7025" y="10240"/>
                    </a:cubicBezTo>
                    <a:lnTo>
                      <a:pt x="7025" y="9312"/>
                    </a:lnTo>
                    <a:cubicBezTo>
                      <a:pt x="7287" y="9193"/>
                      <a:pt x="7525" y="9074"/>
                      <a:pt x="7764" y="8907"/>
                    </a:cubicBezTo>
                    <a:lnTo>
                      <a:pt x="7764" y="9264"/>
                    </a:lnTo>
                    <a:cubicBezTo>
                      <a:pt x="7764" y="9550"/>
                      <a:pt x="8002" y="9764"/>
                      <a:pt x="8287" y="9764"/>
                    </a:cubicBezTo>
                    <a:cubicBezTo>
                      <a:pt x="8573" y="9764"/>
                      <a:pt x="8788" y="9526"/>
                      <a:pt x="8788" y="9264"/>
                    </a:cubicBezTo>
                    <a:lnTo>
                      <a:pt x="8788" y="8002"/>
                    </a:lnTo>
                    <a:lnTo>
                      <a:pt x="9359" y="3715"/>
                    </a:lnTo>
                    <a:lnTo>
                      <a:pt x="4144" y="0"/>
                    </a:lnTo>
                    <a:cubicBezTo>
                      <a:pt x="2739" y="262"/>
                      <a:pt x="1524" y="1143"/>
                      <a:pt x="810" y="2334"/>
                    </a:cubicBezTo>
                    <a:cubicBezTo>
                      <a:pt x="453" y="3168"/>
                      <a:pt x="0" y="6644"/>
                      <a:pt x="1429" y="8097"/>
                    </a:cubicBezTo>
                    <a:close/>
                    <a:moveTo>
                      <a:pt x="1429" y="8097"/>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8" name="Google Shape;2608;p40"/>
              <p:cNvSpPr/>
              <p:nvPr/>
            </p:nvSpPr>
            <p:spPr>
              <a:xfrm>
                <a:off x="4791769" y="2254308"/>
                <a:ext cx="105153" cy="195127"/>
              </a:xfrm>
              <a:custGeom>
                <a:avLst/>
                <a:gdLst/>
                <a:ahLst/>
                <a:cxnLst/>
                <a:rect l="l" t="t" r="r" b="b"/>
                <a:pathLst>
                  <a:path w="3145" h="5836" extrusionOk="0">
                    <a:moveTo>
                      <a:pt x="667" y="1"/>
                    </a:moveTo>
                    <a:cubicBezTo>
                      <a:pt x="239" y="739"/>
                      <a:pt x="1" y="1596"/>
                      <a:pt x="1" y="2525"/>
                    </a:cubicBezTo>
                    <a:cubicBezTo>
                      <a:pt x="1" y="3811"/>
                      <a:pt x="477" y="4978"/>
                      <a:pt x="1263" y="5835"/>
                    </a:cubicBezTo>
                    <a:cubicBezTo>
                      <a:pt x="2263" y="5240"/>
                      <a:pt x="1334" y="4240"/>
                      <a:pt x="2311" y="3668"/>
                    </a:cubicBezTo>
                    <a:cubicBezTo>
                      <a:pt x="2930" y="3335"/>
                      <a:pt x="3144" y="2215"/>
                      <a:pt x="2144" y="1906"/>
                    </a:cubicBezTo>
                    <a:cubicBezTo>
                      <a:pt x="596" y="1501"/>
                      <a:pt x="1977" y="906"/>
                      <a:pt x="667" y="1"/>
                    </a:cubicBezTo>
                    <a:close/>
                    <a:moveTo>
                      <a:pt x="667" y="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9" name="Google Shape;2609;p40"/>
              <p:cNvSpPr/>
              <p:nvPr/>
            </p:nvSpPr>
            <p:spPr>
              <a:xfrm>
                <a:off x="4864226" y="2172288"/>
                <a:ext cx="155306" cy="197501"/>
              </a:xfrm>
              <a:custGeom>
                <a:avLst/>
                <a:gdLst/>
                <a:ahLst/>
                <a:cxnLst/>
                <a:rect l="l" t="t" r="r" b="b"/>
                <a:pathLst>
                  <a:path w="4645" h="5907" extrusionOk="0">
                    <a:moveTo>
                      <a:pt x="1834" y="144"/>
                    </a:moveTo>
                    <a:cubicBezTo>
                      <a:pt x="572" y="572"/>
                      <a:pt x="1" y="2716"/>
                      <a:pt x="1572" y="3454"/>
                    </a:cubicBezTo>
                    <a:cubicBezTo>
                      <a:pt x="2430" y="3882"/>
                      <a:pt x="2430" y="3859"/>
                      <a:pt x="2430" y="4406"/>
                    </a:cubicBezTo>
                    <a:cubicBezTo>
                      <a:pt x="2406" y="5907"/>
                      <a:pt x="4192" y="5716"/>
                      <a:pt x="4525" y="4811"/>
                    </a:cubicBezTo>
                    <a:lnTo>
                      <a:pt x="4168" y="4454"/>
                    </a:lnTo>
                    <a:cubicBezTo>
                      <a:pt x="4073" y="4359"/>
                      <a:pt x="4073" y="4216"/>
                      <a:pt x="4168" y="4121"/>
                    </a:cubicBezTo>
                    <a:lnTo>
                      <a:pt x="4335" y="3930"/>
                    </a:lnTo>
                    <a:cubicBezTo>
                      <a:pt x="4216" y="3740"/>
                      <a:pt x="4144" y="3525"/>
                      <a:pt x="4073" y="3287"/>
                    </a:cubicBezTo>
                    <a:lnTo>
                      <a:pt x="3811" y="3287"/>
                    </a:lnTo>
                    <a:cubicBezTo>
                      <a:pt x="3692" y="3287"/>
                      <a:pt x="3573" y="3192"/>
                      <a:pt x="3573" y="3049"/>
                    </a:cubicBezTo>
                    <a:lnTo>
                      <a:pt x="3573" y="2263"/>
                    </a:lnTo>
                    <a:cubicBezTo>
                      <a:pt x="3573" y="2144"/>
                      <a:pt x="3668" y="2025"/>
                      <a:pt x="3811" y="2025"/>
                    </a:cubicBezTo>
                    <a:lnTo>
                      <a:pt x="4073" y="2025"/>
                    </a:lnTo>
                    <a:cubicBezTo>
                      <a:pt x="4144" y="1787"/>
                      <a:pt x="4216" y="1596"/>
                      <a:pt x="4335" y="1382"/>
                    </a:cubicBezTo>
                    <a:lnTo>
                      <a:pt x="4168" y="1191"/>
                    </a:lnTo>
                    <a:cubicBezTo>
                      <a:pt x="4073" y="1120"/>
                      <a:pt x="4073" y="953"/>
                      <a:pt x="4168" y="882"/>
                    </a:cubicBezTo>
                    <a:lnTo>
                      <a:pt x="4644" y="406"/>
                    </a:lnTo>
                    <a:cubicBezTo>
                      <a:pt x="4049" y="167"/>
                      <a:pt x="3382" y="1"/>
                      <a:pt x="2716" y="1"/>
                    </a:cubicBezTo>
                    <a:cubicBezTo>
                      <a:pt x="2406" y="72"/>
                      <a:pt x="2120" y="96"/>
                      <a:pt x="1834" y="144"/>
                    </a:cubicBezTo>
                    <a:close/>
                    <a:moveTo>
                      <a:pt x="1834" y="144"/>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0" name="Google Shape;2610;p40"/>
              <p:cNvSpPr/>
              <p:nvPr/>
            </p:nvSpPr>
            <p:spPr>
              <a:xfrm>
                <a:off x="4928726" y="2334723"/>
                <a:ext cx="190345" cy="201479"/>
              </a:xfrm>
              <a:custGeom>
                <a:avLst/>
                <a:gdLst/>
                <a:ahLst/>
                <a:cxnLst/>
                <a:rect l="l" t="t" r="r" b="b"/>
                <a:pathLst>
                  <a:path w="5693" h="6026" extrusionOk="0">
                    <a:moveTo>
                      <a:pt x="4859" y="715"/>
                    </a:moveTo>
                    <a:lnTo>
                      <a:pt x="4144" y="715"/>
                    </a:lnTo>
                    <a:lnTo>
                      <a:pt x="4073" y="715"/>
                    </a:lnTo>
                    <a:cubicBezTo>
                      <a:pt x="4001" y="691"/>
                      <a:pt x="3930" y="596"/>
                      <a:pt x="3930" y="525"/>
                    </a:cubicBezTo>
                    <a:lnTo>
                      <a:pt x="3930" y="239"/>
                    </a:lnTo>
                    <a:cubicBezTo>
                      <a:pt x="3716" y="191"/>
                      <a:pt x="3549" y="120"/>
                      <a:pt x="3358" y="1"/>
                    </a:cubicBezTo>
                    <a:lnTo>
                      <a:pt x="3358" y="168"/>
                    </a:lnTo>
                    <a:cubicBezTo>
                      <a:pt x="3358" y="2478"/>
                      <a:pt x="1930" y="4407"/>
                      <a:pt x="1" y="4954"/>
                    </a:cubicBezTo>
                    <a:cubicBezTo>
                      <a:pt x="263" y="4978"/>
                      <a:pt x="548" y="5002"/>
                      <a:pt x="810" y="5002"/>
                    </a:cubicBezTo>
                    <a:cubicBezTo>
                      <a:pt x="1144" y="5002"/>
                      <a:pt x="1477" y="4978"/>
                      <a:pt x="1811" y="4930"/>
                    </a:cubicBezTo>
                    <a:lnTo>
                      <a:pt x="1811" y="5550"/>
                    </a:lnTo>
                    <a:cubicBezTo>
                      <a:pt x="1811" y="5812"/>
                      <a:pt x="2025" y="6026"/>
                      <a:pt x="2287" y="6026"/>
                    </a:cubicBezTo>
                    <a:cubicBezTo>
                      <a:pt x="2549" y="6026"/>
                      <a:pt x="2763" y="5812"/>
                      <a:pt x="2763" y="5550"/>
                    </a:cubicBezTo>
                    <a:lnTo>
                      <a:pt x="2763" y="4621"/>
                    </a:lnTo>
                    <a:cubicBezTo>
                      <a:pt x="3025" y="4502"/>
                      <a:pt x="3287" y="4383"/>
                      <a:pt x="3525" y="4216"/>
                    </a:cubicBezTo>
                    <a:lnTo>
                      <a:pt x="3525" y="4573"/>
                    </a:lnTo>
                    <a:cubicBezTo>
                      <a:pt x="3525" y="4859"/>
                      <a:pt x="3740" y="5073"/>
                      <a:pt x="4025" y="5073"/>
                    </a:cubicBezTo>
                    <a:cubicBezTo>
                      <a:pt x="4311" y="5073"/>
                      <a:pt x="4525" y="4835"/>
                      <a:pt x="4525" y="4573"/>
                    </a:cubicBezTo>
                    <a:lnTo>
                      <a:pt x="4525" y="3311"/>
                    </a:lnTo>
                    <a:cubicBezTo>
                      <a:pt x="5216" y="2501"/>
                      <a:pt x="5668" y="1477"/>
                      <a:pt x="5692" y="310"/>
                    </a:cubicBezTo>
                    <a:lnTo>
                      <a:pt x="5692" y="48"/>
                    </a:lnTo>
                    <a:cubicBezTo>
                      <a:pt x="5502" y="120"/>
                      <a:pt x="5335" y="191"/>
                      <a:pt x="5145" y="239"/>
                    </a:cubicBezTo>
                    <a:lnTo>
                      <a:pt x="5145" y="525"/>
                    </a:lnTo>
                    <a:cubicBezTo>
                      <a:pt x="5145" y="644"/>
                      <a:pt x="5073" y="763"/>
                      <a:pt x="4906" y="763"/>
                    </a:cubicBezTo>
                    <a:close/>
                    <a:moveTo>
                      <a:pt x="4859" y="715"/>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1" name="Google Shape;2611;p40"/>
              <p:cNvSpPr/>
              <p:nvPr/>
            </p:nvSpPr>
            <p:spPr>
              <a:xfrm>
                <a:off x="4923142" y="2174696"/>
                <a:ext cx="96393" cy="56539"/>
              </a:xfrm>
              <a:custGeom>
                <a:avLst/>
                <a:gdLst/>
                <a:ahLst/>
                <a:cxnLst/>
                <a:rect l="l" t="t" r="r" b="b"/>
                <a:pathLst>
                  <a:path w="2883" h="1691" extrusionOk="0">
                    <a:moveTo>
                      <a:pt x="2882" y="381"/>
                    </a:moveTo>
                    <a:cubicBezTo>
                      <a:pt x="2287" y="143"/>
                      <a:pt x="1620" y="0"/>
                      <a:pt x="954" y="0"/>
                    </a:cubicBezTo>
                    <a:cubicBezTo>
                      <a:pt x="644" y="0"/>
                      <a:pt x="358" y="24"/>
                      <a:pt x="49" y="95"/>
                    </a:cubicBezTo>
                    <a:cubicBezTo>
                      <a:pt x="25" y="95"/>
                      <a:pt x="1" y="119"/>
                      <a:pt x="1" y="119"/>
                    </a:cubicBezTo>
                    <a:cubicBezTo>
                      <a:pt x="954" y="357"/>
                      <a:pt x="1811" y="929"/>
                      <a:pt x="2430" y="1691"/>
                    </a:cubicBezTo>
                    <a:cubicBezTo>
                      <a:pt x="2501" y="1572"/>
                      <a:pt x="2525" y="1500"/>
                      <a:pt x="2573" y="1381"/>
                    </a:cubicBezTo>
                    <a:lnTo>
                      <a:pt x="2406" y="1191"/>
                    </a:lnTo>
                    <a:cubicBezTo>
                      <a:pt x="2311" y="1096"/>
                      <a:pt x="2311" y="953"/>
                      <a:pt x="2406" y="857"/>
                    </a:cubicBezTo>
                    <a:lnTo>
                      <a:pt x="2668" y="596"/>
                    </a:lnTo>
                    <a:close/>
                    <a:moveTo>
                      <a:pt x="2882" y="38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2" name="Google Shape;2612;p40"/>
              <p:cNvSpPr/>
              <p:nvPr/>
            </p:nvSpPr>
            <p:spPr>
              <a:xfrm>
                <a:off x="4889705" y="2383306"/>
                <a:ext cx="97196" cy="70113"/>
              </a:xfrm>
              <a:custGeom>
                <a:avLst/>
                <a:gdLst/>
                <a:ahLst/>
                <a:cxnLst/>
                <a:rect l="l" t="t" r="r" b="b"/>
                <a:pathLst>
                  <a:path w="2907" h="2097" extrusionOk="0">
                    <a:moveTo>
                      <a:pt x="1072" y="810"/>
                    </a:moveTo>
                    <a:cubicBezTo>
                      <a:pt x="834" y="786"/>
                      <a:pt x="548" y="715"/>
                      <a:pt x="310" y="1025"/>
                    </a:cubicBezTo>
                    <a:cubicBezTo>
                      <a:pt x="1" y="1477"/>
                      <a:pt x="453" y="2096"/>
                      <a:pt x="1596" y="1763"/>
                    </a:cubicBezTo>
                    <a:cubicBezTo>
                      <a:pt x="2001" y="1644"/>
                      <a:pt x="2311" y="1406"/>
                      <a:pt x="2454" y="1144"/>
                    </a:cubicBezTo>
                    <a:cubicBezTo>
                      <a:pt x="2906" y="358"/>
                      <a:pt x="2096" y="1"/>
                      <a:pt x="1620" y="524"/>
                    </a:cubicBezTo>
                    <a:cubicBezTo>
                      <a:pt x="1501" y="667"/>
                      <a:pt x="1311" y="858"/>
                      <a:pt x="1072" y="810"/>
                    </a:cubicBezTo>
                    <a:close/>
                    <a:moveTo>
                      <a:pt x="1072" y="81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3" name="Google Shape;2613;p40"/>
              <p:cNvSpPr/>
              <p:nvPr/>
            </p:nvSpPr>
            <p:spPr>
              <a:xfrm>
                <a:off x="4889705" y="2383306"/>
                <a:ext cx="97196" cy="70113"/>
              </a:xfrm>
              <a:custGeom>
                <a:avLst/>
                <a:gdLst/>
                <a:ahLst/>
                <a:cxnLst/>
                <a:rect l="l" t="t" r="r" b="b"/>
                <a:pathLst>
                  <a:path w="2907" h="2097" extrusionOk="0">
                    <a:moveTo>
                      <a:pt x="1072" y="810"/>
                    </a:moveTo>
                    <a:cubicBezTo>
                      <a:pt x="834" y="786"/>
                      <a:pt x="548" y="715"/>
                      <a:pt x="310" y="1025"/>
                    </a:cubicBezTo>
                    <a:cubicBezTo>
                      <a:pt x="1" y="1477"/>
                      <a:pt x="453" y="2096"/>
                      <a:pt x="1596" y="1763"/>
                    </a:cubicBezTo>
                    <a:cubicBezTo>
                      <a:pt x="2001" y="1644"/>
                      <a:pt x="2311" y="1406"/>
                      <a:pt x="2454" y="1144"/>
                    </a:cubicBezTo>
                    <a:cubicBezTo>
                      <a:pt x="2906" y="358"/>
                      <a:pt x="2096" y="1"/>
                      <a:pt x="1620" y="524"/>
                    </a:cubicBezTo>
                    <a:cubicBezTo>
                      <a:pt x="1501" y="667"/>
                      <a:pt x="1311" y="858"/>
                      <a:pt x="1072" y="810"/>
                    </a:cubicBezTo>
                    <a:close/>
                    <a:moveTo>
                      <a:pt x="1072" y="81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4" name="Google Shape;2614;p40"/>
              <p:cNvSpPr/>
              <p:nvPr/>
            </p:nvSpPr>
            <p:spPr>
              <a:xfrm>
                <a:off x="4983662" y="2163528"/>
                <a:ext cx="193522" cy="197501"/>
              </a:xfrm>
              <a:custGeom>
                <a:avLst/>
                <a:gdLst/>
                <a:ahLst/>
                <a:cxnLst/>
                <a:rect l="l" t="t" r="r" b="b"/>
                <a:pathLst>
                  <a:path w="5788" h="5907" extrusionOk="0">
                    <a:moveTo>
                      <a:pt x="2287" y="310"/>
                    </a:moveTo>
                    <a:lnTo>
                      <a:pt x="2287" y="572"/>
                    </a:lnTo>
                    <a:cubicBezTo>
                      <a:pt x="2049" y="644"/>
                      <a:pt x="1835" y="715"/>
                      <a:pt x="1620" y="834"/>
                    </a:cubicBezTo>
                    <a:lnTo>
                      <a:pt x="1454" y="668"/>
                    </a:lnTo>
                    <a:cubicBezTo>
                      <a:pt x="1358" y="572"/>
                      <a:pt x="1215" y="572"/>
                      <a:pt x="1120" y="668"/>
                    </a:cubicBezTo>
                    <a:lnTo>
                      <a:pt x="858" y="930"/>
                    </a:lnTo>
                    <a:lnTo>
                      <a:pt x="596" y="1191"/>
                    </a:lnTo>
                    <a:cubicBezTo>
                      <a:pt x="501" y="1287"/>
                      <a:pt x="501" y="1430"/>
                      <a:pt x="596" y="1525"/>
                    </a:cubicBezTo>
                    <a:lnTo>
                      <a:pt x="763" y="1715"/>
                    </a:lnTo>
                    <a:cubicBezTo>
                      <a:pt x="644" y="1906"/>
                      <a:pt x="572" y="2120"/>
                      <a:pt x="501" y="2358"/>
                    </a:cubicBezTo>
                    <a:lnTo>
                      <a:pt x="239" y="2358"/>
                    </a:lnTo>
                    <a:cubicBezTo>
                      <a:pt x="120" y="2358"/>
                      <a:pt x="1" y="2454"/>
                      <a:pt x="1" y="2597"/>
                    </a:cubicBezTo>
                    <a:lnTo>
                      <a:pt x="1" y="3382"/>
                    </a:lnTo>
                    <a:cubicBezTo>
                      <a:pt x="1" y="3478"/>
                      <a:pt x="96" y="3621"/>
                      <a:pt x="239" y="3621"/>
                    </a:cubicBezTo>
                    <a:lnTo>
                      <a:pt x="501" y="3621"/>
                    </a:lnTo>
                    <a:cubicBezTo>
                      <a:pt x="572" y="3859"/>
                      <a:pt x="644" y="4049"/>
                      <a:pt x="763" y="4264"/>
                    </a:cubicBezTo>
                    <a:lnTo>
                      <a:pt x="596" y="4454"/>
                    </a:lnTo>
                    <a:cubicBezTo>
                      <a:pt x="501" y="4525"/>
                      <a:pt x="501" y="4692"/>
                      <a:pt x="596" y="4764"/>
                    </a:cubicBezTo>
                    <a:lnTo>
                      <a:pt x="739" y="4930"/>
                    </a:lnTo>
                    <a:lnTo>
                      <a:pt x="1120" y="5311"/>
                    </a:lnTo>
                    <a:cubicBezTo>
                      <a:pt x="1215" y="5407"/>
                      <a:pt x="1358" y="5407"/>
                      <a:pt x="1454" y="5311"/>
                    </a:cubicBezTo>
                    <a:lnTo>
                      <a:pt x="1644" y="5121"/>
                    </a:lnTo>
                    <a:cubicBezTo>
                      <a:pt x="1835" y="5240"/>
                      <a:pt x="2049" y="5335"/>
                      <a:pt x="2287" y="5407"/>
                    </a:cubicBezTo>
                    <a:lnTo>
                      <a:pt x="2287" y="5669"/>
                    </a:lnTo>
                    <a:cubicBezTo>
                      <a:pt x="2287" y="5788"/>
                      <a:pt x="2382" y="5907"/>
                      <a:pt x="2525" y="5907"/>
                    </a:cubicBezTo>
                    <a:lnTo>
                      <a:pt x="3311" y="5907"/>
                    </a:lnTo>
                    <a:cubicBezTo>
                      <a:pt x="3430" y="5907"/>
                      <a:pt x="3549" y="5811"/>
                      <a:pt x="3549" y="5669"/>
                    </a:cubicBezTo>
                    <a:lnTo>
                      <a:pt x="3549" y="5407"/>
                    </a:lnTo>
                    <a:cubicBezTo>
                      <a:pt x="3764" y="5335"/>
                      <a:pt x="3978" y="5240"/>
                      <a:pt x="4192" y="5121"/>
                    </a:cubicBezTo>
                    <a:lnTo>
                      <a:pt x="4383" y="5311"/>
                    </a:lnTo>
                    <a:cubicBezTo>
                      <a:pt x="4454" y="5407"/>
                      <a:pt x="4621" y="5407"/>
                      <a:pt x="4692" y="5311"/>
                    </a:cubicBezTo>
                    <a:lnTo>
                      <a:pt x="5240" y="4764"/>
                    </a:lnTo>
                    <a:cubicBezTo>
                      <a:pt x="5335" y="4692"/>
                      <a:pt x="5335" y="4525"/>
                      <a:pt x="5240" y="4454"/>
                    </a:cubicBezTo>
                    <a:lnTo>
                      <a:pt x="5026" y="4216"/>
                    </a:lnTo>
                    <a:cubicBezTo>
                      <a:pt x="5145" y="4002"/>
                      <a:pt x="5240" y="3787"/>
                      <a:pt x="5288" y="3549"/>
                    </a:cubicBezTo>
                    <a:lnTo>
                      <a:pt x="5550" y="3549"/>
                    </a:lnTo>
                    <a:cubicBezTo>
                      <a:pt x="5669" y="3549"/>
                      <a:pt x="5788" y="3454"/>
                      <a:pt x="5788" y="3311"/>
                    </a:cubicBezTo>
                    <a:lnTo>
                      <a:pt x="5788" y="2549"/>
                    </a:lnTo>
                    <a:cubicBezTo>
                      <a:pt x="5788" y="2430"/>
                      <a:pt x="5716" y="2311"/>
                      <a:pt x="5550" y="2311"/>
                    </a:cubicBezTo>
                    <a:lnTo>
                      <a:pt x="5288" y="2311"/>
                    </a:lnTo>
                    <a:cubicBezTo>
                      <a:pt x="5240" y="2073"/>
                      <a:pt x="5145" y="1858"/>
                      <a:pt x="5026" y="1644"/>
                    </a:cubicBezTo>
                    <a:lnTo>
                      <a:pt x="5216" y="1477"/>
                    </a:lnTo>
                    <a:cubicBezTo>
                      <a:pt x="5288" y="1382"/>
                      <a:pt x="5288" y="1239"/>
                      <a:pt x="5216" y="1144"/>
                    </a:cubicBezTo>
                    <a:lnTo>
                      <a:pt x="4668" y="596"/>
                    </a:lnTo>
                    <a:cubicBezTo>
                      <a:pt x="4573" y="525"/>
                      <a:pt x="4430" y="525"/>
                      <a:pt x="4335" y="596"/>
                    </a:cubicBezTo>
                    <a:lnTo>
                      <a:pt x="4168" y="787"/>
                    </a:lnTo>
                    <a:cubicBezTo>
                      <a:pt x="3954" y="668"/>
                      <a:pt x="3740" y="572"/>
                      <a:pt x="3502" y="525"/>
                    </a:cubicBezTo>
                    <a:lnTo>
                      <a:pt x="3502" y="239"/>
                    </a:lnTo>
                    <a:cubicBezTo>
                      <a:pt x="3502" y="120"/>
                      <a:pt x="3430" y="1"/>
                      <a:pt x="3263" y="1"/>
                    </a:cubicBezTo>
                    <a:lnTo>
                      <a:pt x="2501" y="1"/>
                    </a:lnTo>
                    <a:cubicBezTo>
                      <a:pt x="2406" y="72"/>
                      <a:pt x="2287" y="191"/>
                      <a:pt x="2287" y="310"/>
                    </a:cubicBezTo>
                    <a:close/>
                    <a:moveTo>
                      <a:pt x="2906" y="1311"/>
                    </a:moveTo>
                    <a:cubicBezTo>
                      <a:pt x="3835" y="1311"/>
                      <a:pt x="4573" y="2073"/>
                      <a:pt x="4573" y="2978"/>
                    </a:cubicBezTo>
                    <a:cubicBezTo>
                      <a:pt x="4573" y="3906"/>
                      <a:pt x="3835" y="4645"/>
                      <a:pt x="2906" y="4645"/>
                    </a:cubicBezTo>
                    <a:cubicBezTo>
                      <a:pt x="1977" y="4645"/>
                      <a:pt x="1239" y="3906"/>
                      <a:pt x="1239" y="2978"/>
                    </a:cubicBezTo>
                    <a:cubicBezTo>
                      <a:pt x="1239" y="2025"/>
                      <a:pt x="1977" y="1311"/>
                      <a:pt x="2906" y="1311"/>
                    </a:cubicBezTo>
                    <a:close/>
                    <a:moveTo>
                      <a:pt x="2906" y="131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5" name="Google Shape;2615;p40"/>
              <p:cNvSpPr/>
              <p:nvPr/>
            </p:nvSpPr>
            <p:spPr>
              <a:xfrm>
                <a:off x="5064880" y="2165935"/>
                <a:ext cx="112308" cy="191917"/>
              </a:xfrm>
              <a:custGeom>
                <a:avLst/>
                <a:gdLst/>
                <a:ahLst/>
                <a:cxnLst/>
                <a:rect l="l" t="t" r="r" b="b"/>
                <a:pathLst>
                  <a:path w="3359" h="5740" extrusionOk="0">
                    <a:moveTo>
                      <a:pt x="834" y="0"/>
                    </a:moveTo>
                    <a:lnTo>
                      <a:pt x="72" y="0"/>
                    </a:lnTo>
                    <a:cubicBezTo>
                      <a:pt x="430" y="381"/>
                      <a:pt x="692" y="810"/>
                      <a:pt x="906" y="1286"/>
                    </a:cubicBezTo>
                    <a:cubicBezTo>
                      <a:pt x="1573" y="1477"/>
                      <a:pt x="2120" y="2120"/>
                      <a:pt x="2120" y="2858"/>
                    </a:cubicBezTo>
                    <a:cubicBezTo>
                      <a:pt x="2120" y="3620"/>
                      <a:pt x="1596" y="4287"/>
                      <a:pt x="858" y="4453"/>
                    </a:cubicBezTo>
                    <a:cubicBezTo>
                      <a:pt x="834" y="4549"/>
                      <a:pt x="787" y="4668"/>
                      <a:pt x="715" y="4763"/>
                    </a:cubicBezTo>
                    <a:cubicBezTo>
                      <a:pt x="549" y="5120"/>
                      <a:pt x="311" y="5454"/>
                      <a:pt x="1" y="5739"/>
                    </a:cubicBezTo>
                    <a:lnTo>
                      <a:pt x="72" y="5739"/>
                    </a:lnTo>
                    <a:lnTo>
                      <a:pt x="834" y="5739"/>
                    </a:lnTo>
                    <a:cubicBezTo>
                      <a:pt x="953" y="5739"/>
                      <a:pt x="1073" y="5644"/>
                      <a:pt x="1073" y="5501"/>
                    </a:cubicBezTo>
                    <a:lnTo>
                      <a:pt x="1073" y="5239"/>
                    </a:lnTo>
                    <a:cubicBezTo>
                      <a:pt x="1311" y="5168"/>
                      <a:pt x="1525" y="5096"/>
                      <a:pt x="1739" y="4977"/>
                    </a:cubicBezTo>
                    <a:lnTo>
                      <a:pt x="1906" y="5144"/>
                    </a:lnTo>
                    <a:cubicBezTo>
                      <a:pt x="2001" y="5239"/>
                      <a:pt x="2144" y="5239"/>
                      <a:pt x="2239" y="5144"/>
                    </a:cubicBezTo>
                    <a:lnTo>
                      <a:pt x="2787" y="4620"/>
                    </a:lnTo>
                    <a:cubicBezTo>
                      <a:pt x="2859" y="4525"/>
                      <a:pt x="2859" y="4382"/>
                      <a:pt x="2787" y="4287"/>
                    </a:cubicBezTo>
                    <a:lnTo>
                      <a:pt x="2597" y="4144"/>
                    </a:lnTo>
                    <a:cubicBezTo>
                      <a:pt x="2716" y="3930"/>
                      <a:pt x="2811" y="3715"/>
                      <a:pt x="2859" y="3477"/>
                    </a:cubicBezTo>
                    <a:lnTo>
                      <a:pt x="3121" y="3477"/>
                    </a:lnTo>
                    <a:cubicBezTo>
                      <a:pt x="3240" y="3477"/>
                      <a:pt x="3359" y="3382"/>
                      <a:pt x="3359" y="3239"/>
                    </a:cubicBezTo>
                    <a:lnTo>
                      <a:pt x="3359" y="2477"/>
                    </a:lnTo>
                    <a:cubicBezTo>
                      <a:pt x="3359" y="2358"/>
                      <a:pt x="3287" y="2239"/>
                      <a:pt x="3121" y="2239"/>
                    </a:cubicBezTo>
                    <a:lnTo>
                      <a:pt x="2859" y="2239"/>
                    </a:lnTo>
                    <a:cubicBezTo>
                      <a:pt x="2811" y="2001"/>
                      <a:pt x="2716" y="1786"/>
                      <a:pt x="2597" y="1572"/>
                    </a:cubicBezTo>
                    <a:lnTo>
                      <a:pt x="2787" y="1405"/>
                    </a:lnTo>
                    <a:cubicBezTo>
                      <a:pt x="2859" y="1310"/>
                      <a:pt x="2859" y="1167"/>
                      <a:pt x="2787" y="1072"/>
                    </a:cubicBezTo>
                    <a:lnTo>
                      <a:pt x="2239" y="524"/>
                    </a:lnTo>
                    <a:cubicBezTo>
                      <a:pt x="2144" y="453"/>
                      <a:pt x="2001" y="453"/>
                      <a:pt x="1906" y="524"/>
                    </a:cubicBezTo>
                    <a:lnTo>
                      <a:pt x="1739" y="715"/>
                    </a:lnTo>
                    <a:cubicBezTo>
                      <a:pt x="1525" y="596"/>
                      <a:pt x="1311" y="500"/>
                      <a:pt x="1073" y="453"/>
                    </a:cubicBezTo>
                    <a:lnTo>
                      <a:pt x="1073" y="167"/>
                    </a:lnTo>
                    <a:cubicBezTo>
                      <a:pt x="1073" y="119"/>
                      <a:pt x="1001" y="0"/>
                      <a:pt x="834" y="0"/>
                    </a:cubicBezTo>
                    <a:close/>
                    <a:moveTo>
                      <a:pt x="834" y="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6" name="Google Shape;2616;p40"/>
              <p:cNvSpPr/>
              <p:nvPr/>
            </p:nvSpPr>
            <p:spPr>
              <a:xfrm>
                <a:off x="5025090" y="2206527"/>
                <a:ext cx="111506" cy="111506"/>
              </a:xfrm>
              <a:custGeom>
                <a:avLst/>
                <a:gdLst/>
                <a:ahLst/>
                <a:cxnLst/>
                <a:rect l="l" t="t" r="r" b="b"/>
                <a:pathLst>
                  <a:path w="3335" h="3335" extrusionOk="0">
                    <a:moveTo>
                      <a:pt x="0" y="1668"/>
                    </a:moveTo>
                    <a:cubicBezTo>
                      <a:pt x="0" y="2596"/>
                      <a:pt x="738" y="3335"/>
                      <a:pt x="1667" y="3335"/>
                    </a:cubicBezTo>
                    <a:cubicBezTo>
                      <a:pt x="2596" y="3335"/>
                      <a:pt x="3334" y="2596"/>
                      <a:pt x="3334" y="1668"/>
                    </a:cubicBezTo>
                    <a:cubicBezTo>
                      <a:pt x="3334" y="739"/>
                      <a:pt x="2596" y="1"/>
                      <a:pt x="1667" y="1"/>
                    </a:cubicBezTo>
                    <a:cubicBezTo>
                      <a:pt x="738" y="25"/>
                      <a:pt x="0" y="739"/>
                      <a:pt x="0" y="1668"/>
                    </a:cubicBezTo>
                    <a:close/>
                    <a:moveTo>
                      <a:pt x="0" y="1668"/>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7" name="Google Shape;2617;p40"/>
              <p:cNvSpPr/>
              <p:nvPr/>
            </p:nvSpPr>
            <p:spPr>
              <a:xfrm>
                <a:off x="5060901" y="2232808"/>
                <a:ext cx="38250" cy="54165"/>
              </a:xfrm>
              <a:custGeom>
                <a:avLst/>
                <a:gdLst/>
                <a:ahLst/>
                <a:cxnLst/>
                <a:rect l="l" t="t" r="r" b="b"/>
                <a:pathLst>
                  <a:path w="1144" h="1620" extrusionOk="0">
                    <a:moveTo>
                      <a:pt x="549" y="48"/>
                    </a:moveTo>
                    <a:cubicBezTo>
                      <a:pt x="406" y="286"/>
                      <a:pt x="1" y="786"/>
                      <a:pt x="1" y="1072"/>
                    </a:cubicBezTo>
                    <a:cubicBezTo>
                      <a:pt x="1" y="1453"/>
                      <a:pt x="310" y="1620"/>
                      <a:pt x="572" y="1620"/>
                    </a:cubicBezTo>
                    <a:cubicBezTo>
                      <a:pt x="882" y="1620"/>
                      <a:pt x="1144" y="1453"/>
                      <a:pt x="1144" y="1072"/>
                    </a:cubicBezTo>
                    <a:cubicBezTo>
                      <a:pt x="1144" y="763"/>
                      <a:pt x="787" y="286"/>
                      <a:pt x="596" y="48"/>
                    </a:cubicBezTo>
                    <a:cubicBezTo>
                      <a:pt x="596" y="1"/>
                      <a:pt x="572" y="1"/>
                      <a:pt x="549" y="48"/>
                    </a:cubicBezTo>
                    <a:close/>
                    <a:moveTo>
                      <a:pt x="549" y="48"/>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8" name="Google Shape;2618;p40"/>
              <p:cNvSpPr/>
              <p:nvPr/>
            </p:nvSpPr>
            <p:spPr>
              <a:xfrm>
                <a:off x="5068090" y="2232808"/>
                <a:ext cx="31061" cy="54165"/>
              </a:xfrm>
              <a:custGeom>
                <a:avLst/>
                <a:gdLst/>
                <a:ahLst/>
                <a:cxnLst/>
                <a:rect l="l" t="t" r="r" b="b"/>
                <a:pathLst>
                  <a:path w="929" h="1620" extrusionOk="0">
                    <a:moveTo>
                      <a:pt x="191" y="263"/>
                    </a:moveTo>
                    <a:cubicBezTo>
                      <a:pt x="334" y="501"/>
                      <a:pt x="476" y="763"/>
                      <a:pt x="476" y="953"/>
                    </a:cubicBezTo>
                    <a:cubicBezTo>
                      <a:pt x="476" y="1191"/>
                      <a:pt x="381" y="1334"/>
                      <a:pt x="238" y="1429"/>
                    </a:cubicBezTo>
                    <a:cubicBezTo>
                      <a:pt x="191" y="1453"/>
                      <a:pt x="95" y="1477"/>
                      <a:pt x="0" y="1501"/>
                    </a:cubicBezTo>
                    <a:cubicBezTo>
                      <a:pt x="95" y="1572"/>
                      <a:pt x="215" y="1620"/>
                      <a:pt x="310" y="1620"/>
                    </a:cubicBezTo>
                    <a:lnTo>
                      <a:pt x="357" y="1620"/>
                    </a:lnTo>
                    <a:cubicBezTo>
                      <a:pt x="667" y="1620"/>
                      <a:pt x="929" y="1453"/>
                      <a:pt x="929" y="1072"/>
                    </a:cubicBezTo>
                    <a:cubicBezTo>
                      <a:pt x="929" y="763"/>
                      <a:pt x="572" y="286"/>
                      <a:pt x="381" y="48"/>
                    </a:cubicBezTo>
                    <a:cubicBezTo>
                      <a:pt x="357" y="1"/>
                      <a:pt x="334" y="1"/>
                      <a:pt x="310" y="48"/>
                    </a:cubicBezTo>
                    <a:cubicBezTo>
                      <a:pt x="310" y="120"/>
                      <a:pt x="238" y="191"/>
                      <a:pt x="191" y="263"/>
                    </a:cubicBezTo>
                    <a:close/>
                    <a:moveTo>
                      <a:pt x="191" y="263"/>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9" name="Google Shape;2619;p40"/>
              <p:cNvSpPr/>
              <p:nvPr/>
            </p:nvSpPr>
            <p:spPr>
              <a:xfrm>
                <a:off x="5093568" y="2209704"/>
                <a:ext cx="42228" cy="106758"/>
              </a:xfrm>
              <a:custGeom>
                <a:avLst/>
                <a:gdLst/>
                <a:ahLst/>
                <a:cxnLst/>
                <a:rect l="l" t="t" r="r" b="b"/>
                <a:pathLst>
                  <a:path w="1263" h="3193" extrusionOk="0">
                    <a:moveTo>
                      <a:pt x="72" y="1"/>
                    </a:moveTo>
                    <a:cubicBezTo>
                      <a:pt x="286" y="477"/>
                      <a:pt x="381" y="1001"/>
                      <a:pt x="381" y="1549"/>
                    </a:cubicBezTo>
                    <a:cubicBezTo>
                      <a:pt x="381" y="2144"/>
                      <a:pt x="262" y="2668"/>
                      <a:pt x="0" y="3192"/>
                    </a:cubicBezTo>
                    <a:cubicBezTo>
                      <a:pt x="715" y="3002"/>
                      <a:pt x="1262" y="2335"/>
                      <a:pt x="1262" y="1573"/>
                    </a:cubicBezTo>
                    <a:cubicBezTo>
                      <a:pt x="1262" y="834"/>
                      <a:pt x="762" y="168"/>
                      <a:pt x="72" y="1"/>
                    </a:cubicBezTo>
                    <a:close/>
                    <a:moveTo>
                      <a:pt x="72" y="1"/>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620" name="Google Shape;2620;p40"/>
          <p:cNvGrpSpPr/>
          <p:nvPr/>
        </p:nvGrpSpPr>
        <p:grpSpPr>
          <a:xfrm>
            <a:off x="7203475" y="1499763"/>
            <a:ext cx="615000" cy="615000"/>
            <a:chOff x="7203513" y="1142388"/>
            <a:chExt cx="615000" cy="615000"/>
          </a:xfrm>
        </p:grpSpPr>
        <p:sp>
          <p:nvSpPr>
            <p:cNvPr id="2471" name="Google Shape;2471;p40"/>
            <p:cNvSpPr/>
            <p:nvPr/>
          </p:nvSpPr>
          <p:spPr>
            <a:xfrm>
              <a:off x="7203513" y="114238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621" name="Google Shape;2621;p40"/>
            <p:cNvGrpSpPr/>
            <p:nvPr/>
          </p:nvGrpSpPr>
          <p:grpSpPr>
            <a:xfrm>
              <a:off x="7345770" y="1255590"/>
              <a:ext cx="330484" cy="388594"/>
              <a:chOff x="4005841" y="2156372"/>
              <a:chExt cx="330484" cy="388594"/>
            </a:xfrm>
          </p:grpSpPr>
          <p:sp>
            <p:nvSpPr>
              <p:cNvPr id="2622" name="Google Shape;2622;p40"/>
              <p:cNvSpPr/>
              <p:nvPr/>
            </p:nvSpPr>
            <p:spPr>
              <a:xfrm>
                <a:off x="4005841" y="2156372"/>
                <a:ext cx="328900" cy="383800"/>
              </a:xfrm>
              <a:custGeom>
                <a:avLst/>
                <a:gdLst/>
                <a:ahLst/>
                <a:cxnLst/>
                <a:rect l="l" t="t" r="r" b="b"/>
                <a:pathLst>
                  <a:path w="9837" h="11479" extrusionOk="0">
                    <a:moveTo>
                      <a:pt x="48" y="3144"/>
                    </a:moveTo>
                    <a:cubicBezTo>
                      <a:pt x="1" y="4216"/>
                      <a:pt x="167" y="5121"/>
                      <a:pt x="477" y="6073"/>
                    </a:cubicBezTo>
                    <a:cubicBezTo>
                      <a:pt x="572" y="6311"/>
                      <a:pt x="667" y="6573"/>
                      <a:pt x="787" y="6835"/>
                    </a:cubicBezTo>
                    <a:cubicBezTo>
                      <a:pt x="810" y="6859"/>
                      <a:pt x="810" y="6907"/>
                      <a:pt x="834" y="6954"/>
                    </a:cubicBezTo>
                    <a:cubicBezTo>
                      <a:pt x="953" y="7240"/>
                      <a:pt x="1120" y="7502"/>
                      <a:pt x="1263" y="7788"/>
                    </a:cubicBezTo>
                    <a:cubicBezTo>
                      <a:pt x="1739" y="8669"/>
                      <a:pt x="2454" y="9621"/>
                      <a:pt x="3144" y="10336"/>
                    </a:cubicBezTo>
                    <a:cubicBezTo>
                      <a:pt x="3740" y="10979"/>
                      <a:pt x="4383" y="11479"/>
                      <a:pt x="4930" y="11479"/>
                    </a:cubicBezTo>
                    <a:cubicBezTo>
                      <a:pt x="5454" y="11479"/>
                      <a:pt x="6121" y="11003"/>
                      <a:pt x="6716" y="10336"/>
                    </a:cubicBezTo>
                    <a:cubicBezTo>
                      <a:pt x="6907" y="10098"/>
                      <a:pt x="8336" y="8216"/>
                      <a:pt x="8574" y="7788"/>
                    </a:cubicBezTo>
                    <a:cubicBezTo>
                      <a:pt x="8764" y="7454"/>
                      <a:pt x="8907" y="7121"/>
                      <a:pt x="9050" y="6835"/>
                    </a:cubicBezTo>
                    <a:cubicBezTo>
                      <a:pt x="9169" y="6597"/>
                      <a:pt x="9264" y="6311"/>
                      <a:pt x="9360" y="6073"/>
                    </a:cubicBezTo>
                    <a:cubicBezTo>
                      <a:pt x="9693" y="5121"/>
                      <a:pt x="9836" y="4216"/>
                      <a:pt x="9812" y="3144"/>
                    </a:cubicBezTo>
                    <a:cubicBezTo>
                      <a:pt x="9765" y="2596"/>
                      <a:pt x="9812" y="2596"/>
                      <a:pt x="9264" y="2477"/>
                    </a:cubicBezTo>
                    <a:cubicBezTo>
                      <a:pt x="7859" y="2191"/>
                      <a:pt x="6383" y="1310"/>
                      <a:pt x="5240" y="239"/>
                    </a:cubicBezTo>
                    <a:cubicBezTo>
                      <a:pt x="4978" y="0"/>
                      <a:pt x="4859" y="0"/>
                      <a:pt x="4597" y="239"/>
                    </a:cubicBezTo>
                    <a:cubicBezTo>
                      <a:pt x="3454" y="1310"/>
                      <a:pt x="1977" y="2191"/>
                      <a:pt x="572" y="2477"/>
                    </a:cubicBezTo>
                    <a:cubicBezTo>
                      <a:pt x="48" y="2596"/>
                      <a:pt x="48" y="2596"/>
                      <a:pt x="48" y="3144"/>
                    </a:cubicBezTo>
                    <a:close/>
                    <a:moveTo>
                      <a:pt x="48" y="3144"/>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3" name="Google Shape;2623;p40"/>
              <p:cNvSpPr/>
              <p:nvPr/>
            </p:nvSpPr>
            <p:spPr>
              <a:xfrm>
                <a:off x="4121297" y="2207330"/>
                <a:ext cx="212647" cy="332076"/>
              </a:xfrm>
              <a:custGeom>
                <a:avLst/>
                <a:gdLst/>
                <a:ahLst/>
                <a:cxnLst/>
                <a:rect l="l" t="t" r="r" b="b"/>
                <a:pathLst>
                  <a:path w="6360" h="9932" extrusionOk="0">
                    <a:moveTo>
                      <a:pt x="3501" y="1"/>
                    </a:moveTo>
                    <a:cubicBezTo>
                      <a:pt x="4287" y="3263"/>
                      <a:pt x="3216" y="7574"/>
                      <a:pt x="1" y="9145"/>
                    </a:cubicBezTo>
                    <a:cubicBezTo>
                      <a:pt x="525" y="9598"/>
                      <a:pt x="1025" y="9931"/>
                      <a:pt x="1430" y="9931"/>
                    </a:cubicBezTo>
                    <a:cubicBezTo>
                      <a:pt x="2073" y="9931"/>
                      <a:pt x="2858" y="9217"/>
                      <a:pt x="3263" y="8764"/>
                    </a:cubicBezTo>
                    <a:cubicBezTo>
                      <a:pt x="3430" y="8550"/>
                      <a:pt x="4049" y="7740"/>
                      <a:pt x="4526" y="7097"/>
                    </a:cubicBezTo>
                    <a:cubicBezTo>
                      <a:pt x="4978" y="6478"/>
                      <a:pt x="5288" y="6002"/>
                      <a:pt x="5573" y="5287"/>
                    </a:cubicBezTo>
                    <a:cubicBezTo>
                      <a:pt x="5692" y="5049"/>
                      <a:pt x="5788" y="4763"/>
                      <a:pt x="5883" y="4525"/>
                    </a:cubicBezTo>
                    <a:cubicBezTo>
                      <a:pt x="6193" y="3573"/>
                      <a:pt x="6359" y="2668"/>
                      <a:pt x="6312" y="1596"/>
                    </a:cubicBezTo>
                    <a:cubicBezTo>
                      <a:pt x="6288" y="1048"/>
                      <a:pt x="6312" y="1048"/>
                      <a:pt x="5788" y="929"/>
                    </a:cubicBezTo>
                    <a:cubicBezTo>
                      <a:pt x="5049" y="786"/>
                      <a:pt x="4240" y="453"/>
                      <a:pt x="3501" y="1"/>
                    </a:cubicBezTo>
                    <a:close/>
                    <a:moveTo>
                      <a:pt x="3501" y="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4" name="Google Shape;2624;p40"/>
              <p:cNvSpPr/>
              <p:nvPr/>
            </p:nvSpPr>
            <p:spPr>
              <a:xfrm>
                <a:off x="4067163" y="2341109"/>
                <a:ext cx="32666" cy="39855"/>
              </a:xfrm>
              <a:custGeom>
                <a:avLst/>
                <a:gdLst/>
                <a:ahLst/>
                <a:cxnLst/>
                <a:rect l="l" t="t" r="r" b="b"/>
                <a:pathLst>
                  <a:path w="977" h="1192" extrusionOk="0">
                    <a:moveTo>
                      <a:pt x="715" y="0"/>
                    </a:moveTo>
                    <a:lnTo>
                      <a:pt x="358" y="0"/>
                    </a:lnTo>
                    <a:cubicBezTo>
                      <a:pt x="143" y="0"/>
                      <a:pt x="0" y="143"/>
                      <a:pt x="0" y="358"/>
                    </a:cubicBezTo>
                    <a:lnTo>
                      <a:pt x="0" y="596"/>
                    </a:lnTo>
                    <a:cubicBezTo>
                      <a:pt x="0" y="953"/>
                      <a:pt x="358" y="1143"/>
                      <a:pt x="739" y="1191"/>
                    </a:cubicBezTo>
                    <a:cubicBezTo>
                      <a:pt x="977" y="858"/>
                      <a:pt x="953" y="358"/>
                      <a:pt x="715" y="0"/>
                    </a:cubicBezTo>
                    <a:close/>
                    <a:moveTo>
                      <a:pt x="715" y="0"/>
                    </a:moveTo>
                    <a:close/>
                  </a:path>
                </a:pathLst>
              </a:custGeom>
              <a:solidFill>
                <a:srgbClr val="F5A96C"/>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5" name="Google Shape;2625;p40"/>
              <p:cNvSpPr/>
              <p:nvPr/>
            </p:nvSpPr>
            <p:spPr>
              <a:xfrm>
                <a:off x="4239964" y="2341109"/>
                <a:ext cx="33468" cy="39855"/>
              </a:xfrm>
              <a:custGeom>
                <a:avLst/>
                <a:gdLst/>
                <a:ahLst/>
                <a:cxnLst/>
                <a:rect l="l" t="t" r="r" b="b"/>
                <a:pathLst>
                  <a:path w="1001" h="1192" extrusionOk="0">
                    <a:moveTo>
                      <a:pt x="310" y="0"/>
                    </a:moveTo>
                    <a:cubicBezTo>
                      <a:pt x="24" y="262"/>
                      <a:pt x="0" y="739"/>
                      <a:pt x="262" y="1191"/>
                    </a:cubicBezTo>
                    <a:cubicBezTo>
                      <a:pt x="667" y="1143"/>
                      <a:pt x="1000" y="953"/>
                      <a:pt x="1000" y="596"/>
                    </a:cubicBezTo>
                    <a:lnTo>
                      <a:pt x="1000" y="358"/>
                    </a:lnTo>
                    <a:cubicBezTo>
                      <a:pt x="1000" y="143"/>
                      <a:pt x="834" y="0"/>
                      <a:pt x="667" y="0"/>
                    </a:cubicBezTo>
                    <a:close/>
                    <a:moveTo>
                      <a:pt x="310" y="0"/>
                    </a:moveTo>
                    <a:close/>
                  </a:path>
                </a:pathLst>
              </a:custGeom>
              <a:solidFill>
                <a:srgbClr val="F5A96C"/>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6" name="Google Shape;2626;p40"/>
              <p:cNvSpPr/>
              <p:nvPr/>
            </p:nvSpPr>
            <p:spPr>
              <a:xfrm>
                <a:off x="4081508" y="2228829"/>
                <a:ext cx="79642" cy="93986"/>
              </a:xfrm>
              <a:custGeom>
                <a:avLst/>
                <a:gdLst/>
                <a:ahLst/>
                <a:cxnLst/>
                <a:rect l="l" t="t" r="r" b="b"/>
                <a:pathLst>
                  <a:path w="2382" h="2811" extrusionOk="0">
                    <a:moveTo>
                      <a:pt x="0" y="2572"/>
                    </a:moveTo>
                    <a:lnTo>
                      <a:pt x="2381" y="2811"/>
                    </a:lnTo>
                    <a:lnTo>
                      <a:pt x="2191" y="1"/>
                    </a:lnTo>
                    <a:lnTo>
                      <a:pt x="2191" y="1"/>
                    </a:lnTo>
                    <a:cubicBezTo>
                      <a:pt x="929" y="191"/>
                      <a:pt x="0" y="1310"/>
                      <a:pt x="0" y="2572"/>
                    </a:cubicBezTo>
                    <a:close/>
                    <a:moveTo>
                      <a:pt x="0" y="2572"/>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7" name="Google Shape;2627;p40"/>
              <p:cNvSpPr/>
              <p:nvPr/>
            </p:nvSpPr>
            <p:spPr>
              <a:xfrm>
                <a:off x="4182620" y="2227224"/>
                <a:ext cx="76466" cy="99569"/>
              </a:xfrm>
              <a:custGeom>
                <a:avLst/>
                <a:gdLst/>
                <a:ahLst/>
                <a:cxnLst/>
                <a:rect l="l" t="t" r="r" b="b"/>
                <a:pathLst>
                  <a:path w="2287" h="2978" extrusionOk="0">
                    <a:moveTo>
                      <a:pt x="0" y="2978"/>
                    </a:moveTo>
                    <a:lnTo>
                      <a:pt x="2287" y="2620"/>
                    </a:lnTo>
                    <a:cubicBezTo>
                      <a:pt x="2287" y="1311"/>
                      <a:pt x="1334" y="239"/>
                      <a:pt x="120" y="1"/>
                    </a:cubicBezTo>
                    <a:lnTo>
                      <a:pt x="120" y="1"/>
                    </a:lnTo>
                    <a:close/>
                    <a:moveTo>
                      <a:pt x="0" y="2978"/>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8" name="Google Shape;2628;p40"/>
              <p:cNvSpPr/>
              <p:nvPr/>
            </p:nvSpPr>
            <p:spPr>
              <a:xfrm>
                <a:off x="4091037" y="2327567"/>
                <a:ext cx="159284" cy="125849"/>
              </a:xfrm>
              <a:custGeom>
                <a:avLst/>
                <a:gdLst/>
                <a:ahLst/>
                <a:cxnLst/>
                <a:rect l="l" t="t" r="r" b="b"/>
                <a:pathLst>
                  <a:path w="4764" h="3764" extrusionOk="0">
                    <a:moveTo>
                      <a:pt x="4764" y="405"/>
                    </a:moveTo>
                    <a:lnTo>
                      <a:pt x="2478" y="1"/>
                    </a:lnTo>
                    <a:lnTo>
                      <a:pt x="1" y="405"/>
                    </a:lnTo>
                    <a:lnTo>
                      <a:pt x="1" y="1358"/>
                    </a:lnTo>
                    <a:cubicBezTo>
                      <a:pt x="1" y="1453"/>
                      <a:pt x="1" y="1501"/>
                      <a:pt x="25" y="1596"/>
                    </a:cubicBezTo>
                    <a:cubicBezTo>
                      <a:pt x="120" y="2215"/>
                      <a:pt x="596" y="2906"/>
                      <a:pt x="1215" y="3335"/>
                    </a:cubicBezTo>
                    <a:cubicBezTo>
                      <a:pt x="1382" y="3454"/>
                      <a:pt x="1573" y="3573"/>
                      <a:pt x="1787" y="3644"/>
                    </a:cubicBezTo>
                    <a:cubicBezTo>
                      <a:pt x="1977" y="3739"/>
                      <a:pt x="2192" y="3763"/>
                      <a:pt x="2382" y="3763"/>
                    </a:cubicBezTo>
                    <a:cubicBezTo>
                      <a:pt x="2549" y="3763"/>
                      <a:pt x="2763" y="3739"/>
                      <a:pt x="2978" y="3644"/>
                    </a:cubicBezTo>
                    <a:cubicBezTo>
                      <a:pt x="3168" y="3573"/>
                      <a:pt x="3359" y="3454"/>
                      <a:pt x="3525" y="3335"/>
                    </a:cubicBezTo>
                    <a:cubicBezTo>
                      <a:pt x="4168" y="2906"/>
                      <a:pt x="4621" y="2215"/>
                      <a:pt x="4716" y="1596"/>
                    </a:cubicBezTo>
                    <a:cubicBezTo>
                      <a:pt x="4716" y="1501"/>
                      <a:pt x="4764" y="1453"/>
                      <a:pt x="4764" y="1358"/>
                    </a:cubicBezTo>
                    <a:close/>
                    <a:moveTo>
                      <a:pt x="4764" y="405"/>
                    </a:moveTo>
                    <a:close/>
                  </a:path>
                </a:pathLst>
              </a:custGeom>
              <a:solidFill>
                <a:srgbClr val="FED1A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9" name="Google Shape;2629;p40"/>
              <p:cNvSpPr/>
              <p:nvPr/>
            </p:nvSpPr>
            <p:spPr>
              <a:xfrm>
                <a:off x="4147579" y="2221674"/>
                <a:ext cx="47010" cy="101141"/>
              </a:xfrm>
              <a:custGeom>
                <a:avLst/>
                <a:gdLst/>
                <a:ahLst/>
                <a:cxnLst/>
                <a:rect l="l" t="t" r="r" b="b"/>
                <a:pathLst>
                  <a:path w="1406" h="3025" extrusionOk="0">
                    <a:moveTo>
                      <a:pt x="48" y="2024"/>
                    </a:moveTo>
                    <a:lnTo>
                      <a:pt x="1" y="2786"/>
                    </a:lnTo>
                    <a:lnTo>
                      <a:pt x="739" y="3025"/>
                    </a:lnTo>
                    <a:lnTo>
                      <a:pt x="1406" y="2786"/>
                    </a:lnTo>
                    <a:lnTo>
                      <a:pt x="1334" y="2024"/>
                    </a:lnTo>
                    <a:lnTo>
                      <a:pt x="1191" y="215"/>
                    </a:lnTo>
                    <a:lnTo>
                      <a:pt x="1191" y="215"/>
                    </a:lnTo>
                    <a:cubicBezTo>
                      <a:pt x="1191" y="95"/>
                      <a:pt x="1096" y="0"/>
                      <a:pt x="977" y="0"/>
                    </a:cubicBezTo>
                    <a:lnTo>
                      <a:pt x="453" y="0"/>
                    </a:lnTo>
                    <a:cubicBezTo>
                      <a:pt x="334" y="0"/>
                      <a:pt x="263" y="95"/>
                      <a:pt x="239" y="215"/>
                    </a:cubicBezTo>
                    <a:lnTo>
                      <a:pt x="239" y="215"/>
                    </a:lnTo>
                    <a:close/>
                    <a:moveTo>
                      <a:pt x="48" y="2024"/>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0" name="Google Shape;2630;p40"/>
              <p:cNvSpPr/>
              <p:nvPr/>
            </p:nvSpPr>
            <p:spPr>
              <a:xfrm>
                <a:off x="4065559" y="2314828"/>
                <a:ext cx="208668" cy="26313"/>
              </a:xfrm>
              <a:custGeom>
                <a:avLst/>
                <a:gdLst/>
                <a:ahLst/>
                <a:cxnLst/>
                <a:rect l="l" t="t" r="r" b="b"/>
                <a:pathLst>
                  <a:path w="6241" h="787" extrusionOk="0">
                    <a:moveTo>
                      <a:pt x="406" y="0"/>
                    </a:moveTo>
                    <a:cubicBezTo>
                      <a:pt x="191" y="0"/>
                      <a:pt x="1" y="191"/>
                      <a:pt x="1" y="405"/>
                    </a:cubicBezTo>
                    <a:cubicBezTo>
                      <a:pt x="1" y="596"/>
                      <a:pt x="191" y="786"/>
                      <a:pt x="406" y="786"/>
                    </a:cubicBezTo>
                    <a:lnTo>
                      <a:pt x="5835" y="786"/>
                    </a:lnTo>
                    <a:cubicBezTo>
                      <a:pt x="6050" y="786"/>
                      <a:pt x="6240" y="596"/>
                      <a:pt x="6240" y="405"/>
                    </a:cubicBezTo>
                    <a:cubicBezTo>
                      <a:pt x="6240" y="191"/>
                      <a:pt x="6050" y="0"/>
                      <a:pt x="5835" y="0"/>
                    </a:cubicBezTo>
                    <a:close/>
                    <a:moveTo>
                      <a:pt x="406"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1" name="Google Shape;2631;p40"/>
              <p:cNvSpPr/>
              <p:nvPr/>
            </p:nvSpPr>
            <p:spPr>
              <a:xfrm>
                <a:off x="4165099" y="2221674"/>
                <a:ext cx="27116" cy="93183"/>
              </a:xfrm>
              <a:custGeom>
                <a:avLst/>
                <a:gdLst/>
                <a:ahLst/>
                <a:cxnLst/>
                <a:rect l="l" t="t" r="r" b="b"/>
                <a:pathLst>
                  <a:path w="811" h="2787" extrusionOk="0">
                    <a:moveTo>
                      <a:pt x="215" y="215"/>
                    </a:moveTo>
                    <a:lnTo>
                      <a:pt x="358" y="2024"/>
                    </a:lnTo>
                    <a:lnTo>
                      <a:pt x="429" y="2786"/>
                    </a:lnTo>
                    <a:lnTo>
                      <a:pt x="810" y="2786"/>
                    </a:lnTo>
                    <a:lnTo>
                      <a:pt x="763" y="2024"/>
                    </a:lnTo>
                    <a:lnTo>
                      <a:pt x="644" y="643"/>
                    </a:lnTo>
                    <a:lnTo>
                      <a:pt x="596" y="215"/>
                    </a:lnTo>
                    <a:lnTo>
                      <a:pt x="596" y="215"/>
                    </a:lnTo>
                    <a:cubicBezTo>
                      <a:pt x="596" y="95"/>
                      <a:pt x="524" y="0"/>
                      <a:pt x="405" y="0"/>
                    </a:cubicBezTo>
                    <a:lnTo>
                      <a:pt x="1" y="0"/>
                    </a:lnTo>
                    <a:cubicBezTo>
                      <a:pt x="120" y="0"/>
                      <a:pt x="215" y="95"/>
                      <a:pt x="215" y="215"/>
                    </a:cubicBezTo>
                    <a:close/>
                    <a:moveTo>
                      <a:pt x="215" y="215"/>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2" name="Google Shape;2632;p40"/>
              <p:cNvSpPr/>
              <p:nvPr/>
            </p:nvSpPr>
            <p:spPr>
              <a:xfrm>
                <a:off x="4234380" y="2314828"/>
                <a:ext cx="39855" cy="26313"/>
              </a:xfrm>
              <a:custGeom>
                <a:avLst/>
                <a:gdLst/>
                <a:ahLst/>
                <a:cxnLst/>
                <a:rect l="l" t="t" r="r" b="b"/>
                <a:pathLst>
                  <a:path w="1192" h="787" extrusionOk="0">
                    <a:moveTo>
                      <a:pt x="381" y="382"/>
                    </a:moveTo>
                    <a:cubicBezTo>
                      <a:pt x="381" y="548"/>
                      <a:pt x="286" y="667"/>
                      <a:pt x="167" y="715"/>
                    </a:cubicBezTo>
                    <a:cubicBezTo>
                      <a:pt x="119" y="763"/>
                      <a:pt x="48" y="786"/>
                      <a:pt x="0" y="786"/>
                    </a:cubicBezTo>
                    <a:lnTo>
                      <a:pt x="786" y="786"/>
                    </a:lnTo>
                    <a:cubicBezTo>
                      <a:pt x="1001" y="786"/>
                      <a:pt x="1191" y="596"/>
                      <a:pt x="1191" y="382"/>
                    </a:cubicBezTo>
                    <a:cubicBezTo>
                      <a:pt x="1191" y="191"/>
                      <a:pt x="1001" y="0"/>
                      <a:pt x="786" y="0"/>
                    </a:cubicBezTo>
                    <a:lnTo>
                      <a:pt x="0" y="0"/>
                    </a:lnTo>
                    <a:cubicBezTo>
                      <a:pt x="72" y="0"/>
                      <a:pt x="143" y="48"/>
                      <a:pt x="239" y="96"/>
                    </a:cubicBezTo>
                    <a:cubicBezTo>
                      <a:pt x="310" y="167"/>
                      <a:pt x="381" y="286"/>
                      <a:pt x="381" y="382"/>
                    </a:cubicBezTo>
                    <a:close/>
                    <a:moveTo>
                      <a:pt x="381" y="382"/>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3" name="Google Shape;2633;p40"/>
              <p:cNvSpPr/>
              <p:nvPr/>
            </p:nvSpPr>
            <p:spPr>
              <a:xfrm>
                <a:off x="4186599" y="2227224"/>
                <a:ext cx="72487" cy="87633"/>
              </a:xfrm>
              <a:custGeom>
                <a:avLst/>
                <a:gdLst/>
                <a:ahLst/>
                <a:cxnLst/>
                <a:rect l="l" t="t" r="r" b="b"/>
                <a:pathLst>
                  <a:path w="2168" h="2621" extrusionOk="0">
                    <a:moveTo>
                      <a:pt x="24" y="525"/>
                    </a:moveTo>
                    <a:cubicBezTo>
                      <a:pt x="953" y="763"/>
                      <a:pt x="1548" y="1549"/>
                      <a:pt x="1548" y="2620"/>
                    </a:cubicBezTo>
                    <a:lnTo>
                      <a:pt x="2168" y="2620"/>
                    </a:lnTo>
                    <a:cubicBezTo>
                      <a:pt x="2168" y="1311"/>
                      <a:pt x="1215" y="239"/>
                      <a:pt x="1" y="1"/>
                    </a:cubicBezTo>
                    <a:lnTo>
                      <a:pt x="1" y="1"/>
                    </a:lnTo>
                    <a:lnTo>
                      <a:pt x="24" y="453"/>
                    </a:lnTo>
                    <a:close/>
                    <a:moveTo>
                      <a:pt x="24" y="525"/>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4" name="Google Shape;2634;p40"/>
              <p:cNvSpPr/>
              <p:nvPr/>
            </p:nvSpPr>
            <p:spPr>
              <a:xfrm>
                <a:off x="4228796" y="2438242"/>
                <a:ext cx="105956" cy="106725"/>
              </a:xfrm>
              <a:custGeom>
                <a:avLst/>
                <a:gdLst/>
                <a:ahLst/>
                <a:cxnLst/>
                <a:rect l="l" t="t" r="r" b="b"/>
                <a:pathLst>
                  <a:path w="3169" h="3192" extrusionOk="0">
                    <a:moveTo>
                      <a:pt x="1382" y="48"/>
                    </a:moveTo>
                    <a:cubicBezTo>
                      <a:pt x="596" y="167"/>
                      <a:pt x="1" y="810"/>
                      <a:pt x="1" y="1620"/>
                    </a:cubicBezTo>
                    <a:lnTo>
                      <a:pt x="1" y="1739"/>
                    </a:lnTo>
                    <a:cubicBezTo>
                      <a:pt x="72" y="2573"/>
                      <a:pt x="739" y="3192"/>
                      <a:pt x="1596" y="3192"/>
                    </a:cubicBezTo>
                    <a:cubicBezTo>
                      <a:pt x="2454" y="3192"/>
                      <a:pt x="3168" y="2477"/>
                      <a:pt x="3168" y="1620"/>
                    </a:cubicBezTo>
                    <a:cubicBezTo>
                      <a:pt x="3168" y="739"/>
                      <a:pt x="2454" y="25"/>
                      <a:pt x="1596" y="25"/>
                    </a:cubicBezTo>
                    <a:cubicBezTo>
                      <a:pt x="1525" y="1"/>
                      <a:pt x="1477" y="1"/>
                      <a:pt x="1382" y="48"/>
                    </a:cubicBezTo>
                    <a:close/>
                    <a:moveTo>
                      <a:pt x="1382" y="48"/>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5" name="Google Shape;2635;p40"/>
              <p:cNvSpPr/>
              <p:nvPr/>
            </p:nvSpPr>
            <p:spPr>
              <a:xfrm>
                <a:off x="4266212" y="2438242"/>
                <a:ext cx="70113" cy="105956"/>
              </a:xfrm>
              <a:custGeom>
                <a:avLst/>
                <a:gdLst/>
                <a:ahLst/>
                <a:cxnLst/>
                <a:rect l="l" t="t" r="r" b="b"/>
                <a:pathLst>
                  <a:path w="2097" h="3169" extrusionOk="0">
                    <a:moveTo>
                      <a:pt x="263" y="215"/>
                    </a:moveTo>
                    <a:cubicBezTo>
                      <a:pt x="763" y="477"/>
                      <a:pt x="1096" y="1025"/>
                      <a:pt x="1096" y="1620"/>
                    </a:cubicBezTo>
                    <a:cubicBezTo>
                      <a:pt x="1096" y="2311"/>
                      <a:pt x="644" y="2906"/>
                      <a:pt x="49" y="3097"/>
                    </a:cubicBezTo>
                    <a:cubicBezTo>
                      <a:pt x="192" y="3168"/>
                      <a:pt x="358" y="3168"/>
                      <a:pt x="525" y="3168"/>
                    </a:cubicBezTo>
                    <a:cubicBezTo>
                      <a:pt x="1382" y="3168"/>
                      <a:pt x="2097" y="2454"/>
                      <a:pt x="2097" y="1572"/>
                    </a:cubicBezTo>
                    <a:cubicBezTo>
                      <a:pt x="2097" y="715"/>
                      <a:pt x="1382" y="1"/>
                      <a:pt x="525" y="1"/>
                    </a:cubicBezTo>
                    <a:lnTo>
                      <a:pt x="406" y="1"/>
                    </a:lnTo>
                    <a:lnTo>
                      <a:pt x="287" y="1"/>
                    </a:lnTo>
                    <a:cubicBezTo>
                      <a:pt x="168" y="25"/>
                      <a:pt x="72" y="25"/>
                      <a:pt x="1" y="96"/>
                    </a:cubicBezTo>
                    <a:cubicBezTo>
                      <a:pt x="49" y="120"/>
                      <a:pt x="168" y="167"/>
                      <a:pt x="263" y="215"/>
                    </a:cubicBezTo>
                    <a:close/>
                    <a:moveTo>
                      <a:pt x="263" y="215"/>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6" name="Google Shape;2636;p40"/>
              <p:cNvSpPr/>
              <p:nvPr/>
            </p:nvSpPr>
            <p:spPr>
              <a:xfrm>
                <a:off x="4257485" y="2474688"/>
                <a:ext cx="54967" cy="38450"/>
              </a:xfrm>
              <a:custGeom>
                <a:avLst/>
                <a:gdLst/>
                <a:ahLst/>
                <a:cxnLst/>
                <a:rect l="l" t="t" r="r" b="b"/>
                <a:pathLst>
                  <a:path w="1644" h="1150" extrusionOk="0">
                    <a:moveTo>
                      <a:pt x="1468" y="0"/>
                    </a:moveTo>
                    <a:cubicBezTo>
                      <a:pt x="1423" y="0"/>
                      <a:pt x="1381" y="18"/>
                      <a:pt x="1357" y="54"/>
                    </a:cubicBezTo>
                    <a:lnTo>
                      <a:pt x="667" y="768"/>
                    </a:lnTo>
                    <a:lnTo>
                      <a:pt x="310" y="482"/>
                    </a:lnTo>
                    <a:cubicBezTo>
                      <a:pt x="280" y="463"/>
                      <a:pt x="242" y="451"/>
                      <a:pt x="205" y="451"/>
                    </a:cubicBezTo>
                    <a:cubicBezTo>
                      <a:pt x="152" y="451"/>
                      <a:pt x="99" y="474"/>
                      <a:pt x="71" y="530"/>
                    </a:cubicBezTo>
                    <a:cubicBezTo>
                      <a:pt x="0" y="578"/>
                      <a:pt x="0" y="697"/>
                      <a:pt x="95" y="768"/>
                    </a:cubicBezTo>
                    <a:lnTo>
                      <a:pt x="572" y="1125"/>
                    </a:lnTo>
                    <a:cubicBezTo>
                      <a:pt x="619" y="1149"/>
                      <a:pt x="643" y="1149"/>
                      <a:pt x="667" y="1149"/>
                    </a:cubicBezTo>
                    <a:cubicBezTo>
                      <a:pt x="738" y="1149"/>
                      <a:pt x="762" y="1149"/>
                      <a:pt x="786" y="1125"/>
                    </a:cubicBezTo>
                    <a:lnTo>
                      <a:pt x="1596" y="292"/>
                    </a:lnTo>
                    <a:cubicBezTo>
                      <a:pt x="1643" y="221"/>
                      <a:pt x="1643" y="101"/>
                      <a:pt x="1596" y="54"/>
                    </a:cubicBezTo>
                    <a:cubicBezTo>
                      <a:pt x="1560" y="18"/>
                      <a:pt x="1512" y="0"/>
                      <a:pt x="1468"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637" name="Google Shape;2637;p40"/>
          <p:cNvGrpSpPr/>
          <p:nvPr/>
        </p:nvGrpSpPr>
        <p:grpSpPr>
          <a:xfrm>
            <a:off x="3275675" y="1499763"/>
            <a:ext cx="615000" cy="615000"/>
            <a:chOff x="3275679" y="1142388"/>
            <a:chExt cx="615000" cy="615000"/>
          </a:xfrm>
        </p:grpSpPr>
        <p:sp>
          <p:nvSpPr>
            <p:cNvPr id="2467" name="Google Shape;2467;p40"/>
            <p:cNvSpPr/>
            <p:nvPr/>
          </p:nvSpPr>
          <p:spPr>
            <a:xfrm>
              <a:off x="3275679" y="114238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638" name="Google Shape;2638;p40"/>
            <p:cNvGrpSpPr/>
            <p:nvPr/>
          </p:nvGrpSpPr>
          <p:grpSpPr>
            <a:xfrm>
              <a:off x="3390469" y="1254385"/>
              <a:ext cx="385421" cy="391005"/>
              <a:chOff x="8042982" y="2153196"/>
              <a:chExt cx="385421" cy="391005"/>
            </a:xfrm>
          </p:grpSpPr>
          <p:sp>
            <p:nvSpPr>
              <p:cNvPr id="2639" name="Google Shape;2639;p40"/>
              <p:cNvSpPr/>
              <p:nvPr/>
            </p:nvSpPr>
            <p:spPr>
              <a:xfrm>
                <a:off x="8064482" y="2268652"/>
                <a:ext cx="254808" cy="262766"/>
              </a:xfrm>
              <a:custGeom>
                <a:avLst/>
                <a:gdLst/>
                <a:ahLst/>
                <a:cxnLst/>
                <a:rect l="l" t="t" r="r" b="b"/>
                <a:pathLst>
                  <a:path w="7621" h="7859" extrusionOk="0">
                    <a:moveTo>
                      <a:pt x="6001" y="405"/>
                    </a:moveTo>
                    <a:lnTo>
                      <a:pt x="3882" y="0"/>
                    </a:lnTo>
                    <a:lnTo>
                      <a:pt x="1572" y="405"/>
                    </a:lnTo>
                    <a:lnTo>
                      <a:pt x="1572" y="1239"/>
                    </a:lnTo>
                    <a:cubicBezTo>
                      <a:pt x="1572" y="3811"/>
                      <a:pt x="0" y="4596"/>
                      <a:pt x="0" y="7383"/>
                    </a:cubicBezTo>
                    <a:lnTo>
                      <a:pt x="3882" y="7859"/>
                    </a:lnTo>
                    <a:lnTo>
                      <a:pt x="7621" y="7383"/>
                    </a:lnTo>
                    <a:cubicBezTo>
                      <a:pt x="7621" y="4596"/>
                      <a:pt x="6025" y="3811"/>
                      <a:pt x="6025" y="1239"/>
                    </a:cubicBezTo>
                    <a:lnTo>
                      <a:pt x="6025" y="405"/>
                    </a:lnTo>
                    <a:close/>
                    <a:moveTo>
                      <a:pt x="6001" y="405"/>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0" name="Google Shape;2640;p40"/>
              <p:cNvSpPr/>
              <p:nvPr/>
            </p:nvSpPr>
            <p:spPr>
              <a:xfrm>
                <a:off x="8260354" y="2310047"/>
                <a:ext cx="148117" cy="219802"/>
              </a:xfrm>
              <a:custGeom>
                <a:avLst/>
                <a:gdLst/>
                <a:ahLst/>
                <a:cxnLst/>
                <a:rect l="l" t="t" r="r" b="b"/>
                <a:pathLst>
                  <a:path w="4430" h="6574" extrusionOk="0">
                    <a:moveTo>
                      <a:pt x="3073" y="263"/>
                    </a:moveTo>
                    <a:lnTo>
                      <a:pt x="1572" y="1"/>
                    </a:lnTo>
                    <a:lnTo>
                      <a:pt x="167" y="263"/>
                    </a:lnTo>
                    <a:cubicBezTo>
                      <a:pt x="262" y="2620"/>
                      <a:pt x="0" y="3906"/>
                      <a:pt x="0" y="6573"/>
                    </a:cubicBezTo>
                    <a:lnTo>
                      <a:pt x="4430" y="6169"/>
                    </a:lnTo>
                    <a:cubicBezTo>
                      <a:pt x="4430" y="3835"/>
                      <a:pt x="3096" y="3168"/>
                      <a:pt x="3096" y="1025"/>
                    </a:cubicBezTo>
                    <a:lnTo>
                      <a:pt x="3096" y="263"/>
                    </a:lnTo>
                    <a:close/>
                    <a:moveTo>
                      <a:pt x="3073" y="263"/>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1" name="Google Shape;2641;p40"/>
              <p:cNvSpPr/>
              <p:nvPr/>
            </p:nvSpPr>
            <p:spPr>
              <a:xfrm>
                <a:off x="8146468" y="2153196"/>
                <a:ext cx="213449" cy="117858"/>
              </a:xfrm>
              <a:custGeom>
                <a:avLst/>
                <a:gdLst/>
                <a:ahLst/>
                <a:cxnLst/>
                <a:rect l="l" t="t" r="r" b="b"/>
                <a:pathLst>
                  <a:path w="6384" h="3525" extrusionOk="0">
                    <a:moveTo>
                      <a:pt x="72" y="2906"/>
                    </a:moveTo>
                    <a:lnTo>
                      <a:pt x="1311" y="3525"/>
                    </a:lnTo>
                    <a:lnTo>
                      <a:pt x="2573" y="2906"/>
                    </a:lnTo>
                    <a:lnTo>
                      <a:pt x="2573" y="1977"/>
                    </a:lnTo>
                    <a:cubicBezTo>
                      <a:pt x="2954" y="2334"/>
                      <a:pt x="3883" y="2263"/>
                      <a:pt x="4097" y="1810"/>
                    </a:cubicBezTo>
                    <a:cubicBezTo>
                      <a:pt x="4264" y="2334"/>
                      <a:pt x="5097" y="2524"/>
                      <a:pt x="5574" y="1977"/>
                    </a:cubicBezTo>
                    <a:lnTo>
                      <a:pt x="5669" y="1977"/>
                    </a:lnTo>
                    <a:cubicBezTo>
                      <a:pt x="6050" y="1977"/>
                      <a:pt x="6383" y="1667"/>
                      <a:pt x="6383" y="1262"/>
                    </a:cubicBezTo>
                    <a:cubicBezTo>
                      <a:pt x="6383" y="881"/>
                      <a:pt x="6050" y="548"/>
                      <a:pt x="5669" y="548"/>
                    </a:cubicBezTo>
                    <a:cubicBezTo>
                      <a:pt x="5431" y="167"/>
                      <a:pt x="4954" y="238"/>
                      <a:pt x="4716" y="429"/>
                    </a:cubicBezTo>
                    <a:cubicBezTo>
                      <a:pt x="4216" y="0"/>
                      <a:pt x="3692" y="262"/>
                      <a:pt x="3526" y="500"/>
                    </a:cubicBezTo>
                    <a:cubicBezTo>
                      <a:pt x="3287" y="191"/>
                      <a:pt x="2597" y="72"/>
                      <a:pt x="2311" y="429"/>
                    </a:cubicBezTo>
                    <a:cubicBezTo>
                      <a:pt x="2192" y="262"/>
                      <a:pt x="2025" y="167"/>
                      <a:pt x="1763" y="167"/>
                    </a:cubicBezTo>
                    <a:cubicBezTo>
                      <a:pt x="1525" y="167"/>
                      <a:pt x="1287" y="310"/>
                      <a:pt x="1168" y="548"/>
                    </a:cubicBezTo>
                    <a:cubicBezTo>
                      <a:pt x="549" y="619"/>
                      <a:pt x="49" y="881"/>
                      <a:pt x="1" y="1739"/>
                    </a:cubicBezTo>
                    <a:close/>
                    <a:moveTo>
                      <a:pt x="72" y="2906"/>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2" name="Google Shape;2642;p40"/>
              <p:cNvSpPr/>
              <p:nvPr/>
            </p:nvSpPr>
            <p:spPr>
              <a:xfrm>
                <a:off x="8208594" y="2185830"/>
                <a:ext cx="152129" cy="64530"/>
              </a:xfrm>
              <a:custGeom>
                <a:avLst/>
                <a:gdLst/>
                <a:ahLst/>
                <a:cxnLst/>
                <a:rect l="l" t="t" r="r" b="b"/>
                <a:pathLst>
                  <a:path w="4550" h="1930" extrusionOk="0">
                    <a:moveTo>
                      <a:pt x="0" y="334"/>
                    </a:moveTo>
                    <a:lnTo>
                      <a:pt x="0" y="1930"/>
                    </a:lnTo>
                    <a:lnTo>
                      <a:pt x="739" y="1930"/>
                    </a:lnTo>
                    <a:lnTo>
                      <a:pt x="739" y="1001"/>
                    </a:lnTo>
                    <a:cubicBezTo>
                      <a:pt x="1120" y="1358"/>
                      <a:pt x="2049" y="1287"/>
                      <a:pt x="2263" y="834"/>
                    </a:cubicBezTo>
                    <a:cubicBezTo>
                      <a:pt x="2430" y="1358"/>
                      <a:pt x="3263" y="1548"/>
                      <a:pt x="3739" y="1001"/>
                    </a:cubicBezTo>
                    <a:lnTo>
                      <a:pt x="3835" y="1001"/>
                    </a:lnTo>
                    <a:cubicBezTo>
                      <a:pt x="4216" y="1001"/>
                      <a:pt x="4549" y="691"/>
                      <a:pt x="4549" y="286"/>
                    </a:cubicBezTo>
                    <a:cubicBezTo>
                      <a:pt x="4549" y="215"/>
                      <a:pt x="4525" y="96"/>
                      <a:pt x="4501" y="1"/>
                    </a:cubicBezTo>
                    <a:cubicBezTo>
                      <a:pt x="4406" y="334"/>
                      <a:pt x="4120" y="524"/>
                      <a:pt x="3787" y="524"/>
                    </a:cubicBezTo>
                    <a:cubicBezTo>
                      <a:pt x="3668" y="524"/>
                      <a:pt x="3716" y="501"/>
                      <a:pt x="3596" y="596"/>
                    </a:cubicBezTo>
                    <a:cubicBezTo>
                      <a:pt x="3192" y="977"/>
                      <a:pt x="2739" y="858"/>
                      <a:pt x="2477" y="501"/>
                    </a:cubicBezTo>
                    <a:cubicBezTo>
                      <a:pt x="2358" y="286"/>
                      <a:pt x="2144" y="334"/>
                      <a:pt x="2001" y="453"/>
                    </a:cubicBezTo>
                    <a:cubicBezTo>
                      <a:pt x="1668" y="739"/>
                      <a:pt x="691" y="858"/>
                      <a:pt x="382" y="263"/>
                    </a:cubicBezTo>
                    <a:cubicBezTo>
                      <a:pt x="286" y="1"/>
                      <a:pt x="0" y="143"/>
                      <a:pt x="0" y="334"/>
                    </a:cubicBezTo>
                    <a:close/>
                    <a:moveTo>
                      <a:pt x="0" y="334"/>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3" name="Google Shape;2643;p40"/>
              <p:cNvSpPr/>
              <p:nvPr/>
            </p:nvSpPr>
            <p:spPr>
              <a:xfrm>
                <a:off x="8117011" y="2250329"/>
                <a:ext cx="148150" cy="31897"/>
              </a:xfrm>
              <a:custGeom>
                <a:avLst/>
                <a:gdLst/>
                <a:ahLst/>
                <a:cxnLst/>
                <a:rect l="l" t="t" r="r" b="b"/>
                <a:pathLst>
                  <a:path w="4431" h="954" extrusionOk="0">
                    <a:moveTo>
                      <a:pt x="1" y="953"/>
                    </a:moveTo>
                    <a:lnTo>
                      <a:pt x="4430" y="953"/>
                    </a:lnTo>
                    <a:lnTo>
                      <a:pt x="4430" y="120"/>
                    </a:lnTo>
                    <a:cubicBezTo>
                      <a:pt x="4430" y="72"/>
                      <a:pt x="4359" y="1"/>
                      <a:pt x="4311" y="1"/>
                    </a:cubicBezTo>
                    <a:lnTo>
                      <a:pt x="120" y="1"/>
                    </a:lnTo>
                    <a:cubicBezTo>
                      <a:pt x="48" y="1"/>
                      <a:pt x="1" y="72"/>
                      <a:pt x="1" y="120"/>
                    </a:cubicBezTo>
                    <a:close/>
                    <a:moveTo>
                      <a:pt x="1" y="953"/>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4" name="Google Shape;2644;p40"/>
              <p:cNvSpPr/>
              <p:nvPr/>
            </p:nvSpPr>
            <p:spPr>
              <a:xfrm>
                <a:off x="8265135" y="2292526"/>
                <a:ext cx="97965" cy="27116"/>
              </a:xfrm>
              <a:custGeom>
                <a:avLst/>
                <a:gdLst/>
                <a:ahLst/>
                <a:cxnLst/>
                <a:rect l="l" t="t" r="r" b="b"/>
                <a:pathLst>
                  <a:path w="2930" h="811" extrusionOk="0">
                    <a:moveTo>
                      <a:pt x="2810" y="1"/>
                    </a:moveTo>
                    <a:lnTo>
                      <a:pt x="0" y="1"/>
                    </a:lnTo>
                    <a:lnTo>
                      <a:pt x="0" y="548"/>
                    </a:lnTo>
                    <a:lnTo>
                      <a:pt x="0" y="810"/>
                    </a:lnTo>
                    <a:lnTo>
                      <a:pt x="2882" y="810"/>
                    </a:lnTo>
                    <a:lnTo>
                      <a:pt x="2882" y="120"/>
                    </a:lnTo>
                    <a:cubicBezTo>
                      <a:pt x="2930" y="48"/>
                      <a:pt x="2858" y="1"/>
                      <a:pt x="2810" y="1"/>
                    </a:cubicBezTo>
                    <a:close/>
                    <a:moveTo>
                      <a:pt x="2810"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5" name="Google Shape;2645;p40"/>
              <p:cNvSpPr/>
              <p:nvPr/>
            </p:nvSpPr>
            <p:spPr>
              <a:xfrm>
                <a:off x="8042982" y="2516283"/>
                <a:ext cx="385405" cy="27918"/>
              </a:xfrm>
              <a:custGeom>
                <a:avLst/>
                <a:gdLst/>
                <a:ahLst/>
                <a:cxnLst/>
                <a:rect l="l" t="t" r="r" b="b"/>
                <a:pathLst>
                  <a:path w="11527" h="835" extrusionOk="0">
                    <a:moveTo>
                      <a:pt x="8264" y="1"/>
                    </a:moveTo>
                    <a:lnTo>
                      <a:pt x="429" y="1"/>
                    </a:lnTo>
                    <a:cubicBezTo>
                      <a:pt x="191" y="1"/>
                      <a:pt x="0" y="167"/>
                      <a:pt x="0" y="405"/>
                    </a:cubicBezTo>
                    <a:lnTo>
                      <a:pt x="0" y="405"/>
                    </a:lnTo>
                    <a:cubicBezTo>
                      <a:pt x="0" y="644"/>
                      <a:pt x="214" y="834"/>
                      <a:pt x="429" y="834"/>
                    </a:cubicBezTo>
                    <a:lnTo>
                      <a:pt x="11121" y="834"/>
                    </a:lnTo>
                    <a:cubicBezTo>
                      <a:pt x="11360" y="834"/>
                      <a:pt x="11526" y="644"/>
                      <a:pt x="11526" y="405"/>
                    </a:cubicBezTo>
                    <a:lnTo>
                      <a:pt x="11526" y="405"/>
                    </a:lnTo>
                    <a:cubicBezTo>
                      <a:pt x="11526" y="167"/>
                      <a:pt x="11312" y="1"/>
                      <a:pt x="11121" y="1"/>
                    </a:cubicBezTo>
                    <a:close/>
                    <a:moveTo>
                      <a:pt x="8264"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6" name="Google Shape;2646;p40"/>
              <p:cNvSpPr/>
              <p:nvPr/>
            </p:nvSpPr>
            <p:spPr>
              <a:xfrm>
                <a:off x="8239656" y="2250329"/>
                <a:ext cx="25511" cy="31897"/>
              </a:xfrm>
              <a:custGeom>
                <a:avLst/>
                <a:gdLst/>
                <a:ahLst/>
                <a:cxnLst/>
                <a:rect l="l" t="t" r="r" b="b"/>
                <a:pathLst>
                  <a:path w="763" h="954" extrusionOk="0">
                    <a:moveTo>
                      <a:pt x="762" y="953"/>
                    </a:moveTo>
                    <a:lnTo>
                      <a:pt x="762" y="120"/>
                    </a:lnTo>
                    <a:cubicBezTo>
                      <a:pt x="762" y="72"/>
                      <a:pt x="691" y="1"/>
                      <a:pt x="643" y="1"/>
                    </a:cubicBezTo>
                    <a:lnTo>
                      <a:pt x="0" y="1"/>
                    </a:lnTo>
                    <a:cubicBezTo>
                      <a:pt x="48" y="1"/>
                      <a:pt x="96" y="72"/>
                      <a:pt x="96" y="120"/>
                    </a:cubicBezTo>
                    <a:lnTo>
                      <a:pt x="96" y="953"/>
                    </a:lnTo>
                    <a:close/>
                    <a:moveTo>
                      <a:pt x="762" y="953"/>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7" name="Google Shape;2647;p40"/>
              <p:cNvSpPr/>
              <p:nvPr/>
            </p:nvSpPr>
            <p:spPr>
              <a:xfrm>
                <a:off x="8242833" y="2282194"/>
                <a:ext cx="74894" cy="233309"/>
              </a:xfrm>
              <a:custGeom>
                <a:avLst/>
                <a:gdLst/>
                <a:ahLst/>
                <a:cxnLst/>
                <a:rect l="l" t="t" r="r" b="b"/>
                <a:pathLst>
                  <a:path w="2240" h="6978" extrusionOk="0">
                    <a:moveTo>
                      <a:pt x="667" y="0"/>
                    </a:moveTo>
                    <a:lnTo>
                      <a:pt x="1" y="0"/>
                    </a:lnTo>
                    <a:lnTo>
                      <a:pt x="1" y="834"/>
                    </a:lnTo>
                    <a:cubicBezTo>
                      <a:pt x="1" y="3406"/>
                      <a:pt x="1596" y="4191"/>
                      <a:pt x="1596" y="6978"/>
                    </a:cubicBezTo>
                    <a:lnTo>
                      <a:pt x="2239" y="6978"/>
                    </a:lnTo>
                    <a:cubicBezTo>
                      <a:pt x="2239" y="4310"/>
                      <a:pt x="763" y="3453"/>
                      <a:pt x="667" y="1096"/>
                    </a:cubicBezTo>
                    <a:lnTo>
                      <a:pt x="667" y="834"/>
                    </a:lnTo>
                    <a:close/>
                    <a:moveTo>
                      <a:pt x="667" y="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8" name="Google Shape;2648;p40"/>
              <p:cNvSpPr/>
              <p:nvPr/>
            </p:nvSpPr>
            <p:spPr>
              <a:xfrm>
                <a:off x="8332811" y="2292526"/>
                <a:ext cx="30292" cy="26313"/>
              </a:xfrm>
              <a:custGeom>
                <a:avLst/>
                <a:gdLst/>
                <a:ahLst/>
                <a:cxnLst/>
                <a:rect l="l" t="t" r="r" b="b"/>
                <a:pathLst>
                  <a:path w="906" h="787" extrusionOk="0">
                    <a:moveTo>
                      <a:pt x="786" y="1"/>
                    </a:moveTo>
                    <a:lnTo>
                      <a:pt x="1" y="1"/>
                    </a:lnTo>
                    <a:cubicBezTo>
                      <a:pt x="72" y="1"/>
                      <a:pt x="96" y="48"/>
                      <a:pt x="96" y="72"/>
                    </a:cubicBezTo>
                    <a:lnTo>
                      <a:pt x="96" y="787"/>
                    </a:lnTo>
                    <a:lnTo>
                      <a:pt x="858" y="787"/>
                    </a:lnTo>
                    <a:lnTo>
                      <a:pt x="858" y="72"/>
                    </a:lnTo>
                    <a:cubicBezTo>
                      <a:pt x="906" y="48"/>
                      <a:pt x="834" y="1"/>
                      <a:pt x="786" y="1"/>
                    </a:cubicBezTo>
                    <a:close/>
                    <a:moveTo>
                      <a:pt x="786"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9" name="Google Shape;2649;p40"/>
              <p:cNvSpPr/>
              <p:nvPr/>
            </p:nvSpPr>
            <p:spPr>
              <a:xfrm>
                <a:off x="8336790" y="2318807"/>
                <a:ext cx="70916" cy="196698"/>
              </a:xfrm>
              <a:custGeom>
                <a:avLst/>
                <a:gdLst/>
                <a:ahLst/>
                <a:cxnLst/>
                <a:rect l="l" t="t" r="r" b="b"/>
                <a:pathLst>
                  <a:path w="2121" h="5883" extrusionOk="0">
                    <a:moveTo>
                      <a:pt x="787" y="1"/>
                    </a:moveTo>
                    <a:lnTo>
                      <a:pt x="1" y="1"/>
                    </a:lnTo>
                    <a:lnTo>
                      <a:pt x="1" y="715"/>
                    </a:lnTo>
                    <a:cubicBezTo>
                      <a:pt x="1" y="2858"/>
                      <a:pt x="1334" y="3549"/>
                      <a:pt x="1334" y="5883"/>
                    </a:cubicBezTo>
                    <a:lnTo>
                      <a:pt x="2120" y="5883"/>
                    </a:lnTo>
                    <a:cubicBezTo>
                      <a:pt x="2120" y="3549"/>
                      <a:pt x="787" y="2858"/>
                      <a:pt x="787" y="715"/>
                    </a:cubicBezTo>
                    <a:close/>
                    <a:moveTo>
                      <a:pt x="787" y="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0" name="Google Shape;2650;p40"/>
              <p:cNvSpPr/>
              <p:nvPr/>
            </p:nvSpPr>
            <p:spPr>
              <a:xfrm>
                <a:off x="8356718" y="2516283"/>
                <a:ext cx="71685" cy="27918"/>
              </a:xfrm>
              <a:custGeom>
                <a:avLst/>
                <a:gdLst/>
                <a:ahLst/>
                <a:cxnLst/>
                <a:rect l="l" t="t" r="r" b="b"/>
                <a:pathLst>
                  <a:path w="2144" h="835" extrusionOk="0">
                    <a:moveTo>
                      <a:pt x="1738" y="1"/>
                    </a:moveTo>
                    <a:lnTo>
                      <a:pt x="0" y="1"/>
                    </a:lnTo>
                    <a:cubicBezTo>
                      <a:pt x="238" y="1"/>
                      <a:pt x="429" y="167"/>
                      <a:pt x="429" y="405"/>
                    </a:cubicBezTo>
                    <a:lnTo>
                      <a:pt x="429" y="405"/>
                    </a:lnTo>
                    <a:cubicBezTo>
                      <a:pt x="429" y="644"/>
                      <a:pt x="214" y="834"/>
                      <a:pt x="0" y="834"/>
                    </a:cubicBezTo>
                    <a:lnTo>
                      <a:pt x="1691" y="834"/>
                    </a:lnTo>
                    <a:cubicBezTo>
                      <a:pt x="1929" y="834"/>
                      <a:pt x="2119" y="644"/>
                      <a:pt x="2119" y="405"/>
                    </a:cubicBezTo>
                    <a:lnTo>
                      <a:pt x="2119" y="405"/>
                    </a:lnTo>
                    <a:cubicBezTo>
                      <a:pt x="2143" y="167"/>
                      <a:pt x="1929" y="1"/>
                      <a:pt x="1738" y="1"/>
                    </a:cubicBezTo>
                    <a:close/>
                    <a:moveTo>
                      <a:pt x="1738" y="1"/>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1" name="Google Shape;2651;p40"/>
              <p:cNvSpPr/>
              <p:nvPr/>
            </p:nvSpPr>
            <p:spPr>
              <a:xfrm>
                <a:off x="8128981" y="2466931"/>
                <a:ext cx="11970" cy="19927"/>
              </a:xfrm>
              <a:custGeom>
                <a:avLst/>
                <a:gdLst/>
                <a:ahLst/>
                <a:cxnLst/>
                <a:rect l="l" t="t" r="r" b="b"/>
                <a:pathLst>
                  <a:path w="358" h="596" extrusionOk="0">
                    <a:moveTo>
                      <a:pt x="167" y="0"/>
                    </a:moveTo>
                    <a:cubicBezTo>
                      <a:pt x="95" y="0"/>
                      <a:pt x="0" y="95"/>
                      <a:pt x="0" y="191"/>
                    </a:cubicBezTo>
                    <a:lnTo>
                      <a:pt x="0" y="429"/>
                    </a:lnTo>
                    <a:cubicBezTo>
                      <a:pt x="0" y="524"/>
                      <a:pt x="95" y="595"/>
                      <a:pt x="167" y="595"/>
                    </a:cubicBezTo>
                    <a:cubicBezTo>
                      <a:pt x="262" y="595"/>
                      <a:pt x="333" y="548"/>
                      <a:pt x="357" y="429"/>
                    </a:cubicBezTo>
                    <a:lnTo>
                      <a:pt x="357" y="191"/>
                    </a:lnTo>
                    <a:cubicBezTo>
                      <a:pt x="357" y="95"/>
                      <a:pt x="262"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2" name="Google Shape;2652;p40"/>
              <p:cNvSpPr/>
              <p:nvPr/>
            </p:nvSpPr>
            <p:spPr>
              <a:xfrm>
                <a:off x="8156834" y="2466931"/>
                <a:ext cx="11970" cy="19927"/>
              </a:xfrm>
              <a:custGeom>
                <a:avLst/>
                <a:gdLst/>
                <a:ahLst/>
                <a:cxnLst/>
                <a:rect l="l" t="t" r="r" b="b"/>
                <a:pathLst>
                  <a:path w="358" h="596" extrusionOk="0">
                    <a:moveTo>
                      <a:pt x="167" y="0"/>
                    </a:moveTo>
                    <a:cubicBezTo>
                      <a:pt x="96" y="0"/>
                      <a:pt x="1" y="95"/>
                      <a:pt x="1" y="191"/>
                    </a:cubicBezTo>
                    <a:lnTo>
                      <a:pt x="1" y="429"/>
                    </a:lnTo>
                    <a:cubicBezTo>
                      <a:pt x="1" y="524"/>
                      <a:pt x="96" y="595"/>
                      <a:pt x="167" y="595"/>
                    </a:cubicBezTo>
                    <a:cubicBezTo>
                      <a:pt x="263" y="595"/>
                      <a:pt x="358" y="548"/>
                      <a:pt x="358" y="429"/>
                    </a:cubicBezTo>
                    <a:lnTo>
                      <a:pt x="358" y="191"/>
                    </a:lnTo>
                    <a:cubicBezTo>
                      <a:pt x="358" y="95"/>
                      <a:pt x="263"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3" name="Google Shape;2653;p40"/>
              <p:cNvSpPr/>
              <p:nvPr/>
            </p:nvSpPr>
            <p:spPr>
              <a:xfrm>
                <a:off x="8184720" y="2466931"/>
                <a:ext cx="11970" cy="19927"/>
              </a:xfrm>
              <a:custGeom>
                <a:avLst/>
                <a:gdLst/>
                <a:ahLst/>
                <a:cxnLst/>
                <a:rect l="l" t="t" r="r" b="b"/>
                <a:pathLst>
                  <a:path w="358" h="596" extrusionOk="0">
                    <a:moveTo>
                      <a:pt x="167" y="0"/>
                    </a:moveTo>
                    <a:cubicBezTo>
                      <a:pt x="72" y="0"/>
                      <a:pt x="0" y="95"/>
                      <a:pt x="0" y="191"/>
                    </a:cubicBezTo>
                    <a:lnTo>
                      <a:pt x="0" y="429"/>
                    </a:lnTo>
                    <a:cubicBezTo>
                      <a:pt x="0" y="524"/>
                      <a:pt x="95" y="595"/>
                      <a:pt x="167" y="595"/>
                    </a:cubicBezTo>
                    <a:cubicBezTo>
                      <a:pt x="286" y="595"/>
                      <a:pt x="357" y="548"/>
                      <a:pt x="357" y="429"/>
                    </a:cubicBezTo>
                    <a:lnTo>
                      <a:pt x="357" y="191"/>
                    </a:lnTo>
                    <a:cubicBezTo>
                      <a:pt x="357" y="95"/>
                      <a:pt x="262"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4" name="Google Shape;2654;p40"/>
              <p:cNvSpPr/>
              <p:nvPr/>
            </p:nvSpPr>
            <p:spPr>
              <a:xfrm>
                <a:off x="8213375" y="2466931"/>
                <a:ext cx="11970" cy="19927"/>
              </a:xfrm>
              <a:custGeom>
                <a:avLst/>
                <a:gdLst/>
                <a:ahLst/>
                <a:cxnLst/>
                <a:rect l="l" t="t" r="r" b="b"/>
                <a:pathLst>
                  <a:path w="358" h="596" extrusionOk="0">
                    <a:moveTo>
                      <a:pt x="191" y="0"/>
                    </a:moveTo>
                    <a:cubicBezTo>
                      <a:pt x="96" y="0"/>
                      <a:pt x="0" y="95"/>
                      <a:pt x="0" y="191"/>
                    </a:cubicBezTo>
                    <a:lnTo>
                      <a:pt x="0" y="429"/>
                    </a:lnTo>
                    <a:cubicBezTo>
                      <a:pt x="0" y="524"/>
                      <a:pt x="96" y="595"/>
                      <a:pt x="191" y="595"/>
                    </a:cubicBezTo>
                    <a:cubicBezTo>
                      <a:pt x="262" y="595"/>
                      <a:pt x="358" y="548"/>
                      <a:pt x="358" y="429"/>
                    </a:cubicBezTo>
                    <a:lnTo>
                      <a:pt x="358" y="191"/>
                    </a:lnTo>
                    <a:cubicBezTo>
                      <a:pt x="358" y="95"/>
                      <a:pt x="262"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5" name="Google Shape;2655;p40"/>
              <p:cNvSpPr/>
              <p:nvPr/>
            </p:nvSpPr>
            <p:spPr>
              <a:xfrm>
                <a:off x="8241228" y="2466931"/>
                <a:ext cx="12003" cy="19927"/>
              </a:xfrm>
              <a:custGeom>
                <a:avLst/>
                <a:gdLst/>
                <a:ahLst/>
                <a:cxnLst/>
                <a:rect l="l" t="t" r="r" b="b"/>
                <a:pathLst>
                  <a:path w="359" h="596" extrusionOk="0">
                    <a:moveTo>
                      <a:pt x="191" y="0"/>
                    </a:moveTo>
                    <a:cubicBezTo>
                      <a:pt x="96" y="0"/>
                      <a:pt x="1" y="95"/>
                      <a:pt x="1" y="191"/>
                    </a:cubicBezTo>
                    <a:lnTo>
                      <a:pt x="1" y="429"/>
                    </a:lnTo>
                    <a:cubicBezTo>
                      <a:pt x="1" y="524"/>
                      <a:pt x="96" y="595"/>
                      <a:pt x="191" y="595"/>
                    </a:cubicBezTo>
                    <a:cubicBezTo>
                      <a:pt x="310" y="595"/>
                      <a:pt x="358" y="548"/>
                      <a:pt x="358" y="429"/>
                    </a:cubicBezTo>
                    <a:lnTo>
                      <a:pt x="358" y="191"/>
                    </a:lnTo>
                    <a:cubicBezTo>
                      <a:pt x="358" y="95"/>
                      <a:pt x="263"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6" name="Google Shape;2656;p40"/>
              <p:cNvSpPr/>
              <p:nvPr/>
            </p:nvSpPr>
            <p:spPr>
              <a:xfrm>
                <a:off x="8137741" y="2341912"/>
                <a:ext cx="106725" cy="105922"/>
              </a:xfrm>
              <a:custGeom>
                <a:avLst/>
                <a:gdLst/>
                <a:ahLst/>
                <a:cxnLst/>
                <a:rect l="l" t="t" r="r" b="b"/>
                <a:pathLst>
                  <a:path w="3192" h="3168" extrusionOk="0">
                    <a:moveTo>
                      <a:pt x="1572" y="0"/>
                    </a:moveTo>
                    <a:cubicBezTo>
                      <a:pt x="714" y="0"/>
                      <a:pt x="0" y="715"/>
                      <a:pt x="0" y="1572"/>
                    </a:cubicBezTo>
                    <a:cubicBezTo>
                      <a:pt x="0" y="2453"/>
                      <a:pt x="714" y="3167"/>
                      <a:pt x="1572" y="3167"/>
                    </a:cubicBezTo>
                    <a:cubicBezTo>
                      <a:pt x="2453" y="3167"/>
                      <a:pt x="3144" y="2453"/>
                      <a:pt x="3144" y="1572"/>
                    </a:cubicBezTo>
                    <a:cubicBezTo>
                      <a:pt x="3191" y="715"/>
                      <a:pt x="2477" y="0"/>
                      <a:pt x="1572" y="0"/>
                    </a:cubicBezTo>
                    <a:close/>
                    <a:moveTo>
                      <a:pt x="1572" y="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7" name="Google Shape;2657;p40"/>
              <p:cNvSpPr/>
              <p:nvPr/>
            </p:nvSpPr>
            <p:spPr>
              <a:xfrm>
                <a:off x="8172750" y="2365785"/>
                <a:ext cx="37481" cy="52593"/>
              </a:xfrm>
              <a:custGeom>
                <a:avLst/>
                <a:gdLst/>
                <a:ahLst/>
                <a:cxnLst/>
                <a:rect l="l" t="t" r="r" b="b"/>
                <a:pathLst>
                  <a:path w="1121" h="1573" extrusionOk="0">
                    <a:moveTo>
                      <a:pt x="501" y="48"/>
                    </a:moveTo>
                    <a:cubicBezTo>
                      <a:pt x="358" y="310"/>
                      <a:pt x="1" y="763"/>
                      <a:pt x="1" y="1048"/>
                    </a:cubicBezTo>
                    <a:cubicBezTo>
                      <a:pt x="1" y="1406"/>
                      <a:pt x="263" y="1572"/>
                      <a:pt x="572" y="1572"/>
                    </a:cubicBezTo>
                    <a:cubicBezTo>
                      <a:pt x="834" y="1572"/>
                      <a:pt x="1120" y="1406"/>
                      <a:pt x="1120" y="1048"/>
                    </a:cubicBezTo>
                    <a:cubicBezTo>
                      <a:pt x="1120" y="786"/>
                      <a:pt x="763" y="263"/>
                      <a:pt x="620" y="48"/>
                    </a:cubicBezTo>
                    <a:cubicBezTo>
                      <a:pt x="572" y="1"/>
                      <a:pt x="525" y="1"/>
                      <a:pt x="501" y="48"/>
                    </a:cubicBezTo>
                    <a:close/>
                    <a:moveTo>
                      <a:pt x="501" y="48"/>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8" name="Google Shape;2658;p40"/>
              <p:cNvSpPr/>
              <p:nvPr/>
            </p:nvSpPr>
            <p:spPr>
              <a:xfrm>
                <a:off x="8181510" y="2365785"/>
                <a:ext cx="27918" cy="52593"/>
              </a:xfrm>
              <a:custGeom>
                <a:avLst/>
                <a:gdLst/>
                <a:ahLst/>
                <a:cxnLst/>
                <a:rect l="l" t="t" r="r" b="b"/>
                <a:pathLst>
                  <a:path w="835" h="1573" extrusionOk="0">
                    <a:moveTo>
                      <a:pt x="334" y="1025"/>
                    </a:moveTo>
                    <a:cubicBezTo>
                      <a:pt x="334" y="1287"/>
                      <a:pt x="191" y="1429"/>
                      <a:pt x="1" y="1525"/>
                    </a:cubicBezTo>
                    <a:cubicBezTo>
                      <a:pt x="96" y="1572"/>
                      <a:pt x="191" y="1572"/>
                      <a:pt x="263" y="1572"/>
                    </a:cubicBezTo>
                    <a:cubicBezTo>
                      <a:pt x="549" y="1572"/>
                      <a:pt x="834" y="1406"/>
                      <a:pt x="834" y="1048"/>
                    </a:cubicBezTo>
                    <a:cubicBezTo>
                      <a:pt x="834" y="786"/>
                      <a:pt x="477" y="263"/>
                      <a:pt x="334" y="48"/>
                    </a:cubicBezTo>
                    <a:cubicBezTo>
                      <a:pt x="287" y="1"/>
                      <a:pt x="263" y="1"/>
                      <a:pt x="239" y="48"/>
                    </a:cubicBezTo>
                    <a:cubicBezTo>
                      <a:pt x="168" y="143"/>
                      <a:pt x="120" y="239"/>
                      <a:pt x="25" y="358"/>
                    </a:cubicBezTo>
                    <a:cubicBezTo>
                      <a:pt x="191" y="572"/>
                      <a:pt x="334" y="834"/>
                      <a:pt x="334" y="1025"/>
                    </a:cubicBezTo>
                    <a:close/>
                    <a:moveTo>
                      <a:pt x="334" y="1025"/>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9" name="Google Shape;2659;p40"/>
              <p:cNvSpPr/>
              <p:nvPr/>
            </p:nvSpPr>
            <p:spPr>
              <a:xfrm>
                <a:off x="8172750" y="2341912"/>
                <a:ext cx="71718" cy="106725"/>
              </a:xfrm>
              <a:custGeom>
                <a:avLst/>
                <a:gdLst/>
                <a:ahLst/>
                <a:cxnLst/>
                <a:rect l="l" t="t" r="r" b="b"/>
                <a:pathLst>
                  <a:path w="2145" h="3192" extrusionOk="0">
                    <a:moveTo>
                      <a:pt x="572" y="0"/>
                    </a:moveTo>
                    <a:cubicBezTo>
                      <a:pt x="1168" y="238"/>
                      <a:pt x="1573" y="810"/>
                      <a:pt x="1573" y="1500"/>
                    </a:cubicBezTo>
                    <a:cubicBezTo>
                      <a:pt x="1573" y="2358"/>
                      <a:pt x="858" y="3072"/>
                      <a:pt x="1" y="3072"/>
                    </a:cubicBezTo>
                    <a:lnTo>
                      <a:pt x="1" y="3072"/>
                    </a:lnTo>
                    <a:cubicBezTo>
                      <a:pt x="168" y="3120"/>
                      <a:pt x="358" y="3191"/>
                      <a:pt x="572" y="3191"/>
                    </a:cubicBezTo>
                    <a:cubicBezTo>
                      <a:pt x="1430" y="3191"/>
                      <a:pt x="2144" y="2477"/>
                      <a:pt x="2144" y="1620"/>
                    </a:cubicBezTo>
                    <a:cubicBezTo>
                      <a:pt x="2144" y="715"/>
                      <a:pt x="1430" y="0"/>
                      <a:pt x="572" y="0"/>
                    </a:cubicBezTo>
                    <a:close/>
                    <a:moveTo>
                      <a:pt x="572" y="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0" name="Google Shape;2660;p40"/>
              <p:cNvSpPr/>
              <p:nvPr/>
            </p:nvSpPr>
            <p:spPr>
              <a:xfrm>
                <a:off x="8132158" y="2336328"/>
                <a:ext cx="117089" cy="117089"/>
              </a:xfrm>
              <a:custGeom>
                <a:avLst/>
                <a:gdLst/>
                <a:ahLst/>
                <a:cxnLst/>
                <a:rect l="l" t="t" r="r" b="b"/>
                <a:pathLst>
                  <a:path w="3502" h="3502" extrusionOk="0">
                    <a:moveTo>
                      <a:pt x="1739" y="334"/>
                    </a:moveTo>
                    <a:cubicBezTo>
                      <a:pt x="2548" y="334"/>
                      <a:pt x="3168" y="977"/>
                      <a:pt x="3144" y="1739"/>
                    </a:cubicBezTo>
                    <a:cubicBezTo>
                      <a:pt x="3144" y="2525"/>
                      <a:pt x="2525" y="3144"/>
                      <a:pt x="1739" y="3144"/>
                    </a:cubicBezTo>
                    <a:cubicBezTo>
                      <a:pt x="977" y="3144"/>
                      <a:pt x="334" y="2525"/>
                      <a:pt x="334" y="1739"/>
                    </a:cubicBezTo>
                    <a:cubicBezTo>
                      <a:pt x="334" y="977"/>
                      <a:pt x="977" y="334"/>
                      <a:pt x="1739" y="334"/>
                    </a:cubicBezTo>
                    <a:close/>
                    <a:moveTo>
                      <a:pt x="1739" y="0"/>
                    </a:moveTo>
                    <a:cubicBezTo>
                      <a:pt x="762" y="0"/>
                      <a:pt x="0" y="763"/>
                      <a:pt x="0" y="1739"/>
                    </a:cubicBezTo>
                    <a:cubicBezTo>
                      <a:pt x="0" y="2715"/>
                      <a:pt x="762" y="3501"/>
                      <a:pt x="1739" y="3501"/>
                    </a:cubicBezTo>
                    <a:cubicBezTo>
                      <a:pt x="2739" y="3501"/>
                      <a:pt x="3501" y="2715"/>
                      <a:pt x="3501" y="1739"/>
                    </a:cubicBezTo>
                    <a:cubicBezTo>
                      <a:pt x="3501" y="763"/>
                      <a:pt x="2715" y="0"/>
                      <a:pt x="1739"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grpSp>
        <p:nvGrpSpPr>
          <p:cNvPr id="2661" name="Google Shape;2661;p40"/>
          <p:cNvGrpSpPr/>
          <p:nvPr/>
        </p:nvGrpSpPr>
        <p:grpSpPr>
          <a:xfrm>
            <a:off x="5239575" y="3301313"/>
            <a:ext cx="615000" cy="615000"/>
            <a:chOff x="5239596" y="2943938"/>
            <a:chExt cx="615000" cy="615000"/>
          </a:xfrm>
        </p:grpSpPr>
        <p:sp>
          <p:nvSpPr>
            <p:cNvPr id="2480" name="Google Shape;2480;p40"/>
            <p:cNvSpPr/>
            <p:nvPr/>
          </p:nvSpPr>
          <p:spPr>
            <a:xfrm>
              <a:off x="5239596" y="2943938"/>
              <a:ext cx="615000" cy="6150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662" name="Google Shape;2662;p40"/>
            <p:cNvGrpSpPr/>
            <p:nvPr/>
          </p:nvGrpSpPr>
          <p:grpSpPr>
            <a:xfrm>
              <a:off x="5363130" y="3057538"/>
              <a:ext cx="367931" cy="387828"/>
              <a:chOff x="734733" y="1528100"/>
              <a:chExt cx="367931" cy="387828"/>
            </a:xfrm>
          </p:grpSpPr>
          <p:sp>
            <p:nvSpPr>
              <p:cNvPr id="2663" name="Google Shape;2663;p40"/>
              <p:cNvSpPr/>
              <p:nvPr/>
            </p:nvSpPr>
            <p:spPr>
              <a:xfrm>
                <a:off x="850992" y="1529705"/>
                <a:ext cx="84423" cy="168044"/>
              </a:xfrm>
              <a:custGeom>
                <a:avLst/>
                <a:gdLst/>
                <a:ahLst/>
                <a:cxnLst/>
                <a:rect l="l" t="t" r="r" b="b"/>
                <a:pathLst>
                  <a:path w="2525" h="5026" extrusionOk="0">
                    <a:moveTo>
                      <a:pt x="715" y="120"/>
                    </a:moveTo>
                    <a:lnTo>
                      <a:pt x="48" y="2882"/>
                    </a:lnTo>
                    <a:cubicBezTo>
                      <a:pt x="1" y="3096"/>
                      <a:pt x="1" y="3120"/>
                      <a:pt x="48" y="3287"/>
                    </a:cubicBezTo>
                    <a:lnTo>
                      <a:pt x="453" y="4287"/>
                    </a:lnTo>
                    <a:cubicBezTo>
                      <a:pt x="667" y="5002"/>
                      <a:pt x="1953" y="5025"/>
                      <a:pt x="2263" y="4478"/>
                    </a:cubicBezTo>
                    <a:cubicBezTo>
                      <a:pt x="2525" y="3930"/>
                      <a:pt x="2025" y="1691"/>
                      <a:pt x="2025" y="1691"/>
                    </a:cubicBezTo>
                    <a:lnTo>
                      <a:pt x="2049" y="1668"/>
                    </a:lnTo>
                    <a:lnTo>
                      <a:pt x="1691" y="143"/>
                    </a:lnTo>
                    <a:cubicBezTo>
                      <a:pt x="1668" y="96"/>
                      <a:pt x="1620" y="24"/>
                      <a:pt x="1572" y="24"/>
                    </a:cubicBezTo>
                    <a:lnTo>
                      <a:pt x="834" y="24"/>
                    </a:lnTo>
                    <a:cubicBezTo>
                      <a:pt x="763" y="1"/>
                      <a:pt x="715" y="24"/>
                      <a:pt x="715" y="120"/>
                    </a:cubicBezTo>
                    <a:close/>
                    <a:moveTo>
                      <a:pt x="715" y="12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4" name="Google Shape;2664;p40"/>
              <p:cNvSpPr/>
              <p:nvPr/>
            </p:nvSpPr>
            <p:spPr>
              <a:xfrm>
                <a:off x="734733" y="1688161"/>
                <a:ext cx="151327" cy="105153"/>
              </a:xfrm>
              <a:custGeom>
                <a:avLst/>
                <a:gdLst/>
                <a:ahLst/>
                <a:cxnLst/>
                <a:rect l="l" t="t" r="r" b="b"/>
                <a:pathLst>
                  <a:path w="4526" h="3145" extrusionOk="0">
                    <a:moveTo>
                      <a:pt x="2144" y="334"/>
                    </a:moveTo>
                    <a:lnTo>
                      <a:pt x="72" y="2263"/>
                    </a:lnTo>
                    <a:cubicBezTo>
                      <a:pt x="25" y="2311"/>
                      <a:pt x="1" y="2382"/>
                      <a:pt x="25" y="2430"/>
                    </a:cubicBezTo>
                    <a:lnTo>
                      <a:pt x="406" y="3096"/>
                    </a:lnTo>
                    <a:cubicBezTo>
                      <a:pt x="429" y="3144"/>
                      <a:pt x="501" y="3144"/>
                      <a:pt x="572" y="3144"/>
                    </a:cubicBezTo>
                    <a:lnTo>
                      <a:pt x="3287" y="2334"/>
                    </a:lnTo>
                    <a:cubicBezTo>
                      <a:pt x="3406" y="2311"/>
                      <a:pt x="3478" y="2287"/>
                      <a:pt x="3501" y="2263"/>
                    </a:cubicBezTo>
                    <a:lnTo>
                      <a:pt x="3621" y="2144"/>
                    </a:lnTo>
                    <a:lnTo>
                      <a:pt x="4311" y="1263"/>
                    </a:lnTo>
                    <a:cubicBezTo>
                      <a:pt x="4525" y="477"/>
                      <a:pt x="4097" y="24"/>
                      <a:pt x="3644" y="1"/>
                    </a:cubicBezTo>
                    <a:lnTo>
                      <a:pt x="2454" y="167"/>
                    </a:lnTo>
                    <a:cubicBezTo>
                      <a:pt x="2311" y="167"/>
                      <a:pt x="2287" y="167"/>
                      <a:pt x="2144" y="334"/>
                    </a:cubicBezTo>
                    <a:close/>
                    <a:moveTo>
                      <a:pt x="2144" y="334"/>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5" name="Google Shape;2665;p40"/>
              <p:cNvSpPr/>
              <p:nvPr/>
            </p:nvSpPr>
            <p:spPr>
              <a:xfrm>
                <a:off x="901950" y="1707287"/>
                <a:ext cx="145743" cy="86028"/>
              </a:xfrm>
              <a:custGeom>
                <a:avLst/>
                <a:gdLst/>
                <a:ahLst/>
                <a:cxnLst/>
                <a:rect l="l" t="t" r="r" b="b"/>
                <a:pathLst>
                  <a:path w="4359" h="2573" extrusionOk="0">
                    <a:moveTo>
                      <a:pt x="620" y="191"/>
                    </a:moveTo>
                    <a:cubicBezTo>
                      <a:pt x="263" y="0"/>
                      <a:pt x="1" y="191"/>
                      <a:pt x="48" y="667"/>
                    </a:cubicBezTo>
                    <a:lnTo>
                      <a:pt x="739" y="1548"/>
                    </a:lnTo>
                    <a:cubicBezTo>
                      <a:pt x="858" y="1691"/>
                      <a:pt x="882" y="1691"/>
                      <a:pt x="1049" y="1739"/>
                    </a:cubicBezTo>
                    <a:lnTo>
                      <a:pt x="3763" y="2548"/>
                    </a:lnTo>
                    <a:cubicBezTo>
                      <a:pt x="3835" y="2572"/>
                      <a:pt x="3883" y="2548"/>
                      <a:pt x="3954" y="2477"/>
                    </a:cubicBezTo>
                    <a:lnTo>
                      <a:pt x="4335" y="1834"/>
                    </a:lnTo>
                    <a:cubicBezTo>
                      <a:pt x="4359" y="1786"/>
                      <a:pt x="4335" y="1715"/>
                      <a:pt x="4311" y="1667"/>
                    </a:cubicBezTo>
                    <a:lnTo>
                      <a:pt x="3644" y="1024"/>
                    </a:lnTo>
                    <a:close/>
                    <a:moveTo>
                      <a:pt x="620" y="191"/>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6" name="Google Shape;2666;p40"/>
              <p:cNvSpPr/>
              <p:nvPr/>
            </p:nvSpPr>
            <p:spPr>
              <a:xfrm>
                <a:off x="898773" y="1545621"/>
                <a:ext cx="203084" cy="203887"/>
              </a:xfrm>
              <a:custGeom>
                <a:avLst/>
                <a:gdLst/>
                <a:ahLst/>
                <a:cxnLst/>
                <a:rect l="l" t="t" r="r" b="b"/>
                <a:pathLst>
                  <a:path w="6074" h="6098" extrusionOk="0">
                    <a:moveTo>
                      <a:pt x="1" y="2644"/>
                    </a:moveTo>
                    <a:lnTo>
                      <a:pt x="1" y="3454"/>
                    </a:lnTo>
                    <a:lnTo>
                      <a:pt x="1" y="3478"/>
                    </a:lnTo>
                    <a:cubicBezTo>
                      <a:pt x="1" y="3597"/>
                      <a:pt x="120" y="3692"/>
                      <a:pt x="239" y="3692"/>
                    </a:cubicBezTo>
                    <a:lnTo>
                      <a:pt x="501" y="3692"/>
                    </a:lnTo>
                    <a:lnTo>
                      <a:pt x="501" y="3716"/>
                    </a:lnTo>
                    <a:cubicBezTo>
                      <a:pt x="572" y="3954"/>
                      <a:pt x="644" y="4168"/>
                      <a:pt x="763" y="4383"/>
                    </a:cubicBezTo>
                    <a:lnTo>
                      <a:pt x="572" y="4573"/>
                    </a:lnTo>
                    <a:cubicBezTo>
                      <a:pt x="477" y="4668"/>
                      <a:pt x="477" y="4811"/>
                      <a:pt x="572" y="4930"/>
                    </a:cubicBezTo>
                    <a:lnTo>
                      <a:pt x="644" y="5026"/>
                    </a:lnTo>
                    <a:lnTo>
                      <a:pt x="1120" y="5502"/>
                    </a:lnTo>
                    <a:cubicBezTo>
                      <a:pt x="1215" y="5597"/>
                      <a:pt x="1358" y="5597"/>
                      <a:pt x="1477" y="5502"/>
                    </a:cubicBezTo>
                    <a:lnTo>
                      <a:pt x="1691" y="5288"/>
                    </a:lnTo>
                    <a:cubicBezTo>
                      <a:pt x="1906" y="5407"/>
                      <a:pt x="2144" y="5526"/>
                      <a:pt x="2382" y="5597"/>
                    </a:cubicBezTo>
                    <a:lnTo>
                      <a:pt x="2382" y="5859"/>
                    </a:lnTo>
                    <a:cubicBezTo>
                      <a:pt x="2382" y="6002"/>
                      <a:pt x="2501" y="6097"/>
                      <a:pt x="2620" y="6097"/>
                    </a:cubicBezTo>
                    <a:lnTo>
                      <a:pt x="3430" y="6097"/>
                    </a:lnTo>
                    <a:cubicBezTo>
                      <a:pt x="3549" y="6097"/>
                      <a:pt x="3668" y="6002"/>
                      <a:pt x="3668" y="5883"/>
                    </a:cubicBezTo>
                    <a:lnTo>
                      <a:pt x="3668" y="5859"/>
                    </a:lnTo>
                    <a:lnTo>
                      <a:pt x="3668" y="5597"/>
                    </a:lnTo>
                    <a:cubicBezTo>
                      <a:pt x="3906" y="5526"/>
                      <a:pt x="4144" y="5454"/>
                      <a:pt x="4335" y="5288"/>
                    </a:cubicBezTo>
                    <a:lnTo>
                      <a:pt x="4549" y="5502"/>
                    </a:lnTo>
                    <a:cubicBezTo>
                      <a:pt x="4644" y="5597"/>
                      <a:pt x="4787" y="5597"/>
                      <a:pt x="4906" y="5502"/>
                    </a:cubicBezTo>
                    <a:lnTo>
                      <a:pt x="5478" y="4930"/>
                    </a:lnTo>
                    <a:cubicBezTo>
                      <a:pt x="5573" y="4859"/>
                      <a:pt x="5573" y="4692"/>
                      <a:pt x="5478" y="4573"/>
                    </a:cubicBezTo>
                    <a:lnTo>
                      <a:pt x="5264" y="4383"/>
                    </a:lnTo>
                    <a:cubicBezTo>
                      <a:pt x="5383" y="4168"/>
                      <a:pt x="5502" y="3930"/>
                      <a:pt x="5573" y="3692"/>
                    </a:cubicBezTo>
                    <a:lnTo>
                      <a:pt x="5835" y="3692"/>
                    </a:lnTo>
                    <a:cubicBezTo>
                      <a:pt x="5978" y="3692"/>
                      <a:pt x="6073" y="3573"/>
                      <a:pt x="6073" y="3454"/>
                    </a:cubicBezTo>
                    <a:lnTo>
                      <a:pt x="6073" y="2644"/>
                    </a:lnTo>
                    <a:cubicBezTo>
                      <a:pt x="6073" y="2501"/>
                      <a:pt x="5954" y="2406"/>
                      <a:pt x="5835" y="2406"/>
                    </a:cubicBezTo>
                    <a:lnTo>
                      <a:pt x="5573" y="2406"/>
                    </a:lnTo>
                    <a:cubicBezTo>
                      <a:pt x="5502" y="2168"/>
                      <a:pt x="5406" y="1930"/>
                      <a:pt x="5264" y="1715"/>
                    </a:cubicBezTo>
                    <a:lnTo>
                      <a:pt x="5478" y="1525"/>
                    </a:lnTo>
                    <a:cubicBezTo>
                      <a:pt x="5573" y="1430"/>
                      <a:pt x="5573" y="1287"/>
                      <a:pt x="5478" y="1168"/>
                    </a:cubicBezTo>
                    <a:lnTo>
                      <a:pt x="4906" y="596"/>
                    </a:lnTo>
                    <a:cubicBezTo>
                      <a:pt x="4811" y="501"/>
                      <a:pt x="4668" y="501"/>
                      <a:pt x="4549" y="596"/>
                    </a:cubicBezTo>
                    <a:lnTo>
                      <a:pt x="4335" y="811"/>
                    </a:lnTo>
                    <a:cubicBezTo>
                      <a:pt x="4144" y="691"/>
                      <a:pt x="3906" y="572"/>
                      <a:pt x="3668" y="501"/>
                    </a:cubicBezTo>
                    <a:lnTo>
                      <a:pt x="3668" y="239"/>
                    </a:lnTo>
                    <a:cubicBezTo>
                      <a:pt x="3668" y="96"/>
                      <a:pt x="3549" y="1"/>
                      <a:pt x="3430" y="1"/>
                    </a:cubicBezTo>
                    <a:lnTo>
                      <a:pt x="2620" y="1"/>
                    </a:lnTo>
                    <a:cubicBezTo>
                      <a:pt x="2477" y="1"/>
                      <a:pt x="2382" y="120"/>
                      <a:pt x="2382" y="239"/>
                    </a:cubicBezTo>
                    <a:lnTo>
                      <a:pt x="2382" y="501"/>
                    </a:lnTo>
                    <a:cubicBezTo>
                      <a:pt x="2144" y="572"/>
                      <a:pt x="1906" y="644"/>
                      <a:pt x="1691" y="811"/>
                    </a:cubicBezTo>
                    <a:lnTo>
                      <a:pt x="1477" y="596"/>
                    </a:lnTo>
                    <a:cubicBezTo>
                      <a:pt x="1406" y="501"/>
                      <a:pt x="1239" y="501"/>
                      <a:pt x="1120" y="596"/>
                    </a:cubicBezTo>
                    <a:lnTo>
                      <a:pt x="572" y="1168"/>
                    </a:lnTo>
                    <a:lnTo>
                      <a:pt x="524" y="1192"/>
                    </a:lnTo>
                    <a:cubicBezTo>
                      <a:pt x="453" y="1287"/>
                      <a:pt x="453" y="1430"/>
                      <a:pt x="524" y="1549"/>
                    </a:cubicBezTo>
                    <a:lnTo>
                      <a:pt x="739" y="1763"/>
                    </a:lnTo>
                    <a:cubicBezTo>
                      <a:pt x="739" y="1787"/>
                      <a:pt x="715" y="1787"/>
                      <a:pt x="715" y="1811"/>
                    </a:cubicBezTo>
                    <a:cubicBezTo>
                      <a:pt x="596" y="2025"/>
                      <a:pt x="501" y="2239"/>
                      <a:pt x="453" y="2478"/>
                    </a:cubicBezTo>
                    <a:lnTo>
                      <a:pt x="167" y="2478"/>
                    </a:lnTo>
                    <a:cubicBezTo>
                      <a:pt x="120" y="2406"/>
                      <a:pt x="1" y="2525"/>
                      <a:pt x="1" y="2644"/>
                    </a:cubicBezTo>
                    <a:close/>
                    <a:moveTo>
                      <a:pt x="1" y="2644"/>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7" name="Google Shape;2667;p40"/>
              <p:cNvSpPr/>
              <p:nvPr/>
            </p:nvSpPr>
            <p:spPr>
              <a:xfrm>
                <a:off x="835879" y="1633225"/>
                <a:ext cx="109901" cy="225352"/>
              </a:xfrm>
              <a:custGeom>
                <a:avLst/>
                <a:gdLst/>
                <a:ahLst/>
                <a:cxnLst/>
                <a:rect l="l" t="t" r="r" b="b"/>
                <a:pathLst>
                  <a:path w="3287" h="6740" extrusionOk="0">
                    <a:moveTo>
                      <a:pt x="476" y="3906"/>
                    </a:moveTo>
                    <a:lnTo>
                      <a:pt x="0" y="6264"/>
                    </a:lnTo>
                    <a:lnTo>
                      <a:pt x="1643" y="6740"/>
                    </a:lnTo>
                    <a:lnTo>
                      <a:pt x="3287" y="6264"/>
                    </a:lnTo>
                    <a:lnTo>
                      <a:pt x="2810" y="3906"/>
                    </a:lnTo>
                    <a:cubicBezTo>
                      <a:pt x="2644" y="2930"/>
                      <a:pt x="1786" y="0"/>
                      <a:pt x="476" y="3906"/>
                    </a:cubicBezTo>
                    <a:close/>
                    <a:moveTo>
                      <a:pt x="476" y="3906"/>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8" name="Google Shape;2668;p40"/>
              <p:cNvSpPr/>
              <p:nvPr/>
            </p:nvSpPr>
            <p:spPr>
              <a:xfrm>
                <a:off x="830295" y="1842638"/>
                <a:ext cx="121871" cy="49417"/>
              </a:xfrm>
              <a:custGeom>
                <a:avLst/>
                <a:gdLst/>
                <a:ahLst/>
                <a:cxnLst/>
                <a:rect l="l" t="t" r="r" b="b"/>
                <a:pathLst>
                  <a:path w="3645" h="1478" extrusionOk="0">
                    <a:moveTo>
                      <a:pt x="3477" y="1"/>
                    </a:moveTo>
                    <a:lnTo>
                      <a:pt x="191" y="1"/>
                    </a:lnTo>
                    <a:lnTo>
                      <a:pt x="0" y="977"/>
                    </a:lnTo>
                    <a:lnTo>
                      <a:pt x="1715" y="1477"/>
                    </a:lnTo>
                    <a:lnTo>
                      <a:pt x="3644" y="977"/>
                    </a:lnTo>
                    <a:close/>
                    <a:moveTo>
                      <a:pt x="3477" y="1"/>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9" name="Google Shape;2669;p40"/>
              <p:cNvSpPr/>
              <p:nvPr/>
            </p:nvSpPr>
            <p:spPr>
              <a:xfrm>
                <a:off x="779338" y="1874503"/>
                <a:ext cx="223780" cy="41426"/>
              </a:xfrm>
              <a:custGeom>
                <a:avLst/>
                <a:gdLst/>
                <a:ahLst/>
                <a:cxnLst/>
                <a:rect l="l" t="t" r="r" b="b"/>
                <a:pathLst>
                  <a:path w="6693" h="1239" extrusionOk="0">
                    <a:moveTo>
                      <a:pt x="5168" y="0"/>
                    </a:moveTo>
                    <a:lnTo>
                      <a:pt x="620" y="0"/>
                    </a:lnTo>
                    <a:cubicBezTo>
                      <a:pt x="286" y="0"/>
                      <a:pt x="0" y="262"/>
                      <a:pt x="0" y="619"/>
                    </a:cubicBezTo>
                    <a:lnTo>
                      <a:pt x="0" y="1119"/>
                    </a:lnTo>
                    <a:cubicBezTo>
                      <a:pt x="0" y="1191"/>
                      <a:pt x="48" y="1238"/>
                      <a:pt x="119" y="1238"/>
                    </a:cubicBezTo>
                    <a:lnTo>
                      <a:pt x="6573" y="1238"/>
                    </a:lnTo>
                    <a:cubicBezTo>
                      <a:pt x="6645" y="1238"/>
                      <a:pt x="6692" y="1191"/>
                      <a:pt x="6692" y="1119"/>
                    </a:cubicBezTo>
                    <a:lnTo>
                      <a:pt x="6692" y="619"/>
                    </a:lnTo>
                    <a:cubicBezTo>
                      <a:pt x="6692" y="286"/>
                      <a:pt x="6430" y="0"/>
                      <a:pt x="6073" y="0"/>
                    </a:cubicBezTo>
                    <a:close/>
                    <a:moveTo>
                      <a:pt x="5168" y="0"/>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0" name="Google Shape;2670;p40"/>
              <p:cNvSpPr/>
              <p:nvPr/>
            </p:nvSpPr>
            <p:spPr>
              <a:xfrm>
                <a:off x="903555" y="1720795"/>
                <a:ext cx="138588" cy="72521"/>
              </a:xfrm>
              <a:custGeom>
                <a:avLst/>
                <a:gdLst/>
                <a:ahLst/>
                <a:cxnLst/>
                <a:rect l="l" t="t" r="r" b="b"/>
                <a:pathLst>
                  <a:path w="4145" h="2169" extrusionOk="0">
                    <a:moveTo>
                      <a:pt x="1310" y="930"/>
                    </a:moveTo>
                    <a:cubicBezTo>
                      <a:pt x="1191" y="906"/>
                      <a:pt x="1144" y="858"/>
                      <a:pt x="1096" y="834"/>
                    </a:cubicBezTo>
                    <a:lnTo>
                      <a:pt x="977" y="715"/>
                    </a:lnTo>
                    <a:lnTo>
                      <a:pt x="405" y="1"/>
                    </a:lnTo>
                    <a:cubicBezTo>
                      <a:pt x="286" y="120"/>
                      <a:pt x="167" y="215"/>
                      <a:pt x="0" y="263"/>
                    </a:cubicBezTo>
                    <a:lnTo>
                      <a:pt x="691" y="1144"/>
                    </a:lnTo>
                    <a:cubicBezTo>
                      <a:pt x="739" y="1192"/>
                      <a:pt x="739" y="1216"/>
                      <a:pt x="810" y="1263"/>
                    </a:cubicBezTo>
                    <a:cubicBezTo>
                      <a:pt x="858" y="1287"/>
                      <a:pt x="882" y="1311"/>
                      <a:pt x="1001" y="1335"/>
                    </a:cubicBezTo>
                    <a:lnTo>
                      <a:pt x="3715" y="2144"/>
                    </a:lnTo>
                    <a:cubicBezTo>
                      <a:pt x="3787" y="2168"/>
                      <a:pt x="3835" y="2144"/>
                      <a:pt x="3906" y="2097"/>
                    </a:cubicBezTo>
                    <a:lnTo>
                      <a:pt x="4144" y="1692"/>
                    </a:lnTo>
                    <a:lnTo>
                      <a:pt x="4025" y="1692"/>
                    </a:lnTo>
                    <a:close/>
                    <a:moveTo>
                      <a:pt x="1310" y="93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1" name="Google Shape;2671;p40"/>
              <p:cNvSpPr/>
              <p:nvPr/>
            </p:nvSpPr>
            <p:spPr>
              <a:xfrm>
                <a:off x="740317" y="1720795"/>
                <a:ext cx="138588" cy="72521"/>
              </a:xfrm>
              <a:custGeom>
                <a:avLst/>
                <a:gdLst/>
                <a:ahLst/>
                <a:cxnLst/>
                <a:rect l="l" t="t" r="r" b="b"/>
                <a:pathLst>
                  <a:path w="4145" h="2169" extrusionOk="0">
                    <a:moveTo>
                      <a:pt x="2834" y="930"/>
                    </a:moveTo>
                    <a:cubicBezTo>
                      <a:pt x="2953" y="906"/>
                      <a:pt x="3001" y="858"/>
                      <a:pt x="3049" y="834"/>
                    </a:cubicBezTo>
                    <a:lnTo>
                      <a:pt x="3168" y="715"/>
                    </a:lnTo>
                    <a:lnTo>
                      <a:pt x="3716" y="1"/>
                    </a:lnTo>
                    <a:cubicBezTo>
                      <a:pt x="3835" y="120"/>
                      <a:pt x="3954" y="215"/>
                      <a:pt x="4144" y="263"/>
                    </a:cubicBezTo>
                    <a:lnTo>
                      <a:pt x="3454" y="1144"/>
                    </a:lnTo>
                    <a:cubicBezTo>
                      <a:pt x="3406" y="1192"/>
                      <a:pt x="3406" y="1216"/>
                      <a:pt x="3334" y="1263"/>
                    </a:cubicBezTo>
                    <a:cubicBezTo>
                      <a:pt x="3287" y="1287"/>
                      <a:pt x="3239" y="1311"/>
                      <a:pt x="3120" y="1335"/>
                    </a:cubicBezTo>
                    <a:lnTo>
                      <a:pt x="429" y="2144"/>
                    </a:lnTo>
                    <a:cubicBezTo>
                      <a:pt x="358" y="2168"/>
                      <a:pt x="310" y="2144"/>
                      <a:pt x="239" y="2120"/>
                    </a:cubicBezTo>
                    <a:lnTo>
                      <a:pt x="0" y="1739"/>
                    </a:lnTo>
                    <a:lnTo>
                      <a:pt x="120" y="1739"/>
                    </a:lnTo>
                    <a:close/>
                    <a:moveTo>
                      <a:pt x="2834" y="93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2" name="Google Shape;2672;p40"/>
              <p:cNvSpPr/>
              <p:nvPr/>
            </p:nvSpPr>
            <p:spPr>
              <a:xfrm>
                <a:off x="887639" y="1528100"/>
                <a:ext cx="39052" cy="97998"/>
              </a:xfrm>
              <a:custGeom>
                <a:avLst/>
                <a:gdLst/>
                <a:ahLst/>
                <a:cxnLst/>
                <a:rect l="l" t="t" r="r" b="b"/>
                <a:pathLst>
                  <a:path w="1168" h="2931" extrusionOk="0">
                    <a:moveTo>
                      <a:pt x="24" y="120"/>
                    </a:moveTo>
                    <a:lnTo>
                      <a:pt x="738" y="2930"/>
                    </a:lnTo>
                    <a:lnTo>
                      <a:pt x="857" y="2930"/>
                    </a:lnTo>
                    <a:cubicBezTo>
                      <a:pt x="929" y="2692"/>
                      <a:pt x="1024" y="2501"/>
                      <a:pt x="1143" y="2287"/>
                    </a:cubicBezTo>
                    <a:cubicBezTo>
                      <a:pt x="1143" y="2263"/>
                      <a:pt x="1167" y="2263"/>
                      <a:pt x="1167" y="2216"/>
                    </a:cubicBezTo>
                    <a:lnTo>
                      <a:pt x="953" y="2025"/>
                    </a:lnTo>
                    <a:cubicBezTo>
                      <a:pt x="857" y="1930"/>
                      <a:pt x="857" y="1787"/>
                      <a:pt x="953" y="1668"/>
                    </a:cubicBezTo>
                    <a:lnTo>
                      <a:pt x="977" y="1620"/>
                    </a:lnTo>
                    <a:lnTo>
                      <a:pt x="619" y="120"/>
                    </a:lnTo>
                    <a:cubicBezTo>
                      <a:pt x="595" y="49"/>
                      <a:pt x="572" y="1"/>
                      <a:pt x="500" y="1"/>
                    </a:cubicBezTo>
                    <a:lnTo>
                      <a:pt x="24" y="1"/>
                    </a:lnTo>
                    <a:cubicBezTo>
                      <a:pt x="0" y="49"/>
                      <a:pt x="24" y="72"/>
                      <a:pt x="24" y="120"/>
                    </a:cubicBezTo>
                    <a:close/>
                    <a:moveTo>
                      <a:pt x="24" y="120"/>
                    </a:move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3" name="Google Shape;2673;p40"/>
              <p:cNvSpPr/>
              <p:nvPr/>
            </p:nvSpPr>
            <p:spPr>
              <a:xfrm>
                <a:off x="872492" y="1730358"/>
                <a:ext cx="74092" cy="112308"/>
              </a:xfrm>
              <a:custGeom>
                <a:avLst/>
                <a:gdLst/>
                <a:ahLst/>
                <a:cxnLst/>
                <a:rect l="l" t="t" r="r" b="b"/>
                <a:pathLst>
                  <a:path w="2216" h="3359" extrusionOk="0">
                    <a:moveTo>
                      <a:pt x="572" y="1001"/>
                    </a:moveTo>
                    <a:lnTo>
                      <a:pt x="1048" y="3359"/>
                    </a:lnTo>
                    <a:lnTo>
                      <a:pt x="2215" y="3359"/>
                    </a:lnTo>
                    <a:lnTo>
                      <a:pt x="1739" y="1001"/>
                    </a:lnTo>
                    <a:lnTo>
                      <a:pt x="1620" y="882"/>
                    </a:lnTo>
                    <a:lnTo>
                      <a:pt x="929" y="1"/>
                    </a:lnTo>
                    <a:cubicBezTo>
                      <a:pt x="810" y="48"/>
                      <a:pt x="691" y="72"/>
                      <a:pt x="572" y="72"/>
                    </a:cubicBezTo>
                    <a:cubicBezTo>
                      <a:pt x="453" y="72"/>
                      <a:pt x="334" y="48"/>
                      <a:pt x="215" y="1"/>
                    </a:cubicBezTo>
                    <a:lnTo>
                      <a:pt x="1" y="287"/>
                    </a:lnTo>
                    <a:lnTo>
                      <a:pt x="477" y="882"/>
                    </a:lnTo>
                    <a:cubicBezTo>
                      <a:pt x="477" y="930"/>
                      <a:pt x="525" y="977"/>
                      <a:pt x="572" y="1001"/>
                    </a:cubicBezTo>
                    <a:close/>
                    <a:moveTo>
                      <a:pt x="572" y="1001"/>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4" name="Google Shape;2674;p40"/>
              <p:cNvSpPr/>
              <p:nvPr/>
            </p:nvSpPr>
            <p:spPr>
              <a:xfrm>
                <a:off x="906731" y="1842638"/>
                <a:ext cx="45438" cy="32666"/>
              </a:xfrm>
              <a:custGeom>
                <a:avLst/>
                <a:gdLst/>
                <a:ahLst/>
                <a:cxnLst/>
                <a:rect l="l" t="t" r="r" b="b"/>
                <a:pathLst>
                  <a:path w="1359" h="977" extrusionOk="0">
                    <a:moveTo>
                      <a:pt x="1" y="1"/>
                    </a:moveTo>
                    <a:lnTo>
                      <a:pt x="215" y="977"/>
                    </a:lnTo>
                    <a:lnTo>
                      <a:pt x="1358" y="977"/>
                    </a:lnTo>
                    <a:lnTo>
                      <a:pt x="1168" y="1"/>
                    </a:lnTo>
                    <a:close/>
                    <a:moveTo>
                      <a:pt x="1" y="1"/>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5" name="Google Shape;2675;p40"/>
              <p:cNvSpPr/>
              <p:nvPr/>
            </p:nvSpPr>
            <p:spPr>
              <a:xfrm>
                <a:off x="943378" y="1874503"/>
                <a:ext cx="59748" cy="41426"/>
              </a:xfrm>
              <a:custGeom>
                <a:avLst/>
                <a:gdLst/>
                <a:ahLst/>
                <a:cxnLst/>
                <a:rect l="l" t="t" r="r" b="b"/>
                <a:pathLst>
                  <a:path w="1787" h="1239" extrusionOk="0">
                    <a:moveTo>
                      <a:pt x="1167" y="0"/>
                    </a:moveTo>
                    <a:lnTo>
                      <a:pt x="0" y="0"/>
                    </a:lnTo>
                    <a:cubicBezTo>
                      <a:pt x="334" y="0"/>
                      <a:pt x="619" y="262"/>
                      <a:pt x="619" y="619"/>
                    </a:cubicBezTo>
                    <a:lnTo>
                      <a:pt x="619" y="1119"/>
                    </a:lnTo>
                    <a:cubicBezTo>
                      <a:pt x="619" y="1191"/>
                      <a:pt x="572" y="1238"/>
                      <a:pt x="500" y="1238"/>
                    </a:cubicBezTo>
                    <a:lnTo>
                      <a:pt x="1667" y="1238"/>
                    </a:lnTo>
                    <a:cubicBezTo>
                      <a:pt x="1715" y="1238"/>
                      <a:pt x="1786" y="1191"/>
                      <a:pt x="1786" y="1119"/>
                    </a:cubicBezTo>
                    <a:lnTo>
                      <a:pt x="1786" y="619"/>
                    </a:lnTo>
                    <a:cubicBezTo>
                      <a:pt x="1786" y="286"/>
                      <a:pt x="1524" y="0"/>
                      <a:pt x="1167" y="0"/>
                    </a:cubicBezTo>
                    <a:close/>
                    <a:moveTo>
                      <a:pt x="1167" y="0"/>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6" name="Google Shape;2676;p40"/>
              <p:cNvSpPr/>
              <p:nvPr/>
            </p:nvSpPr>
            <p:spPr>
              <a:xfrm>
                <a:off x="986377" y="1544852"/>
                <a:ext cx="116287" cy="204656"/>
              </a:xfrm>
              <a:custGeom>
                <a:avLst/>
                <a:gdLst/>
                <a:ahLst/>
                <a:cxnLst/>
                <a:rect l="l" t="t" r="r" b="b"/>
                <a:pathLst>
                  <a:path w="3478" h="6121" extrusionOk="0">
                    <a:moveTo>
                      <a:pt x="167" y="0"/>
                    </a:moveTo>
                    <a:cubicBezTo>
                      <a:pt x="453" y="381"/>
                      <a:pt x="643" y="834"/>
                      <a:pt x="786" y="1334"/>
                    </a:cubicBezTo>
                    <a:cubicBezTo>
                      <a:pt x="1596" y="1476"/>
                      <a:pt x="2191" y="2191"/>
                      <a:pt x="2191" y="3072"/>
                    </a:cubicBezTo>
                    <a:cubicBezTo>
                      <a:pt x="2191" y="3929"/>
                      <a:pt x="1548" y="4668"/>
                      <a:pt x="715" y="4787"/>
                    </a:cubicBezTo>
                    <a:cubicBezTo>
                      <a:pt x="524" y="5287"/>
                      <a:pt x="286" y="5739"/>
                      <a:pt x="0" y="6120"/>
                    </a:cubicBezTo>
                    <a:lnTo>
                      <a:pt x="24" y="6120"/>
                    </a:lnTo>
                    <a:lnTo>
                      <a:pt x="834" y="6120"/>
                    </a:lnTo>
                    <a:cubicBezTo>
                      <a:pt x="953" y="6120"/>
                      <a:pt x="1072" y="6049"/>
                      <a:pt x="1072" y="5930"/>
                    </a:cubicBezTo>
                    <a:lnTo>
                      <a:pt x="1072" y="5882"/>
                    </a:lnTo>
                    <a:lnTo>
                      <a:pt x="1072" y="5620"/>
                    </a:lnTo>
                    <a:cubicBezTo>
                      <a:pt x="1310" y="5573"/>
                      <a:pt x="1548" y="5477"/>
                      <a:pt x="1739" y="5334"/>
                    </a:cubicBezTo>
                    <a:lnTo>
                      <a:pt x="1953" y="5525"/>
                    </a:lnTo>
                    <a:cubicBezTo>
                      <a:pt x="2048" y="5620"/>
                      <a:pt x="2191" y="5620"/>
                      <a:pt x="2310" y="5525"/>
                    </a:cubicBezTo>
                    <a:lnTo>
                      <a:pt x="2882" y="4977"/>
                    </a:lnTo>
                    <a:cubicBezTo>
                      <a:pt x="2977" y="4882"/>
                      <a:pt x="2977" y="4739"/>
                      <a:pt x="2882" y="4620"/>
                    </a:cubicBezTo>
                    <a:lnTo>
                      <a:pt x="2667" y="4406"/>
                    </a:lnTo>
                    <a:cubicBezTo>
                      <a:pt x="2786" y="4191"/>
                      <a:pt x="2905" y="3953"/>
                      <a:pt x="2977" y="3715"/>
                    </a:cubicBezTo>
                    <a:lnTo>
                      <a:pt x="3239" y="3715"/>
                    </a:lnTo>
                    <a:cubicBezTo>
                      <a:pt x="3382" y="3715"/>
                      <a:pt x="3477" y="3596"/>
                      <a:pt x="3477" y="3477"/>
                    </a:cubicBezTo>
                    <a:lnTo>
                      <a:pt x="3477" y="2667"/>
                    </a:lnTo>
                    <a:cubicBezTo>
                      <a:pt x="3477" y="2524"/>
                      <a:pt x="3358" y="2429"/>
                      <a:pt x="3239" y="2429"/>
                    </a:cubicBezTo>
                    <a:lnTo>
                      <a:pt x="2977" y="2429"/>
                    </a:lnTo>
                    <a:cubicBezTo>
                      <a:pt x="2905" y="2191"/>
                      <a:pt x="2810" y="1953"/>
                      <a:pt x="2667" y="1762"/>
                    </a:cubicBezTo>
                    <a:lnTo>
                      <a:pt x="2882" y="1548"/>
                    </a:lnTo>
                    <a:cubicBezTo>
                      <a:pt x="2977" y="1453"/>
                      <a:pt x="2977" y="1310"/>
                      <a:pt x="2882" y="1191"/>
                    </a:cubicBezTo>
                    <a:lnTo>
                      <a:pt x="2310" y="619"/>
                    </a:lnTo>
                    <a:cubicBezTo>
                      <a:pt x="2215" y="524"/>
                      <a:pt x="2072" y="524"/>
                      <a:pt x="1953" y="619"/>
                    </a:cubicBezTo>
                    <a:lnTo>
                      <a:pt x="1739" y="834"/>
                    </a:lnTo>
                    <a:cubicBezTo>
                      <a:pt x="1548" y="714"/>
                      <a:pt x="1310" y="595"/>
                      <a:pt x="1072" y="524"/>
                    </a:cubicBezTo>
                    <a:lnTo>
                      <a:pt x="1072" y="262"/>
                    </a:lnTo>
                    <a:cubicBezTo>
                      <a:pt x="1072" y="119"/>
                      <a:pt x="953" y="24"/>
                      <a:pt x="834" y="24"/>
                    </a:cubicBezTo>
                    <a:lnTo>
                      <a:pt x="167" y="24"/>
                    </a:lnTo>
                    <a:close/>
                    <a:moveTo>
                      <a:pt x="167" y="0"/>
                    </a:move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7" name="Google Shape;2677;p40"/>
              <p:cNvSpPr/>
              <p:nvPr/>
            </p:nvSpPr>
            <p:spPr>
              <a:xfrm>
                <a:off x="855774" y="1661077"/>
                <a:ext cx="70113" cy="70916"/>
              </a:xfrm>
              <a:custGeom>
                <a:avLst/>
                <a:gdLst/>
                <a:ahLst/>
                <a:cxnLst/>
                <a:rect l="l" t="t" r="r" b="b"/>
                <a:pathLst>
                  <a:path w="2097" h="2121" extrusionOk="0">
                    <a:moveTo>
                      <a:pt x="1" y="1073"/>
                    </a:moveTo>
                    <a:cubicBezTo>
                      <a:pt x="1" y="1525"/>
                      <a:pt x="310" y="1906"/>
                      <a:pt x="691" y="2049"/>
                    </a:cubicBezTo>
                    <a:cubicBezTo>
                      <a:pt x="810" y="2097"/>
                      <a:pt x="929" y="2120"/>
                      <a:pt x="1048" y="2120"/>
                    </a:cubicBezTo>
                    <a:cubicBezTo>
                      <a:pt x="1167" y="2120"/>
                      <a:pt x="1287" y="2097"/>
                      <a:pt x="1406" y="2049"/>
                    </a:cubicBezTo>
                    <a:cubicBezTo>
                      <a:pt x="1644" y="1977"/>
                      <a:pt x="1858" y="1787"/>
                      <a:pt x="1977" y="1573"/>
                    </a:cubicBezTo>
                    <a:lnTo>
                      <a:pt x="1882" y="1501"/>
                    </a:lnTo>
                    <a:cubicBezTo>
                      <a:pt x="1787" y="1406"/>
                      <a:pt x="1787" y="1263"/>
                      <a:pt x="1882" y="1144"/>
                    </a:cubicBezTo>
                    <a:lnTo>
                      <a:pt x="2096" y="930"/>
                    </a:lnTo>
                    <a:cubicBezTo>
                      <a:pt x="1977" y="715"/>
                      <a:pt x="1882" y="501"/>
                      <a:pt x="1810" y="263"/>
                    </a:cubicBezTo>
                    <a:lnTo>
                      <a:pt x="1810" y="239"/>
                    </a:lnTo>
                    <a:lnTo>
                      <a:pt x="1548" y="239"/>
                    </a:lnTo>
                    <a:cubicBezTo>
                      <a:pt x="1429" y="239"/>
                      <a:pt x="1310" y="144"/>
                      <a:pt x="1310" y="25"/>
                    </a:cubicBezTo>
                    <a:cubicBezTo>
                      <a:pt x="1263" y="1"/>
                      <a:pt x="1167" y="1"/>
                      <a:pt x="1072" y="1"/>
                    </a:cubicBezTo>
                    <a:cubicBezTo>
                      <a:pt x="786" y="1"/>
                      <a:pt x="501" y="120"/>
                      <a:pt x="334" y="310"/>
                    </a:cubicBezTo>
                    <a:cubicBezTo>
                      <a:pt x="215" y="430"/>
                      <a:pt x="120" y="572"/>
                      <a:pt x="72" y="739"/>
                    </a:cubicBezTo>
                    <a:cubicBezTo>
                      <a:pt x="1" y="858"/>
                      <a:pt x="1" y="977"/>
                      <a:pt x="1" y="1073"/>
                    </a:cubicBezTo>
                    <a:close/>
                    <a:moveTo>
                      <a:pt x="1" y="1073"/>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8" name="Google Shape;2678;p40"/>
              <p:cNvSpPr/>
              <p:nvPr/>
            </p:nvSpPr>
            <p:spPr>
              <a:xfrm>
                <a:off x="876471" y="1661880"/>
                <a:ext cx="49417" cy="70916"/>
              </a:xfrm>
              <a:custGeom>
                <a:avLst/>
                <a:gdLst/>
                <a:ahLst/>
                <a:cxnLst/>
                <a:rect l="l" t="t" r="r" b="b"/>
                <a:pathLst>
                  <a:path w="1478" h="2121" extrusionOk="0">
                    <a:moveTo>
                      <a:pt x="525" y="1072"/>
                    </a:moveTo>
                    <a:cubicBezTo>
                      <a:pt x="453" y="1430"/>
                      <a:pt x="286" y="1763"/>
                      <a:pt x="1" y="2025"/>
                    </a:cubicBezTo>
                    <a:cubicBezTo>
                      <a:pt x="48" y="2025"/>
                      <a:pt x="72" y="2049"/>
                      <a:pt x="72" y="2049"/>
                    </a:cubicBezTo>
                    <a:cubicBezTo>
                      <a:pt x="191" y="2096"/>
                      <a:pt x="310" y="2120"/>
                      <a:pt x="429" y="2120"/>
                    </a:cubicBezTo>
                    <a:cubicBezTo>
                      <a:pt x="548" y="2120"/>
                      <a:pt x="668" y="2096"/>
                      <a:pt x="787" y="2049"/>
                    </a:cubicBezTo>
                    <a:cubicBezTo>
                      <a:pt x="929" y="2001"/>
                      <a:pt x="1072" y="1906"/>
                      <a:pt x="1191" y="1787"/>
                    </a:cubicBezTo>
                    <a:lnTo>
                      <a:pt x="1191" y="1787"/>
                    </a:lnTo>
                    <a:cubicBezTo>
                      <a:pt x="1263" y="1739"/>
                      <a:pt x="1287" y="1668"/>
                      <a:pt x="1358" y="1596"/>
                    </a:cubicBezTo>
                    <a:lnTo>
                      <a:pt x="1263" y="1501"/>
                    </a:lnTo>
                    <a:cubicBezTo>
                      <a:pt x="1168" y="1406"/>
                      <a:pt x="1168" y="1263"/>
                      <a:pt x="1263" y="1144"/>
                    </a:cubicBezTo>
                    <a:lnTo>
                      <a:pt x="1477" y="929"/>
                    </a:lnTo>
                    <a:cubicBezTo>
                      <a:pt x="1358" y="715"/>
                      <a:pt x="1263" y="525"/>
                      <a:pt x="1191" y="286"/>
                    </a:cubicBezTo>
                    <a:lnTo>
                      <a:pt x="1191" y="239"/>
                    </a:lnTo>
                    <a:lnTo>
                      <a:pt x="929" y="239"/>
                    </a:lnTo>
                    <a:cubicBezTo>
                      <a:pt x="810" y="239"/>
                      <a:pt x="691" y="167"/>
                      <a:pt x="691" y="48"/>
                    </a:cubicBezTo>
                    <a:cubicBezTo>
                      <a:pt x="644" y="1"/>
                      <a:pt x="548" y="1"/>
                      <a:pt x="453" y="1"/>
                    </a:cubicBezTo>
                    <a:lnTo>
                      <a:pt x="358" y="1"/>
                    </a:lnTo>
                    <a:cubicBezTo>
                      <a:pt x="477" y="239"/>
                      <a:pt x="548" y="525"/>
                      <a:pt x="548" y="787"/>
                    </a:cubicBezTo>
                    <a:cubicBezTo>
                      <a:pt x="548" y="882"/>
                      <a:pt x="525" y="1001"/>
                      <a:pt x="525" y="1072"/>
                    </a:cubicBezTo>
                    <a:close/>
                    <a:moveTo>
                      <a:pt x="525" y="1072"/>
                    </a:move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9" name="Google Shape;2679;p40"/>
              <p:cNvSpPr/>
              <p:nvPr/>
            </p:nvSpPr>
            <p:spPr>
              <a:xfrm>
                <a:off x="942575" y="1589423"/>
                <a:ext cx="117089" cy="117892"/>
              </a:xfrm>
              <a:custGeom>
                <a:avLst/>
                <a:gdLst/>
                <a:ahLst/>
                <a:cxnLst/>
                <a:rect l="l" t="t" r="r" b="b"/>
                <a:pathLst>
                  <a:path w="3502" h="3526" extrusionOk="0">
                    <a:moveTo>
                      <a:pt x="0" y="1763"/>
                    </a:moveTo>
                    <a:cubicBezTo>
                      <a:pt x="0" y="2739"/>
                      <a:pt x="810" y="3525"/>
                      <a:pt x="1763" y="3525"/>
                    </a:cubicBezTo>
                    <a:cubicBezTo>
                      <a:pt x="2739" y="3525"/>
                      <a:pt x="3501" y="2739"/>
                      <a:pt x="3501" y="1763"/>
                    </a:cubicBezTo>
                    <a:cubicBezTo>
                      <a:pt x="3501" y="786"/>
                      <a:pt x="2739" y="1"/>
                      <a:pt x="1763" y="1"/>
                    </a:cubicBezTo>
                    <a:cubicBezTo>
                      <a:pt x="810" y="1"/>
                      <a:pt x="0" y="786"/>
                      <a:pt x="0" y="1763"/>
                    </a:cubicBezTo>
                    <a:close/>
                    <a:moveTo>
                      <a:pt x="0" y="1763"/>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80" name="Google Shape;2680;p40"/>
              <p:cNvSpPr/>
              <p:nvPr/>
            </p:nvSpPr>
            <p:spPr>
              <a:xfrm>
                <a:off x="1011054" y="1590225"/>
                <a:ext cx="50186" cy="117089"/>
              </a:xfrm>
              <a:custGeom>
                <a:avLst/>
                <a:gdLst/>
                <a:ahLst/>
                <a:cxnLst/>
                <a:rect l="l" t="t" r="r" b="b"/>
                <a:pathLst>
                  <a:path w="1501" h="3502" extrusionOk="0">
                    <a:moveTo>
                      <a:pt x="72" y="0"/>
                    </a:moveTo>
                    <a:cubicBezTo>
                      <a:pt x="215" y="524"/>
                      <a:pt x="310" y="1048"/>
                      <a:pt x="310" y="1644"/>
                    </a:cubicBezTo>
                    <a:lnTo>
                      <a:pt x="310" y="1786"/>
                    </a:lnTo>
                    <a:cubicBezTo>
                      <a:pt x="334" y="1858"/>
                      <a:pt x="334" y="1906"/>
                      <a:pt x="334" y="1953"/>
                    </a:cubicBezTo>
                    <a:cubicBezTo>
                      <a:pt x="334" y="2025"/>
                      <a:pt x="310" y="2120"/>
                      <a:pt x="262" y="2215"/>
                    </a:cubicBezTo>
                    <a:cubicBezTo>
                      <a:pt x="239" y="2668"/>
                      <a:pt x="119" y="3096"/>
                      <a:pt x="0" y="3501"/>
                    </a:cubicBezTo>
                    <a:cubicBezTo>
                      <a:pt x="834" y="3334"/>
                      <a:pt x="1477" y="2620"/>
                      <a:pt x="1477" y="1763"/>
                    </a:cubicBezTo>
                    <a:cubicBezTo>
                      <a:pt x="1501" y="882"/>
                      <a:pt x="858" y="167"/>
                      <a:pt x="72" y="0"/>
                    </a:cubicBezTo>
                    <a:close/>
                    <a:moveTo>
                      <a:pt x="72" y="0"/>
                    </a:moveTo>
                    <a:close/>
                  </a:path>
                </a:pathLst>
              </a:custGeom>
              <a:solidFill>
                <a:srgbClr val="DDDDD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81" name="Google Shape;2681;p40"/>
              <p:cNvSpPr/>
              <p:nvPr/>
            </p:nvSpPr>
            <p:spPr>
              <a:xfrm>
                <a:off x="981596" y="1616506"/>
                <a:ext cx="39821" cy="57341"/>
              </a:xfrm>
              <a:custGeom>
                <a:avLst/>
                <a:gdLst/>
                <a:ahLst/>
                <a:cxnLst/>
                <a:rect l="l" t="t" r="r" b="b"/>
                <a:pathLst>
                  <a:path w="1191" h="1715" extrusionOk="0">
                    <a:moveTo>
                      <a:pt x="0" y="1120"/>
                    </a:moveTo>
                    <a:cubicBezTo>
                      <a:pt x="0" y="1524"/>
                      <a:pt x="286" y="1715"/>
                      <a:pt x="596" y="1715"/>
                    </a:cubicBezTo>
                    <a:cubicBezTo>
                      <a:pt x="881" y="1715"/>
                      <a:pt x="1191" y="1524"/>
                      <a:pt x="1191" y="1120"/>
                    </a:cubicBezTo>
                    <a:cubicBezTo>
                      <a:pt x="1191" y="834"/>
                      <a:pt x="786" y="286"/>
                      <a:pt x="619" y="48"/>
                    </a:cubicBezTo>
                    <a:cubicBezTo>
                      <a:pt x="596" y="0"/>
                      <a:pt x="548" y="0"/>
                      <a:pt x="524" y="48"/>
                    </a:cubicBezTo>
                    <a:cubicBezTo>
                      <a:pt x="381" y="286"/>
                      <a:pt x="0" y="834"/>
                      <a:pt x="0" y="1120"/>
                    </a:cubicBezTo>
                    <a:close/>
                    <a:moveTo>
                      <a:pt x="0" y="1120"/>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82" name="Google Shape;2682;p40"/>
              <p:cNvSpPr/>
              <p:nvPr/>
            </p:nvSpPr>
            <p:spPr>
              <a:xfrm>
                <a:off x="987146" y="1617309"/>
                <a:ext cx="35876" cy="58143"/>
              </a:xfrm>
              <a:custGeom>
                <a:avLst/>
                <a:gdLst/>
                <a:ahLst/>
                <a:cxnLst/>
                <a:rect l="l" t="t" r="r" b="b"/>
                <a:pathLst>
                  <a:path w="1073" h="1739" extrusionOk="0">
                    <a:moveTo>
                      <a:pt x="263" y="214"/>
                    </a:moveTo>
                    <a:cubicBezTo>
                      <a:pt x="430" y="453"/>
                      <a:pt x="596" y="738"/>
                      <a:pt x="596" y="953"/>
                    </a:cubicBezTo>
                    <a:cubicBezTo>
                      <a:pt x="596" y="1334"/>
                      <a:pt x="311" y="1548"/>
                      <a:pt x="1" y="1548"/>
                    </a:cubicBezTo>
                    <a:cubicBezTo>
                      <a:pt x="120" y="1667"/>
                      <a:pt x="263" y="1739"/>
                      <a:pt x="453" y="1739"/>
                    </a:cubicBezTo>
                    <a:cubicBezTo>
                      <a:pt x="692" y="1739"/>
                      <a:pt x="906" y="1596"/>
                      <a:pt x="1025" y="1405"/>
                    </a:cubicBezTo>
                    <a:cubicBezTo>
                      <a:pt x="1049" y="1334"/>
                      <a:pt x="1073" y="1262"/>
                      <a:pt x="1073" y="1143"/>
                    </a:cubicBezTo>
                    <a:cubicBezTo>
                      <a:pt x="1073" y="1072"/>
                      <a:pt x="1073" y="1048"/>
                      <a:pt x="1049" y="976"/>
                    </a:cubicBezTo>
                    <a:cubicBezTo>
                      <a:pt x="954" y="691"/>
                      <a:pt x="668" y="262"/>
                      <a:pt x="501" y="72"/>
                    </a:cubicBezTo>
                    <a:cubicBezTo>
                      <a:pt x="477" y="0"/>
                      <a:pt x="453" y="0"/>
                      <a:pt x="430" y="72"/>
                    </a:cubicBezTo>
                    <a:cubicBezTo>
                      <a:pt x="358" y="95"/>
                      <a:pt x="311" y="143"/>
                      <a:pt x="263" y="214"/>
                    </a:cubicBezTo>
                    <a:close/>
                    <a:moveTo>
                      <a:pt x="263" y="214"/>
                    </a:move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cxnSp>
        <p:nvCxnSpPr>
          <p:cNvPr id="2683" name="Google Shape;2683;p40"/>
          <p:cNvCxnSpPr>
            <a:stCxn id="2464" idx="2"/>
            <a:endCxn id="2477" idx="0"/>
          </p:cNvCxnSpPr>
          <p:nvPr/>
        </p:nvCxnSpPr>
        <p:spPr>
          <a:xfrm rot="5400000">
            <a:off x="4198375" y="-11180"/>
            <a:ext cx="733500" cy="5891700"/>
          </a:xfrm>
          <a:prstGeom prst="bentConnector3">
            <a:avLst>
              <a:gd name="adj1" fmla="val 49993"/>
            </a:avLst>
          </a:prstGeom>
          <a:noFill/>
          <a:ln w="9525" cap="flat" cmpd="sng">
            <a:solidFill>
              <a:schemeClr val="dk1"/>
            </a:solidFill>
            <a:prstDash val="solid"/>
            <a:round/>
            <a:headEnd type="none" w="med" len="med"/>
            <a:tailEnd type="diamond"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88" name="Google Shape;2688;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اینفوگرافی بوم</a:t>
            </a:r>
            <a:endParaRPr>
              <a:cs typeface="B Nazanin" pitchFamily="2" charset="-78"/>
            </a:endParaRPr>
          </a:p>
        </p:txBody>
      </p:sp>
      <p:graphicFrame>
        <p:nvGraphicFramePr>
          <p:cNvPr id="2689" name="Google Shape;2689;p41"/>
          <p:cNvGraphicFramePr/>
          <p:nvPr/>
        </p:nvGraphicFramePr>
        <p:xfrm>
          <a:off x="713225" y="1492600"/>
          <a:ext cx="7717550" cy="2609740"/>
        </p:xfrm>
        <a:graphic>
          <a:graphicData uri="http://schemas.openxmlformats.org/drawingml/2006/table">
            <a:tbl>
              <a:tblPr>
                <a:noFill/>
                <a:tableStyleId>{63703ED2-5A8B-4AAA-BC2F-77303D79EEFF}</a:tableStyleId>
              </a:tblPr>
              <a:tblGrid>
                <a:gridCol w="1232600">
                  <a:extLst>
                    <a:ext uri="{9D8B030D-6E8A-4147-A177-3AD203B41FA5}">
                      <a16:colId xmlns:a16="http://schemas.microsoft.com/office/drawing/2014/main" val="20000"/>
                    </a:ext>
                  </a:extLst>
                </a:gridCol>
                <a:gridCol w="1557750">
                  <a:extLst>
                    <a:ext uri="{9D8B030D-6E8A-4147-A177-3AD203B41FA5}">
                      <a16:colId xmlns:a16="http://schemas.microsoft.com/office/drawing/2014/main" val="20001"/>
                    </a:ext>
                  </a:extLst>
                </a:gridCol>
                <a:gridCol w="105980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1781350">
                  <a:extLst>
                    <a:ext uri="{9D8B030D-6E8A-4147-A177-3AD203B41FA5}">
                      <a16:colId xmlns:a16="http://schemas.microsoft.com/office/drawing/2014/main" val="20004"/>
                    </a:ext>
                  </a:extLst>
                </a:gridCol>
                <a:gridCol w="1703200">
                  <a:extLst>
                    <a:ext uri="{9D8B030D-6E8A-4147-A177-3AD203B41FA5}">
                      <a16:colId xmlns:a16="http://schemas.microsoft.com/office/drawing/2014/main" val="20005"/>
                    </a:ext>
                  </a:extLst>
                </a:gridCol>
              </a:tblGrid>
              <a:tr h="361775">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شرکای کلیدی</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فعالیت های کلیدی</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gridSpan="2">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گزاره های ارزشی</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ارتباط با مشتری</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قسمت مشتریان</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4850">
                <a:tc rowSpan="3">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شرکای مهم کسب و کار خود را شناسایی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فعالیت های کلیدی که برای مشتریان ارزش ایجاد می کند را شناسایی کنید</a:t>
                      </a:r>
                      <a:endParaRPr sz="1000" dirty="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gridSpan="2">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مشخص کنید چه چیزی کسب و کار شما را از رقبا متمایز می کند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hMerge="1">
                  <a:txBody>
                    <a:bodyPr/>
                    <a:lstStyle/>
                    <a:p>
                      <a:endParaRPr lang="en-US"/>
                    </a:p>
                  </a:txBody>
                  <a:tcPr/>
                </a:tc>
                <a:tc>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نحوه تعامل خود با مشتریان را تعیین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rowSpan="3">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گروه های مشتری هدف خاص را تعریف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35125">
                <a:tc vMerge="1">
                  <a:txBody>
                    <a:bodyPr/>
                    <a:lstStyle/>
                    <a:p>
                      <a:endParaRPr lang="en-US"/>
                    </a:p>
                  </a:txBody>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منابع مهم</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کانال ها</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384850">
                <a:tc vMerge="1">
                  <a:txBody>
                    <a:bodyPr/>
                    <a:lstStyle/>
                    <a:p>
                      <a:endParaRPr lang="en-US"/>
                    </a:p>
                  </a:txBody>
                  <a:tcPr/>
                </a:tc>
                <a:tc>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منابع مهم مورد نیاز برای کسب و کار خود را شناسایی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tc>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نحوه دسترسی و تعامل با مشتریان را تعیین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235125">
                <a:tc gridSpan="3">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ساختار هزینه</a:t>
                      </a:r>
                      <a:endParaRPr sz="1200" dirty="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lvl="0" indent="0" algn="ctr" rtl="1">
                        <a:spcBef>
                          <a:spcPts val="0"/>
                        </a:spcBef>
                        <a:spcAft>
                          <a:spcPts val="0"/>
                        </a:spcAft>
                        <a:buNone/>
                      </a:pPr>
                      <a:r>
                        <a:rPr lang="fa-IR" sz="1200" dirty="0">
                          <a:solidFill>
                            <a:schemeClr val="dk1"/>
                          </a:solidFill>
                          <a:latin typeface="Archivo"/>
                          <a:ea typeface="Archivo"/>
                          <a:cs typeface="B Nazanin" pitchFamily="2" charset="-78"/>
                          <a:sym typeface="Archivo"/>
                        </a:rPr>
                        <a:t>جریان های درآمد</a:t>
                      </a:r>
                      <a:endParaRPr sz="1200">
                        <a:solidFill>
                          <a:schemeClr val="dk1"/>
                        </a:solidFill>
                        <a:latin typeface="Archivo"/>
                        <a:ea typeface="Archivo"/>
                        <a:cs typeface="B Nazanin" pitchFamily="2" charset="-78"/>
                        <a:sym typeface="Archivo"/>
                      </a:endParaRPr>
                    </a:p>
                  </a:txBody>
                  <a:tcPr marL="91425" marR="91425" marT="91425" marB="914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84850">
                <a:tc gridSpan="3">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هزینه های ثابت و متغیر مرتبط با کسب و کار را شناسایی کنید</a:t>
                      </a:r>
                      <a:endParaRPr sz="100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lvl="0" indent="0" algn="ctr" rtl="1">
                        <a:spcBef>
                          <a:spcPts val="0"/>
                        </a:spcBef>
                        <a:spcAft>
                          <a:spcPts val="0"/>
                        </a:spcAft>
                        <a:buNone/>
                      </a:pPr>
                      <a:r>
                        <a:rPr lang="fa-IR" sz="1000" dirty="0">
                          <a:solidFill>
                            <a:schemeClr val="dk1"/>
                          </a:solidFill>
                          <a:latin typeface="Cabin"/>
                          <a:ea typeface="Cabin"/>
                          <a:cs typeface="B Nazanin" pitchFamily="2" charset="-78"/>
                          <a:sym typeface="Cabin"/>
                        </a:rPr>
                        <a:t>منابع درآمد کسب و کار خود را مشخص کنید</a:t>
                      </a:r>
                      <a:endParaRPr sz="1000" dirty="0">
                        <a:solidFill>
                          <a:schemeClr val="dk1"/>
                        </a:solidFill>
                        <a:latin typeface="Cabin"/>
                        <a:ea typeface="Cabin"/>
                        <a:cs typeface="B Nazanin" pitchFamily="2" charset="-78"/>
                        <a:sym typeface="Cabin"/>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2694" name="Google Shape;269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استراتژی کسب و کار من</a:t>
            </a:r>
            <a:endParaRPr>
              <a:cs typeface="B Nazanin" pitchFamily="2" charset="-78"/>
            </a:endParaRPr>
          </a:p>
        </p:txBody>
      </p:sp>
      <p:sp>
        <p:nvSpPr>
          <p:cNvPr id="2695" name="Google Shape;2695;p42"/>
          <p:cNvSpPr/>
          <p:nvPr/>
        </p:nvSpPr>
        <p:spPr>
          <a:xfrm>
            <a:off x="713225" y="1128900"/>
            <a:ext cx="7717500" cy="3475200"/>
          </a:xfrm>
          <a:prstGeom prst="mathPlus">
            <a:avLst>
              <a:gd name="adj1"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96" name="Google Shape;2696;p42"/>
          <p:cNvSpPr txBox="1"/>
          <p:nvPr/>
        </p:nvSpPr>
        <p:spPr>
          <a:xfrm>
            <a:off x="1429950" y="1175588"/>
            <a:ext cx="6284100" cy="3693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Cabin"/>
                <a:ea typeface="Cabin"/>
                <a:cs typeface="B Nazanin" pitchFamily="2" charset="-78"/>
                <a:sym typeface="Cabin"/>
              </a:rPr>
              <a:t>مدل کسب و کار جذاب</a:t>
            </a:r>
            <a:endParaRPr sz="1000">
              <a:solidFill>
                <a:schemeClr val="dk1"/>
              </a:solidFill>
              <a:latin typeface="Cabin"/>
              <a:ea typeface="Cabin"/>
              <a:cs typeface="B Nazanin" pitchFamily="2" charset="-78"/>
              <a:sym typeface="Cabin"/>
            </a:endParaRPr>
          </a:p>
        </p:txBody>
      </p:sp>
      <p:sp>
        <p:nvSpPr>
          <p:cNvPr id="2697" name="Google Shape;2697;p42"/>
          <p:cNvSpPr txBox="1"/>
          <p:nvPr/>
        </p:nvSpPr>
        <p:spPr>
          <a:xfrm>
            <a:off x="1429950" y="4188313"/>
            <a:ext cx="6284100" cy="3693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Cabin"/>
                <a:ea typeface="Cabin"/>
                <a:cs typeface="B Nazanin" pitchFamily="2" charset="-78"/>
                <a:sym typeface="Cabin"/>
              </a:rPr>
              <a:t>مدل کسب و کار غیرجذاب</a:t>
            </a:r>
            <a:endParaRPr sz="1000">
              <a:solidFill>
                <a:schemeClr val="dk1"/>
              </a:solidFill>
              <a:latin typeface="Cabin"/>
              <a:ea typeface="Cabin"/>
              <a:cs typeface="B Nazanin" pitchFamily="2" charset="-78"/>
              <a:sym typeface="Cabin"/>
            </a:endParaRPr>
          </a:p>
        </p:txBody>
      </p:sp>
      <p:sp>
        <p:nvSpPr>
          <p:cNvPr id="2698" name="Google Shape;2698;p42"/>
          <p:cNvSpPr txBox="1"/>
          <p:nvPr/>
        </p:nvSpPr>
        <p:spPr>
          <a:xfrm rot="-5400000">
            <a:off x="-445800" y="2681824"/>
            <a:ext cx="3382200" cy="3693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Cabin"/>
                <a:ea typeface="Cabin"/>
                <a:cs typeface="B Nazanin" pitchFamily="2" charset="-78"/>
                <a:sym typeface="Cabin"/>
              </a:rPr>
              <a:t>قدرت رقابتی بالا</a:t>
            </a:r>
            <a:endParaRPr sz="1000">
              <a:solidFill>
                <a:schemeClr val="dk1"/>
              </a:solidFill>
              <a:latin typeface="Cabin"/>
              <a:ea typeface="Cabin"/>
              <a:cs typeface="B Nazanin" pitchFamily="2" charset="-78"/>
              <a:sym typeface="Cabin"/>
            </a:endParaRPr>
          </a:p>
        </p:txBody>
      </p:sp>
      <p:sp>
        <p:nvSpPr>
          <p:cNvPr id="2699" name="Google Shape;2699;p42"/>
          <p:cNvSpPr txBox="1"/>
          <p:nvPr/>
        </p:nvSpPr>
        <p:spPr>
          <a:xfrm rot="5400000">
            <a:off x="6211350" y="2681961"/>
            <a:ext cx="3374700" cy="3693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Cabin"/>
                <a:ea typeface="Cabin"/>
                <a:cs typeface="B Nazanin" pitchFamily="2" charset="-78"/>
                <a:sym typeface="Cabin"/>
              </a:rPr>
              <a:t>قدرت رقابتی پایین</a:t>
            </a:r>
            <a:endParaRPr sz="1000">
              <a:solidFill>
                <a:schemeClr val="dk1"/>
              </a:solidFill>
              <a:latin typeface="Cabin"/>
              <a:ea typeface="Cabin"/>
              <a:cs typeface="B Nazanin" pitchFamily="2" charset="-78"/>
              <a:sym typeface="Cabin"/>
            </a:endParaRPr>
          </a:p>
        </p:txBody>
      </p:sp>
      <p:sp>
        <p:nvSpPr>
          <p:cNvPr id="2700" name="Google Shape;2700;p42"/>
          <p:cNvSpPr/>
          <p:nvPr/>
        </p:nvSpPr>
        <p:spPr>
          <a:xfrm>
            <a:off x="2273426" y="1651500"/>
            <a:ext cx="2003100" cy="1050600"/>
          </a:xfrm>
          <a:prstGeom prst="rect">
            <a:avLst/>
          </a:prstGeom>
          <a:solidFill>
            <a:schemeClr val="accent5"/>
          </a:solidFill>
          <a:ln>
            <a:noFill/>
          </a:ln>
        </p:spPr>
        <p:txBody>
          <a:bodyPr spcFirstLastPara="1" wrap="square" lIns="91425" tIns="91425" rIns="91425" bIns="91425" anchor="ctr" anchorCtr="0">
            <a:noAutofit/>
          </a:bodyPr>
          <a:lstStyle/>
          <a:p>
            <a:pPr lvl="0" algn="ctr" rtl="1"/>
            <a:r>
              <a:rPr lang="fa-IR" sz="1800" dirty="0">
                <a:solidFill>
                  <a:schemeClr val="dk1"/>
                </a:solidFill>
                <a:latin typeface="Archivo"/>
                <a:ea typeface="Archivo"/>
                <a:cs typeface="B Nazanin" pitchFamily="2" charset="-78"/>
                <a:sym typeface="Archivo"/>
              </a:rPr>
              <a:t>استراتژی رشد و توسعه</a:t>
            </a:r>
            <a:endParaRPr sz="1800">
              <a:solidFill>
                <a:schemeClr val="dk1"/>
              </a:solidFill>
              <a:latin typeface="Archivo"/>
              <a:ea typeface="Archivo"/>
              <a:cs typeface="B Nazanin" pitchFamily="2" charset="-78"/>
              <a:sym typeface="Archivo"/>
            </a:endParaRPr>
          </a:p>
        </p:txBody>
      </p:sp>
      <p:sp>
        <p:nvSpPr>
          <p:cNvPr id="2701" name="Google Shape;2701;p42"/>
          <p:cNvSpPr/>
          <p:nvPr/>
        </p:nvSpPr>
        <p:spPr>
          <a:xfrm>
            <a:off x="2273426" y="3214354"/>
            <a:ext cx="2003100" cy="681900"/>
          </a:xfrm>
          <a:prstGeom prst="rect">
            <a:avLst/>
          </a:prstGeom>
          <a:solidFill>
            <a:schemeClr val="dk2"/>
          </a:solidFill>
          <a:ln>
            <a:noFill/>
          </a:ln>
        </p:spPr>
        <p:txBody>
          <a:bodyPr spcFirstLastPara="1" wrap="square" lIns="91425" tIns="91425" rIns="91425" bIns="91425" anchor="ctr" anchorCtr="0">
            <a:noAutofit/>
          </a:bodyPr>
          <a:lstStyle/>
          <a:p>
            <a:pPr lvl="0" algn="ctr" rtl="1"/>
            <a:r>
              <a:rPr lang="fa-IR" dirty="0">
                <a:solidFill>
                  <a:schemeClr val="dk1"/>
                </a:solidFill>
                <a:latin typeface="Archivo"/>
                <a:ea typeface="Archivo"/>
                <a:cs typeface="B Nazanin" pitchFamily="2" charset="-78"/>
                <a:sym typeface="Archivo"/>
              </a:rPr>
              <a:t>استراتژی نگهداری و حفاظت</a:t>
            </a:r>
            <a:endParaRPr>
              <a:solidFill>
                <a:schemeClr val="dk1"/>
              </a:solidFill>
              <a:latin typeface="Archivo"/>
              <a:ea typeface="Archivo"/>
              <a:cs typeface="B Nazanin" pitchFamily="2" charset="-78"/>
              <a:sym typeface="Archivo"/>
            </a:endParaRPr>
          </a:p>
        </p:txBody>
      </p:sp>
      <p:sp>
        <p:nvSpPr>
          <p:cNvPr id="2702" name="Google Shape;2702;p42"/>
          <p:cNvSpPr/>
          <p:nvPr/>
        </p:nvSpPr>
        <p:spPr>
          <a:xfrm>
            <a:off x="4867362" y="3214354"/>
            <a:ext cx="2003100" cy="668100"/>
          </a:xfrm>
          <a:prstGeom prst="rect">
            <a:avLst/>
          </a:prstGeom>
          <a:solidFill>
            <a:schemeClr val="dk2"/>
          </a:solidFill>
          <a:ln>
            <a:noFill/>
          </a:ln>
        </p:spPr>
        <p:txBody>
          <a:bodyPr spcFirstLastPara="1" wrap="square" lIns="91425" tIns="91425" rIns="91425" bIns="91425" anchor="ctr" anchorCtr="0">
            <a:noAutofit/>
          </a:bodyPr>
          <a:lstStyle/>
          <a:p>
            <a:pPr lvl="0" algn="ctr" rtl="1"/>
            <a:r>
              <a:rPr lang="fa-IR" dirty="0">
                <a:solidFill>
                  <a:schemeClr val="dk1"/>
                </a:solidFill>
                <a:latin typeface="Archivo"/>
                <a:ea typeface="Archivo"/>
                <a:cs typeface="B Nazanin" pitchFamily="2" charset="-78"/>
                <a:sym typeface="Archivo"/>
              </a:rPr>
              <a:t>استراتژی کاهش یا حذف</a:t>
            </a:r>
            <a:endParaRPr>
              <a:solidFill>
                <a:schemeClr val="dk1"/>
              </a:solidFill>
              <a:latin typeface="Archivo"/>
              <a:ea typeface="Archivo"/>
              <a:cs typeface="B Nazanin" pitchFamily="2" charset="-78"/>
              <a:sym typeface="Archivo"/>
            </a:endParaRPr>
          </a:p>
        </p:txBody>
      </p:sp>
      <p:sp>
        <p:nvSpPr>
          <p:cNvPr id="2703" name="Google Shape;2703;p42"/>
          <p:cNvSpPr/>
          <p:nvPr/>
        </p:nvSpPr>
        <p:spPr>
          <a:xfrm>
            <a:off x="4867325" y="1842754"/>
            <a:ext cx="2003100" cy="668100"/>
          </a:xfrm>
          <a:prstGeom prst="rect">
            <a:avLst/>
          </a:prstGeom>
          <a:solidFill>
            <a:schemeClr val="dk2"/>
          </a:solidFill>
          <a:ln>
            <a:noFill/>
          </a:ln>
        </p:spPr>
        <p:txBody>
          <a:bodyPr spcFirstLastPara="1" wrap="square" lIns="91425" tIns="91425" rIns="91425" bIns="91425" anchor="ctr" anchorCtr="0">
            <a:noAutofit/>
          </a:bodyPr>
          <a:lstStyle/>
          <a:p>
            <a:pPr lvl="0" algn="ctr" rtl="1"/>
            <a:r>
              <a:rPr lang="fa-IR" dirty="0">
                <a:solidFill>
                  <a:schemeClr val="dk1"/>
                </a:solidFill>
                <a:latin typeface="Archivo"/>
                <a:ea typeface="Archivo"/>
                <a:cs typeface="B Nazanin" pitchFamily="2" charset="-78"/>
                <a:sym typeface="Archivo"/>
              </a:rPr>
              <a:t>استراتژی تغییر جهت یا رهاسازی</a:t>
            </a:r>
            <a:endParaRPr>
              <a:solidFill>
                <a:schemeClr val="dk1"/>
              </a:solidFill>
              <a:latin typeface="Archivo"/>
              <a:ea typeface="Archivo"/>
              <a:cs typeface="B Nazanin" pitchFamily="2" charset="-78"/>
              <a:sym typeface="Archivo"/>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2708" name="Google Shape;2708;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اینفوگرافیک ها را هدف بگیرید</a:t>
            </a:r>
            <a:endParaRPr>
              <a:cs typeface="B Nazanin" pitchFamily="2" charset="-78"/>
            </a:endParaRPr>
          </a:p>
        </p:txBody>
      </p:sp>
      <p:sp>
        <p:nvSpPr>
          <p:cNvPr id="2709" name="Google Shape;2709;p43"/>
          <p:cNvSpPr txBox="1"/>
          <p:nvPr/>
        </p:nvSpPr>
        <p:spPr>
          <a:xfrm>
            <a:off x="718889" y="1107049"/>
            <a:ext cx="2459700" cy="484200"/>
          </a:xfrm>
          <a:prstGeom prst="rect">
            <a:avLst/>
          </a:prstGeom>
          <a:noFill/>
          <a:ln>
            <a:noFill/>
          </a:ln>
        </p:spPr>
        <p:txBody>
          <a:bodyPr spcFirstLastPara="1" wrap="square" lIns="91425" tIns="91425" rIns="91425" bIns="91425" anchor="b" anchorCtr="0">
            <a:noAutofit/>
          </a:bodyPr>
          <a:lstStyle/>
          <a:p>
            <a:pPr lvl="0" algn="ctr" rtl="1"/>
            <a:r>
              <a:rPr lang="fa-IR" sz="1800" dirty="0">
                <a:solidFill>
                  <a:schemeClr val="dk1"/>
                </a:solidFill>
                <a:latin typeface="Archivo"/>
                <a:ea typeface="Archivo"/>
                <a:cs typeface="B Nazanin" pitchFamily="2" charset="-78"/>
                <a:sym typeface="Archivo"/>
              </a:rPr>
              <a:t>اجاره ها</a:t>
            </a:r>
            <a:endParaRPr sz="1800">
              <a:solidFill>
                <a:schemeClr val="dk1"/>
              </a:solidFill>
              <a:latin typeface="Archivo"/>
              <a:ea typeface="Archivo"/>
              <a:cs typeface="B Nazanin" pitchFamily="2" charset="-78"/>
              <a:sym typeface="Archivo"/>
            </a:endParaRPr>
          </a:p>
        </p:txBody>
      </p:sp>
      <p:pic>
        <p:nvPicPr>
          <p:cNvPr id="2710" name="Google Shape;2710;p43">
            <a:hlinkClick r:id="rId3"/>
          </p:cNvPr>
          <p:cNvPicPr preferRelativeResize="0"/>
          <p:nvPr/>
        </p:nvPicPr>
        <p:blipFill>
          <a:blip r:embed="rId4">
            <a:alphaModFix/>
          </a:blip>
          <a:stretch>
            <a:fillRect/>
          </a:stretch>
        </p:blipFill>
        <p:spPr>
          <a:xfrm>
            <a:off x="717279" y="1729310"/>
            <a:ext cx="2462921" cy="1525375"/>
          </a:xfrm>
          <a:prstGeom prst="rect">
            <a:avLst/>
          </a:prstGeom>
          <a:noFill/>
          <a:ln>
            <a:noFill/>
          </a:ln>
        </p:spPr>
      </p:pic>
      <p:graphicFrame>
        <p:nvGraphicFramePr>
          <p:cNvPr id="2711" name="Google Shape;2711;p43"/>
          <p:cNvGraphicFramePr/>
          <p:nvPr/>
        </p:nvGraphicFramePr>
        <p:xfrm>
          <a:off x="720439" y="3410597"/>
          <a:ext cx="2459750" cy="792420"/>
        </p:xfrm>
        <a:graphic>
          <a:graphicData uri="http://schemas.openxmlformats.org/drawingml/2006/table">
            <a:tbl>
              <a:tblPr>
                <a:noFill/>
                <a:tableStyleId>{63703ED2-5A8B-4AAA-BC2F-77303D79EEFF}</a:tableStyleId>
              </a:tblPr>
              <a:tblGrid>
                <a:gridCol w="1229875">
                  <a:extLst>
                    <a:ext uri="{9D8B030D-6E8A-4147-A177-3AD203B41FA5}">
                      <a16:colId xmlns:a16="http://schemas.microsoft.com/office/drawing/2014/main" val="20000"/>
                    </a:ext>
                  </a:extLst>
                </a:gridCol>
                <a:gridCol w="1229875">
                  <a:extLst>
                    <a:ext uri="{9D8B030D-6E8A-4147-A177-3AD203B41FA5}">
                      <a16:colId xmlns:a16="http://schemas.microsoft.com/office/drawing/2014/main" val="20001"/>
                    </a:ext>
                  </a:extLst>
                </a:gridCol>
              </a:tblGrid>
              <a:tr h="365725">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منطقه</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مختلف</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65725">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حوزه</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شهری</a:t>
                      </a:r>
                      <a:endParaRPr sz="1200" dirty="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712" name="Google Shape;2712;p43"/>
          <p:cNvGraphicFramePr/>
          <p:nvPr/>
        </p:nvGraphicFramePr>
        <p:xfrm>
          <a:off x="3345769" y="1466725"/>
          <a:ext cx="2547031" cy="2883395"/>
        </p:xfrm>
        <a:graphic>
          <a:graphicData uri="http://schemas.openxmlformats.org/drawingml/2006/table">
            <a:tbl>
              <a:tblPr>
                <a:noFill/>
                <a:tableStyleId>{63703ED2-5A8B-4AAA-BC2F-77303D79EEFF}</a:tableStyleId>
              </a:tblPr>
              <a:tblGrid>
                <a:gridCol w="1231436">
                  <a:extLst>
                    <a:ext uri="{9D8B030D-6E8A-4147-A177-3AD203B41FA5}">
                      <a16:colId xmlns:a16="http://schemas.microsoft.com/office/drawing/2014/main" val="20000"/>
                    </a:ext>
                  </a:extLst>
                </a:gridCol>
                <a:gridCol w="1315595">
                  <a:extLst>
                    <a:ext uri="{9D8B030D-6E8A-4147-A177-3AD203B41FA5}">
                      <a16:colId xmlns:a16="http://schemas.microsoft.com/office/drawing/2014/main" val="20001"/>
                    </a:ext>
                  </a:extLst>
                </a:gridCol>
              </a:tblGrid>
              <a:tr h="5367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سن</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25-50 ساله</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367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جنسیت</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مرد و زن</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5175">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اشتغال</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کارمندان</a:t>
                      </a:r>
                    </a:p>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و دانش آموزان</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12775">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وضعیت خانوادگی</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افراد مجرد و متاهل</a:t>
                      </a:r>
                      <a:endParaRPr sz="12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6700">
                <a:tc>
                  <a:txBody>
                    <a:bodyPr/>
                    <a:lstStyle/>
                    <a:p>
                      <a:pPr marL="0" lvl="0" indent="0" algn="ctr" rtl="1">
                        <a:spcBef>
                          <a:spcPts val="0"/>
                        </a:spcBef>
                        <a:spcAft>
                          <a:spcPts val="0"/>
                        </a:spcAft>
                        <a:buNone/>
                      </a:pPr>
                      <a:r>
                        <a:rPr lang="fa-IR" dirty="0">
                          <a:solidFill>
                            <a:schemeClr val="dk1"/>
                          </a:solidFill>
                          <a:latin typeface="Archivo"/>
                          <a:ea typeface="Archivo"/>
                          <a:cs typeface="B Nazanin" pitchFamily="2" charset="-78"/>
                          <a:sym typeface="Archivo"/>
                        </a:rPr>
                        <a:t>درآمد</a:t>
                      </a:r>
                      <a:endParaRPr>
                        <a:solidFill>
                          <a:schemeClr val="dk1"/>
                        </a:solidFill>
                        <a:latin typeface="Archivo"/>
                        <a:ea typeface="Archivo"/>
                        <a:cs typeface="B Nazanin" pitchFamily="2" charset="-78"/>
                        <a:sym typeface="Archiv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50000 دلار</a:t>
                      </a:r>
                      <a:endParaRPr lang="en-US" sz="1200" dirty="0">
                        <a:solidFill>
                          <a:schemeClr val="dk1"/>
                        </a:solidFill>
                        <a:latin typeface="Cabin"/>
                        <a:ea typeface="Cabin"/>
                        <a:cs typeface="B Nazanin" pitchFamily="2" charset="-78"/>
                        <a:sym typeface="Cabin"/>
                      </a:endParaRPr>
                    </a:p>
                    <a:p>
                      <a:pPr marL="0" lvl="0" indent="0" algn="ctr" rtl="1">
                        <a:spcBef>
                          <a:spcPts val="0"/>
                        </a:spcBef>
                        <a:spcAft>
                          <a:spcPts val="0"/>
                        </a:spcAft>
                        <a:buNone/>
                      </a:pPr>
                      <a:r>
                        <a:rPr lang="fa-IR" sz="1200" dirty="0">
                          <a:solidFill>
                            <a:schemeClr val="dk1"/>
                          </a:solidFill>
                          <a:latin typeface="Cabin"/>
                          <a:ea typeface="Cabin"/>
                          <a:cs typeface="B Nazanin" pitchFamily="2" charset="-78"/>
                          <a:sym typeface="Cabin"/>
                        </a:rPr>
                        <a:t> در سال</a:t>
                      </a:r>
                      <a:endParaRPr lang="en-US" sz="1200" dirty="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13" name="Google Shape;2713;p43"/>
          <p:cNvSpPr txBox="1"/>
          <p:nvPr/>
        </p:nvSpPr>
        <p:spPr>
          <a:xfrm>
            <a:off x="3343832" y="1107049"/>
            <a:ext cx="2459700" cy="484200"/>
          </a:xfrm>
          <a:prstGeom prst="rect">
            <a:avLst/>
          </a:prstGeom>
          <a:noFill/>
          <a:ln>
            <a:noFill/>
          </a:ln>
        </p:spPr>
        <p:txBody>
          <a:bodyPr spcFirstLastPara="1" wrap="square" lIns="91425" tIns="91425" rIns="91425" bIns="91425" anchor="b" anchorCtr="0">
            <a:noAutofit/>
          </a:bodyPr>
          <a:lstStyle/>
          <a:p>
            <a:pPr lvl="0" algn="ctr" rtl="1"/>
            <a:r>
              <a:rPr lang="fa-IR" sz="1800" dirty="0">
                <a:solidFill>
                  <a:schemeClr val="dk1"/>
                </a:solidFill>
                <a:latin typeface="Archivo"/>
                <a:ea typeface="Archivo"/>
                <a:cs typeface="B Nazanin" pitchFamily="2" charset="-78"/>
                <a:sym typeface="Archivo"/>
              </a:rPr>
              <a:t>جمعیت شناسی</a:t>
            </a:r>
            <a:endParaRPr sz="1800">
              <a:solidFill>
                <a:schemeClr val="dk1"/>
              </a:solidFill>
              <a:latin typeface="Archivo"/>
              <a:ea typeface="Archivo"/>
              <a:cs typeface="B Nazanin" pitchFamily="2" charset="-78"/>
              <a:sym typeface="Archivo"/>
            </a:endParaRPr>
          </a:p>
        </p:txBody>
      </p:sp>
      <p:sp>
        <p:nvSpPr>
          <p:cNvPr id="2714" name="Google Shape;2714;p43"/>
          <p:cNvSpPr txBox="1"/>
          <p:nvPr/>
        </p:nvSpPr>
        <p:spPr>
          <a:xfrm>
            <a:off x="5971069" y="1107049"/>
            <a:ext cx="2459700" cy="484200"/>
          </a:xfrm>
          <a:prstGeom prst="rect">
            <a:avLst/>
          </a:prstGeom>
          <a:noFill/>
          <a:ln>
            <a:noFill/>
          </a:ln>
        </p:spPr>
        <p:txBody>
          <a:bodyPr spcFirstLastPara="1" wrap="square" lIns="91425" tIns="91425" rIns="91425" bIns="91425" anchor="b" anchorCtr="0">
            <a:noAutofit/>
          </a:bodyPr>
          <a:lstStyle/>
          <a:p>
            <a:pPr lvl="0" algn="ctr" rtl="1"/>
            <a:r>
              <a:rPr lang="fa-IR" sz="1800" dirty="0">
                <a:solidFill>
                  <a:schemeClr val="dk1"/>
                </a:solidFill>
                <a:latin typeface="Archivo"/>
                <a:ea typeface="Archivo"/>
                <a:cs typeface="B Nazanin" pitchFamily="2" charset="-78"/>
                <a:sym typeface="Archivo"/>
              </a:rPr>
              <a:t>رفتار - اخلاق</a:t>
            </a:r>
            <a:endParaRPr sz="1800">
              <a:solidFill>
                <a:schemeClr val="dk1"/>
              </a:solidFill>
              <a:latin typeface="Archivo"/>
              <a:ea typeface="Archivo"/>
              <a:cs typeface="B Nazanin" pitchFamily="2" charset="-78"/>
              <a:sym typeface="Archivo"/>
            </a:endParaRPr>
          </a:p>
        </p:txBody>
      </p:sp>
      <p:sp>
        <p:nvSpPr>
          <p:cNvPr id="2715" name="Google Shape;2715;p43"/>
          <p:cNvSpPr txBox="1"/>
          <p:nvPr/>
        </p:nvSpPr>
        <p:spPr>
          <a:xfrm>
            <a:off x="5892800" y="1591249"/>
            <a:ext cx="3251200" cy="2605800"/>
          </a:xfrm>
          <a:prstGeom prst="rect">
            <a:avLst/>
          </a:prstGeom>
          <a:noFill/>
          <a:ln>
            <a:noFill/>
          </a:ln>
        </p:spPr>
        <p:txBody>
          <a:bodyPr spcFirstLastPara="1" wrap="square" lIns="91425" tIns="91425" rIns="91425" bIns="91425" anchor="t" anchorCtr="0">
            <a:noAutofit/>
          </a:bodyPr>
          <a:lstStyle/>
          <a:p>
            <a:pPr marL="457200" lvl="0" indent="-304800" algn="r" rtl="1">
              <a:buClr>
                <a:schemeClr val="dk1"/>
              </a:buClr>
              <a:buSzPts val="1200"/>
              <a:buFont typeface="Cabin"/>
              <a:buChar char="■"/>
            </a:pPr>
            <a:r>
              <a:rPr lang="fa-IR" sz="1200" dirty="0">
                <a:solidFill>
                  <a:schemeClr val="dk1"/>
                </a:solidFill>
                <a:latin typeface="Cabin"/>
                <a:ea typeface="Cabin"/>
                <a:cs typeface="B Nazanin" pitchFamily="2" charset="-78"/>
                <a:sym typeface="Cabin"/>
              </a:rPr>
              <a:t>آنها ممکن است به پیشرفت شخصی و حرفه ای علاقه مند باشند، زیرا هم کارمند و هم دانشجو هستند</a:t>
            </a:r>
          </a:p>
          <a:p>
            <a:pPr marL="152400" lvl="0" algn="r" rtl="1">
              <a:buClr>
                <a:schemeClr val="dk1"/>
              </a:buClr>
              <a:buSzPts val="1200"/>
            </a:pPr>
            <a:endParaRPr lang="fa-IR" sz="1200" dirty="0">
              <a:solidFill>
                <a:schemeClr val="dk1"/>
              </a:solidFill>
              <a:latin typeface="Cabin"/>
              <a:ea typeface="Cabin"/>
              <a:cs typeface="B Nazanin" pitchFamily="2" charset="-78"/>
              <a:sym typeface="Cabin"/>
            </a:endParaRPr>
          </a:p>
          <a:p>
            <a:pPr marL="457200" lvl="0" indent="-304800" algn="r" rtl="1">
              <a:buClr>
                <a:schemeClr val="dk1"/>
              </a:buClr>
              <a:buSzPts val="1200"/>
              <a:buFont typeface="Cabin"/>
              <a:buChar char="■"/>
            </a:pPr>
            <a:r>
              <a:rPr lang="fa-IR" sz="1200" dirty="0">
                <a:solidFill>
                  <a:schemeClr val="dk1"/>
                </a:solidFill>
                <a:latin typeface="Cabin"/>
                <a:ea typeface="Cabin"/>
                <a:cs typeface="B Nazanin" pitchFamily="2" charset="-78"/>
                <a:sym typeface="Cabin"/>
              </a:rPr>
              <a:t>آن‌ها ممکن است از فناوری آگاه باشند و از فناوری برای ساده‌سازی کار و زندگی شخصی خود استفاده کنند</a:t>
            </a:r>
          </a:p>
          <a:p>
            <a:pPr marL="152400" lvl="0" algn="r" rtl="1">
              <a:buClr>
                <a:schemeClr val="dk1"/>
              </a:buClr>
              <a:buSzPts val="1200"/>
            </a:pPr>
            <a:endParaRPr lang="fa-IR" sz="1200" dirty="0">
              <a:solidFill>
                <a:schemeClr val="dk1"/>
              </a:solidFill>
              <a:latin typeface="Cabin"/>
              <a:ea typeface="Cabin"/>
              <a:cs typeface="B Nazanin" pitchFamily="2" charset="-78"/>
              <a:sym typeface="Cabin"/>
            </a:endParaRPr>
          </a:p>
          <a:p>
            <a:pPr marL="152400" lvl="0" algn="r" rtl="1">
              <a:buClr>
                <a:schemeClr val="dk1"/>
              </a:buClr>
              <a:buSzPts val="1200"/>
            </a:pPr>
            <a:endParaRPr lang="fa-IR" sz="1200" dirty="0">
              <a:solidFill>
                <a:schemeClr val="dk1"/>
              </a:solidFill>
              <a:latin typeface="Cabin"/>
              <a:ea typeface="Cabin"/>
              <a:cs typeface="B Nazanin" pitchFamily="2" charset="-78"/>
              <a:sym typeface="Cabin"/>
            </a:endParaRPr>
          </a:p>
          <a:p>
            <a:pPr marL="457200" lvl="0" indent="-304800" algn="r" rtl="1">
              <a:buClr>
                <a:schemeClr val="dk1"/>
              </a:buClr>
              <a:buSzPts val="1200"/>
              <a:buFont typeface="Cabin"/>
              <a:buChar char="■"/>
            </a:pPr>
            <a:r>
              <a:rPr lang="fa-IR" sz="1200" dirty="0">
                <a:solidFill>
                  <a:schemeClr val="dk1"/>
                </a:solidFill>
                <a:latin typeface="Cabin"/>
                <a:ea typeface="Cabin"/>
                <a:cs typeface="B Nazanin" pitchFamily="2" charset="-78"/>
                <a:sym typeface="Cabin"/>
              </a:rPr>
              <a:t>آنها ممکن است تمایل زیادی به تعادل بین کار و زندگی داشته باشند</a:t>
            </a:r>
            <a:endParaRPr sz="1200" dirty="0">
              <a:solidFill>
                <a:schemeClr val="dk1"/>
              </a:solidFill>
              <a:latin typeface="Cabin"/>
              <a:ea typeface="Cabin"/>
              <a:cs typeface="B Nazanin" pitchFamily="2" charset="-78"/>
              <a:sym typeface="Cabin"/>
            </a:endParaRPr>
          </a:p>
        </p:txBody>
      </p:sp>
      <p:sp>
        <p:nvSpPr>
          <p:cNvPr id="2716" name="Google Shape;2716;p43"/>
          <p:cNvSpPr txBox="1"/>
          <p:nvPr/>
        </p:nvSpPr>
        <p:spPr>
          <a:xfrm>
            <a:off x="981900" y="4358900"/>
            <a:ext cx="7180200" cy="214800"/>
          </a:xfrm>
          <a:prstGeom prst="rect">
            <a:avLst/>
          </a:prstGeom>
          <a:noFill/>
          <a:ln>
            <a:noFill/>
          </a:ln>
        </p:spPr>
        <p:txBody>
          <a:bodyPr spcFirstLastPara="1" wrap="square" lIns="91425" tIns="91425" rIns="91425" bIns="91425" anchor="ctr" anchorCtr="0">
            <a:noAutofit/>
          </a:bodyPr>
          <a:lstStyle/>
          <a:p>
            <a:pPr lvl="0" algn="ctr" rtl="1"/>
            <a:r>
              <a:rPr lang="fa-IR" sz="1000" dirty="0">
                <a:solidFill>
                  <a:schemeClr val="dk1"/>
                </a:solidFill>
                <a:latin typeface="Cabin"/>
                <a:ea typeface="Cabin"/>
                <a:cs typeface="B Nazanin" pitchFamily="2" charset="-78"/>
                <a:sym typeface="Cabin"/>
              </a:rPr>
              <a:t>پیوند موجود در نقشه را دنبال کنید تا داده‌های آن را تغییر دهید و سپس مورد جدید را در اینجا جای‌گذاری کنید. </a:t>
            </a:r>
            <a:r>
              <a:rPr lang="en-US" sz="1000" dirty="0">
                <a:solidFill>
                  <a:schemeClr val="dk1"/>
                </a:solidFill>
                <a:latin typeface="Cabin"/>
                <a:ea typeface="Cabin"/>
                <a:cs typeface="B Nazanin" pitchFamily="2" charset="-78"/>
                <a:sym typeface="Cabin"/>
              </a:rPr>
              <a:t>  </a:t>
            </a:r>
            <a:endParaRPr lang="en-US" sz="1000" b="1" u="sng" dirty="0">
              <a:solidFill>
                <a:schemeClr val="dk1"/>
              </a:solidFill>
              <a:latin typeface="Cabin"/>
              <a:ea typeface="Cabin"/>
              <a:cs typeface="B Nazanin" pitchFamily="2" charset="-78"/>
              <a:sym typeface="Cabin"/>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چارت سازمانی</a:t>
            </a:r>
            <a:endParaRPr>
              <a:cs typeface="B Nazanin" pitchFamily="2" charset="-78"/>
            </a:endParaRPr>
          </a:p>
        </p:txBody>
      </p:sp>
      <p:sp>
        <p:nvSpPr>
          <p:cNvPr id="2722" name="Google Shape;2722;p44"/>
          <p:cNvSpPr txBox="1"/>
          <p:nvPr/>
        </p:nvSpPr>
        <p:spPr>
          <a:xfrm>
            <a:off x="3981900" y="1205450"/>
            <a:ext cx="1179600" cy="484200"/>
          </a:xfrm>
          <a:prstGeom prst="rect">
            <a:avLst/>
          </a:prstGeom>
          <a:noFill/>
          <a:ln>
            <a:noFill/>
          </a:ln>
        </p:spPr>
        <p:txBody>
          <a:bodyPr spcFirstLastPara="1" wrap="square" lIns="91425" tIns="91425" rIns="91425" bIns="91425" anchor="ctr" anchorCtr="0">
            <a:noAutofit/>
          </a:bodyPr>
          <a:lstStyle/>
          <a:p>
            <a:pPr lvl="0" algn="ctr" rtl="1"/>
            <a:r>
              <a:rPr lang="fa-IR" dirty="0">
                <a:solidFill>
                  <a:schemeClr val="dk1"/>
                </a:solidFill>
                <a:latin typeface="Archivo"/>
                <a:ea typeface="Archivo"/>
                <a:cs typeface="B Nazanin" pitchFamily="2" charset="-78"/>
                <a:sym typeface="Archivo"/>
              </a:rPr>
              <a:t>مدیر عامل</a:t>
            </a:r>
            <a:endParaRPr>
              <a:solidFill>
                <a:schemeClr val="dk1"/>
              </a:solidFill>
              <a:latin typeface="Archivo"/>
              <a:ea typeface="Archivo"/>
              <a:cs typeface="B Nazanin" pitchFamily="2" charset="-78"/>
              <a:sym typeface="Archivo"/>
            </a:endParaRPr>
          </a:p>
        </p:txBody>
      </p:sp>
      <p:sp>
        <p:nvSpPr>
          <p:cNvPr id="2723" name="Google Shape;2723;p44"/>
          <p:cNvSpPr txBox="1"/>
          <p:nvPr/>
        </p:nvSpPr>
        <p:spPr>
          <a:xfrm>
            <a:off x="2435800" y="2106949"/>
            <a:ext cx="1179600" cy="484200"/>
          </a:xfrm>
          <a:prstGeom prst="rect">
            <a:avLst/>
          </a:prstGeom>
          <a:noFill/>
          <a:ln>
            <a:noFill/>
          </a:ln>
        </p:spPr>
        <p:txBody>
          <a:bodyPr spcFirstLastPara="1" wrap="square" lIns="91425" tIns="91425" rIns="91425" bIns="91425" anchor="t" anchorCtr="0">
            <a:noAutofit/>
          </a:bodyPr>
          <a:lstStyle/>
          <a:p>
            <a:pPr lvl="0" algn="ctr" rtl="1"/>
            <a:r>
              <a:rPr lang="fa-IR" sz="1200" dirty="0">
                <a:cs typeface="B Nazanin" pitchFamily="2" charset="-78"/>
              </a:rPr>
              <a:t>مدیر ارشد فناوری</a:t>
            </a:r>
            <a:endParaRPr sz="1200">
              <a:solidFill>
                <a:schemeClr val="dk1"/>
              </a:solidFill>
              <a:latin typeface="Cabin"/>
              <a:ea typeface="Cabin"/>
              <a:cs typeface="B Nazanin" pitchFamily="2" charset="-78"/>
              <a:sym typeface="Cabin"/>
            </a:endParaRPr>
          </a:p>
        </p:txBody>
      </p:sp>
      <p:sp>
        <p:nvSpPr>
          <p:cNvPr id="2724" name="Google Shape;2724;p44"/>
          <p:cNvSpPr txBox="1"/>
          <p:nvPr/>
        </p:nvSpPr>
        <p:spPr>
          <a:xfrm>
            <a:off x="5527975" y="2106949"/>
            <a:ext cx="1179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مالی</a:t>
            </a:r>
            <a:endParaRPr sz="1200">
              <a:solidFill>
                <a:schemeClr val="dk1"/>
              </a:solidFill>
              <a:latin typeface="Cabin"/>
              <a:ea typeface="Cabin"/>
              <a:cs typeface="B Nazanin" pitchFamily="2" charset="-78"/>
              <a:sym typeface="Cabin"/>
            </a:endParaRPr>
          </a:p>
        </p:txBody>
      </p:sp>
      <p:sp>
        <p:nvSpPr>
          <p:cNvPr id="2725" name="Google Shape;2725;p44"/>
          <p:cNvSpPr txBox="1"/>
          <p:nvPr/>
        </p:nvSpPr>
        <p:spPr>
          <a:xfrm>
            <a:off x="6267976" y="3008476"/>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خزانه دار</a:t>
            </a:r>
            <a:endParaRPr sz="1200">
              <a:solidFill>
                <a:schemeClr val="dk1"/>
              </a:solidFill>
              <a:latin typeface="Cabin"/>
              <a:ea typeface="Cabin"/>
              <a:cs typeface="B Nazanin" pitchFamily="2" charset="-78"/>
              <a:sym typeface="Cabin"/>
            </a:endParaRPr>
          </a:p>
        </p:txBody>
      </p:sp>
      <p:sp>
        <p:nvSpPr>
          <p:cNvPr id="2726" name="Google Shape;2726;p44"/>
          <p:cNvSpPr txBox="1"/>
          <p:nvPr/>
        </p:nvSpPr>
        <p:spPr>
          <a:xfrm>
            <a:off x="4791587" y="3008476"/>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کنترل کننده</a:t>
            </a:r>
            <a:endParaRPr sz="1200">
              <a:solidFill>
                <a:schemeClr val="dk1"/>
              </a:solidFill>
              <a:latin typeface="Cabin"/>
              <a:ea typeface="Cabin"/>
              <a:cs typeface="B Nazanin" pitchFamily="2" charset="-78"/>
              <a:sym typeface="Cabin"/>
            </a:endParaRPr>
          </a:p>
        </p:txBody>
      </p:sp>
      <p:sp>
        <p:nvSpPr>
          <p:cNvPr id="2727" name="Google Shape;2727;p44"/>
          <p:cNvSpPr txBox="1"/>
          <p:nvPr/>
        </p:nvSpPr>
        <p:spPr>
          <a:xfrm>
            <a:off x="3175813" y="3008476"/>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منابع انسانی</a:t>
            </a:r>
            <a:endParaRPr sz="1200">
              <a:solidFill>
                <a:schemeClr val="dk1"/>
              </a:solidFill>
              <a:latin typeface="Cabin"/>
              <a:ea typeface="Cabin"/>
              <a:cs typeface="B Nazanin" pitchFamily="2" charset="-78"/>
              <a:sym typeface="Cabin"/>
            </a:endParaRPr>
          </a:p>
        </p:txBody>
      </p:sp>
      <p:sp>
        <p:nvSpPr>
          <p:cNvPr id="2728" name="Google Shape;2728;p44"/>
          <p:cNvSpPr txBox="1"/>
          <p:nvPr/>
        </p:nvSpPr>
        <p:spPr>
          <a:xfrm>
            <a:off x="1699425" y="3008476"/>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فناوری اطلاعات</a:t>
            </a:r>
            <a:endParaRPr sz="1200">
              <a:solidFill>
                <a:schemeClr val="dk1"/>
              </a:solidFill>
              <a:latin typeface="Cabin"/>
              <a:ea typeface="Cabin"/>
              <a:cs typeface="B Nazanin" pitchFamily="2" charset="-78"/>
              <a:sym typeface="Cabin"/>
            </a:endParaRPr>
          </a:p>
        </p:txBody>
      </p:sp>
      <p:sp>
        <p:nvSpPr>
          <p:cNvPr id="2729" name="Google Shape;2729;p44"/>
          <p:cNvSpPr txBox="1"/>
          <p:nvPr/>
        </p:nvSpPr>
        <p:spPr>
          <a:xfrm>
            <a:off x="5461251" y="3909975"/>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تحلیلگر مالی</a:t>
            </a:r>
            <a:endParaRPr sz="1200">
              <a:solidFill>
                <a:schemeClr val="dk1"/>
              </a:solidFill>
              <a:latin typeface="Cabin"/>
              <a:ea typeface="Cabin"/>
              <a:cs typeface="B Nazanin" pitchFamily="2" charset="-78"/>
              <a:sym typeface="Cabin"/>
            </a:endParaRPr>
          </a:p>
        </p:txBody>
      </p:sp>
      <p:sp>
        <p:nvSpPr>
          <p:cNvPr id="2730" name="Google Shape;2730;p44"/>
          <p:cNvSpPr txBox="1"/>
          <p:nvPr/>
        </p:nvSpPr>
        <p:spPr>
          <a:xfrm>
            <a:off x="3983700" y="3909975"/>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حسابداری</a:t>
            </a:r>
            <a:endParaRPr sz="1200">
              <a:solidFill>
                <a:schemeClr val="dk1"/>
              </a:solidFill>
              <a:latin typeface="Cabin"/>
              <a:ea typeface="Cabin"/>
              <a:cs typeface="B Nazanin" pitchFamily="2" charset="-78"/>
              <a:sym typeface="Cabin"/>
            </a:endParaRPr>
          </a:p>
        </p:txBody>
      </p:sp>
      <p:sp>
        <p:nvSpPr>
          <p:cNvPr id="2731" name="Google Shape;2731;p44"/>
          <p:cNvSpPr txBox="1"/>
          <p:nvPr/>
        </p:nvSpPr>
        <p:spPr>
          <a:xfrm>
            <a:off x="2506150" y="3909975"/>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فناوری اطلاعات</a:t>
            </a:r>
            <a:endParaRPr sz="1200">
              <a:solidFill>
                <a:schemeClr val="dk1"/>
              </a:solidFill>
              <a:latin typeface="Cabin"/>
              <a:ea typeface="Cabin"/>
              <a:cs typeface="B Nazanin" pitchFamily="2" charset="-78"/>
              <a:sym typeface="Cabin"/>
            </a:endParaRPr>
          </a:p>
        </p:txBody>
      </p:sp>
      <p:sp>
        <p:nvSpPr>
          <p:cNvPr id="2732" name="Google Shape;2732;p44"/>
          <p:cNvSpPr txBox="1"/>
          <p:nvPr/>
        </p:nvSpPr>
        <p:spPr>
          <a:xfrm>
            <a:off x="1028600" y="3909975"/>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مدیر سیستم ها</a:t>
            </a:r>
            <a:endParaRPr sz="1200">
              <a:solidFill>
                <a:schemeClr val="dk1"/>
              </a:solidFill>
              <a:latin typeface="Cabin"/>
              <a:ea typeface="Cabin"/>
              <a:cs typeface="B Nazanin" pitchFamily="2" charset="-78"/>
              <a:sym typeface="Cabin"/>
            </a:endParaRPr>
          </a:p>
        </p:txBody>
      </p:sp>
      <p:sp>
        <p:nvSpPr>
          <p:cNvPr id="2733" name="Google Shape;2733;p44"/>
          <p:cNvSpPr txBox="1"/>
          <p:nvPr/>
        </p:nvSpPr>
        <p:spPr>
          <a:xfrm>
            <a:off x="6938801" y="3909975"/>
            <a:ext cx="1176600" cy="484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Cabin"/>
                <a:ea typeface="Cabin"/>
                <a:cs typeface="B Nazanin" pitchFamily="2" charset="-78"/>
                <a:sym typeface="Cabin"/>
              </a:rPr>
              <a:t>حساب های پرداختنی</a:t>
            </a:r>
            <a:endParaRPr sz="1200">
              <a:solidFill>
                <a:schemeClr val="dk1"/>
              </a:solidFill>
              <a:latin typeface="Cabin"/>
              <a:ea typeface="Cabin"/>
              <a:cs typeface="B Nazanin" pitchFamily="2" charset="-78"/>
              <a:sym typeface="Cabin"/>
            </a:endParaRPr>
          </a:p>
        </p:txBody>
      </p:sp>
      <p:cxnSp>
        <p:nvCxnSpPr>
          <p:cNvPr id="2734" name="Google Shape;2734;p44"/>
          <p:cNvCxnSpPr>
            <a:stCxn id="2723" idx="0"/>
            <a:endCxn id="2722" idx="2"/>
          </p:cNvCxnSpPr>
          <p:nvPr/>
        </p:nvCxnSpPr>
        <p:spPr>
          <a:xfrm rot="-5400000">
            <a:off x="3590050" y="1125199"/>
            <a:ext cx="417300" cy="15462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35" name="Google Shape;2735;p44"/>
          <p:cNvCxnSpPr>
            <a:stCxn id="2724" idx="0"/>
            <a:endCxn id="2722" idx="2"/>
          </p:cNvCxnSpPr>
          <p:nvPr/>
        </p:nvCxnSpPr>
        <p:spPr>
          <a:xfrm rot="5400000" flipH="1">
            <a:off x="5136025" y="1125199"/>
            <a:ext cx="417300" cy="15462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36" name="Google Shape;2736;p44"/>
          <p:cNvCxnSpPr>
            <a:stCxn id="2725" idx="0"/>
            <a:endCxn id="2724" idx="2"/>
          </p:cNvCxnSpPr>
          <p:nvPr/>
        </p:nvCxnSpPr>
        <p:spPr>
          <a:xfrm rot="5400000" flipH="1">
            <a:off x="6278326" y="2430526"/>
            <a:ext cx="417300" cy="738600"/>
          </a:xfrm>
          <a:prstGeom prst="bentConnector3">
            <a:avLst>
              <a:gd name="adj1" fmla="val 50003"/>
            </a:avLst>
          </a:prstGeom>
          <a:noFill/>
          <a:ln w="9525" cap="flat" cmpd="sng">
            <a:solidFill>
              <a:schemeClr val="dk1"/>
            </a:solidFill>
            <a:prstDash val="solid"/>
            <a:miter lim="8000"/>
            <a:headEnd type="diamond" w="sm" len="sm"/>
            <a:tailEnd type="none" w="sm" len="sm"/>
          </a:ln>
        </p:spPr>
      </p:cxnSp>
      <p:cxnSp>
        <p:nvCxnSpPr>
          <p:cNvPr id="2737" name="Google Shape;2737;p44"/>
          <p:cNvCxnSpPr>
            <a:stCxn id="2726" idx="0"/>
            <a:endCxn id="2724" idx="2"/>
          </p:cNvCxnSpPr>
          <p:nvPr/>
        </p:nvCxnSpPr>
        <p:spPr>
          <a:xfrm rot="-5400000">
            <a:off x="5540237" y="2430826"/>
            <a:ext cx="417300" cy="738000"/>
          </a:xfrm>
          <a:prstGeom prst="bentConnector3">
            <a:avLst>
              <a:gd name="adj1" fmla="val 50003"/>
            </a:avLst>
          </a:prstGeom>
          <a:noFill/>
          <a:ln w="9525" cap="flat" cmpd="sng">
            <a:solidFill>
              <a:schemeClr val="dk1"/>
            </a:solidFill>
            <a:prstDash val="solid"/>
            <a:miter lim="8000"/>
            <a:headEnd type="diamond" w="sm" len="sm"/>
            <a:tailEnd type="none" w="sm" len="sm"/>
          </a:ln>
        </p:spPr>
      </p:cxnSp>
      <p:cxnSp>
        <p:nvCxnSpPr>
          <p:cNvPr id="2738" name="Google Shape;2738;p44"/>
          <p:cNvCxnSpPr>
            <a:stCxn id="2728" idx="0"/>
            <a:endCxn id="2723" idx="2"/>
          </p:cNvCxnSpPr>
          <p:nvPr/>
        </p:nvCxnSpPr>
        <p:spPr>
          <a:xfrm rot="-5400000">
            <a:off x="2448075" y="2430826"/>
            <a:ext cx="417300" cy="738000"/>
          </a:xfrm>
          <a:prstGeom prst="bentConnector3">
            <a:avLst>
              <a:gd name="adj1" fmla="val 50003"/>
            </a:avLst>
          </a:prstGeom>
          <a:noFill/>
          <a:ln w="9525" cap="flat" cmpd="sng">
            <a:solidFill>
              <a:schemeClr val="dk1"/>
            </a:solidFill>
            <a:prstDash val="solid"/>
            <a:miter lim="8000"/>
            <a:headEnd type="diamond" w="sm" len="sm"/>
            <a:tailEnd type="none" w="sm" len="sm"/>
          </a:ln>
        </p:spPr>
      </p:cxnSp>
      <p:cxnSp>
        <p:nvCxnSpPr>
          <p:cNvPr id="2739" name="Google Shape;2739;p44"/>
          <p:cNvCxnSpPr>
            <a:stCxn id="2727" idx="0"/>
            <a:endCxn id="2723" idx="2"/>
          </p:cNvCxnSpPr>
          <p:nvPr/>
        </p:nvCxnSpPr>
        <p:spPr>
          <a:xfrm rot="5400000" flipH="1">
            <a:off x="3186163" y="2430526"/>
            <a:ext cx="417300" cy="738600"/>
          </a:xfrm>
          <a:prstGeom prst="bentConnector3">
            <a:avLst>
              <a:gd name="adj1" fmla="val 50003"/>
            </a:avLst>
          </a:prstGeom>
          <a:noFill/>
          <a:ln w="9525" cap="flat" cmpd="sng">
            <a:solidFill>
              <a:schemeClr val="dk1"/>
            </a:solidFill>
            <a:prstDash val="solid"/>
            <a:miter lim="8000"/>
            <a:headEnd type="diamond" w="sm" len="sm"/>
            <a:tailEnd type="none" w="sm" len="sm"/>
          </a:ln>
        </p:spPr>
      </p:cxnSp>
      <p:cxnSp>
        <p:nvCxnSpPr>
          <p:cNvPr id="2740" name="Google Shape;2740;p44"/>
          <p:cNvCxnSpPr>
            <a:stCxn id="2730" idx="0"/>
            <a:endCxn id="2726" idx="2"/>
          </p:cNvCxnSpPr>
          <p:nvPr/>
        </p:nvCxnSpPr>
        <p:spPr>
          <a:xfrm rot="-5400000">
            <a:off x="4767300" y="3297375"/>
            <a:ext cx="417300" cy="8079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41" name="Google Shape;2741;p44"/>
          <p:cNvCxnSpPr>
            <a:stCxn id="2731" idx="0"/>
            <a:endCxn id="2728" idx="2"/>
          </p:cNvCxnSpPr>
          <p:nvPr/>
        </p:nvCxnSpPr>
        <p:spPr>
          <a:xfrm rot="5400000" flipH="1">
            <a:off x="2482450" y="3297975"/>
            <a:ext cx="417300" cy="8067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42" name="Google Shape;2742;p44"/>
          <p:cNvCxnSpPr>
            <a:stCxn id="2732" idx="0"/>
            <a:endCxn id="2728" idx="2"/>
          </p:cNvCxnSpPr>
          <p:nvPr/>
        </p:nvCxnSpPr>
        <p:spPr>
          <a:xfrm rot="-5400000">
            <a:off x="1743650" y="3365925"/>
            <a:ext cx="417300" cy="6708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43" name="Google Shape;2743;p44"/>
          <p:cNvCxnSpPr>
            <a:stCxn id="2729" idx="0"/>
            <a:endCxn id="2726" idx="2"/>
          </p:cNvCxnSpPr>
          <p:nvPr/>
        </p:nvCxnSpPr>
        <p:spPr>
          <a:xfrm rot="5400000" flipH="1">
            <a:off x="5506101" y="3366525"/>
            <a:ext cx="417300" cy="669600"/>
          </a:xfrm>
          <a:prstGeom prst="bentConnector3">
            <a:avLst>
              <a:gd name="adj1" fmla="val 50000"/>
            </a:avLst>
          </a:prstGeom>
          <a:noFill/>
          <a:ln w="9525" cap="flat" cmpd="sng">
            <a:solidFill>
              <a:schemeClr val="dk1"/>
            </a:solidFill>
            <a:prstDash val="solid"/>
            <a:miter lim="8000"/>
            <a:headEnd type="diamond" w="sm" len="sm"/>
            <a:tailEnd type="none" w="sm" len="sm"/>
          </a:ln>
        </p:spPr>
      </p:cxnSp>
      <p:cxnSp>
        <p:nvCxnSpPr>
          <p:cNvPr id="2744" name="Google Shape;2744;p44"/>
          <p:cNvCxnSpPr>
            <a:stCxn id="2733" idx="0"/>
            <a:endCxn id="2726" idx="2"/>
          </p:cNvCxnSpPr>
          <p:nvPr/>
        </p:nvCxnSpPr>
        <p:spPr>
          <a:xfrm rot="5400000" flipH="1">
            <a:off x="6244901" y="2627775"/>
            <a:ext cx="417300" cy="2147100"/>
          </a:xfrm>
          <a:prstGeom prst="bentConnector3">
            <a:avLst>
              <a:gd name="adj1" fmla="val 50000"/>
            </a:avLst>
          </a:prstGeom>
          <a:noFill/>
          <a:ln w="9525" cap="flat" cmpd="sng">
            <a:solidFill>
              <a:schemeClr val="dk1"/>
            </a:solidFill>
            <a:prstDash val="solid"/>
            <a:miter lim="8000"/>
            <a:headEnd type="diamond" w="sm" len="sm"/>
            <a:tailEnd type="none" w="sm" len="sm"/>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اینفوگرافیک اندازه بازار</a:t>
            </a:r>
            <a:endParaRPr>
              <a:cs typeface="B Nazanin" pitchFamily="2" charset="-78"/>
            </a:endParaRPr>
          </a:p>
        </p:txBody>
      </p:sp>
      <p:sp>
        <p:nvSpPr>
          <p:cNvPr id="2750" name="Google Shape;2750;p45"/>
          <p:cNvSpPr/>
          <p:nvPr/>
        </p:nvSpPr>
        <p:spPr>
          <a:xfrm>
            <a:off x="989225" y="1327625"/>
            <a:ext cx="1551000" cy="15510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51" name="Google Shape;2751;p45"/>
          <p:cNvSpPr/>
          <p:nvPr/>
        </p:nvSpPr>
        <p:spPr>
          <a:xfrm>
            <a:off x="4027350" y="1789325"/>
            <a:ext cx="1089300" cy="10893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52" name="Google Shape;2752;p45"/>
          <p:cNvSpPr/>
          <p:nvPr/>
        </p:nvSpPr>
        <p:spPr>
          <a:xfrm>
            <a:off x="7095325" y="2310725"/>
            <a:ext cx="567900" cy="567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53" name="Google Shape;2753;p45"/>
          <p:cNvSpPr txBox="1">
            <a:spLocks noGrp="1"/>
          </p:cNvSpPr>
          <p:nvPr>
            <p:ph type="subTitle" idx="4294967295"/>
          </p:nvPr>
        </p:nvSpPr>
        <p:spPr>
          <a:xfrm>
            <a:off x="763175" y="3000450"/>
            <a:ext cx="2003100" cy="424500"/>
          </a:xfrm>
          <a:prstGeom prst="rect">
            <a:avLst/>
          </a:prstGeom>
        </p:spPr>
        <p:txBody>
          <a:bodyPr spcFirstLastPara="1" wrap="square" lIns="91425" tIns="91425" rIns="91425" bIns="91425" anchor="b" anchorCtr="0">
            <a:noAutofit/>
          </a:bodyPr>
          <a:lstStyle/>
          <a:p>
            <a:pPr marL="0" lvl="0" indent="0" algn="ctr" rtl="1">
              <a:buNone/>
            </a:pPr>
            <a:r>
              <a:rPr lang="en-US" sz="1800" dirty="0">
                <a:latin typeface="Archivo"/>
                <a:ea typeface="Archivo"/>
                <a:cs typeface="B Nazanin" pitchFamily="2" charset="-78"/>
                <a:sym typeface="Archivo"/>
              </a:rPr>
              <a:t>100</a:t>
            </a:r>
            <a:r>
              <a:rPr lang="fa-IR" sz="1800" dirty="0">
                <a:latin typeface="Archivo"/>
                <a:ea typeface="Archivo"/>
                <a:cs typeface="B Nazanin" pitchFamily="2" charset="-78"/>
                <a:sym typeface="Archivo"/>
              </a:rPr>
              <a:t> میلیون دلار</a:t>
            </a:r>
            <a:endParaRPr sz="1800">
              <a:latin typeface="Archivo"/>
              <a:ea typeface="Archivo"/>
              <a:cs typeface="B Nazanin" pitchFamily="2" charset="-78"/>
              <a:sym typeface="Archivo"/>
            </a:endParaRPr>
          </a:p>
        </p:txBody>
      </p:sp>
      <p:sp>
        <p:nvSpPr>
          <p:cNvPr id="2754" name="Google Shape;2754;p45"/>
          <p:cNvSpPr txBox="1">
            <a:spLocks noGrp="1"/>
          </p:cNvSpPr>
          <p:nvPr>
            <p:ph type="subTitle" idx="4294967295"/>
          </p:nvPr>
        </p:nvSpPr>
        <p:spPr>
          <a:xfrm>
            <a:off x="763175" y="3357974"/>
            <a:ext cx="2003100" cy="1069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"با رویکرد نوآورانه و ویژگی های منحصر به فرد، هدف ما این است که بخش قابل توجهی از 100 میلیون دلار را به دست آوریم."</a:t>
            </a:r>
            <a:endParaRPr>
              <a:cs typeface="B Nazanin" pitchFamily="2" charset="-78"/>
            </a:endParaRPr>
          </a:p>
        </p:txBody>
      </p:sp>
      <p:sp>
        <p:nvSpPr>
          <p:cNvPr id="2755" name="Google Shape;2755;p45"/>
          <p:cNvSpPr txBox="1">
            <a:spLocks noGrp="1"/>
          </p:cNvSpPr>
          <p:nvPr>
            <p:ph type="subTitle" idx="4294967295"/>
          </p:nvPr>
        </p:nvSpPr>
        <p:spPr>
          <a:xfrm>
            <a:off x="3570450" y="3000450"/>
            <a:ext cx="2003100" cy="424500"/>
          </a:xfrm>
          <a:prstGeom prst="rect">
            <a:avLst/>
          </a:prstGeom>
        </p:spPr>
        <p:txBody>
          <a:bodyPr spcFirstLastPara="1" wrap="square" lIns="91425" tIns="91425" rIns="91425" bIns="91425" anchor="b" anchorCtr="0">
            <a:noAutofit/>
          </a:bodyPr>
          <a:lstStyle/>
          <a:p>
            <a:pPr marL="0" lvl="0" indent="0" algn="ctr" rtl="1">
              <a:buNone/>
            </a:pPr>
            <a:r>
              <a:rPr lang="en-US" sz="1800" dirty="0">
                <a:latin typeface="Archivo"/>
                <a:ea typeface="Archivo"/>
                <a:cs typeface="B Nazanin" pitchFamily="2" charset="-78"/>
                <a:sym typeface="Archivo"/>
              </a:rPr>
              <a:t>20</a:t>
            </a:r>
            <a:r>
              <a:rPr lang="fa-IR" sz="1800" dirty="0">
                <a:latin typeface="Archivo"/>
                <a:ea typeface="Archivo"/>
                <a:cs typeface="B Nazanin" pitchFamily="2" charset="-78"/>
                <a:sym typeface="Archivo"/>
              </a:rPr>
              <a:t> میلیون دلار</a:t>
            </a:r>
            <a:endParaRPr sz="1800">
              <a:latin typeface="Archivo"/>
              <a:ea typeface="Archivo"/>
              <a:cs typeface="B Nazanin" pitchFamily="2" charset="-78"/>
              <a:sym typeface="Archivo"/>
            </a:endParaRPr>
          </a:p>
        </p:txBody>
      </p:sp>
      <p:sp>
        <p:nvSpPr>
          <p:cNvPr id="2756" name="Google Shape;2756;p45"/>
          <p:cNvSpPr txBox="1">
            <a:spLocks noGrp="1"/>
          </p:cNvSpPr>
          <p:nvPr>
            <p:ph type="subTitle" idx="4294967295"/>
          </p:nvPr>
        </p:nvSpPr>
        <p:spPr>
          <a:xfrm>
            <a:off x="3570450" y="3357974"/>
            <a:ext cx="2003100" cy="10743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"تحقیقات نشان می دهد که پیش بینی می شود بازار [محصول/خدمات] تا سال آینده به 20 میلیون دلار برسد."</a:t>
            </a:r>
            <a:endParaRPr>
              <a:cs typeface="B Nazanin" pitchFamily="2" charset="-78"/>
            </a:endParaRPr>
          </a:p>
        </p:txBody>
      </p:sp>
      <p:sp>
        <p:nvSpPr>
          <p:cNvPr id="2757" name="Google Shape;2757;p45"/>
          <p:cNvSpPr txBox="1">
            <a:spLocks noGrp="1"/>
          </p:cNvSpPr>
          <p:nvPr>
            <p:ph type="subTitle" idx="4294967295"/>
          </p:nvPr>
        </p:nvSpPr>
        <p:spPr>
          <a:xfrm>
            <a:off x="6377725" y="3000450"/>
            <a:ext cx="2003100" cy="424500"/>
          </a:xfrm>
          <a:prstGeom prst="rect">
            <a:avLst/>
          </a:prstGeom>
        </p:spPr>
        <p:txBody>
          <a:bodyPr spcFirstLastPara="1" wrap="square" lIns="91425" tIns="91425" rIns="91425" bIns="91425" anchor="b" anchorCtr="0">
            <a:noAutofit/>
          </a:bodyPr>
          <a:lstStyle/>
          <a:p>
            <a:pPr marL="0" lvl="0" indent="0" algn="ctr" rtl="1">
              <a:buNone/>
            </a:pPr>
            <a:r>
              <a:rPr lang="en-US" sz="1800" dirty="0">
                <a:latin typeface="Archivo"/>
                <a:ea typeface="Archivo"/>
                <a:cs typeface="B Nazanin" pitchFamily="2" charset="-78"/>
                <a:sym typeface="Archivo"/>
              </a:rPr>
              <a:t>5 </a:t>
            </a:r>
            <a:r>
              <a:rPr lang="fa-IR" sz="1800" dirty="0">
                <a:latin typeface="Archivo"/>
                <a:ea typeface="Archivo"/>
                <a:cs typeface="B Nazanin" pitchFamily="2" charset="-78"/>
                <a:sym typeface="Archivo"/>
              </a:rPr>
              <a:t>میلیون دلار</a:t>
            </a:r>
            <a:endParaRPr sz="1800">
              <a:latin typeface="Archivo"/>
              <a:ea typeface="Archivo"/>
              <a:cs typeface="B Nazanin" pitchFamily="2" charset="-78"/>
              <a:sym typeface="Archivo"/>
            </a:endParaRPr>
          </a:p>
        </p:txBody>
      </p:sp>
      <p:sp>
        <p:nvSpPr>
          <p:cNvPr id="2758" name="Google Shape;2758;p45"/>
          <p:cNvSpPr txBox="1">
            <a:spLocks noGrp="1"/>
          </p:cNvSpPr>
          <p:nvPr>
            <p:ph type="subTitle" idx="4294967295"/>
          </p:nvPr>
        </p:nvSpPr>
        <p:spPr>
          <a:xfrm>
            <a:off x="6377725" y="3360224"/>
            <a:ext cx="2003100" cy="1069800"/>
          </a:xfrm>
          <a:prstGeom prst="rect">
            <a:avLst/>
          </a:prstGeom>
        </p:spPr>
        <p:txBody>
          <a:bodyPr spcFirstLastPara="1" wrap="square" lIns="91425" tIns="91425" rIns="91425" bIns="91425" anchor="t" anchorCtr="0">
            <a:noAutofit/>
          </a:bodyPr>
          <a:lstStyle/>
          <a:p>
            <a:pPr marL="0" lvl="0" indent="0" algn="ctr" rtl="1">
              <a:buNone/>
            </a:pPr>
            <a:r>
              <a:rPr lang="fa-IR" dirty="0">
                <a:cs typeface="B Nazanin" pitchFamily="2" charset="-78"/>
              </a:rPr>
              <a:t>"بازار [محصول/خدمات] در حال حاضر 5 میلیون دلار ارزش دارد."</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محتویات این قالب</a:t>
            </a:r>
            <a:endParaRPr>
              <a:cs typeface="B Nazanin" pitchFamily="2" charset="-78"/>
            </a:endParaRPr>
          </a:p>
        </p:txBody>
      </p:sp>
      <p:sp>
        <p:nvSpPr>
          <p:cNvPr id="899" name="Google Shape;899;p28"/>
          <p:cNvSpPr txBox="1">
            <a:spLocks noGrp="1"/>
          </p:cNvSpPr>
          <p:nvPr>
            <p:ph type="body" idx="1"/>
          </p:nvPr>
        </p:nvSpPr>
        <p:spPr>
          <a:xfrm>
            <a:off x="720000" y="1173757"/>
            <a:ext cx="7704000" cy="336900"/>
          </a:xfrm>
          <a:prstGeom prst="rect">
            <a:avLst/>
          </a:prstGeom>
        </p:spPr>
        <p:txBody>
          <a:bodyPr spcFirstLastPara="1" wrap="square" lIns="91425" tIns="91425" rIns="91425" bIns="91425" anchor="t" anchorCtr="0">
            <a:noAutofit/>
          </a:bodyPr>
          <a:lstStyle/>
          <a:p>
            <a:pPr marL="0" lvl="0" indent="0" rtl="1">
              <a:buNone/>
            </a:pPr>
            <a:r>
              <a:rPr lang="ar-SA" dirty="0">
                <a:cs typeface="B Nazanin" pitchFamily="2" charset="-78"/>
              </a:rPr>
              <a:t>این قالب شامل اسلایدهایی با طراحی زیبا و جذاب</a:t>
            </a:r>
            <a:r>
              <a:rPr lang="fa-IR" dirty="0">
                <a:cs typeface="B Nazanin" pitchFamily="2" charset="-78"/>
              </a:rPr>
              <a:t> است </a:t>
            </a:r>
            <a:endParaRPr>
              <a:cs typeface="B Nazanin" pitchFamily="2" charset="-78"/>
            </a:endParaRPr>
          </a:p>
        </p:txBody>
      </p:sp>
      <p:graphicFrame>
        <p:nvGraphicFramePr>
          <p:cNvPr id="900" name="Google Shape;900;p28"/>
          <p:cNvGraphicFramePr/>
          <p:nvPr/>
        </p:nvGraphicFramePr>
        <p:xfrm>
          <a:off x="777963" y="1662216"/>
          <a:ext cx="7588075" cy="2344770"/>
        </p:xfrm>
        <a:graphic>
          <a:graphicData uri="http://schemas.openxmlformats.org/drawingml/2006/table">
            <a:tbl>
              <a:tblPr>
                <a:noFill/>
                <a:tableStyleId>{63703ED2-5A8B-4AAA-BC2F-77303D79EEFF}</a:tableStyleId>
              </a:tblPr>
              <a:tblGrid>
                <a:gridCol w="2186900">
                  <a:extLst>
                    <a:ext uri="{9D8B030D-6E8A-4147-A177-3AD203B41FA5}">
                      <a16:colId xmlns:a16="http://schemas.microsoft.com/office/drawing/2014/main" val="20000"/>
                    </a:ext>
                  </a:extLst>
                </a:gridCol>
                <a:gridCol w="5401175">
                  <a:extLst>
                    <a:ext uri="{9D8B030D-6E8A-4147-A177-3AD203B41FA5}">
                      <a16:colId xmlns:a16="http://schemas.microsoft.com/office/drawing/2014/main" val="20001"/>
                    </a:ext>
                  </a:extLst>
                </a:gridCol>
              </a:tblGrid>
              <a:tr h="390350">
                <a:tc>
                  <a:txBody>
                    <a:bodyPr/>
                    <a:lstStyle/>
                    <a:p>
                      <a:pPr marL="0" lvl="0" indent="0" algn="ctr" rtl="1">
                        <a:lnSpc>
                          <a:spcPct val="100000"/>
                        </a:lnSpc>
                        <a:spcBef>
                          <a:spcPts val="0"/>
                        </a:spcBef>
                        <a:spcAft>
                          <a:spcPts val="0"/>
                        </a:spcAft>
                        <a:buNone/>
                      </a:pPr>
                      <a:r>
                        <a:rPr lang="fa-IR" sz="1000" b="1" u="sng" dirty="0">
                          <a:solidFill>
                            <a:schemeClr val="dk1"/>
                          </a:solidFill>
                          <a:latin typeface="Cabin"/>
                          <a:ea typeface="Cabin"/>
                          <a:cs typeface="B Nazanin" pitchFamily="2" charset="-78"/>
                          <a:sym typeface="Cabin"/>
                        </a:rPr>
                        <a:t>فونت ها</a:t>
                      </a:r>
                      <a:endParaRPr sz="1000" b="1">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rtl="1"/>
                      <a:r>
                        <a:rPr lang="ar-SA" sz="1400" b="0" i="0" u="none" strike="noStrike" cap="none" dirty="0">
                          <a:solidFill>
                            <a:srgbClr val="000000"/>
                          </a:solidFill>
                          <a:latin typeface="Arial"/>
                          <a:ea typeface="Arial"/>
                          <a:cs typeface="B Nazanin" pitchFamily="2" charset="-78"/>
                          <a:sym typeface="Arial"/>
                        </a:rPr>
                        <a:t>قالب پاورپوینت مهندسی نفت قابل ویرایش می باشد</a:t>
                      </a:r>
                      <a:endParaRPr lang="en-US" sz="1400" b="0" i="0" u="none" strike="noStrike" cap="none" dirty="0">
                        <a:solidFill>
                          <a:srgbClr val="000000"/>
                        </a:solidFill>
                        <a:latin typeface="Arial"/>
                        <a:ea typeface="Arial"/>
                        <a:cs typeface="B Nazanin" pitchFamily="2" charset="-78"/>
                        <a:sym typeface="Arial"/>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0350">
                <a:tc>
                  <a:txBody>
                    <a:bodyPr/>
                    <a:lstStyle/>
                    <a:p>
                      <a:pPr marL="0" lvl="0" indent="0" algn="ctr" rtl="1">
                        <a:lnSpc>
                          <a:spcPct val="100000"/>
                        </a:lnSpc>
                        <a:spcBef>
                          <a:spcPts val="0"/>
                        </a:spcBef>
                        <a:spcAft>
                          <a:spcPts val="0"/>
                        </a:spcAft>
                        <a:buNone/>
                      </a:pPr>
                      <a:r>
                        <a:rPr lang="fa-IR" sz="1000" b="1" u="sng" dirty="0">
                          <a:solidFill>
                            <a:schemeClr val="dk1"/>
                          </a:solidFill>
                          <a:latin typeface="Cabin"/>
                          <a:ea typeface="Cabin"/>
                          <a:cs typeface="B Nazanin" pitchFamily="2" charset="-78"/>
                          <a:sym typeface="Cabin"/>
                        </a:rPr>
                        <a:t>منابع استفاده شده و جایگزین</a:t>
                      </a:r>
                      <a:endParaRPr sz="1000" b="1" u="sng">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1600"/>
                        </a:spcAft>
                        <a:buNone/>
                      </a:pPr>
                      <a:r>
                        <a:rPr lang="fa-IR" sz="1000" dirty="0">
                          <a:solidFill>
                            <a:schemeClr val="dk1"/>
                          </a:solidFill>
                          <a:latin typeface="Cabin"/>
                          <a:ea typeface="Cabin"/>
                          <a:cs typeface="B Nazanin" pitchFamily="2" charset="-78"/>
                          <a:sym typeface="Cabin"/>
                        </a:rPr>
                        <a:t>مجموعه ای از منابع گرافیکی که برای استفاده در این ارائه مناسب هستند</a:t>
                      </a:r>
                      <a:endParaRPr sz="10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5825">
                <a:tc>
                  <a:txBody>
                    <a:bodyPr/>
                    <a:lstStyle/>
                    <a:p>
                      <a:pPr marL="0" lvl="0" indent="0" algn="ctr" rtl="1">
                        <a:lnSpc>
                          <a:spcPct val="100000"/>
                        </a:lnSpc>
                        <a:spcBef>
                          <a:spcPts val="0"/>
                        </a:spcBef>
                        <a:spcAft>
                          <a:spcPts val="0"/>
                        </a:spcAft>
                        <a:buNone/>
                      </a:pPr>
                      <a:r>
                        <a:rPr lang="ar-SA" sz="1400" b="0" i="0" u="none" strike="noStrike" cap="none" dirty="0">
                          <a:solidFill>
                            <a:srgbClr val="000000"/>
                          </a:solidFill>
                          <a:latin typeface="Arial"/>
                          <a:ea typeface="Arial"/>
                          <a:cs typeface="B Nazanin" pitchFamily="2" charset="-78"/>
                          <a:sym typeface="Arial"/>
                        </a:rPr>
                        <a:t>اسلاید متنی </a:t>
                      </a:r>
                      <a:endParaRPr sz="1000" b="1" u="sng">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rtl="1"/>
                      <a:r>
                        <a:rPr lang="ar-SA" sz="1000" b="0" i="0" u="none" strike="noStrike" cap="none" dirty="0">
                          <a:solidFill>
                            <a:srgbClr val="000000"/>
                          </a:solidFill>
                          <a:latin typeface="Arial"/>
                          <a:ea typeface="Arial"/>
                          <a:cs typeface="B Nazanin" pitchFamily="2" charset="-78"/>
                          <a:sym typeface="Arial"/>
                        </a:rPr>
                        <a:t>قالب پاورپوینت مهندسی نفت قابل ویرایش می باشد</a:t>
                      </a:r>
                      <a:endParaRPr lang="en-US" sz="1000" b="0" i="0" u="none" strike="noStrike" cap="none" dirty="0">
                        <a:solidFill>
                          <a:srgbClr val="000000"/>
                        </a:solidFill>
                        <a:latin typeface="Arial"/>
                        <a:ea typeface="Arial"/>
                        <a:cs typeface="B Nazanin" pitchFamily="2" charset="-78"/>
                        <a:sym typeface="Arial"/>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5825">
                <a:tc>
                  <a:txBody>
                    <a:bodyPr/>
                    <a:lstStyle/>
                    <a:p>
                      <a:pPr marL="0" lvl="0" indent="0" algn="ctr" rtl="1">
                        <a:lnSpc>
                          <a:spcPct val="100000"/>
                        </a:lnSpc>
                        <a:spcBef>
                          <a:spcPts val="0"/>
                        </a:spcBef>
                        <a:spcAft>
                          <a:spcPts val="0"/>
                        </a:spcAft>
                        <a:buNone/>
                      </a:pPr>
                      <a:r>
                        <a:rPr lang="fa-IR" sz="1000" b="1" u="sng" dirty="0">
                          <a:solidFill>
                            <a:schemeClr val="dk1"/>
                          </a:solidFill>
                          <a:latin typeface="Cabin"/>
                          <a:ea typeface="Cabin"/>
                          <a:cs typeface="B Nazanin" pitchFamily="2" charset="-78"/>
                          <a:sym typeface="Cabin"/>
                        </a:rPr>
                        <a:t>رنگ ها</a:t>
                      </a:r>
                      <a:endParaRPr sz="1000" b="1">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1">
                        <a:lnSpc>
                          <a:spcPct val="100000"/>
                        </a:lnSpc>
                        <a:spcBef>
                          <a:spcPts val="0"/>
                        </a:spcBef>
                        <a:spcAft>
                          <a:spcPts val="1600"/>
                        </a:spcAft>
                        <a:buNone/>
                      </a:pPr>
                      <a:r>
                        <a:rPr lang="fa-IR" sz="1000" dirty="0">
                          <a:solidFill>
                            <a:schemeClr val="dk1"/>
                          </a:solidFill>
                          <a:latin typeface="Cabin"/>
                          <a:ea typeface="Cabin"/>
                          <a:cs typeface="B Nazanin" pitchFamily="2" charset="-78"/>
                          <a:sym typeface="Cabin"/>
                        </a:rPr>
                        <a:t>مجموعه ای از منابع گرافیکی که برای استفاده در این ارائه مناسب هستند</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0350">
                <a:tc>
                  <a:txBody>
                    <a:bodyPr/>
                    <a:lstStyle/>
                    <a:p>
                      <a:pPr marL="0" lvl="0" indent="0" algn="ctr" rtl="1">
                        <a:lnSpc>
                          <a:spcPct val="100000"/>
                        </a:lnSpc>
                        <a:spcBef>
                          <a:spcPts val="0"/>
                        </a:spcBef>
                        <a:spcAft>
                          <a:spcPts val="0"/>
                        </a:spcAft>
                        <a:buNone/>
                      </a:pPr>
                      <a:r>
                        <a:rPr lang="fa-IR" sz="1000" b="1" u="sng" dirty="0">
                          <a:solidFill>
                            <a:schemeClr val="dk1"/>
                          </a:solidFill>
                          <a:latin typeface="Cabin"/>
                          <a:ea typeface="Cabin"/>
                          <a:cs typeface="B Nazanin" pitchFamily="2" charset="-78"/>
                          <a:sym typeface="Cabin"/>
                        </a:rPr>
                        <a:t>آیکون ها و منابع اینفوگرافیک</a:t>
                      </a:r>
                      <a:endParaRPr sz="1000" b="1">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algn="ctr" rtl="1"/>
                      <a:r>
                        <a:rPr lang="ar-SA" sz="1000" b="0" i="0" u="none" strike="noStrike" cap="none" dirty="0">
                          <a:solidFill>
                            <a:srgbClr val="000000"/>
                          </a:solidFill>
                          <a:latin typeface="Arial"/>
                          <a:ea typeface="Arial"/>
                          <a:cs typeface="B Nazanin" pitchFamily="2" charset="-78"/>
                          <a:sym typeface="Arial"/>
                        </a:rPr>
                        <a:t>قالب پاورپوینت مهندسی نفت قابل ویرایش می باشد</a:t>
                      </a:r>
                      <a:endParaRPr lang="en-US" sz="1000" b="0" i="0" u="none" strike="noStrike" cap="none" dirty="0">
                        <a:solidFill>
                          <a:srgbClr val="000000"/>
                        </a:solidFill>
                        <a:latin typeface="Arial"/>
                        <a:ea typeface="Arial"/>
                        <a:cs typeface="B Nazanin" pitchFamily="2" charset="-78"/>
                        <a:sym typeface="Arial"/>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5825">
                <a:tc>
                  <a:txBody>
                    <a:bodyPr/>
                    <a:lstStyle/>
                    <a:p>
                      <a:pPr marL="0" lvl="0" indent="0" algn="ctr" rtl="1">
                        <a:lnSpc>
                          <a:spcPct val="100000"/>
                        </a:lnSpc>
                        <a:spcBef>
                          <a:spcPts val="0"/>
                        </a:spcBef>
                        <a:spcAft>
                          <a:spcPts val="0"/>
                        </a:spcAft>
                        <a:buNone/>
                      </a:pPr>
                      <a:r>
                        <a:rPr lang="fa-IR" sz="1000" dirty="0">
                          <a:solidFill>
                            <a:schemeClr val="dk1"/>
                          </a:solidFill>
                          <a:latin typeface="Cabin"/>
                          <a:ea typeface="Cabin"/>
                          <a:cs typeface="B Nazanin" pitchFamily="2" charset="-78"/>
                          <a:sym typeface="Cabin"/>
                        </a:rPr>
                        <a:t>تم ارائه قابل ویرایش</a:t>
                      </a:r>
                      <a:endParaRPr sz="1000">
                        <a:solidFill>
                          <a:schemeClr val="dk1"/>
                        </a:solidFill>
                        <a:latin typeface="Cabin"/>
                        <a:ea typeface="Cabin"/>
                        <a:cs typeface="B Nazanin" pitchFamily="2" charset="-78"/>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ctr" rtl="1">
                        <a:lnSpc>
                          <a:spcPct val="100000"/>
                        </a:lnSpc>
                        <a:spcBef>
                          <a:spcPts val="0"/>
                        </a:spcBef>
                        <a:spcAft>
                          <a:spcPts val="1600"/>
                        </a:spcAft>
                        <a:buNone/>
                      </a:pPr>
                      <a:r>
                        <a:rPr lang="fa-IR" sz="1000" dirty="0">
                          <a:solidFill>
                            <a:schemeClr val="dk1"/>
                          </a:solidFill>
                          <a:latin typeface="Cabin"/>
                          <a:ea typeface="Cabin"/>
                          <a:cs typeface="B Nazanin" pitchFamily="2" charset="-78"/>
                          <a:sym typeface="Cabin"/>
                        </a:rPr>
                        <a:t>مجموعه ای از منابع گرافیکی که برای استفاده در این ارائه مناسب هستند</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01" name="Google Shape;901;p28"/>
          <p:cNvSpPr txBox="1"/>
          <p:nvPr/>
        </p:nvSpPr>
        <p:spPr>
          <a:xfrm>
            <a:off x="1501423" y="4198745"/>
            <a:ext cx="2004829" cy="461700"/>
          </a:xfrm>
          <a:prstGeom prst="rect">
            <a:avLst/>
          </a:prstGeom>
          <a:noFill/>
          <a:ln>
            <a:noFill/>
          </a:ln>
        </p:spPr>
        <p:txBody>
          <a:bodyPr spcFirstLastPara="1" wrap="square" lIns="91425" tIns="91425" rIns="91425" bIns="91425" anchor="t" anchorCtr="0">
            <a:noAutofit/>
          </a:bodyPr>
          <a:lstStyle/>
          <a:p>
            <a:pPr algn="ctr" rtl="1"/>
            <a:r>
              <a:rPr lang="ar-SA" sz="1000" dirty="0">
                <a:cs typeface="B Nazanin" pitchFamily="2" charset="-78"/>
              </a:rPr>
              <a:t>اسلاید متنی را برای پاور خود تنظیم کنید</a:t>
            </a:r>
            <a:endParaRPr lang="en-US" sz="1000" dirty="0">
              <a:cs typeface="B Nazanin" pitchFamily="2" charset="-78"/>
            </a:endParaRPr>
          </a:p>
        </p:txBody>
      </p:sp>
      <p:sp>
        <p:nvSpPr>
          <p:cNvPr id="902" name="Google Shape;902;p28"/>
          <p:cNvSpPr txBox="1"/>
          <p:nvPr/>
        </p:nvSpPr>
        <p:spPr>
          <a:xfrm>
            <a:off x="3765904" y="4142300"/>
            <a:ext cx="3322800" cy="461700"/>
          </a:xfrm>
          <a:prstGeom prst="rect">
            <a:avLst/>
          </a:prstGeom>
          <a:noFill/>
          <a:ln>
            <a:noFill/>
          </a:ln>
        </p:spPr>
        <p:txBody>
          <a:bodyPr spcFirstLastPara="1" wrap="square" lIns="91425" tIns="91425" rIns="91425" bIns="91425" anchor="t" anchorCtr="0">
            <a:noAutofit/>
          </a:bodyPr>
          <a:lstStyle/>
          <a:p>
            <a:pPr algn="ctr" rtl="1"/>
            <a:r>
              <a:rPr lang="ar-SA" sz="1000" dirty="0">
                <a:cs typeface="B Nazanin" pitchFamily="2" charset="-78"/>
              </a:rPr>
              <a:t>اسلاید متنی را برای پاور خود تنظیم کنید</a:t>
            </a:r>
            <a:endParaRPr lang="en-US" sz="1000" dirty="0">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63;p46"/>
          <p:cNvSpPr txBox="1">
            <a:spLocks noGrp="1"/>
          </p:cNvSpPr>
          <p:nvPr>
            <p:ph type="title"/>
          </p:nvPr>
        </p:nvSpPr>
        <p:spPr>
          <a:xfrm>
            <a:off x="2297723" y="816333"/>
            <a:ext cx="6133052" cy="1058700"/>
          </a:xfrm>
          <a:prstGeom prst="rect">
            <a:avLst/>
          </a:prstGeom>
        </p:spPr>
        <p:txBody>
          <a:bodyPr spcFirstLastPara="1" wrap="square" lIns="91425" tIns="91425" rIns="91425" bIns="91425" anchor="b" anchorCtr="0">
            <a:noAutofit/>
          </a:bodyPr>
          <a:lstStyle/>
          <a:p>
            <a:pPr lvl="0" rtl="1"/>
            <a:r>
              <a:rPr lang="fa-IR" sz="4000" dirty="0">
                <a:cs typeface="B Nazanin" pitchFamily="2" charset="-78"/>
              </a:rPr>
              <a:t>با تشکر از شما دوستان عزیز</a:t>
            </a:r>
            <a:r>
              <a:rPr lang="en" sz="4000" dirty="0">
                <a:cs typeface="B Nazanin" pitchFamily="2" charset="-78"/>
              </a:rPr>
              <a:t>!</a:t>
            </a:r>
            <a:endParaRPr sz="4000" dirty="0">
              <a:cs typeface="B Nazanin" pitchFamily="2" charset="-78"/>
            </a:endParaRPr>
          </a:p>
        </p:txBody>
      </p:sp>
      <p:sp>
        <p:nvSpPr>
          <p:cNvPr id="4" name="Google Shape;2764;p46"/>
          <p:cNvSpPr txBox="1">
            <a:spLocks/>
          </p:cNvSpPr>
          <p:nvPr/>
        </p:nvSpPr>
        <p:spPr>
          <a:xfrm>
            <a:off x="3483775" y="1875034"/>
            <a:ext cx="4947000" cy="337588"/>
          </a:xfrm>
          <a:prstGeom prst="rect">
            <a:avLst/>
          </a:prstGeom>
        </p:spPr>
        <p:txBody>
          <a:bodyPr spcFirstLastPara="1" wrap="square" lIns="91425" tIns="91425" rIns="91425" bIns="91425" anchor="t" anchorCtr="0">
            <a:noAutofit/>
          </a:bodyPr>
          <a:lstStyle/>
          <a:p>
            <a:pPr lvl="0" algn="ctr" rtl="1"/>
            <a:r>
              <a:rPr lang="fa-IR" b="1" dirty="0">
                <a:cs typeface="B Nazanin" pitchFamily="2" charset="-78"/>
              </a:rPr>
              <a:t>آیا هیچ سوالی دارید؟</a:t>
            </a:r>
            <a:endParaRPr lang="en-US" b="1" dirty="0">
              <a:cs typeface="B Nazanin" pitchFamily="2" charset="-78"/>
            </a:endParaRPr>
          </a:p>
          <a:p>
            <a:pPr lvl="0" algn="ctr" rtl="1"/>
            <a:r>
              <a:rPr kumimoji="0" lang="en-US" sz="1400" b="0" i="0" u="none" strike="noStrike" kern="0" cap="none" spc="0" normalizeH="0" baseline="0" noProof="0" dirty="0">
                <a:ln>
                  <a:noFill/>
                </a:ln>
                <a:solidFill>
                  <a:srgbClr val="000000"/>
                </a:solidFill>
                <a:effectLst/>
                <a:uLnTx/>
                <a:uFillTx/>
                <a:cs typeface="B Nazanin" pitchFamily="2" charset="-78"/>
                <a:sym typeface="Arial"/>
              </a:rPr>
              <a:t>  </a:t>
            </a:r>
          </a:p>
        </p:txBody>
      </p:sp>
      <p:grpSp>
        <p:nvGrpSpPr>
          <p:cNvPr id="6" name="Google Shape;2766;p46"/>
          <p:cNvGrpSpPr/>
          <p:nvPr/>
        </p:nvGrpSpPr>
        <p:grpSpPr>
          <a:xfrm>
            <a:off x="6483055" y="3230710"/>
            <a:ext cx="363282" cy="364324"/>
            <a:chOff x="1190200" y="238125"/>
            <a:chExt cx="5212075" cy="5212075"/>
          </a:xfrm>
        </p:grpSpPr>
        <p:sp>
          <p:nvSpPr>
            <p:cNvPr id="7" name="Google Shape;2767;p46"/>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 name="Google Shape;2768;p46"/>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9" name="Google Shape;2769;p46"/>
          <p:cNvSpPr/>
          <p:nvPr/>
        </p:nvSpPr>
        <p:spPr>
          <a:xfrm>
            <a:off x="6641248" y="3230710"/>
            <a:ext cx="211684" cy="364330"/>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 name="Google Shape;2770;p46"/>
          <p:cNvSpPr/>
          <p:nvPr/>
        </p:nvSpPr>
        <p:spPr>
          <a:xfrm>
            <a:off x="6008979" y="3234745"/>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 name="Google Shape;2771;p46"/>
          <p:cNvSpPr/>
          <p:nvPr/>
        </p:nvSpPr>
        <p:spPr>
          <a:xfrm>
            <a:off x="6164119" y="3234745"/>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 name="Google Shape;2772;p46"/>
          <p:cNvSpPr/>
          <p:nvPr/>
        </p:nvSpPr>
        <p:spPr>
          <a:xfrm>
            <a:off x="6094125" y="3381575"/>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 name="Google Shape;2773;p46"/>
          <p:cNvSpPr/>
          <p:nvPr/>
        </p:nvSpPr>
        <p:spPr>
          <a:xfrm>
            <a:off x="6078213" y="3311791"/>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 name="Google Shape;2774;p46"/>
          <p:cNvSpPr/>
          <p:nvPr/>
        </p:nvSpPr>
        <p:spPr>
          <a:xfrm>
            <a:off x="6171695" y="3381549"/>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15" name="Google Shape;2775;p46"/>
          <p:cNvGrpSpPr/>
          <p:nvPr/>
        </p:nvGrpSpPr>
        <p:grpSpPr>
          <a:xfrm>
            <a:off x="5535296" y="3234745"/>
            <a:ext cx="362920" cy="356865"/>
            <a:chOff x="3314750" y="3817357"/>
            <a:chExt cx="362920" cy="356865"/>
          </a:xfrm>
        </p:grpSpPr>
        <p:sp>
          <p:nvSpPr>
            <p:cNvPr id="16" name="Google Shape;2776;p46"/>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 name="Google Shape;2777;p46"/>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18" name="Google Shape;2778;p46"/>
          <p:cNvGrpSpPr/>
          <p:nvPr/>
        </p:nvGrpSpPr>
        <p:grpSpPr>
          <a:xfrm>
            <a:off x="5615532" y="3311999"/>
            <a:ext cx="202339" cy="202323"/>
            <a:chOff x="935197" y="1793977"/>
            <a:chExt cx="256451" cy="256430"/>
          </a:xfrm>
        </p:grpSpPr>
        <p:sp>
          <p:nvSpPr>
            <p:cNvPr id="19" name="Google Shape;2779;p46"/>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 name="Google Shape;2780;p46"/>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21" name="Google Shape;2781;p46"/>
          <p:cNvSpPr/>
          <p:nvPr/>
        </p:nvSpPr>
        <p:spPr>
          <a:xfrm>
            <a:off x="5061613" y="3234745"/>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 name="Google Shape;2782;p46"/>
          <p:cNvSpPr/>
          <p:nvPr/>
        </p:nvSpPr>
        <p:spPr>
          <a:xfrm>
            <a:off x="5216754" y="3234745"/>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 name="Google Shape;2783;p46"/>
          <p:cNvSpPr/>
          <p:nvPr/>
        </p:nvSpPr>
        <p:spPr>
          <a:xfrm>
            <a:off x="5123664" y="3311948"/>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24" name="Google Shape;2784;p46"/>
          <p:cNvGrpSpPr/>
          <p:nvPr/>
        </p:nvGrpSpPr>
        <p:grpSpPr>
          <a:xfrm>
            <a:off x="345824" y="1992356"/>
            <a:ext cx="3710866" cy="3073768"/>
            <a:chOff x="345824" y="1992356"/>
            <a:chExt cx="3710866" cy="3073768"/>
          </a:xfrm>
        </p:grpSpPr>
        <p:grpSp>
          <p:nvGrpSpPr>
            <p:cNvPr id="25" name="Google Shape;2785;p46"/>
            <p:cNvGrpSpPr/>
            <p:nvPr/>
          </p:nvGrpSpPr>
          <p:grpSpPr>
            <a:xfrm>
              <a:off x="3075383" y="4172738"/>
              <a:ext cx="981305" cy="892488"/>
              <a:chOff x="3554325" y="2159100"/>
              <a:chExt cx="288925" cy="262775"/>
            </a:xfrm>
          </p:grpSpPr>
          <p:sp>
            <p:nvSpPr>
              <p:cNvPr id="1041" name="Google Shape;2786;p46"/>
              <p:cNvSpPr/>
              <p:nvPr/>
            </p:nvSpPr>
            <p:spPr>
              <a:xfrm>
                <a:off x="3554325" y="2225600"/>
                <a:ext cx="213425" cy="196275"/>
              </a:xfrm>
              <a:custGeom>
                <a:avLst/>
                <a:gdLst/>
                <a:ahLst/>
                <a:cxnLst/>
                <a:rect l="l" t="t" r="r" b="b"/>
                <a:pathLst>
                  <a:path w="8537" h="7851" extrusionOk="0">
                    <a:moveTo>
                      <a:pt x="1073" y="0"/>
                    </a:moveTo>
                    <a:lnTo>
                      <a:pt x="952" y="901"/>
                    </a:lnTo>
                    <a:lnTo>
                      <a:pt x="944" y="978"/>
                    </a:lnTo>
                    <a:lnTo>
                      <a:pt x="918" y="1150"/>
                    </a:lnTo>
                    <a:lnTo>
                      <a:pt x="901" y="1313"/>
                    </a:lnTo>
                    <a:lnTo>
                      <a:pt x="695" y="2772"/>
                    </a:lnTo>
                    <a:lnTo>
                      <a:pt x="686" y="2849"/>
                    </a:lnTo>
                    <a:lnTo>
                      <a:pt x="661" y="3020"/>
                    </a:lnTo>
                    <a:lnTo>
                      <a:pt x="644" y="3175"/>
                    </a:lnTo>
                    <a:lnTo>
                      <a:pt x="438" y="4650"/>
                    </a:lnTo>
                    <a:lnTo>
                      <a:pt x="429" y="4719"/>
                    </a:lnTo>
                    <a:lnTo>
                      <a:pt x="403" y="4891"/>
                    </a:lnTo>
                    <a:lnTo>
                      <a:pt x="386" y="5054"/>
                    </a:lnTo>
                    <a:lnTo>
                      <a:pt x="180" y="6512"/>
                    </a:lnTo>
                    <a:lnTo>
                      <a:pt x="172" y="6589"/>
                    </a:lnTo>
                    <a:lnTo>
                      <a:pt x="146" y="6761"/>
                    </a:lnTo>
                    <a:lnTo>
                      <a:pt x="129" y="6924"/>
                    </a:lnTo>
                    <a:lnTo>
                      <a:pt x="0" y="7851"/>
                    </a:lnTo>
                    <a:lnTo>
                      <a:pt x="8537" y="7851"/>
                    </a:lnTo>
                    <a:lnTo>
                      <a:pt x="8408" y="6924"/>
                    </a:lnTo>
                    <a:lnTo>
                      <a:pt x="8382" y="6761"/>
                    </a:lnTo>
                    <a:lnTo>
                      <a:pt x="8348" y="6589"/>
                    </a:lnTo>
                    <a:lnTo>
                      <a:pt x="8339" y="6512"/>
                    </a:lnTo>
                    <a:lnTo>
                      <a:pt x="8151" y="5054"/>
                    </a:lnTo>
                    <a:lnTo>
                      <a:pt x="8125" y="4891"/>
                    </a:lnTo>
                    <a:lnTo>
                      <a:pt x="8108" y="4719"/>
                    </a:lnTo>
                    <a:lnTo>
                      <a:pt x="8091" y="4650"/>
                    </a:lnTo>
                    <a:lnTo>
                      <a:pt x="7893" y="3175"/>
                    </a:lnTo>
                    <a:lnTo>
                      <a:pt x="7868" y="3020"/>
                    </a:lnTo>
                    <a:lnTo>
                      <a:pt x="7850" y="2849"/>
                    </a:lnTo>
                    <a:lnTo>
                      <a:pt x="7833" y="2772"/>
                    </a:lnTo>
                    <a:lnTo>
                      <a:pt x="7636" y="1313"/>
                    </a:lnTo>
                    <a:lnTo>
                      <a:pt x="7610" y="1150"/>
                    </a:lnTo>
                    <a:lnTo>
                      <a:pt x="7593" y="978"/>
                    </a:lnTo>
                    <a:lnTo>
                      <a:pt x="7576" y="901"/>
                    </a:lnTo>
                    <a:lnTo>
                      <a:pt x="744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2" name="Google Shape;2787;p46"/>
              <p:cNvSpPr/>
              <p:nvPr/>
            </p:nvSpPr>
            <p:spPr>
              <a:xfrm>
                <a:off x="3574700" y="2248125"/>
                <a:ext cx="172250" cy="6225"/>
              </a:xfrm>
              <a:custGeom>
                <a:avLst/>
                <a:gdLst/>
                <a:ahLst/>
                <a:cxnLst/>
                <a:rect l="l" t="t" r="r" b="b"/>
                <a:pathLst>
                  <a:path w="6890" h="249" extrusionOk="0">
                    <a:moveTo>
                      <a:pt x="0" y="0"/>
                    </a:moveTo>
                    <a:lnTo>
                      <a:pt x="0" y="249"/>
                    </a:lnTo>
                    <a:lnTo>
                      <a:pt x="6890" y="249"/>
                    </a:lnTo>
                    <a:lnTo>
                      <a:pt x="6890"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3" name="Google Shape;2788;p46"/>
              <p:cNvSpPr/>
              <p:nvPr/>
            </p:nvSpPr>
            <p:spPr>
              <a:xfrm>
                <a:off x="3574700" y="2248125"/>
                <a:ext cx="172250" cy="1950"/>
              </a:xfrm>
              <a:custGeom>
                <a:avLst/>
                <a:gdLst/>
                <a:ahLst/>
                <a:cxnLst/>
                <a:rect l="l" t="t" r="r" b="b"/>
                <a:pathLst>
                  <a:path w="6890" h="78" extrusionOk="0">
                    <a:moveTo>
                      <a:pt x="0" y="0"/>
                    </a:moveTo>
                    <a:lnTo>
                      <a:pt x="0" y="77"/>
                    </a:lnTo>
                    <a:lnTo>
                      <a:pt x="6890" y="77"/>
                    </a:lnTo>
                    <a:lnTo>
                      <a:pt x="6890"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4" name="Google Shape;2789;p46"/>
              <p:cNvSpPr/>
              <p:nvPr/>
            </p:nvSpPr>
            <p:spPr>
              <a:xfrm>
                <a:off x="3568475" y="2294875"/>
                <a:ext cx="184900" cy="6025"/>
              </a:xfrm>
              <a:custGeom>
                <a:avLst/>
                <a:gdLst/>
                <a:ahLst/>
                <a:cxnLst/>
                <a:rect l="l" t="t" r="r" b="b"/>
                <a:pathLst>
                  <a:path w="7396" h="241" extrusionOk="0">
                    <a:moveTo>
                      <a:pt x="0" y="1"/>
                    </a:moveTo>
                    <a:lnTo>
                      <a:pt x="0" y="241"/>
                    </a:lnTo>
                    <a:lnTo>
                      <a:pt x="7396" y="241"/>
                    </a:lnTo>
                    <a:lnTo>
                      <a:pt x="739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5" name="Google Shape;2790;p46"/>
              <p:cNvSpPr/>
              <p:nvPr/>
            </p:nvSpPr>
            <p:spPr>
              <a:xfrm>
                <a:off x="3568475" y="2294875"/>
                <a:ext cx="184900" cy="1750"/>
              </a:xfrm>
              <a:custGeom>
                <a:avLst/>
                <a:gdLst/>
                <a:ahLst/>
                <a:cxnLst/>
                <a:rect l="l" t="t" r="r" b="b"/>
                <a:pathLst>
                  <a:path w="7396" h="70" extrusionOk="0">
                    <a:moveTo>
                      <a:pt x="0" y="1"/>
                    </a:moveTo>
                    <a:lnTo>
                      <a:pt x="0" y="69"/>
                    </a:lnTo>
                    <a:lnTo>
                      <a:pt x="7396" y="69"/>
                    </a:lnTo>
                    <a:lnTo>
                      <a:pt x="739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6" name="Google Shape;2791;p46"/>
              <p:cNvSpPr/>
              <p:nvPr/>
            </p:nvSpPr>
            <p:spPr>
              <a:xfrm>
                <a:off x="3561400" y="2341625"/>
                <a:ext cx="198625" cy="6250"/>
              </a:xfrm>
              <a:custGeom>
                <a:avLst/>
                <a:gdLst/>
                <a:ahLst/>
                <a:cxnLst/>
                <a:rect l="l" t="t" r="r" b="b"/>
                <a:pathLst>
                  <a:path w="7945" h="250" extrusionOk="0">
                    <a:moveTo>
                      <a:pt x="0" y="1"/>
                    </a:moveTo>
                    <a:lnTo>
                      <a:pt x="0" y="250"/>
                    </a:lnTo>
                    <a:lnTo>
                      <a:pt x="7945" y="250"/>
                    </a:lnTo>
                    <a:lnTo>
                      <a:pt x="794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7" name="Google Shape;2792;p46"/>
              <p:cNvSpPr/>
              <p:nvPr/>
            </p:nvSpPr>
            <p:spPr>
              <a:xfrm>
                <a:off x="3561400" y="2341625"/>
                <a:ext cx="198625" cy="1975"/>
              </a:xfrm>
              <a:custGeom>
                <a:avLst/>
                <a:gdLst/>
                <a:ahLst/>
                <a:cxnLst/>
                <a:rect l="l" t="t" r="r" b="b"/>
                <a:pathLst>
                  <a:path w="7945" h="79" extrusionOk="0">
                    <a:moveTo>
                      <a:pt x="0" y="1"/>
                    </a:moveTo>
                    <a:lnTo>
                      <a:pt x="0" y="78"/>
                    </a:lnTo>
                    <a:lnTo>
                      <a:pt x="7945" y="78"/>
                    </a:lnTo>
                    <a:lnTo>
                      <a:pt x="794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8" name="Google Shape;2793;p46"/>
              <p:cNvSpPr/>
              <p:nvPr/>
            </p:nvSpPr>
            <p:spPr>
              <a:xfrm>
                <a:off x="3554950" y="2388400"/>
                <a:ext cx="211950" cy="6250"/>
              </a:xfrm>
              <a:custGeom>
                <a:avLst/>
                <a:gdLst/>
                <a:ahLst/>
                <a:cxnLst/>
                <a:rect l="l" t="t" r="r" b="b"/>
                <a:pathLst>
                  <a:path w="8478" h="250" extrusionOk="0">
                    <a:moveTo>
                      <a:pt x="1" y="0"/>
                    </a:moveTo>
                    <a:lnTo>
                      <a:pt x="1" y="249"/>
                    </a:lnTo>
                    <a:lnTo>
                      <a:pt x="8477" y="249"/>
                    </a:lnTo>
                    <a:lnTo>
                      <a:pt x="847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9" name="Google Shape;2794;p46"/>
              <p:cNvSpPr/>
              <p:nvPr/>
            </p:nvSpPr>
            <p:spPr>
              <a:xfrm>
                <a:off x="3554950" y="2388400"/>
                <a:ext cx="211950" cy="1950"/>
              </a:xfrm>
              <a:custGeom>
                <a:avLst/>
                <a:gdLst/>
                <a:ahLst/>
                <a:cxnLst/>
                <a:rect l="l" t="t" r="r" b="b"/>
                <a:pathLst>
                  <a:path w="8478" h="78" extrusionOk="0">
                    <a:moveTo>
                      <a:pt x="1" y="0"/>
                    </a:moveTo>
                    <a:lnTo>
                      <a:pt x="1" y="77"/>
                    </a:lnTo>
                    <a:lnTo>
                      <a:pt x="8477" y="77"/>
                    </a:lnTo>
                    <a:lnTo>
                      <a:pt x="847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0" name="Google Shape;2795;p46"/>
              <p:cNvSpPr/>
              <p:nvPr/>
            </p:nvSpPr>
            <p:spPr>
              <a:xfrm>
                <a:off x="3715600" y="2244475"/>
                <a:ext cx="37775" cy="176750"/>
              </a:xfrm>
              <a:custGeom>
                <a:avLst/>
                <a:gdLst/>
                <a:ahLst/>
                <a:cxnLst/>
                <a:rect l="l" t="t" r="r" b="b"/>
                <a:pathLst>
                  <a:path w="1511" h="7070" extrusionOk="0">
                    <a:moveTo>
                      <a:pt x="756" y="0"/>
                    </a:moveTo>
                    <a:cubicBezTo>
                      <a:pt x="336" y="0"/>
                      <a:pt x="1" y="335"/>
                      <a:pt x="1" y="747"/>
                    </a:cubicBezTo>
                    <a:lnTo>
                      <a:pt x="1" y="7070"/>
                    </a:lnTo>
                    <a:lnTo>
                      <a:pt x="1511" y="7070"/>
                    </a:lnTo>
                    <a:lnTo>
                      <a:pt x="1511" y="747"/>
                    </a:lnTo>
                    <a:cubicBezTo>
                      <a:pt x="1511" y="335"/>
                      <a:pt x="1185" y="0"/>
                      <a:pt x="76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1" name="Google Shape;2796;p46"/>
              <p:cNvSpPr/>
              <p:nvPr/>
            </p:nvSpPr>
            <p:spPr>
              <a:xfrm>
                <a:off x="3769025" y="2244475"/>
                <a:ext cx="37775" cy="176750"/>
              </a:xfrm>
              <a:custGeom>
                <a:avLst/>
                <a:gdLst/>
                <a:ahLst/>
                <a:cxnLst/>
                <a:rect l="l" t="t" r="r" b="b"/>
                <a:pathLst>
                  <a:path w="1511" h="7070" extrusionOk="0">
                    <a:moveTo>
                      <a:pt x="747" y="0"/>
                    </a:moveTo>
                    <a:cubicBezTo>
                      <a:pt x="335" y="0"/>
                      <a:pt x="0" y="335"/>
                      <a:pt x="0" y="747"/>
                    </a:cubicBezTo>
                    <a:lnTo>
                      <a:pt x="0" y="7070"/>
                    </a:lnTo>
                    <a:lnTo>
                      <a:pt x="1510" y="7070"/>
                    </a:lnTo>
                    <a:lnTo>
                      <a:pt x="1510" y="747"/>
                    </a:lnTo>
                    <a:cubicBezTo>
                      <a:pt x="1510" y="335"/>
                      <a:pt x="1176" y="0"/>
                      <a:pt x="764"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2" name="Google Shape;2797;p46"/>
              <p:cNvSpPr/>
              <p:nvPr/>
            </p:nvSpPr>
            <p:spPr>
              <a:xfrm>
                <a:off x="3713675" y="2258400"/>
                <a:ext cx="95475" cy="2175"/>
              </a:xfrm>
              <a:custGeom>
                <a:avLst/>
                <a:gdLst/>
                <a:ahLst/>
                <a:cxnLst/>
                <a:rect l="l" t="t" r="r" b="b"/>
                <a:pathLst>
                  <a:path w="3819" h="87" extrusionOk="0">
                    <a:moveTo>
                      <a:pt x="44" y="1"/>
                    </a:moveTo>
                    <a:cubicBezTo>
                      <a:pt x="26" y="1"/>
                      <a:pt x="1" y="18"/>
                      <a:pt x="1" y="44"/>
                    </a:cubicBezTo>
                    <a:cubicBezTo>
                      <a:pt x="1" y="61"/>
                      <a:pt x="26" y="87"/>
                      <a:pt x="44" y="87"/>
                    </a:cubicBezTo>
                    <a:lnTo>
                      <a:pt x="3776" y="87"/>
                    </a:lnTo>
                    <a:cubicBezTo>
                      <a:pt x="3802" y="87"/>
                      <a:pt x="3819" y="61"/>
                      <a:pt x="3819" y="44"/>
                    </a:cubicBezTo>
                    <a:cubicBezTo>
                      <a:pt x="3819" y="18"/>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3" name="Google Shape;2798;p46"/>
              <p:cNvSpPr/>
              <p:nvPr/>
            </p:nvSpPr>
            <p:spPr>
              <a:xfrm>
                <a:off x="3806550" y="2258625"/>
                <a:ext cx="1100" cy="7100"/>
              </a:xfrm>
              <a:custGeom>
                <a:avLst/>
                <a:gdLst/>
                <a:ahLst/>
                <a:cxnLst/>
                <a:rect l="l" t="t" r="r" b="b"/>
                <a:pathLst>
                  <a:path w="44" h="284" extrusionOk="0">
                    <a:moveTo>
                      <a:pt x="18" y="1"/>
                    </a:moveTo>
                    <a:cubicBezTo>
                      <a:pt x="9" y="1"/>
                      <a:pt x="1" y="9"/>
                      <a:pt x="1" y="26"/>
                    </a:cubicBezTo>
                    <a:lnTo>
                      <a:pt x="1" y="258"/>
                    </a:lnTo>
                    <a:cubicBezTo>
                      <a:pt x="1" y="267"/>
                      <a:pt x="9"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4" name="Google Shape;2799;p46"/>
              <p:cNvSpPr/>
              <p:nvPr/>
            </p:nvSpPr>
            <p:spPr>
              <a:xfrm>
                <a:off x="3788325" y="2258625"/>
                <a:ext cx="1100" cy="7100"/>
              </a:xfrm>
              <a:custGeom>
                <a:avLst/>
                <a:gdLst/>
                <a:ahLst/>
                <a:cxnLst/>
                <a:rect l="l" t="t" r="r" b="b"/>
                <a:pathLst>
                  <a:path w="44" h="284" extrusionOk="0">
                    <a:moveTo>
                      <a:pt x="18" y="1"/>
                    </a:moveTo>
                    <a:cubicBezTo>
                      <a:pt x="9" y="1"/>
                      <a:pt x="0" y="9"/>
                      <a:pt x="0" y="26"/>
                    </a:cubicBezTo>
                    <a:lnTo>
                      <a:pt x="0" y="258"/>
                    </a:lnTo>
                    <a:cubicBezTo>
                      <a:pt x="0" y="267"/>
                      <a:pt x="9" y="284"/>
                      <a:pt x="18" y="284"/>
                    </a:cubicBezTo>
                    <a:cubicBezTo>
                      <a:pt x="35" y="284"/>
                      <a:pt x="43" y="267"/>
                      <a:pt x="43" y="258"/>
                    </a:cubicBezTo>
                    <a:lnTo>
                      <a:pt x="43" y="26"/>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5" name="Google Shape;2800;p46"/>
              <p:cNvSpPr/>
              <p:nvPr/>
            </p:nvSpPr>
            <p:spPr>
              <a:xfrm>
                <a:off x="3770100" y="2258625"/>
                <a:ext cx="1100" cy="7100"/>
              </a:xfrm>
              <a:custGeom>
                <a:avLst/>
                <a:gdLst/>
                <a:ahLst/>
                <a:cxnLst/>
                <a:rect l="l" t="t" r="r" b="b"/>
                <a:pathLst>
                  <a:path w="44" h="284" extrusionOk="0">
                    <a:moveTo>
                      <a:pt x="17" y="1"/>
                    </a:moveTo>
                    <a:cubicBezTo>
                      <a:pt x="9" y="1"/>
                      <a:pt x="0" y="9"/>
                      <a:pt x="0" y="26"/>
                    </a:cubicBezTo>
                    <a:lnTo>
                      <a:pt x="0" y="258"/>
                    </a:lnTo>
                    <a:cubicBezTo>
                      <a:pt x="0" y="267"/>
                      <a:pt x="9" y="284"/>
                      <a:pt x="17" y="284"/>
                    </a:cubicBezTo>
                    <a:cubicBezTo>
                      <a:pt x="35" y="284"/>
                      <a:pt x="43" y="267"/>
                      <a:pt x="43" y="258"/>
                    </a:cubicBezTo>
                    <a:lnTo>
                      <a:pt x="43" y="26"/>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6" name="Google Shape;2801;p46"/>
              <p:cNvSpPr/>
              <p:nvPr/>
            </p:nvSpPr>
            <p:spPr>
              <a:xfrm>
                <a:off x="3751850" y="2258625"/>
                <a:ext cx="1100" cy="7100"/>
              </a:xfrm>
              <a:custGeom>
                <a:avLst/>
                <a:gdLst/>
                <a:ahLst/>
                <a:cxnLst/>
                <a:rect l="l" t="t" r="r" b="b"/>
                <a:pathLst>
                  <a:path w="44" h="284" extrusionOk="0">
                    <a:moveTo>
                      <a:pt x="18" y="1"/>
                    </a:moveTo>
                    <a:cubicBezTo>
                      <a:pt x="10" y="1"/>
                      <a:pt x="1" y="9"/>
                      <a:pt x="1" y="26"/>
                    </a:cubicBezTo>
                    <a:lnTo>
                      <a:pt x="1" y="258"/>
                    </a:lnTo>
                    <a:cubicBezTo>
                      <a:pt x="1" y="267"/>
                      <a:pt x="10"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7" name="Google Shape;2802;p46"/>
              <p:cNvSpPr/>
              <p:nvPr/>
            </p:nvSpPr>
            <p:spPr>
              <a:xfrm>
                <a:off x="3733625" y="2258625"/>
                <a:ext cx="1100" cy="7100"/>
              </a:xfrm>
              <a:custGeom>
                <a:avLst/>
                <a:gdLst/>
                <a:ahLst/>
                <a:cxnLst/>
                <a:rect l="l" t="t" r="r" b="b"/>
                <a:pathLst>
                  <a:path w="44" h="284" extrusionOk="0">
                    <a:moveTo>
                      <a:pt x="18" y="1"/>
                    </a:moveTo>
                    <a:cubicBezTo>
                      <a:pt x="9" y="1"/>
                      <a:pt x="1" y="9"/>
                      <a:pt x="1" y="26"/>
                    </a:cubicBezTo>
                    <a:lnTo>
                      <a:pt x="1" y="258"/>
                    </a:lnTo>
                    <a:cubicBezTo>
                      <a:pt x="1" y="267"/>
                      <a:pt x="9"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8" name="Google Shape;2803;p46"/>
              <p:cNvSpPr/>
              <p:nvPr/>
            </p:nvSpPr>
            <p:spPr>
              <a:xfrm>
                <a:off x="3715400" y="2258625"/>
                <a:ext cx="1100" cy="7100"/>
              </a:xfrm>
              <a:custGeom>
                <a:avLst/>
                <a:gdLst/>
                <a:ahLst/>
                <a:cxnLst/>
                <a:rect l="l" t="t" r="r" b="b"/>
                <a:pathLst>
                  <a:path w="44" h="284" extrusionOk="0">
                    <a:moveTo>
                      <a:pt x="18" y="1"/>
                    </a:moveTo>
                    <a:cubicBezTo>
                      <a:pt x="9" y="1"/>
                      <a:pt x="0" y="9"/>
                      <a:pt x="0" y="26"/>
                    </a:cubicBezTo>
                    <a:lnTo>
                      <a:pt x="0" y="258"/>
                    </a:lnTo>
                    <a:cubicBezTo>
                      <a:pt x="0" y="267"/>
                      <a:pt x="9" y="284"/>
                      <a:pt x="18" y="284"/>
                    </a:cubicBezTo>
                    <a:cubicBezTo>
                      <a:pt x="35" y="284"/>
                      <a:pt x="43" y="267"/>
                      <a:pt x="43" y="258"/>
                    </a:cubicBezTo>
                    <a:lnTo>
                      <a:pt x="43" y="26"/>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9" name="Google Shape;2804;p46"/>
              <p:cNvSpPr/>
              <p:nvPr/>
            </p:nvSpPr>
            <p:spPr>
              <a:xfrm>
                <a:off x="3714750" y="2264000"/>
                <a:ext cx="93325" cy="2150"/>
              </a:xfrm>
              <a:custGeom>
                <a:avLst/>
                <a:gdLst/>
                <a:ahLst/>
                <a:cxnLst/>
                <a:rect l="l" t="t" r="r" b="b"/>
                <a:pathLst>
                  <a:path w="3733" h="86"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0" name="Google Shape;2805;p46"/>
              <p:cNvSpPr/>
              <p:nvPr/>
            </p:nvSpPr>
            <p:spPr>
              <a:xfrm>
                <a:off x="3714750" y="2264000"/>
                <a:ext cx="93325" cy="1075"/>
              </a:xfrm>
              <a:custGeom>
                <a:avLst/>
                <a:gdLst/>
                <a:ahLst/>
                <a:cxnLst/>
                <a:rect l="l" t="t" r="r" b="b"/>
                <a:pathLst>
                  <a:path w="3733" h="43" extrusionOk="0">
                    <a:moveTo>
                      <a:pt x="44" y="0"/>
                    </a:moveTo>
                    <a:cubicBezTo>
                      <a:pt x="26" y="0"/>
                      <a:pt x="1" y="26"/>
                      <a:pt x="1" y="43"/>
                    </a:cubicBezTo>
                    <a:lnTo>
                      <a:pt x="3733" y="43"/>
                    </a:ln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1" name="Google Shape;2806;p46"/>
              <p:cNvSpPr/>
              <p:nvPr/>
            </p:nvSpPr>
            <p:spPr>
              <a:xfrm>
                <a:off x="3713675" y="2291875"/>
                <a:ext cx="95475" cy="2175"/>
              </a:xfrm>
              <a:custGeom>
                <a:avLst/>
                <a:gdLst/>
                <a:ahLst/>
                <a:cxnLst/>
                <a:rect l="l" t="t" r="r" b="b"/>
                <a:pathLst>
                  <a:path w="3819" h="87" extrusionOk="0">
                    <a:moveTo>
                      <a:pt x="44" y="0"/>
                    </a:moveTo>
                    <a:cubicBezTo>
                      <a:pt x="26" y="0"/>
                      <a:pt x="1" y="26"/>
                      <a:pt x="1" y="43"/>
                    </a:cubicBezTo>
                    <a:cubicBezTo>
                      <a:pt x="1" y="60"/>
                      <a:pt x="26" y="86"/>
                      <a:pt x="44" y="86"/>
                    </a:cubicBezTo>
                    <a:lnTo>
                      <a:pt x="3776" y="86"/>
                    </a:lnTo>
                    <a:cubicBezTo>
                      <a:pt x="3802" y="86"/>
                      <a:pt x="3819" y="69"/>
                      <a:pt x="3819" y="43"/>
                    </a:cubicBezTo>
                    <a:cubicBezTo>
                      <a:pt x="3819" y="26"/>
                      <a:pt x="3802" y="0"/>
                      <a:pt x="3776"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2" name="Google Shape;2807;p46"/>
              <p:cNvSpPr/>
              <p:nvPr/>
            </p:nvSpPr>
            <p:spPr>
              <a:xfrm>
                <a:off x="3806550" y="2292300"/>
                <a:ext cx="1100" cy="7100"/>
              </a:xfrm>
              <a:custGeom>
                <a:avLst/>
                <a:gdLst/>
                <a:ahLst/>
                <a:cxnLst/>
                <a:rect l="l" t="t" r="r" b="b"/>
                <a:pathLst>
                  <a:path w="44" h="284" extrusionOk="0">
                    <a:moveTo>
                      <a:pt x="18" y="1"/>
                    </a:moveTo>
                    <a:cubicBezTo>
                      <a:pt x="9" y="1"/>
                      <a:pt x="1" y="18"/>
                      <a:pt x="1" y="26"/>
                    </a:cubicBezTo>
                    <a:lnTo>
                      <a:pt x="1" y="258"/>
                    </a:lnTo>
                    <a:cubicBezTo>
                      <a:pt x="1" y="275"/>
                      <a:pt x="9"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3" name="Google Shape;2808;p46"/>
              <p:cNvSpPr/>
              <p:nvPr/>
            </p:nvSpPr>
            <p:spPr>
              <a:xfrm>
                <a:off x="3788325" y="2292300"/>
                <a:ext cx="1100" cy="7100"/>
              </a:xfrm>
              <a:custGeom>
                <a:avLst/>
                <a:gdLst/>
                <a:ahLst/>
                <a:cxnLst/>
                <a:rect l="l" t="t" r="r" b="b"/>
                <a:pathLst>
                  <a:path w="44" h="284" extrusionOk="0">
                    <a:moveTo>
                      <a:pt x="18" y="1"/>
                    </a:moveTo>
                    <a:cubicBezTo>
                      <a:pt x="9" y="1"/>
                      <a:pt x="0" y="18"/>
                      <a:pt x="0" y="26"/>
                    </a:cubicBezTo>
                    <a:lnTo>
                      <a:pt x="0" y="258"/>
                    </a:lnTo>
                    <a:cubicBezTo>
                      <a:pt x="0" y="275"/>
                      <a:pt x="9" y="284"/>
                      <a:pt x="18" y="284"/>
                    </a:cubicBezTo>
                    <a:cubicBezTo>
                      <a:pt x="35" y="284"/>
                      <a:pt x="43" y="275"/>
                      <a:pt x="43" y="258"/>
                    </a:cubicBezTo>
                    <a:lnTo>
                      <a:pt x="43" y="26"/>
                    </a:lnTo>
                    <a:cubicBezTo>
                      <a:pt x="43"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4" name="Google Shape;2809;p46"/>
              <p:cNvSpPr/>
              <p:nvPr/>
            </p:nvSpPr>
            <p:spPr>
              <a:xfrm>
                <a:off x="3770100" y="2292300"/>
                <a:ext cx="1100" cy="7100"/>
              </a:xfrm>
              <a:custGeom>
                <a:avLst/>
                <a:gdLst/>
                <a:ahLst/>
                <a:cxnLst/>
                <a:rect l="l" t="t" r="r" b="b"/>
                <a:pathLst>
                  <a:path w="44" h="284" extrusionOk="0">
                    <a:moveTo>
                      <a:pt x="17" y="1"/>
                    </a:moveTo>
                    <a:cubicBezTo>
                      <a:pt x="9" y="1"/>
                      <a:pt x="0" y="18"/>
                      <a:pt x="0" y="26"/>
                    </a:cubicBezTo>
                    <a:lnTo>
                      <a:pt x="0" y="258"/>
                    </a:lnTo>
                    <a:cubicBezTo>
                      <a:pt x="0" y="275"/>
                      <a:pt x="9" y="284"/>
                      <a:pt x="17" y="284"/>
                    </a:cubicBezTo>
                    <a:cubicBezTo>
                      <a:pt x="35" y="284"/>
                      <a:pt x="43" y="275"/>
                      <a:pt x="43" y="258"/>
                    </a:cubicBezTo>
                    <a:lnTo>
                      <a:pt x="43" y="26"/>
                    </a:lnTo>
                    <a:cubicBezTo>
                      <a:pt x="43" y="18"/>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5" name="Google Shape;2810;p46"/>
              <p:cNvSpPr/>
              <p:nvPr/>
            </p:nvSpPr>
            <p:spPr>
              <a:xfrm>
                <a:off x="3751850" y="2292300"/>
                <a:ext cx="1100" cy="7100"/>
              </a:xfrm>
              <a:custGeom>
                <a:avLst/>
                <a:gdLst/>
                <a:ahLst/>
                <a:cxnLst/>
                <a:rect l="l" t="t" r="r" b="b"/>
                <a:pathLst>
                  <a:path w="44" h="284" extrusionOk="0">
                    <a:moveTo>
                      <a:pt x="18" y="1"/>
                    </a:moveTo>
                    <a:cubicBezTo>
                      <a:pt x="10" y="1"/>
                      <a:pt x="1" y="18"/>
                      <a:pt x="1" y="26"/>
                    </a:cubicBezTo>
                    <a:lnTo>
                      <a:pt x="1" y="258"/>
                    </a:lnTo>
                    <a:cubicBezTo>
                      <a:pt x="1" y="275"/>
                      <a:pt x="10"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6" name="Google Shape;2811;p46"/>
              <p:cNvSpPr/>
              <p:nvPr/>
            </p:nvSpPr>
            <p:spPr>
              <a:xfrm>
                <a:off x="3733625" y="2292300"/>
                <a:ext cx="1100" cy="7100"/>
              </a:xfrm>
              <a:custGeom>
                <a:avLst/>
                <a:gdLst/>
                <a:ahLst/>
                <a:cxnLst/>
                <a:rect l="l" t="t" r="r" b="b"/>
                <a:pathLst>
                  <a:path w="44" h="284" extrusionOk="0">
                    <a:moveTo>
                      <a:pt x="18" y="1"/>
                    </a:moveTo>
                    <a:cubicBezTo>
                      <a:pt x="9" y="1"/>
                      <a:pt x="1" y="18"/>
                      <a:pt x="1" y="26"/>
                    </a:cubicBezTo>
                    <a:lnTo>
                      <a:pt x="1" y="258"/>
                    </a:lnTo>
                    <a:cubicBezTo>
                      <a:pt x="1" y="275"/>
                      <a:pt x="9"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7" name="Google Shape;2812;p46"/>
              <p:cNvSpPr/>
              <p:nvPr/>
            </p:nvSpPr>
            <p:spPr>
              <a:xfrm>
                <a:off x="3715400" y="2292300"/>
                <a:ext cx="1100" cy="7100"/>
              </a:xfrm>
              <a:custGeom>
                <a:avLst/>
                <a:gdLst/>
                <a:ahLst/>
                <a:cxnLst/>
                <a:rect l="l" t="t" r="r" b="b"/>
                <a:pathLst>
                  <a:path w="44" h="284" extrusionOk="0">
                    <a:moveTo>
                      <a:pt x="18" y="1"/>
                    </a:moveTo>
                    <a:cubicBezTo>
                      <a:pt x="9" y="1"/>
                      <a:pt x="0" y="18"/>
                      <a:pt x="0" y="26"/>
                    </a:cubicBezTo>
                    <a:lnTo>
                      <a:pt x="0" y="258"/>
                    </a:lnTo>
                    <a:cubicBezTo>
                      <a:pt x="0" y="275"/>
                      <a:pt x="9" y="284"/>
                      <a:pt x="18" y="284"/>
                    </a:cubicBezTo>
                    <a:cubicBezTo>
                      <a:pt x="35" y="284"/>
                      <a:pt x="43" y="275"/>
                      <a:pt x="43" y="258"/>
                    </a:cubicBezTo>
                    <a:lnTo>
                      <a:pt x="43" y="26"/>
                    </a:lnTo>
                    <a:cubicBezTo>
                      <a:pt x="43"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8" name="Google Shape;2813;p46"/>
              <p:cNvSpPr/>
              <p:nvPr/>
            </p:nvSpPr>
            <p:spPr>
              <a:xfrm>
                <a:off x="3714750" y="2297450"/>
                <a:ext cx="93325" cy="2175"/>
              </a:xfrm>
              <a:custGeom>
                <a:avLst/>
                <a:gdLst/>
                <a:ahLst/>
                <a:cxnLst/>
                <a:rect l="l" t="t" r="r" b="b"/>
                <a:pathLst>
                  <a:path w="3733" h="87"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9" name="Google Shape;2814;p46"/>
              <p:cNvSpPr/>
              <p:nvPr/>
            </p:nvSpPr>
            <p:spPr>
              <a:xfrm>
                <a:off x="3714750" y="2297450"/>
                <a:ext cx="93325" cy="1100"/>
              </a:xfrm>
              <a:custGeom>
                <a:avLst/>
                <a:gdLst/>
                <a:ahLst/>
                <a:cxnLst/>
                <a:rect l="l" t="t" r="r" b="b"/>
                <a:pathLst>
                  <a:path w="3733" h="44" extrusionOk="0">
                    <a:moveTo>
                      <a:pt x="44" y="0"/>
                    </a:moveTo>
                    <a:cubicBezTo>
                      <a:pt x="26" y="0"/>
                      <a:pt x="1" y="26"/>
                      <a:pt x="1" y="43"/>
                    </a:cubicBezTo>
                    <a:lnTo>
                      <a:pt x="3733" y="43"/>
                    </a:ln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0" name="Google Shape;2815;p46"/>
              <p:cNvSpPr/>
              <p:nvPr/>
            </p:nvSpPr>
            <p:spPr>
              <a:xfrm>
                <a:off x="3713675" y="2325325"/>
                <a:ext cx="95475" cy="2175"/>
              </a:xfrm>
              <a:custGeom>
                <a:avLst/>
                <a:gdLst/>
                <a:ahLst/>
                <a:cxnLst/>
                <a:rect l="l" t="t" r="r" b="b"/>
                <a:pathLst>
                  <a:path w="3819" h="87" extrusionOk="0">
                    <a:moveTo>
                      <a:pt x="44" y="1"/>
                    </a:moveTo>
                    <a:cubicBezTo>
                      <a:pt x="26" y="1"/>
                      <a:pt x="1" y="27"/>
                      <a:pt x="1" y="44"/>
                    </a:cubicBezTo>
                    <a:cubicBezTo>
                      <a:pt x="1" y="69"/>
                      <a:pt x="26" y="87"/>
                      <a:pt x="44" y="87"/>
                    </a:cubicBezTo>
                    <a:lnTo>
                      <a:pt x="3776" y="87"/>
                    </a:lnTo>
                    <a:cubicBezTo>
                      <a:pt x="3802" y="87"/>
                      <a:pt x="3819" y="69"/>
                      <a:pt x="3819" y="44"/>
                    </a:cubicBezTo>
                    <a:cubicBezTo>
                      <a:pt x="3819" y="27"/>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1" name="Google Shape;2816;p46"/>
              <p:cNvSpPr/>
              <p:nvPr/>
            </p:nvSpPr>
            <p:spPr>
              <a:xfrm>
                <a:off x="3806550" y="232597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2" name="Google Shape;2817;p46"/>
              <p:cNvSpPr/>
              <p:nvPr/>
            </p:nvSpPr>
            <p:spPr>
              <a:xfrm>
                <a:off x="3788325" y="232597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3" name="Google Shape;2818;p46"/>
              <p:cNvSpPr/>
              <p:nvPr/>
            </p:nvSpPr>
            <p:spPr>
              <a:xfrm>
                <a:off x="3770100" y="2325975"/>
                <a:ext cx="1100" cy="6900"/>
              </a:xfrm>
              <a:custGeom>
                <a:avLst/>
                <a:gdLst/>
                <a:ahLst/>
                <a:cxnLst/>
                <a:rect l="l" t="t" r="r" b="b"/>
                <a:pathLst>
                  <a:path w="44" h="276" extrusionOk="0">
                    <a:moveTo>
                      <a:pt x="17" y="1"/>
                    </a:moveTo>
                    <a:cubicBezTo>
                      <a:pt x="9" y="1"/>
                      <a:pt x="0" y="9"/>
                      <a:pt x="0" y="18"/>
                    </a:cubicBezTo>
                    <a:lnTo>
                      <a:pt x="0" y="258"/>
                    </a:lnTo>
                    <a:cubicBezTo>
                      <a:pt x="0" y="267"/>
                      <a:pt x="9" y="275"/>
                      <a:pt x="17" y="275"/>
                    </a:cubicBezTo>
                    <a:cubicBezTo>
                      <a:pt x="35" y="275"/>
                      <a:pt x="43" y="267"/>
                      <a:pt x="43" y="258"/>
                    </a:cubicBezTo>
                    <a:lnTo>
                      <a:pt x="43" y="18"/>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4" name="Google Shape;2819;p46"/>
              <p:cNvSpPr/>
              <p:nvPr/>
            </p:nvSpPr>
            <p:spPr>
              <a:xfrm>
                <a:off x="3751850" y="2325975"/>
                <a:ext cx="1100" cy="6900"/>
              </a:xfrm>
              <a:custGeom>
                <a:avLst/>
                <a:gdLst/>
                <a:ahLst/>
                <a:cxnLst/>
                <a:rect l="l" t="t" r="r" b="b"/>
                <a:pathLst>
                  <a:path w="44" h="276" extrusionOk="0">
                    <a:moveTo>
                      <a:pt x="18" y="1"/>
                    </a:moveTo>
                    <a:cubicBezTo>
                      <a:pt x="10" y="1"/>
                      <a:pt x="1" y="9"/>
                      <a:pt x="1" y="18"/>
                    </a:cubicBezTo>
                    <a:lnTo>
                      <a:pt x="1" y="258"/>
                    </a:lnTo>
                    <a:cubicBezTo>
                      <a:pt x="1" y="267"/>
                      <a:pt x="10"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5" name="Google Shape;2820;p46"/>
              <p:cNvSpPr/>
              <p:nvPr/>
            </p:nvSpPr>
            <p:spPr>
              <a:xfrm>
                <a:off x="3733625" y="232597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6" name="Google Shape;2821;p46"/>
              <p:cNvSpPr/>
              <p:nvPr/>
            </p:nvSpPr>
            <p:spPr>
              <a:xfrm>
                <a:off x="3715400" y="232597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7" name="Google Shape;2822;p46"/>
              <p:cNvSpPr/>
              <p:nvPr/>
            </p:nvSpPr>
            <p:spPr>
              <a:xfrm>
                <a:off x="3714750" y="2331350"/>
                <a:ext cx="93325" cy="2150"/>
              </a:xfrm>
              <a:custGeom>
                <a:avLst/>
                <a:gdLst/>
                <a:ahLst/>
                <a:cxnLst/>
                <a:rect l="l" t="t" r="r" b="b"/>
                <a:pathLst>
                  <a:path w="3733" h="86" extrusionOk="0">
                    <a:moveTo>
                      <a:pt x="44" y="0"/>
                    </a:moveTo>
                    <a:cubicBezTo>
                      <a:pt x="26" y="0"/>
                      <a:pt x="1" y="17"/>
                      <a:pt x="1" y="43"/>
                    </a:cubicBezTo>
                    <a:cubicBezTo>
                      <a:pt x="1" y="60"/>
                      <a:pt x="26" y="86"/>
                      <a:pt x="44" y="86"/>
                    </a:cubicBezTo>
                    <a:lnTo>
                      <a:pt x="3690" y="86"/>
                    </a:lnTo>
                    <a:cubicBezTo>
                      <a:pt x="3716" y="86"/>
                      <a:pt x="3733" y="60"/>
                      <a:pt x="3733" y="43"/>
                    </a:cubicBezTo>
                    <a:cubicBezTo>
                      <a:pt x="3733" y="17"/>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8" name="Google Shape;2823;p46"/>
              <p:cNvSpPr/>
              <p:nvPr/>
            </p:nvSpPr>
            <p:spPr>
              <a:xfrm>
                <a:off x="3714750" y="2331350"/>
                <a:ext cx="93325" cy="1075"/>
              </a:xfrm>
              <a:custGeom>
                <a:avLst/>
                <a:gdLst/>
                <a:ahLst/>
                <a:cxnLst/>
                <a:rect l="l" t="t" r="r" b="b"/>
                <a:pathLst>
                  <a:path w="3733" h="43" extrusionOk="0">
                    <a:moveTo>
                      <a:pt x="44" y="0"/>
                    </a:moveTo>
                    <a:cubicBezTo>
                      <a:pt x="26" y="0"/>
                      <a:pt x="1" y="17"/>
                      <a:pt x="1" y="43"/>
                    </a:cubicBezTo>
                    <a:lnTo>
                      <a:pt x="3733" y="43"/>
                    </a:lnTo>
                    <a:cubicBezTo>
                      <a:pt x="3733" y="17"/>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9" name="Google Shape;2824;p46"/>
              <p:cNvSpPr/>
              <p:nvPr/>
            </p:nvSpPr>
            <p:spPr>
              <a:xfrm>
                <a:off x="3713675" y="2359225"/>
                <a:ext cx="95475" cy="2175"/>
              </a:xfrm>
              <a:custGeom>
                <a:avLst/>
                <a:gdLst/>
                <a:ahLst/>
                <a:cxnLst/>
                <a:rect l="l" t="t" r="r" b="b"/>
                <a:pathLst>
                  <a:path w="3819" h="87" extrusionOk="0">
                    <a:moveTo>
                      <a:pt x="44" y="0"/>
                    </a:moveTo>
                    <a:cubicBezTo>
                      <a:pt x="26" y="0"/>
                      <a:pt x="1" y="18"/>
                      <a:pt x="1" y="43"/>
                    </a:cubicBezTo>
                    <a:cubicBezTo>
                      <a:pt x="1" y="60"/>
                      <a:pt x="26" y="86"/>
                      <a:pt x="44" y="86"/>
                    </a:cubicBezTo>
                    <a:lnTo>
                      <a:pt x="3776" y="86"/>
                    </a:lnTo>
                    <a:cubicBezTo>
                      <a:pt x="3802" y="86"/>
                      <a:pt x="3819" y="60"/>
                      <a:pt x="3819" y="43"/>
                    </a:cubicBezTo>
                    <a:cubicBezTo>
                      <a:pt x="3819" y="18"/>
                      <a:pt x="3802" y="0"/>
                      <a:pt x="3776"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0" name="Google Shape;2825;p46"/>
              <p:cNvSpPr/>
              <p:nvPr/>
            </p:nvSpPr>
            <p:spPr>
              <a:xfrm>
                <a:off x="3806550" y="2359425"/>
                <a:ext cx="1100" cy="7125"/>
              </a:xfrm>
              <a:custGeom>
                <a:avLst/>
                <a:gdLst/>
                <a:ahLst/>
                <a:cxnLst/>
                <a:rect l="l" t="t" r="r" b="b"/>
                <a:pathLst>
                  <a:path w="44" h="285" extrusionOk="0">
                    <a:moveTo>
                      <a:pt x="18" y="1"/>
                    </a:moveTo>
                    <a:cubicBezTo>
                      <a:pt x="9" y="1"/>
                      <a:pt x="1" y="10"/>
                      <a:pt x="1" y="18"/>
                    </a:cubicBezTo>
                    <a:lnTo>
                      <a:pt x="1" y="258"/>
                    </a:lnTo>
                    <a:cubicBezTo>
                      <a:pt x="1" y="267"/>
                      <a:pt x="9"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1" name="Google Shape;2826;p46"/>
              <p:cNvSpPr/>
              <p:nvPr/>
            </p:nvSpPr>
            <p:spPr>
              <a:xfrm>
                <a:off x="3788325" y="2359425"/>
                <a:ext cx="1100" cy="7125"/>
              </a:xfrm>
              <a:custGeom>
                <a:avLst/>
                <a:gdLst/>
                <a:ahLst/>
                <a:cxnLst/>
                <a:rect l="l" t="t" r="r" b="b"/>
                <a:pathLst>
                  <a:path w="44" h="285" extrusionOk="0">
                    <a:moveTo>
                      <a:pt x="18" y="1"/>
                    </a:moveTo>
                    <a:cubicBezTo>
                      <a:pt x="9" y="1"/>
                      <a:pt x="0" y="10"/>
                      <a:pt x="0" y="18"/>
                    </a:cubicBezTo>
                    <a:lnTo>
                      <a:pt x="0" y="258"/>
                    </a:lnTo>
                    <a:cubicBezTo>
                      <a:pt x="0" y="267"/>
                      <a:pt x="9" y="284"/>
                      <a:pt x="18" y="284"/>
                    </a:cubicBezTo>
                    <a:cubicBezTo>
                      <a:pt x="35" y="284"/>
                      <a:pt x="43" y="267"/>
                      <a:pt x="43" y="258"/>
                    </a:cubicBezTo>
                    <a:lnTo>
                      <a:pt x="43" y="18"/>
                    </a:lnTo>
                    <a:cubicBezTo>
                      <a:pt x="43"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2" name="Google Shape;2827;p46"/>
              <p:cNvSpPr/>
              <p:nvPr/>
            </p:nvSpPr>
            <p:spPr>
              <a:xfrm>
                <a:off x="3770100" y="2359425"/>
                <a:ext cx="1100" cy="7125"/>
              </a:xfrm>
              <a:custGeom>
                <a:avLst/>
                <a:gdLst/>
                <a:ahLst/>
                <a:cxnLst/>
                <a:rect l="l" t="t" r="r" b="b"/>
                <a:pathLst>
                  <a:path w="44" h="285" extrusionOk="0">
                    <a:moveTo>
                      <a:pt x="17" y="1"/>
                    </a:moveTo>
                    <a:cubicBezTo>
                      <a:pt x="9" y="1"/>
                      <a:pt x="0" y="10"/>
                      <a:pt x="0" y="18"/>
                    </a:cubicBezTo>
                    <a:lnTo>
                      <a:pt x="0" y="258"/>
                    </a:lnTo>
                    <a:cubicBezTo>
                      <a:pt x="0" y="267"/>
                      <a:pt x="9" y="284"/>
                      <a:pt x="17" y="284"/>
                    </a:cubicBezTo>
                    <a:cubicBezTo>
                      <a:pt x="35" y="284"/>
                      <a:pt x="43" y="267"/>
                      <a:pt x="43" y="258"/>
                    </a:cubicBezTo>
                    <a:lnTo>
                      <a:pt x="43" y="18"/>
                    </a:lnTo>
                    <a:cubicBezTo>
                      <a:pt x="43" y="10"/>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3" name="Google Shape;2828;p46"/>
              <p:cNvSpPr/>
              <p:nvPr/>
            </p:nvSpPr>
            <p:spPr>
              <a:xfrm>
                <a:off x="3751850" y="2359425"/>
                <a:ext cx="1100" cy="7125"/>
              </a:xfrm>
              <a:custGeom>
                <a:avLst/>
                <a:gdLst/>
                <a:ahLst/>
                <a:cxnLst/>
                <a:rect l="l" t="t" r="r" b="b"/>
                <a:pathLst>
                  <a:path w="44" h="285" extrusionOk="0">
                    <a:moveTo>
                      <a:pt x="18" y="1"/>
                    </a:moveTo>
                    <a:cubicBezTo>
                      <a:pt x="10" y="1"/>
                      <a:pt x="1" y="10"/>
                      <a:pt x="1" y="18"/>
                    </a:cubicBezTo>
                    <a:lnTo>
                      <a:pt x="1" y="258"/>
                    </a:lnTo>
                    <a:cubicBezTo>
                      <a:pt x="1" y="267"/>
                      <a:pt x="10"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4" name="Google Shape;2829;p46"/>
              <p:cNvSpPr/>
              <p:nvPr/>
            </p:nvSpPr>
            <p:spPr>
              <a:xfrm>
                <a:off x="3733625" y="2359425"/>
                <a:ext cx="1100" cy="7125"/>
              </a:xfrm>
              <a:custGeom>
                <a:avLst/>
                <a:gdLst/>
                <a:ahLst/>
                <a:cxnLst/>
                <a:rect l="l" t="t" r="r" b="b"/>
                <a:pathLst>
                  <a:path w="44" h="285" extrusionOk="0">
                    <a:moveTo>
                      <a:pt x="18" y="1"/>
                    </a:moveTo>
                    <a:cubicBezTo>
                      <a:pt x="9" y="1"/>
                      <a:pt x="1" y="10"/>
                      <a:pt x="1" y="18"/>
                    </a:cubicBezTo>
                    <a:lnTo>
                      <a:pt x="1" y="258"/>
                    </a:lnTo>
                    <a:cubicBezTo>
                      <a:pt x="1" y="267"/>
                      <a:pt x="9"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5" name="Google Shape;2830;p46"/>
              <p:cNvSpPr/>
              <p:nvPr/>
            </p:nvSpPr>
            <p:spPr>
              <a:xfrm>
                <a:off x="3715400" y="2359425"/>
                <a:ext cx="1100" cy="7125"/>
              </a:xfrm>
              <a:custGeom>
                <a:avLst/>
                <a:gdLst/>
                <a:ahLst/>
                <a:cxnLst/>
                <a:rect l="l" t="t" r="r" b="b"/>
                <a:pathLst>
                  <a:path w="44" h="285" extrusionOk="0">
                    <a:moveTo>
                      <a:pt x="18" y="1"/>
                    </a:moveTo>
                    <a:cubicBezTo>
                      <a:pt x="9" y="1"/>
                      <a:pt x="0" y="10"/>
                      <a:pt x="0" y="18"/>
                    </a:cubicBezTo>
                    <a:lnTo>
                      <a:pt x="0" y="258"/>
                    </a:lnTo>
                    <a:cubicBezTo>
                      <a:pt x="0" y="267"/>
                      <a:pt x="9" y="284"/>
                      <a:pt x="18" y="284"/>
                    </a:cubicBezTo>
                    <a:cubicBezTo>
                      <a:pt x="35" y="284"/>
                      <a:pt x="43" y="267"/>
                      <a:pt x="43" y="258"/>
                    </a:cubicBezTo>
                    <a:lnTo>
                      <a:pt x="43" y="18"/>
                    </a:lnTo>
                    <a:cubicBezTo>
                      <a:pt x="43"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6" name="Google Shape;2831;p46"/>
              <p:cNvSpPr/>
              <p:nvPr/>
            </p:nvSpPr>
            <p:spPr>
              <a:xfrm>
                <a:off x="3714750" y="2364800"/>
                <a:ext cx="93325" cy="2175"/>
              </a:xfrm>
              <a:custGeom>
                <a:avLst/>
                <a:gdLst/>
                <a:ahLst/>
                <a:cxnLst/>
                <a:rect l="l" t="t" r="r" b="b"/>
                <a:pathLst>
                  <a:path w="3733" h="87"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7" name="Google Shape;2832;p46"/>
              <p:cNvSpPr/>
              <p:nvPr/>
            </p:nvSpPr>
            <p:spPr>
              <a:xfrm>
                <a:off x="3714750" y="2364800"/>
                <a:ext cx="93325" cy="1100"/>
              </a:xfrm>
              <a:custGeom>
                <a:avLst/>
                <a:gdLst/>
                <a:ahLst/>
                <a:cxnLst/>
                <a:rect l="l" t="t" r="r" b="b"/>
                <a:pathLst>
                  <a:path w="3733" h="44" extrusionOk="0">
                    <a:moveTo>
                      <a:pt x="44" y="0"/>
                    </a:moveTo>
                    <a:cubicBezTo>
                      <a:pt x="26" y="0"/>
                      <a:pt x="1" y="26"/>
                      <a:pt x="1" y="43"/>
                    </a:cubicBezTo>
                    <a:lnTo>
                      <a:pt x="3733" y="43"/>
                    </a:lnTo>
                    <a:cubicBezTo>
                      <a:pt x="3733" y="26"/>
                      <a:pt x="3716" y="0"/>
                      <a:pt x="369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8" name="Google Shape;2833;p46"/>
              <p:cNvSpPr/>
              <p:nvPr/>
            </p:nvSpPr>
            <p:spPr>
              <a:xfrm>
                <a:off x="3713675" y="2392675"/>
                <a:ext cx="95475" cy="2175"/>
              </a:xfrm>
              <a:custGeom>
                <a:avLst/>
                <a:gdLst/>
                <a:ahLst/>
                <a:cxnLst/>
                <a:rect l="l" t="t" r="r" b="b"/>
                <a:pathLst>
                  <a:path w="3819" h="87" extrusionOk="0">
                    <a:moveTo>
                      <a:pt x="44" y="1"/>
                    </a:moveTo>
                    <a:cubicBezTo>
                      <a:pt x="26" y="1"/>
                      <a:pt x="1" y="27"/>
                      <a:pt x="1" y="44"/>
                    </a:cubicBezTo>
                    <a:cubicBezTo>
                      <a:pt x="1" y="69"/>
                      <a:pt x="26" y="87"/>
                      <a:pt x="44" y="87"/>
                    </a:cubicBezTo>
                    <a:lnTo>
                      <a:pt x="3776" y="87"/>
                    </a:lnTo>
                    <a:cubicBezTo>
                      <a:pt x="3802" y="87"/>
                      <a:pt x="3819" y="69"/>
                      <a:pt x="3819" y="44"/>
                    </a:cubicBezTo>
                    <a:cubicBezTo>
                      <a:pt x="3819" y="27"/>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9" name="Google Shape;2834;p46"/>
              <p:cNvSpPr/>
              <p:nvPr/>
            </p:nvSpPr>
            <p:spPr>
              <a:xfrm>
                <a:off x="3806550" y="239332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0" name="Google Shape;2835;p46"/>
              <p:cNvSpPr/>
              <p:nvPr/>
            </p:nvSpPr>
            <p:spPr>
              <a:xfrm>
                <a:off x="3788325" y="239332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1" name="Google Shape;2836;p46"/>
              <p:cNvSpPr/>
              <p:nvPr/>
            </p:nvSpPr>
            <p:spPr>
              <a:xfrm>
                <a:off x="3770100" y="2393325"/>
                <a:ext cx="1100" cy="6900"/>
              </a:xfrm>
              <a:custGeom>
                <a:avLst/>
                <a:gdLst/>
                <a:ahLst/>
                <a:cxnLst/>
                <a:rect l="l" t="t" r="r" b="b"/>
                <a:pathLst>
                  <a:path w="44" h="276" extrusionOk="0">
                    <a:moveTo>
                      <a:pt x="17" y="1"/>
                    </a:moveTo>
                    <a:cubicBezTo>
                      <a:pt x="9" y="1"/>
                      <a:pt x="0" y="9"/>
                      <a:pt x="0" y="18"/>
                    </a:cubicBezTo>
                    <a:lnTo>
                      <a:pt x="0" y="258"/>
                    </a:lnTo>
                    <a:cubicBezTo>
                      <a:pt x="0" y="267"/>
                      <a:pt x="9" y="275"/>
                      <a:pt x="17" y="275"/>
                    </a:cubicBezTo>
                    <a:cubicBezTo>
                      <a:pt x="35" y="275"/>
                      <a:pt x="43" y="267"/>
                      <a:pt x="43" y="258"/>
                    </a:cubicBezTo>
                    <a:lnTo>
                      <a:pt x="43" y="18"/>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2" name="Google Shape;2837;p46"/>
              <p:cNvSpPr/>
              <p:nvPr/>
            </p:nvSpPr>
            <p:spPr>
              <a:xfrm>
                <a:off x="3751850" y="2393325"/>
                <a:ext cx="1100" cy="6900"/>
              </a:xfrm>
              <a:custGeom>
                <a:avLst/>
                <a:gdLst/>
                <a:ahLst/>
                <a:cxnLst/>
                <a:rect l="l" t="t" r="r" b="b"/>
                <a:pathLst>
                  <a:path w="44" h="276" extrusionOk="0">
                    <a:moveTo>
                      <a:pt x="18" y="1"/>
                    </a:moveTo>
                    <a:cubicBezTo>
                      <a:pt x="10" y="1"/>
                      <a:pt x="1" y="9"/>
                      <a:pt x="1" y="18"/>
                    </a:cubicBezTo>
                    <a:lnTo>
                      <a:pt x="1" y="258"/>
                    </a:lnTo>
                    <a:cubicBezTo>
                      <a:pt x="1" y="267"/>
                      <a:pt x="10"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3" name="Google Shape;2838;p46"/>
              <p:cNvSpPr/>
              <p:nvPr/>
            </p:nvSpPr>
            <p:spPr>
              <a:xfrm>
                <a:off x="3733625" y="239332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4" name="Google Shape;2839;p46"/>
              <p:cNvSpPr/>
              <p:nvPr/>
            </p:nvSpPr>
            <p:spPr>
              <a:xfrm>
                <a:off x="3715400" y="239332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5" name="Google Shape;2840;p46"/>
              <p:cNvSpPr/>
              <p:nvPr/>
            </p:nvSpPr>
            <p:spPr>
              <a:xfrm>
                <a:off x="3714750" y="2398250"/>
                <a:ext cx="93325" cy="2175"/>
              </a:xfrm>
              <a:custGeom>
                <a:avLst/>
                <a:gdLst/>
                <a:ahLst/>
                <a:cxnLst/>
                <a:rect l="l" t="t" r="r" b="b"/>
                <a:pathLst>
                  <a:path w="3733" h="87" extrusionOk="0">
                    <a:moveTo>
                      <a:pt x="44" y="1"/>
                    </a:moveTo>
                    <a:cubicBezTo>
                      <a:pt x="26" y="1"/>
                      <a:pt x="1" y="27"/>
                      <a:pt x="1" y="44"/>
                    </a:cubicBezTo>
                    <a:cubicBezTo>
                      <a:pt x="1" y="70"/>
                      <a:pt x="26" y="87"/>
                      <a:pt x="44" y="87"/>
                    </a:cubicBezTo>
                    <a:lnTo>
                      <a:pt x="3690" y="87"/>
                    </a:lnTo>
                    <a:cubicBezTo>
                      <a:pt x="3716" y="87"/>
                      <a:pt x="3733" y="70"/>
                      <a:pt x="3733" y="44"/>
                    </a:cubicBezTo>
                    <a:cubicBezTo>
                      <a:pt x="3733" y="27"/>
                      <a:pt x="3716" y="18"/>
                      <a:pt x="369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6" name="Google Shape;2841;p46"/>
              <p:cNvSpPr/>
              <p:nvPr/>
            </p:nvSpPr>
            <p:spPr>
              <a:xfrm>
                <a:off x="3714750" y="2398250"/>
                <a:ext cx="93325" cy="1100"/>
              </a:xfrm>
              <a:custGeom>
                <a:avLst/>
                <a:gdLst/>
                <a:ahLst/>
                <a:cxnLst/>
                <a:rect l="l" t="t" r="r" b="b"/>
                <a:pathLst>
                  <a:path w="3733" h="44" extrusionOk="0">
                    <a:moveTo>
                      <a:pt x="44" y="1"/>
                    </a:moveTo>
                    <a:cubicBezTo>
                      <a:pt x="26" y="1"/>
                      <a:pt x="1" y="27"/>
                      <a:pt x="1" y="44"/>
                    </a:cubicBezTo>
                    <a:lnTo>
                      <a:pt x="3733" y="44"/>
                    </a:lnTo>
                    <a:cubicBezTo>
                      <a:pt x="3733" y="27"/>
                      <a:pt x="3716" y="18"/>
                      <a:pt x="369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7" name="Google Shape;2842;p46"/>
              <p:cNvSpPr/>
              <p:nvPr/>
            </p:nvSpPr>
            <p:spPr>
              <a:xfrm>
                <a:off x="3768150" y="2359225"/>
                <a:ext cx="72100" cy="62650"/>
              </a:xfrm>
              <a:custGeom>
                <a:avLst/>
                <a:gdLst/>
                <a:ahLst/>
                <a:cxnLst/>
                <a:rect l="l" t="t" r="r" b="b"/>
                <a:pathLst>
                  <a:path w="2884" h="2506" extrusionOk="0">
                    <a:moveTo>
                      <a:pt x="1" y="0"/>
                    </a:moveTo>
                    <a:lnTo>
                      <a:pt x="1" y="2506"/>
                    </a:lnTo>
                    <a:lnTo>
                      <a:pt x="2884" y="2506"/>
                    </a:lnTo>
                    <a:lnTo>
                      <a:pt x="2884"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8" name="Google Shape;2843;p46"/>
              <p:cNvSpPr/>
              <p:nvPr/>
            </p:nvSpPr>
            <p:spPr>
              <a:xfrm>
                <a:off x="3768150" y="2375300"/>
                <a:ext cx="72100" cy="6675"/>
              </a:xfrm>
              <a:custGeom>
                <a:avLst/>
                <a:gdLst/>
                <a:ahLst/>
                <a:cxnLst/>
                <a:rect l="l" t="t" r="r" b="b"/>
                <a:pathLst>
                  <a:path w="2884" h="267" extrusionOk="0">
                    <a:moveTo>
                      <a:pt x="1" y="1"/>
                    </a:moveTo>
                    <a:lnTo>
                      <a:pt x="1" y="267"/>
                    </a:lnTo>
                    <a:lnTo>
                      <a:pt x="2884" y="267"/>
                    </a:lnTo>
                    <a:lnTo>
                      <a:pt x="288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9" name="Google Shape;2844;p46"/>
              <p:cNvSpPr/>
              <p:nvPr/>
            </p:nvSpPr>
            <p:spPr>
              <a:xfrm>
                <a:off x="3617800" y="2159100"/>
                <a:ext cx="29425" cy="262775"/>
              </a:xfrm>
              <a:custGeom>
                <a:avLst/>
                <a:gdLst/>
                <a:ahLst/>
                <a:cxnLst/>
                <a:rect l="l" t="t" r="r" b="b"/>
                <a:pathLst>
                  <a:path w="1177" h="10511" extrusionOk="0">
                    <a:moveTo>
                      <a:pt x="189" y="1"/>
                    </a:moveTo>
                    <a:lnTo>
                      <a:pt x="181" y="704"/>
                    </a:lnTo>
                    <a:lnTo>
                      <a:pt x="172" y="1313"/>
                    </a:lnTo>
                    <a:lnTo>
                      <a:pt x="172" y="1365"/>
                    </a:lnTo>
                    <a:lnTo>
                      <a:pt x="147" y="2223"/>
                    </a:lnTo>
                    <a:lnTo>
                      <a:pt x="138" y="2901"/>
                    </a:lnTo>
                    <a:lnTo>
                      <a:pt x="129" y="3595"/>
                    </a:lnTo>
                    <a:lnTo>
                      <a:pt x="121" y="3758"/>
                    </a:lnTo>
                    <a:lnTo>
                      <a:pt x="104" y="4419"/>
                    </a:lnTo>
                    <a:lnTo>
                      <a:pt x="104" y="4891"/>
                    </a:lnTo>
                    <a:lnTo>
                      <a:pt x="95" y="5277"/>
                    </a:lnTo>
                    <a:lnTo>
                      <a:pt x="86" y="5946"/>
                    </a:lnTo>
                    <a:lnTo>
                      <a:pt x="61" y="6804"/>
                    </a:lnTo>
                    <a:lnTo>
                      <a:pt x="61" y="7182"/>
                    </a:lnTo>
                    <a:lnTo>
                      <a:pt x="52" y="7465"/>
                    </a:lnTo>
                    <a:lnTo>
                      <a:pt x="44" y="8151"/>
                    </a:lnTo>
                    <a:lnTo>
                      <a:pt x="44" y="8297"/>
                    </a:lnTo>
                    <a:lnTo>
                      <a:pt x="44" y="8323"/>
                    </a:lnTo>
                    <a:lnTo>
                      <a:pt x="18" y="8992"/>
                    </a:lnTo>
                    <a:lnTo>
                      <a:pt x="9" y="9850"/>
                    </a:lnTo>
                    <a:lnTo>
                      <a:pt x="1" y="10511"/>
                    </a:lnTo>
                    <a:lnTo>
                      <a:pt x="1176" y="10511"/>
                    </a:lnTo>
                    <a:lnTo>
                      <a:pt x="1167" y="9850"/>
                    </a:lnTo>
                    <a:lnTo>
                      <a:pt x="1150" y="8992"/>
                    </a:lnTo>
                    <a:lnTo>
                      <a:pt x="1133" y="8323"/>
                    </a:lnTo>
                    <a:lnTo>
                      <a:pt x="1133" y="8297"/>
                    </a:lnTo>
                    <a:lnTo>
                      <a:pt x="1133" y="8151"/>
                    </a:lnTo>
                    <a:lnTo>
                      <a:pt x="1125" y="7465"/>
                    </a:lnTo>
                    <a:lnTo>
                      <a:pt x="1116" y="7182"/>
                    </a:lnTo>
                    <a:lnTo>
                      <a:pt x="1107" y="6804"/>
                    </a:lnTo>
                    <a:lnTo>
                      <a:pt x="1090" y="5946"/>
                    </a:lnTo>
                    <a:lnTo>
                      <a:pt x="1082" y="5277"/>
                    </a:lnTo>
                    <a:lnTo>
                      <a:pt x="1073" y="4891"/>
                    </a:lnTo>
                    <a:lnTo>
                      <a:pt x="1065" y="4419"/>
                    </a:lnTo>
                    <a:lnTo>
                      <a:pt x="1047" y="3758"/>
                    </a:lnTo>
                    <a:lnTo>
                      <a:pt x="1047" y="3595"/>
                    </a:lnTo>
                    <a:lnTo>
                      <a:pt x="1039" y="2901"/>
                    </a:lnTo>
                    <a:lnTo>
                      <a:pt x="1022" y="2223"/>
                    </a:lnTo>
                    <a:lnTo>
                      <a:pt x="1004" y="1365"/>
                    </a:lnTo>
                    <a:lnTo>
                      <a:pt x="1004" y="1313"/>
                    </a:lnTo>
                    <a:lnTo>
                      <a:pt x="996" y="704"/>
                    </a:lnTo>
                    <a:lnTo>
                      <a:pt x="987"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0" name="Google Shape;2845;p46"/>
              <p:cNvSpPr/>
              <p:nvPr/>
            </p:nvSpPr>
            <p:spPr>
              <a:xfrm>
                <a:off x="3622100" y="2176700"/>
                <a:ext cx="20825" cy="16525"/>
              </a:xfrm>
              <a:custGeom>
                <a:avLst/>
                <a:gdLst/>
                <a:ahLst/>
                <a:cxnLst/>
                <a:rect l="l" t="t" r="r" b="b"/>
                <a:pathLst>
                  <a:path w="833" h="661" extrusionOk="0">
                    <a:moveTo>
                      <a:pt x="9" y="0"/>
                    </a:moveTo>
                    <a:lnTo>
                      <a:pt x="0" y="609"/>
                    </a:lnTo>
                    <a:lnTo>
                      <a:pt x="0" y="661"/>
                    </a:lnTo>
                    <a:lnTo>
                      <a:pt x="832" y="661"/>
                    </a:lnTo>
                    <a:lnTo>
                      <a:pt x="832" y="609"/>
                    </a:lnTo>
                    <a:lnTo>
                      <a:pt x="824"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1" name="Google Shape;2846;p46"/>
              <p:cNvSpPr/>
              <p:nvPr/>
            </p:nvSpPr>
            <p:spPr>
              <a:xfrm>
                <a:off x="3621225" y="2214650"/>
                <a:ext cx="22550" cy="16975"/>
              </a:xfrm>
              <a:custGeom>
                <a:avLst/>
                <a:gdLst/>
                <a:ahLst/>
                <a:cxnLst/>
                <a:rect l="l" t="t" r="r" b="b"/>
                <a:pathLst>
                  <a:path w="902" h="679" extrusionOk="0">
                    <a:moveTo>
                      <a:pt x="10" y="1"/>
                    </a:moveTo>
                    <a:lnTo>
                      <a:pt x="1" y="679"/>
                    </a:lnTo>
                    <a:lnTo>
                      <a:pt x="902" y="679"/>
                    </a:lnTo>
                    <a:lnTo>
                      <a:pt x="88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2" name="Google Shape;2847;p46"/>
              <p:cNvSpPr/>
              <p:nvPr/>
            </p:nvSpPr>
            <p:spPr>
              <a:xfrm>
                <a:off x="3620375" y="2253050"/>
                <a:ext cx="24050" cy="16550"/>
              </a:xfrm>
              <a:custGeom>
                <a:avLst/>
                <a:gdLst/>
                <a:ahLst/>
                <a:cxnLst/>
                <a:rect l="l" t="t" r="r" b="b"/>
                <a:pathLst>
                  <a:path w="962" h="662" extrusionOk="0">
                    <a:moveTo>
                      <a:pt x="18" y="0"/>
                    </a:moveTo>
                    <a:lnTo>
                      <a:pt x="1" y="661"/>
                    </a:lnTo>
                    <a:lnTo>
                      <a:pt x="962" y="661"/>
                    </a:lnTo>
                    <a:lnTo>
                      <a:pt x="944"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3" name="Google Shape;2848;p46"/>
              <p:cNvSpPr/>
              <p:nvPr/>
            </p:nvSpPr>
            <p:spPr>
              <a:xfrm>
                <a:off x="3619950" y="2291025"/>
                <a:ext cx="25125" cy="16750"/>
              </a:xfrm>
              <a:custGeom>
                <a:avLst/>
                <a:gdLst/>
                <a:ahLst/>
                <a:cxnLst/>
                <a:rect l="l" t="t" r="r" b="b"/>
                <a:pathLst>
                  <a:path w="1005" h="670" extrusionOk="0">
                    <a:moveTo>
                      <a:pt x="9" y="0"/>
                    </a:moveTo>
                    <a:lnTo>
                      <a:pt x="0" y="669"/>
                    </a:lnTo>
                    <a:lnTo>
                      <a:pt x="1004" y="669"/>
                    </a:lnTo>
                    <a:lnTo>
                      <a:pt x="99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4" name="Google Shape;2849;p46"/>
              <p:cNvSpPr/>
              <p:nvPr/>
            </p:nvSpPr>
            <p:spPr>
              <a:xfrm>
                <a:off x="3619100" y="2329200"/>
                <a:ext cx="26825" cy="16525"/>
              </a:xfrm>
              <a:custGeom>
                <a:avLst/>
                <a:gdLst/>
                <a:ahLst/>
                <a:cxnLst/>
                <a:rect l="l" t="t" r="r" b="b"/>
                <a:pathLst>
                  <a:path w="1073" h="661" extrusionOk="0">
                    <a:moveTo>
                      <a:pt x="9" y="0"/>
                    </a:moveTo>
                    <a:lnTo>
                      <a:pt x="9" y="378"/>
                    </a:lnTo>
                    <a:lnTo>
                      <a:pt x="0" y="661"/>
                    </a:lnTo>
                    <a:lnTo>
                      <a:pt x="1073" y="661"/>
                    </a:lnTo>
                    <a:lnTo>
                      <a:pt x="1064" y="378"/>
                    </a:lnTo>
                    <a:lnTo>
                      <a:pt x="10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5" name="Google Shape;2850;p46"/>
              <p:cNvSpPr/>
              <p:nvPr/>
            </p:nvSpPr>
            <p:spPr>
              <a:xfrm>
                <a:off x="3618225" y="2367150"/>
                <a:ext cx="28350" cy="16775"/>
              </a:xfrm>
              <a:custGeom>
                <a:avLst/>
                <a:gdLst/>
                <a:ahLst/>
                <a:cxnLst/>
                <a:rect l="l" t="t" r="r" b="b"/>
                <a:pathLst>
                  <a:path w="1134" h="671" extrusionOk="0">
                    <a:moveTo>
                      <a:pt x="27" y="1"/>
                    </a:moveTo>
                    <a:lnTo>
                      <a:pt x="1" y="670"/>
                    </a:lnTo>
                    <a:lnTo>
                      <a:pt x="1133" y="670"/>
                    </a:lnTo>
                    <a:lnTo>
                      <a:pt x="111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6" name="Google Shape;2851;p46"/>
              <p:cNvSpPr/>
              <p:nvPr/>
            </p:nvSpPr>
            <p:spPr>
              <a:xfrm>
                <a:off x="3617800" y="2405350"/>
                <a:ext cx="29425" cy="16525"/>
              </a:xfrm>
              <a:custGeom>
                <a:avLst/>
                <a:gdLst/>
                <a:ahLst/>
                <a:cxnLst/>
                <a:rect l="l" t="t" r="r" b="b"/>
                <a:pathLst>
                  <a:path w="1177" h="661" extrusionOk="0">
                    <a:moveTo>
                      <a:pt x="9" y="0"/>
                    </a:moveTo>
                    <a:lnTo>
                      <a:pt x="1" y="661"/>
                    </a:lnTo>
                    <a:lnTo>
                      <a:pt x="1176" y="661"/>
                    </a:lnTo>
                    <a:lnTo>
                      <a:pt x="116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7" name="Google Shape;2852;p46"/>
              <p:cNvSpPr/>
              <p:nvPr/>
            </p:nvSpPr>
            <p:spPr>
              <a:xfrm>
                <a:off x="3595700" y="2364375"/>
                <a:ext cx="96550" cy="57500"/>
              </a:xfrm>
              <a:custGeom>
                <a:avLst/>
                <a:gdLst/>
                <a:ahLst/>
                <a:cxnLst/>
                <a:rect l="l" t="t" r="r" b="b"/>
                <a:pathLst>
                  <a:path w="3862" h="2300" extrusionOk="0">
                    <a:moveTo>
                      <a:pt x="1" y="0"/>
                    </a:moveTo>
                    <a:lnTo>
                      <a:pt x="1" y="2300"/>
                    </a:lnTo>
                    <a:lnTo>
                      <a:pt x="3862" y="2300"/>
                    </a:lnTo>
                    <a:lnTo>
                      <a:pt x="386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8" name="Google Shape;2853;p46"/>
              <p:cNvSpPr/>
              <p:nvPr/>
            </p:nvSpPr>
            <p:spPr>
              <a:xfrm>
                <a:off x="3597850" y="2407700"/>
                <a:ext cx="92250" cy="5175"/>
              </a:xfrm>
              <a:custGeom>
                <a:avLst/>
                <a:gdLst/>
                <a:ahLst/>
                <a:cxnLst/>
                <a:rect l="l" t="t" r="r" b="b"/>
                <a:pathLst>
                  <a:path w="3690" h="207" extrusionOk="0">
                    <a:moveTo>
                      <a:pt x="1" y="0"/>
                    </a:moveTo>
                    <a:lnTo>
                      <a:pt x="1" y="206"/>
                    </a:lnTo>
                    <a:lnTo>
                      <a:pt x="3690" y="206"/>
                    </a:lnTo>
                    <a:lnTo>
                      <a:pt x="369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9" name="Google Shape;2854;p46"/>
              <p:cNvSpPr/>
              <p:nvPr/>
            </p:nvSpPr>
            <p:spPr>
              <a:xfrm>
                <a:off x="3597850" y="2390750"/>
                <a:ext cx="92250" cy="5175"/>
              </a:xfrm>
              <a:custGeom>
                <a:avLst/>
                <a:gdLst/>
                <a:ahLst/>
                <a:cxnLst/>
                <a:rect l="l" t="t" r="r" b="b"/>
                <a:pathLst>
                  <a:path w="3690" h="207" extrusionOk="0">
                    <a:moveTo>
                      <a:pt x="1" y="1"/>
                    </a:moveTo>
                    <a:lnTo>
                      <a:pt x="1" y="207"/>
                    </a:lnTo>
                    <a:lnTo>
                      <a:pt x="3690" y="207"/>
                    </a:lnTo>
                    <a:lnTo>
                      <a:pt x="369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0" name="Google Shape;2855;p46"/>
              <p:cNvSpPr/>
              <p:nvPr/>
            </p:nvSpPr>
            <p:spPr>
              <a:xfrm>
                <a:off x="3597850" y="2373800"/>
                <a:ext cx="92250" cy="5175"/>
              </a:xfrm>
              <a:custGeom>
                <a:avLst/>
                <a:gdLst/>
                <a:ahLst/>
                <a:cxnLst/>
                <a:rect l="l" t="t" r="r" b="b"/>
                <a:pathLst>
                  <a:path w="3690" h="207" extrusionOk="0">
                    <a:moveTo>
                      <a:pt x="1" y="1"/>
                    </a:moveTo>
                    <a:lnTo>
                      <a:pt x="1" y="207"/>
                    </a:lnTo>
                    <a:lnTo>
                      <a:pt x="3690" y="207"/>
                    </a:lnTo>
                    <a:lnTo>
                      <a:pt x="369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1" name="Google Shape;2856;p46"/>
              <p:cNvSpPr/>
              <p:nvPr/>
            </p:nvSpPr>
            <p:spPr>
              <a:xfrm>
                <a:off x="3594425" y="2358375"/>
                <a:ext cx="99550" cy="5800"/>
              </a:xfrm>
              <a:custGeom>
                <a:avLst/>
                <a:gdLst/>
                <a:ahLst/>
                <a:cxnLst/>
                <a:rect l="l" t="t" r="r" b="b"/>
                <a:pathLst>
                  <a:path w="3982" h="232" extrusionOk="0">
                    <a:moveTo>
                      <a:pt x="0" y="0"/>
                    </a:moveTo>
                    <a:lnTo>
                      <a:pt x="0" y="232"/>
                    </a:lnTo>
                    <a:lnTo>
                      <a:pt x="3981" y="232"/>
                    </a:lnTo>
                    <a:lnTo>
                      <a:pt x="3981"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2" name="Google Shape;2857;p46"/>
              <p:cNvSpPr/>
              <p:nvPr/>
            </p:nvSpPr>
            <p:spPr>
              <a:xfrm>
                <a:off x="3668850" y="2346775"/>
                <a:ext cx="84750" cy="75100"/>
              </a:xfrm>
              <a:custGeom>
                <a:avLst/>
                <a:gdLst/>
                <a:ahLst/>
                <a:cxnLst/>
                <a:rect l="l" t="t" r="r" b="b"/>
                <a:pathLst>
                  <a:path w="3390" h="3004" extrusionOk="0">
                    <a:moveTo>
                      <a:pt x="1" y="1"/>
                    </a:moveTo>
                    <a:lnTo>
                      <a:pt x="1" y="3004"/>
                    </a:lnTo>
                    <a:lnTo>
                      <a:pt x="3390" y="3004"/>
                    </a:lnTo>
                    <a:lnTo>
                      <a:pt x="339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3" name="Google Shape;2858;p46"/>
              <p:cNvSpPr/>
              <p:nvPr/>
            </p:nvSpPr>
            <p:spPr>
              <a:xfrm>
                <a:off x="3668650" y="2346775"/>
                <a:ext cx="27475" cy="75100"/>
              </a:xfrm>
              <a:custGeom>
                <a:avLst/>
                <a:gdLst/>
                <a:ahLst/>
                <a:cxnLst/>
                <a:rect l="l" t="t" r="r" b="b"/>
                <a:pathLst>
                  <a:path w="1099" h="3004" extrusionOk="0">
                    <a:moveTo>
                      <a:pt x="0" y="1"/>
                    </a:moveTo>
                    <a:lnTo>
                      <a:pt x="0" y="3004"/>
                    </a:lnTo>
                    <a:lnTo>
                      <a:pt x="1098" y="3004"/>
                    </a:lnTo>
                    <a:lnTo>
                      <a:pt x="109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4" name="Google Shape;2859;p46"/>
              <p:cNvSpPr/>
              <p:nvPr/>
            </p:nvSpPr>
            <p:spPr>
              <a:xfrm>
                <a:off x="3704875" y="2346775"/>
                <a:ext cx="27275" cy="75100"/>
              </a:xfrm>
              <a:custGeom>
                <a:avLst/>
                <a:gdLst/>
                <a:ahLst/>
                <a:cxnLst/>
                <a:rect l="l" t="t" r="r" b="b"/>
                <a:pathLst>
                  <a:path w="1091" h="3004" extrusionOk="0">
                    <a:moveTo>
                      <a:pt x="1" y="1"/>
                    </a:moveTo>
                    <a:lnTo>
                      <a:pt x="1" y="3004"/>
                    </a:lnTo>
                    <a:lnTo>
                      <a:pt x="1091" y="3004"/>
                    </a:lnTo>
                    <a:lnTo>
                      <a:pt x="109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5" name="Google Shape;2860;p46"/>
              <p:cNvSpPr/>
              <p:nvPr/>
            </p:nvSpPr>
            <p:spPr>
              <a:xfrm>
                <a:off x="3741575" y="2391825"/>
                <a:ext cx="54075" cy="18675"/>
              </a:xfrm>
              <a:custGeom>
                <a:avLst/>
                <a:gdLst/>
                <a:ahLst/>
                <a:cxnLst/>
                <a:rect l="l" t="t" r="r" b="b"/>
                <a:pathLst>
                  <a:path w="2163" h="747" extrusionOk="0">
                    <a:moveTo>
                      <a:pt x="206" y="1"/>
                    </a:moveTo>
                    <a:cubicBezTo>
                      <a:pt x="197" y="1"/>
                      <a:pt x="172" y="9"/>
                      <a:pt x="163" y="9"/>
                    </a:cubicBezTo>
                    <a:lnTo>
                      <a:pt x="146" y="9"/>
                    </a:lnTo>
                    <a:cubicBezTo>
                      <a:pt x="129" y="26"/>
                      <a:pt x="120" y="26"/>
                      <a:pt x="112" y="35"/>
                    </a:cubicBezTo>
                    <a:lnTo>
                      <a:pt x="103" y="43"/>
                    </a:lnTo>
                    <a:lnTo>
                      <a:pt x="77" y="69"/>
                    </a:lnTo>
                    <a:lnTo>
                      <a:pt x="69" y="78"/>
                    </a:lnTo>
                    <a:cubicBezTo>
                      <a:pt x="69" y="86"/>
                      <a:pt x="60" y="86"/>
                      <a:pt x="60" y="95"/>
                    </a:cubicBezTo>
                    <a:cubicBezTo>
                      <a:pt x="43" y="95"/>
                      <a:pt x="43" y="112"/>
                      <a:pt x="43" y="112"/>
                    </a:cubicBezTo>
                    <a:cubicBezTo>
                      <a:pt x="34" y="129"/>
                      <a:pt x="26" y="164"/>
                      <a:pt x="17" y="181"/>
                    </a:cubicBezTo>
                    <a:lnTo>
                      <a:pt x="17" y="198"/>
                    </a:lnTo>
                    <a:cubicBezTo>
                      <a:pt x="17" y="206"/>
                      <a:pt x="0" y="215"/>
                      <a:pt x="0" y="224"/>
                    </a:cubicBezTo>
                    <a:lnTo>
                      <a:pt x="0" y="241"/>
                    </a:lnTo>
                    <a:lnTo>
                      <a:pt x="0" y="258"/>
                    </a:lnTo>
                    <a:lnTo>
                      <a:pt x="0" y="266"/>
                    </a:lnTo>
                    <a:lnTo>
                      <a:pt x="0" y="284"/>
                    </a:lnTo>
                    <a:lnTo>
                      <a:pt x="0" y="301"/>
                    </a:lnTo>
                    <a:lnTo>
                      <a:pt x="0" y="309"/>
                    </a:lnTo>
                    <a:lnTo>
                      <a:pt x="0" y="327"/>
                    </a:lnTo>
                    <a:lnTo>
                      <a:pt x="0" y="335"/>
                    </a:lnTo>
                    <a:lnTo>
                      <a:pt x="0" y="352"/>
                    </a:lnTo>
                    <a:lnTo>
                      <a:pt x="0" y="369"/>
                    </a:lnTo>
                    <a:lnTo>
                      <a:pt x="0" y="378"/>
                    </a:lnTo>
                    <a:lnTo>
                      <a:pt x="0" y="387"/>
                    </a:lnTo>
                    <a:lnTo>
                      <a:pt x="0" y="404"/>
                    </a:lnTo>
                    <a:lnTo>
                      <a:pt x="0" y="421"/>
                    </a:lnTo>
                    <a:lnTo>
                      <a:pt x="0" y="430"/>
                    </a:lnTo>
                    <a:lnTo>
                      <a:pt x="0" y="447"/>
                    </a:lnTo>
                    <a:lnTo>
                      <a:pt x="0" y="455"/>
                    </a:lnTo>
                    <a:lnTo>
                      <a:pt x="0" y="472"/>
                    </a:lnTo>
                    <a:lnTo>
                      <a:pt x="0" y="490"/>
                    </a:lnTo>
                    <a:lnTo>
                      <a:pt x="0" y="498"/>
                    </a:lnTo>
                    <a:cubicBezTo>
                      <a:pt x="0" y="532"/>
                      <a:pt x="17" y="558"/>
                      <a:pt x="26" y="584"/>
                    </a:cubicBezTo>
                    <a:lnTo>
                      <a:pt x="26" y="593"/>
                    </a:lnTo>
                    <a:lnTo>
                      <a:pt x="60" y="661"/>
                    </a:lnTo>
                    <a:lnTo>
                      <a:pt x="69" y="670"/>
                    </a:lnTo>
                    <a:cubicBezTo>
                      <a:pt x="77" y="678"/>
                      <a:pt x="86" y="704"/>
                      <a:pt x="112" y="713"/>
                    </a:cubicBezTo>
                    <a:cubicBezTo>
                      <a:pt x="112" y="721"/>
                      <a:pt x="120" y="721"/>
                      <a:pt x="120" y="721"/>
                    </a:cubicBezTo>
                    <a:cubicBezTo>
                      <a:pt x="129" y="721"/>
                      <a:pt x="129" y="730"/>
                      <a:pt x="146" y="730"/>
                    </a:cubicBezTo>
                    <a:cubicBezTo>
                      <a:pt x="155" y="747"/>
                      <a:pt x="155" y="747"/>
                      <a:pt x="163" y="747"/>
                    </a:cubicBezTo>
                    <a:lnTo>
                      <a:pt x="1973" y="747"/>
                    </a:lnTo>
                    <a:cubicBezTo>
                      <a:pt x="1991" y="747"/>
                      <a:pt x="1991" y="730"/>
                      <a:pt x="1999" y="730"/>
                    </a:cubicBezTo>
                    <a:cubicBezTo>
                      <a:pt x="2008" y="730"/>
                      <a:pt x="2008" y="721"/>
                      <a:pt x="2016" y="721"/>
                    </a:cubicBezTo>
                    <a:cubicBezTo>
                      <a:pt x="2016" y="713"/>
                      <a:pt x="2033" y="713"/>
                      <a:pt x="2033" y="713"/>
                    </a:cubicBezTo>
                    <a:cubicBezTo>
                      <a:pt x="2042" y="704"/>
                      <a:pt x="2059" y="687"/>
                      <a:pt x="2076" y="670"/>
                    </a:cubicBezTo>
                    <a:cubicBezTo>
                      <a:pt x="2085" y="670"/>
                      <a:pt x="2085" y="661"/>
                      <a:pt x="2085" y="661"/>
                    </a:cubicBezTo>
                    <a:cubicBezTo>
                      <a:pt x="2094" y="644"/>
                      <a:pt x="2102" y="618"/>
                      <a:pt x="2119" y="593"/>
                    </a:cubicBezTo>
                    <a:lnTo>
                      <a:pt x="2119" y="584"/>
                    </a:lnTo>
                    <a:cubicBezTo>
                      <a:pt x="2128" y="558"/>
                      <a:pt x="2128" y="532"/>
                      <a:pt x="2136" y="498"/>
                    </a:cubicBezTo>
                    <a:lnTo>
                      <a:pt x="2136" y="490"/>
                    </a:lnTo>
                    <a:lnTo>
                      <a:pt x="2136" y="472"/>
                    </a:lnTo>
                    <a:lnTo>
                      <a:pt x="2136" y="455"/>
                    </a:lnTo>
                    <a:lnTo>
                      <a:pt x="2136" y="447"/>
                    </a:lnTo>
                    <a:lnTo>
                      <a:pt x="2136" y="430"/>
                    </a:lnTo>
                    <a:lnTo>
                      <a:pt x="2136" y="421"/>
                    </a:lnTo>
                    <a:lnTo>
                      <a:pt x="2136" y="404"/>
                    </a:lnTo>
                    <a:lnTo>
                      <a:pt x="2136" y="378"/>
                    </a:lnTo>
                    <a:cubicBezTo>
                      <a:pt x="2136" y="369"/>
                      <a:pt x="2136" y="361"/>
                      <a:pt x="2162" y="352"/>
                    </a:cubicBezTo>
                    <a:lnTo>
                      <a:pt x="2162" y="335"/>
                    </a:lnTo>
                    <a:lnTo>
                      <a:pt x="2162" y="327"/>
                    </a:lnTo>
                    <a:lnTo>
                      <a:pt x="2162" y="309"/>
                    </a:lnTo>
                    <a:lnTo>
                      <a:pt x="2162" y="301"/>
                    </a:lnTo>
                    <a:lnTo>
                      <a:pt x="2162" y="284"/>
                    </a:lnTo>
                    <a:lnTo>
                      <a:pt x="2162" y="266"/>
                    </a:lnTo>
                    <a:lnTo>
                      <a:pt x="2162" y="258"/>
                    </a:lnTo>
                    <a:lnTo>
                      <a:pt x="2162" y="241"/>
                    </a:lnTo>
                    <a:lnTo>
                      <a:pt x="2162" y="224"/>
                    </a:lnTo>
                    <a:cubicBezTo>
                      <a:pt x="2162" y="215"/>
                      <a:pt x="2145" y="206"/>
                      <a:pt x="2145" y="198"/>
                    </a:cubicBezTo>
                    <a:lnTo>
                      <a:pt x="2145" y="181"/>
                    </a:lnTo>
                    <a:cubicBezTo>
                      <a:pt x="2136" y="155"/>
                      <a:pt x="2128" y="129"/>
                      <a:pt x="2119" y="112"/>
                    </a:cubicBezTo>
                    <a:cubicBezTo>
                      <a:pt x="2102" y="112"/>
                      <a:pt x="2102" y="95"/>
                      <a:pt x="2102" y="95"/>
                    </a:cubicBezTo>
                    <a:cubicBezTo>
                      <a:pt x="2102" y="86"/>
                      <a:pt x="2102" y="86"/>
                      <a:pt x="2094" y="78"/>
                    </a:cubicBezTo>
                    <a:lnTo>
                      <a:pt x="2085" y="69"/>
                    </a:lnTo>
                    <a:lnTo>
                      <a:pt x="2059" y="43"/>
                    </a:lnTo>
                    <a:cubicBezTo>
                      <a:pt x="2059" y="35"/>
                      <a:pt x="2051" y="35"/>
                      <a:pt x="2051" y="35"/>
                    </a:cubicBezTo>
                    <a:cubicBezTo>
                      <a:pt x="2042" y="26"/>
                      <a:pt x="2033" y="9"/>
                      <a:pt x="2016" y="9"/>
                    </a:cubicBezTo>
                    <a:lnTo>
                      <a:pt x="1999" y="9"/>
                    </a:lnTo>
                    <a:cubicBezTo>
                      <a:pt x="1991" y="1"/>
                      <a:pt x="1965" y="1"/>
                      <a:pt x="1956"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6" name="Google Shape;2861;p46"/>
              <p:cNvSpPr/>
              <p:nvPr/>
            </p:nvSpPr>
            <p:spPr>
              <a:xfrm>
                <a:off x="3660925" y="2342075"/>
                <a:ext cx="80225" cy="4725"/>
              </a:xfrm>
              <a:custGeom>
                <a:avLst/>
                <a:gdLst/>
                <a:ahLst/>
                <a:cxnLst/>
                <a:rect l="l" t="t" r="r" b="b"/>
                <a:pathLst>
                  <a:path w="3209" h="189" extrusionOk="0">
                    <a:moveTo>
                      <a:pt x="0" y="0"/>
                    </a:moveTo>
                    <a:lnTo>
                      <a:pt x="0" y="189"/>
                    </a:lnTo>
                    <a:lnTo>
                      <a:pt x="3209" y="189"/>
                    </a:lnTo>
                    <a:lnTo>
                      <a:pt x="3209"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7" name="Google Shape;2862;p46"/>
              <p:cNvSpPr/>
              <p:nvPr/>
            </p:nvSpPr>
            <p:spPr>
              <a:xfrm>
                <a:off x="3684300" y="2361375"/>
                <a:ext cx="45275" cy="30475"/>
              </a:xfrm>
              <a:custGeom>
                <a:avLst/>
                <a:gdLst/>
                <a:ahLst/>
                <a:cxnLst/>
                <a:rect l="l" t="t" r="r" b="b"/>
                <a:pathLst>
                  <a:path w="1811" h="1219" extrusionOk="0">
                    <a:moveTo>
                      <a:pt x="1793" y="0"/>
                    </a:moveTo>
                    <a:lnTo>
                      <a:pt x="1253" y="524"/>
                    </a:lnTo>
                    <a:lnTo>
                      <a:pt x="687" y="524"/>
                    </a:lnTo>
                    <a:lnTo>
                      <a:pt x="0" y="1210"/>
                    </a:lnTo>
                    <a:lnTo>
                      <a:pt x="17" y="1219"/>
                    </a:lnTo>
                    <a:lnTo>
                      <a:pt x="695" y="558"/>
                    </a:lnTo>
                    <a:lnTo>
                      <a:pt x="1262" y="558"/>
                    </a:lnTo>
                    <a:lnTo>
                      <a:pt x="1811" y="9"/>
                    </a:lnTo>
                    <a:lnTo>
                      <a:pt x="1793" y="0"/>
                    </a:ln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8" name="Google Shape;2863;p46"/>
              <p:cNvSpPr/>
              <p:nvPr/>
            </p:nvSpPr>
            <p:spPr>
              <a:xfrm>
                <a:off x="3699750" y="2336975"/>
                <a:ext cx="32825" cy="24850"/>
              </a:xfrm>
              <a:custGeom>
                <a:avLst/>
                <a:gdLst/>
                <a:ahLst/>
                <a:cxnLst/>
                <a:rect l="l" t="t" r="r" b="b"/>
                <a:pathLst>
                  <a:path w="1313" h="994" extrusionOk="0">
                    <a:moveTo>
                      <a:pt x="26" y="0"/>
                    </a:moveTo>
                    <a:cubicBezTo>
                      <a:pt x="24" y="0"/>
                      <a:pt x="22" y="2"/>
                      <a:pt x="17" y="7"/>
                    </a:cubicBezTo>
                    <a:cubicBezTo>
                      <a:pt x="0" y="24"/>
                      <a:pt x="0" y="24"/>
                      <a:pt x="17" y="32"/>
                    </a:cubicBezTo>
                    <a:lnTo>
                      <a:pt x="978" y="993"/>
                    </a:lnTo>
                    <a:lnTo>
                      <a:pt x="1304" y="993"/>
                    </a:lnTo>
                    <a:cubicBezTo>
                      <a:pt x="1313" y="993"/>
                      <a:pt x="1313" y="985"/>
                      <a:pt x="1313" y="976"/>
                    </a:cubicBezTo>
                    <a:cubicBezTo>
                      <a:pt x="1313" y="976"/>
                      <a:pt x="1313" y="968"/>
                      <a:pt x="1304" y="968"/>
                    </a:cubicBezTo>
                    <a:lnTo>
                      <a:pt x="987" y="968"/>
                    </a:lnTo>
                    <a:lnTo>
                      <a:pt x="34" y="7"/>
                    </a:lnTo>
                    <a:cubicBezTo>
                      <a:pt x="30" y="2"/>
                      <a:pt x="28" y="0"/>
                      <a:pt x="26"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9" name="Google Shape;2864;p46"/>
              <p:cNvSpPr/>
              <p:nvPr/>
            </p:nvSpPr>
            <p:spPr>
              <a:xfrm>
                <a:off x="3659625" y="2340350"/>
                <a:ext cx="83475" cy="3250"/>
              </a:xfrm>
              <a:custGeom>
                <a:avLst/>
                <a:gdLst/>
                <a:ahLst/>
                <a:cxnLst/>
                <a:rect l="l" t="t" r="r" b="b"/>
                <a:pathLst>
                  <a:path w="3339" h="130" extrusionOk="0">
                    <a:moveTo>
                      <a:pt x="61" y="0"/>
                    </a:moveTo>
                    <a:cubicBezTo>
                      <a:pt x="35" y="0"/>
                      <a:pt x="1" y="35"/>
                      <a:pt x="1" y="69"/>
                    </a:cubicBezTo>
                    <a:cubicBezTo>
                      <a:pt x="1" y="103"/>
                      <a:pt x="35" y="129"/>
                      <a:pt x="61" y="129"/>
                    </a:cubicBezTo>
                    <a:lnTo>
                      <a:pt x="3270" y="129"/>
                    </a:lnTo>
                    <a:cubicBezTo>
                      <a:pt x="3304" y="129"/>
                      <a:pt x="3321" y="112"/>
                      <a:pt x="3338" y="69"/>
                    </a:cubicBezTo>
                    <a:cubicBezTo>
                      <a:pt x="3338" y="35"/>
                      <a:pt x="3304" y="0"/>
                      <a:pt x="3270"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0" name="Google Shape;2865;p46"/>
              <p:cNvSpPr/>
              <p:nvPr/>
            </p:nvSpPr>
            <p:spPr>
              <a:xfrm>
                <a:off x="3661550" y="2337125"/>
                <a:ext cx="475" cy="5400"/>
              </a:xfrm>
              <a:custGeom>
                <a:avLst/>
                <a:gdLst/>
                <a:ahLst/>
                <a:cxnLst/>
                <a:rect l="l" t="t" r="r" b="b"/>
                <a:pathLst>
                  <a:path w="19" h="216" extrusionOk="0">
                    <a:moveTo>
                      <a:pt x="9" y="1"/>
                    </a:moveTo>
                    <a:cubicBezTo>
                      <a:pt x="9" y="1"/>
                      <a:pt x="1" y="1"/>
                      <a:pt x="1" y="18"/>
                    </a:cubicBezTo>
                    <a:lnTo>
                      <a:pt x="1" y="207"/>
                    </a:lnTo>
                    <a:cubicBezTo>
                      <a:pt x="1" y="207"/>
                      <a:pt x="1" y="215"/>
                      <a:pt x="9" y="215"/>
                    </a:cubicBezTo>
                    <a:cubicBezTo>
                      <a:pt x="18" y="215"/>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1" name="Google Shape;2866;p46"/>
              <p:cNvSpPr/>
              <p:nvPr/>
            </p:nvSpPr>
            <p:spPr>
              <a:xfrm>
                <a:off x="3673775" y="2337125"/>
                <a:ext cx="675" cy="5400"/>
              </a:xfrm>
              <a:custGeom>
                <a:avLst/>
                <a:gdLst/>
                <a:ahLst/>
                <a:cxnLst/>
                <a:rect l="l" t="t" r="r" b="b"/>
                <a:pathLst>
                  <a:path w="27" h="216" extrusionOk="0">
                    <a:moveTo>
                      <a:pt x="10" y="1"/>
                    </a:moveTo>
                    <a:cubicBezTo>
                      <a:pt x="10" y="1"/>
                      <a:pt x="1" y="1"/>
                      <a:pt x="1" y="18"/>
                    </a:cubicBezTo>
                    <a:lnTo>
                      <a:pt x="1" y="207"/>
                    </a:lnTo>
                    <a:cubicBezTo>
                      <a:pt x="1" y="207"/>
                      <a:pt x="1" y="215"/>
                      <a:pt x="10" y="215"/>
                    </a:cubicBezTo>
                    <a:cubicBezTo>
                      <a:pt x="27" y="215"/>
                      <a:pt x="27" y="207"/>
                      <a:pt x="27" y="198"/>
                    </a:cubicBezTo>
                    <a:lnTo>
                      <a:pt x="27" y="18"/>
                    </a:lnTo>
                    <a:cubicBezTo>
                      <a:pt x="27" y="18"/>
                      <a:pt x="27" y="1"/>
                      <a:pt x="10"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2" name="Google Shape;2867;p46"/>
              <p:cNvSpPr/>
              <p:nvPr/>
            </p:nvSpPr>
            <p:spPr>
              <a:xfrm>
                <a:off x="366907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7"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3" name="Google Shape;2868;p46"/>
              <p:cNvSpPr/>
              <p:nvPr/>
            </p:nvSpPr>
            <p:spPr>
              <a:xfrm>
                <a:off x="3693725" y="2377450"/>
                <a:ext cx="675" cy="5400"/>
              </a:xfrm>
              <a:custGeom>
                <a:avLst/>
                <a:gdLst/>
                <a:ahLst/>
                <a:cxnLst/>
                <a:rect l="l" t="t" r="r" b="b"/>
                <a:pathLst>
                  <a:path w="27" h="216" extrusionOk="0">
                    <a:moveTo>
                      <a:pt x="9" y="1"/>
                    </a:moveTo>
                    <a:cubicBezTo>
                      <a:pt x="9" y="1"/>
                      <a:pt x="1" y="1"/>
                      <a:pt x="1" y="9"/>
                    </a:cubicBezTo>
                    <a:lnTo>
                      <a:pt x="1" y="207"/>
                    </a:lnTo>
                    <a:cubicBezTo>
                      <a:pt x="1" y="207"/>
                      <a:pt x="1" y="215"/>
                      <a:pt x="9" y="215"/>
                    </a:cubicBezTo>
                    <a:cubicBezTo>
                      <a:pt x="18" y="215"/>
                      <a:pt x="27" y="207"/>
                      <a:pt x="18" y="207"/>
                    </a:cubicBezTo>
                    <a:lnTo>
                      <a:pt x="18" y="9"/>
                    </a:lnTo>
                    <a:cubicBezTo>
                      <a:pt x="18" y="9"/>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4" name="Google Shape;2869;p46"/>
              <p:cNvSpPr/>
              <p:nvPr/>
            </p:nvSpPr>
            <p:spPr>
              <a:xfrm>
                <a:off x="3702750" y="2370800"/>
                <a:ext cx="875" cy="4525"/>
              </a:xfrm>
              <a:custGeom>
                <a:avLst/>
                <a:gdLst/>
                <a:ahLst/>
                <a:cxnLst/>
                <a:rect l="l" t="t" r="r" b="b"/>
                <a:pathLst>
                  <a:path w="35" h="181" extrusionOk="0">
                    <a:moveTo>
                      <a:pt x="9" y="1"/>
                    </a:moveTo>
                    <a:cubicBezTo>
                      <a:pt x="9" y="1"/>
                      <a:pt x="0" y="1"/>
                      <a:pt x="0" y="9"/>
                    </a:cubicBezTo>
                    <a:lnTo>
                      <a:pt x="0" y="172"/>
                    </a:lnTo>
                    <a:cubicBezTo>
                      <a:pt x="0" y="172"/>
                      <a:pt x="0" y="181"/>
                      <a:pt x="9" y="181"/>
                    </a:cubicBezTo>
                    <a:cubicBezTo>
                      <a:pt x="26" y="181"/>
                      <a:pt x="35" y="172"/>
                      <a:pt x="26" y="172"/>
                    </a:cubicBez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5" name="Google Shape;2870;p46"/>
              <p:cNvSpPr/>
              <p:nvPr/>
            </p:nvSpPr>
            <p:spPr>
              <a:xfrm>
                <a:off x="3713475" y="2370800"/>
                <a:ext cx="650" cy="4525"/>
              </a:xfrm>
              <a:custGeom>
                <a:avLst/>
                <a:gdLst/>
                <a:ahLst/>
                <a:cxnLst/>
                <a:rect l="l" t="t" r="r" b="b"/>
                <a:pathLst>
                  <a:path w="26" h="181" extrusionOk="0">
                    <a:moveTo>
                      <a:pt x="9" y="1"/>
                    </a:moveTo>
                    <a:cubicBezTo>
                      <a:pt x="9" y="1"/>
                      <a:pt x="0" y="1"/>
                      <a:pt x="0" y="9"/>
                    </a:cubicBezTo>
                    <a:lnTo>
                      <a:pt x="0" y="172"/>
                    </a:lnTo>
                    <a:cubicBezTo>
                      <a:pt x="0" y="172"/>
                      <a:pt x="0" y="181"/>
                      <a:pt x="9" y="181"/>
                    </a:cubicBezTo>
                    <a:lnTo>
                      <a:pt x="26" y="172"/>
                    </a:ln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6" name="Google Shape;2871;p46"/>
              <p:cNvSpPr/>
              <p:nvPr/>
            </p:nvSpPr>
            <p:spPr>
              <a:xfrm>
                <a:off x="3718825" y="2366525"/>
                <a:ext cx="875" cy="5375"/>
              </a:xfrm>
              <a:custGeom>
                <a:avLst/>
                <a:gdLst/>
                <a:ahLst/>
                <a:cxnLst/>
                <a:rect l="l" t="t" r="r" b="b"/>
                <a:pathLst>
                  <a:path w="35" h="215" extrusionOk="0">
                    <a:moveTo>
                      <a:pt x="9" y="0"/>
                    </a:moveTo>
                    <a:cubicBezTo>
                      <a:pt x="9" y="0"/>
                      <a:pt x="1" y="0"/>
                      <a:pt x="1" y="9"/>
                    </a:cubicBezTo>
                    <a:lnTo>
                      <a:pt x="1" y="197"/>
                    </a:lnTo>
                    <a:cubicBezTo>
                      <a:pt x="1" y="197"/>
                      <a:pt x="1" y="215"/>
                      <a:pt x="9" y="215"/>
                    </a:cubicBezTo>
                    <a:cubicBezTo>
                      <a:pt x="26" y="215"/>
                      <a:pt x="35" y="215"/>
                      <a:pt x="26" y="197"/>
                    </a:cubicBezTo>
                    <a:lnTo>
                      <a:pt x="26" y="9"/>
                    </a:lnTo>
                    <a:cubicBezTo>
                      <a:pt x="26" y="9"/>
                      <a:pt x="26"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7" name="Google Shape;2872;p46"/>
              <p:cNvSpPr/>
              <p:nvPr/>
            </p:nvSpPr>
            <p:spPr>
              <a:xfrm>
                <a:off x="3724825" y="2360725"/>
                <a:ext cx="475" cy="5375"/>
              </a:xfrm>
              <a:custGeom>
                <a:avLst/>
                <a:gdLst/>
                <a:ahLst/>
                <a:cxnLst/>
                <a:rect l="l" t="t" r="r" b="b"/>
                <a:pathLst>
                  <a:path w="19" h="215" extrusionOk="0">
                    <a:moveTo>
                      <a:pt x="9" y="0"/>
                    </a:moveTo>
                    <a:cubicBezTo>
                      <a:pt x="9" y="0"/>
                      <a:pt x="1" y="0"/>
                      <a:pt x="1" y="18"/>
                    </a:cubicBezTo>
                    <a:lnTo>
                      <a:pt x="1" y="206"/>
                    </a:lnTo>
                    <a:cubicBezTo>
                      <a:pt x="1" y="206"/>
                      <a:pt x="1" y="215"/>
                      <a:pt x="9" y="215"/>
                    </a:cubicBezTo>
                    <a:cubicBezTo>
                      <a:pt x="18" y="215"/>
                      <a:pt x="18" y="206"/>
                      <a:pt x="18" y="206"/>
                    </a:cubicBezTo>
                    <a:lnTo>
                      <a:pt x="18" y="18"/>
                    </a:lnTo>
                    <a:cubicBezTo>
                      <a:pt x="18" y="18"/>
                      <a:pt x="18"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8" name="Google Shape;2873;p46"/>
              <p:cNvSpPr/>
              <p:nvPr/>
            </p:nvSpPr>
            <p:spPr>
              <a:xfrm>
                <a:off x="3731475" y="2357925"/>
                <a:ext cx="475" cy="3900"/>
              </a:xfrm>
              <a:custGeom>
                <a:avLst/>
                <a:gdLst/>
                <a:ahLst/>
                <a:cxnLst/>
                <a:rect l="l" t="t" r="r" b="b"/>
                <a:pathLst>
                  <a:path w="19" h="156" extrusionOk="0">
                    <a:moveTo>
                      <a:pt x="9" y="1"/>
                    </a:moveTo>
                    <a:cubicBezTo>
                      <a:pt x="9" y="1"/>
                      <a:pt x="1" y="1"/>
                      <a:pt x="1" y="10"/>
                    </a:cubicBezTo>
                    <a:lnTo>
                      <a:pt x="1" y="147"/>
                    </a:lnTo>
                    <a:cubicBezTo>
                      <a:pt x="1" y="147"/>
                      <a:pt x="1" y="155"/>
                      <a:pt x="9" y="155"/>
                    </a:cubicBezTo>
                    <a:lnTo>
                      <a:pt x="18" y="147"/>
                    </a:lnTo>
                    <a:lnTo>
                      <a:pt x="18" y="10"/>
                    </a:lnTo>
                    <a:cubicBezTo>
                      <a:pt x="18" y="10"/>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9" name="Google Shape;2874;p46"/>
              <p:cNvSpPr/>
              <p:nvPr/>
            </p:nvSpPr>
            <p:spPr>
              <a:xfrm>
                <a:off x="3721625" y="2353650"/>
                <a:ext cx="650" cy="5800"/>
              </a:xfrm>
              <a:custGeom>
                <a:avLst/>
                <a:gdLst/>
                <a:ahLst/>
                <a:cxnLst/>
                <a:rect l="l" t="t" r="r" b="b"/>
                <a:pathLst>
                  <a:path w="26" h="232" extrusionOk="0">
                    <a:moveTo>
                      <a:pt x="9" y="0"/>
                    </a:moveTo>
                    <a:cubicBezTo>
                      <a:pt x="9" y="0"/>
                      <a:pt x="0" y="0"/>
                      <a:pt x="0" y="9"/>
                    </a:cubicBezTo>
                    <a:lnTo>
                      <a:pt x="0" y="223"/>
                    </a:lnTo>
                    <a:cubicBezTo>
                      <a:pt x="0" y="223"/>
                      <a:pt x="0" y="232"/>
                      <a:pt x="9" y="232"/>
                    </a:cubicBezTo>
                    <a:cubicBezTo>
                      <a:pt x="17" y="232"/>
                      <a:pt x="26" y="223"/>
                      <a:pt x="17" y="223"/>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0" name="Google Shape;2875;p46"/>
              <p:cNvSpPr/>
              <p:nvPr/>
            </p:nvSpPr>
            <p:spPr>
              <a:xfrm>
                <a:off x="3713250" y="2345075"/>
                <a:ext cx="450" cy="5800"/>
              </a:xfrm>
              <a:custGeom>
                <a:avLst/>
                <a:gdLst/>
                <a:ahLst/>
                <a:cxnLst/>
                <a:rect l="l" t="t" r="r" b="b"/>
                <a:pathLst>
                  <a:path w="18" h="232" extrusionOk="0">
                    <a:moveTo>
                      <a:pt x="9" y="0"/>
                    </a:moveTo>
                    <a:cubicBezTo>
                      <a:pt x="9" y="0"/>
                      <a:pt x="1" y="0"/>
                      <a:pt x="1" y="9"/>
                    </a:cubicBezTo>
                    <a:lnTo>
                      <a:pt x="1" y="223"/>
                    </a:lnTo>
                    <a:cubicBezTo>
                      <a:pt x="1" y="223"/>
                      <a:pt x="1" y="232"/>
                      <a:pt x="9" y="232"/>
                    </a:cubicBezTo>
                    <a:lnTo>
                      <a:pt x="18" y="223"/>
                    </a:lnTo>
                    <a:lnTo>
                      <a:pt x="18" y="9"/>
                    </a:lnTo>
                    <a:cubicBezTo>
                      <a:pt x="18" y="9"/>
                      <a:pt x="18"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1" name="Google Shape;2876;p46"/>
              <p:cNvSpPr/>
              <p:nvPr/>
            </p:nvSpPr>
            <p:spPr>
              <a:xfrm>
                <a:off x="3707250" y="2339050"/>
                <a:ext cx="675" cy="6050"/>
              </a:xfrm>
              <a:custGeom>
                <a:avLst/>
                <a:gdLst/>
                <a:ahLst/>
                <a:cxnLst/>
                <a:rect l="l" t="t" r="r" b="b"/>
                <a:pathLst>
                  <a:path w="27" h="242" extrusionOk="0">
                    <a:moveTo>
                      <a:pt x="18" y="1"/>
                    </a:moveTo>
                    <a:cubicBezTo>
                      <a:pt x="18" y="1"/>
                      <a:pt x="0" y="1"/>
                      <a:pt x="0" y="10"/>
                    </a:cubicBezTo>
                    <a:lnTo>
                      <a:pt x="0" y="224"/>
                    </a:lnTo>
                    <a:cubicBezTo>
                      <a:pt x="0" y="224"/>
                      <a:pt x="0" y="241"/>
                      <a:pt x="18" y="241"/>
                    </a:cubicBezTo>
                    <a:cubicBezTo>
                      <a:pt x="26" y="241"/>
                      <a:pt x="26" y="241"/>
                      <a:pt x="26" y="224"/>
                    </a:cubicBezTo>
                    <a:lnTo>
                      <a:pt x="26" y="10"/>
                    </a:lnTo>
                    <a:cubicBezTo>
                      <a:pt x="26" y="10"/>
                      <a:pt x="26"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2" name="Google Shape;2877;p46"/>
              <p:cNvSpPr/>
              <p:nvPr/>
            </p:nvSpPr>
            <p:spPr>
              <a:xfrm>
                <a:off x="3684300" y="2386675"/>
                <a:ext cx="875" cy="5175"/>
              </a:xfrm>
              <a:custGeom>
                <a:avLst/>
                <a:gdLst/>
                <a:ahLst/>
                <a:cxnLst/>
                <a:rect l="l" t="t" r="r" b="b"/>
                <a:pathLst>
                  <a:path w="35" h="207" extrusionOk="0">
                    <a:moveTo>
                      <a:pt x="9" y="1"/>
                    </a:moveTo>
                    <a:cubicBezTo>
                      <a:pt x="9" y="1"/>
                      <a:pt x="0" y="1"/>
                      <a:pt x="0" y="18"/>
                    </a:cubicBezTo>
                    <a:lnTo>
                      <a:pt x="0" y="198"/>
                    </a:lnTo>
                    <a:cubicBezTo>
                      <a:pt x="0" y="198"/>
                      <a:pt x="0" y="207"/>
                      <a:pt x="9" y="207"/>
                    </a:cubicBezTo>
                    <a:cubicBezTo>
                      <a:pt x="17" y="207"/>
                      <a:pt x="35"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3" name="Google Shape;2878;p46"/>
              <p:cNvSpPr/>
              <p:nvPr/>
            </p:nvSpPr>
            <p:spPr>
              <a:xfrm>
                <a:off x="3699300" y="2386675"/>
                <a:ext cx="475" cy="5175"/>
              </a:xfrm>
              <a:custGeom>
                <a:avLst/>
                <a:gdLst/>
                <a:ahLst/>
                <a:cxnLst/>
                <a:rect l="l" t="t" r="r" b="b"/>
                <a:pathLst>
                  <a:path w="19" h="207" extrusionOk="0">
                    <a:moveTo>
                      <a:pt x="9" y="1"/>
                    </a:moveTo>
                    <a:cubicBezTo>
                      <a:pt x="9" y="1"/>
                      <a:pt x="1" y="1"/>
                      <a:pt x="1" y="18"/>
                    </a:cubicBezTo>
                    <a:lnTo>
                      <a:pt x="1" y="198"/>
                    </a:lnTo>
                    <a:cubicBezTo>
                      <a:pt x="1" y="198"/>
                      <a:pt x="1" y="207"/>
                      <a:pt x="9" y="207"/>
                    </a:cubicBezTo>
                    <a:cubicBezTo>
                      <a:pt x="18"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4" name="Google Shape;2879;p46"/>
              <p:cNvSpPr/>
              <p:nvPr/>
            </p:nvSpPr>
            <p:spPr>
              <a:xfrm>
                <a:off x="371432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8"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5" name="Google Shape;2880;p46"/>
              <p:cNvSpPr/>
              <p:nvPr/>
            </p:nvSpPr>
            <p:spPr>
              <a:xfrm>
                <a:off x="3729350"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9"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6" name="Google Shape;2881;p46"/>
              <p:cNvSpPr/>
              <p:nvPr/>
            </p:nvSpPr>
            <p:spPr>
              <a:xfrm>
                <a:off x="3744150" y="2386675"/>
                <a:ext cx="650" cy="5175"/>
              </a:xfrm>
              <a:custGeom>
                <a:avLst/>
                <a:gdLst/>
                <a:ahLst/>
                <a:cxnLst/>
                <a:rect l="l" t="t" r="r" b="b"/>
                <a:pathLst>
                  <a:path w="26" h="207" extrusionOk="0">
                    <a:moveTo>
                      <a:pt x="9" y="1"/>
                    </a:moveTo>
                    <a:cubicBezTo>
                      <a:pt x="9" y="1"/>
                      <a:pt x="0" y="1"/>
                      <a:pt x="0" y="18"/>
                    </a:cubicBezTo>
                    <a:lnTo>
                      <a:pt x="0" y="198"/>
                    </a:lnTo>
                    <a:cubicBezTo>
                      <a:pt x="0" y="198"/>
                      <a:pt x="0" y="207"/>
                      <a:pt x="9" y="207"/>
                    </a:cubicBezTo>
                    <a:cubicBezTo>
                      <a:pt x="17" y="207"/>
                      <a:pt x="26"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7" name="Google Shape;2882;p46"/>
              <p:cNvSpPr/>
              <p:nvPr/>
            </p:nvSpPr>
            <p:spPr>
              <a:xfrm>
                <a:off x="3759150" y="2386675"/>
                <a:ext cx="675" cy="5175"/>
              </a:xfrm>
              <a:custGeom>
                <a:avLst/>
                <a:gdLst/>
                <a:ahLst/>
                <a:cxnLst/>
                <a:rect l="l" t="t" r="r" b="b"/>
                <a:pathLst>
                  <a:path w="27" h="207" extrusionOk="0">
                    <a:moveTo>
                      <a:pt x="9" y="1"/>
                    </a:moveTo>
                    <a:cubicBezTo>
                      <a:pt x="9" y="1"/>
                      <a:pt x="1" y="1"/>
                      <a:pt x="1" y="18"/>
                    </a:cubicBezTo>
                    <a:lnTo>
                      <a:pt x="1" y="198"/>
                    </a:lnTo>
                    <a:cubicBezTo>
                      <a:pt x="1" y="198"/>
                      <a:pt x="1" y="207"/>
                      <a:pt x="9" y="207"/>
                    </a:cubicBezTo>
                    <a:cubicBezTo>
                      <a:pt x="18" y="207"/>
                      <a:pt x="26"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8" name="Google Shape;2883;p46"/>
              <p:cNvSpPr/>
              <p:nvPr/>
            </p:nvSpPr>
            <p:spPr>
              <a:xfrm>
                <a:off x="377417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7"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9" name="Google Shape;2884;p46"/>
              <p:cNvSpPr/>
              <p:nvPr/>
            </p:nvSpPr>
            <p:spPr>
              <a:xfrm>
                <a:off x="3789175" y="2386675"/>
                <a:ext cx="450" cy="5175"/>
              </a:xfrm>
              <a:custGeom>
                <a:avLst/>
                <a:gdLst/>
                <a:ahLst/>
                <a:cxnLst/>
                <a:rect l="l" t="t" r="r" b="b"/>
                <a:pathLst>
                  <a:path w="18" h="207" extrusionOk="0">
                    <a:moveTo>
                      <a:pt x="9" y="1"/>
                    </a:moveTo>
                    <a:cubicBezTo>
                      <a:pt x="9" y="1"/>
                      <a:pt x="1" y="1"/>
                      <a:pt x="1" y="18"/>
                    </a:cubicBezTo>
                    <a:lnTo>
                      <a:pt x="1" y="198"/>
                    </a:lnTo>
                    <a:cubicBezTo>
                      <a:pt x="1" y="198"/>
                      <a:pt x="1" y="207"/>
                      <a:pt x="9" y="207"/>
                    </a:cubicBezTo>
                    <a:cubicBezTo>
                      <a:pt x="9"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0" name="Google Shape;2885;p46"/>
              <p:cNvSpPr/>
              <p:nvPr/>
            </p:nvSpPr>
            <p:spPr>
              <a:xfrm>
                <a:off x="3700800" y="2337125"/>
                <a:ext cx="675" cy="5400"/>
              </a:xfrm>
              <a:custGeom>
                <a:avLst/>
                <a:gdLst/>
                <a:ahLst/>
                <a:cxnLst/>
                <a:rect l="l" t="t" r="r" b="b"/>
                <a:pathLst>
                  <a:path w="27" h="216" extrusionOk="0">
                    <a:moveTo>
                      <a:pt x="18" y="1"/>
                    </a:moveTo>
                    <a:cubicBezTo>
                      <a:pt x="18" y="1"/>
                      <a:pt x="1" y="1"/>
                      <a:pt x="1" y="18"/>
                    </a:cubicBezTo>
                    <a:lnTo>
                      <a:pt x="1" y="207"/>
                    </a:lnTo>
                    <a:cubicBezTo>
                      <a:pt x="1" y="207"/>
                      <a:pt x="1" y="215"/>
                      <a:pt x="18" y="215"/>
                    </a:cubicBezTo>
                    <a:cubicBezTo>
                      <a:pt x="27" y="215"/>
                      <a:pt x="27" y="207"/>
                      <a:pt x="27" y="198"/>
                    </a:cubicBezTo>
                    <a:lnTo>
                      <a:pt x="27" y="18"/>
                    </a:lnTo>
                    <a:cubicBezTo>
                      <a:pt x="27" y="18"/>
                      <a:pt x="27"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1" name="Google Shape;2886;p46"/>
              <p:cNvSpPr/>
              <p:nvPr/>
            </p:nvSpPr>
            <p:spPr>
              <a:xfrm>
                <a:off x="3728050" y="2337125"/>
                <a:ext cx="450" cy="5400"/>
              </a:xfrm>
              <a:custGeom>
                <a:avLst/>
                <a:gdLst/>
                <a:ahLst/>
                <a:cxnLst/>
                <a:rect l="l" t="t" r="r" b="b"/>
                <a:pathLst>
                  <a:path w="18" h="216" extrusionOk="0">
                    <a:moveTo>
                      <a:pt x="9" y="1"/>
                    </a:moveTo>
                    <a:cubicBezTo>
                      <a:pt x="9" y="1"/>
                      <a:pt x="1" y="1"/>
                      <a:pt x="1" y="18"/>
                    </a:cubicBezTo>
                    <a:lnTo>
                      <a:pt x="1" y="207"/>
                    </a:lnTo>
                    <a:cubicBezTo>
                      <a:pt x="1" y="207"/>
                      <a:pt x="1" y="215"/>
                      <a:pt x="9" y="215"/>
                    </a:cubicBezTo>
                    <a:cubicBezTo>
                      <a:pt x="18" y="215"/>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2" name="Google Shape;2887;p46"/>
              <p:cNvSpPr/>
              <p:nvPr/>
            </p:nvSpPr>
            <p:spPr>
              <a:xfrm>
                <a:off x="3740275" y="2337125"/>
                <a:ext cx="675" cy="5400"/>
              </a:xfrm>
              <a:custGeom>
                <a:avLst/>
                <a:gdLst/>
                <a:ahLst/>
                <a:cxnLst/>
                <a:rect l="l" t="t" r="r" b="b"/>
                <a:pathLst>
                  <a:path w="27" h="216" extrusionOk="0">
                    <a:moveTo>
                      <a:pt x="9" y="1"/>
                    </a:moveTo>
                    <a:cubicBezTo>
                      <a:pt x="9" y="1"/>
                      <a:pt x="1" y="1"/>
                      <a:pt x="1" y="18"/>
                    </a:cubicBezTo>
                    <a:lnTo>
                      <a:pt x="1" y="207"/>
                    </a:lnTo>
                    <a:cubicBezTo>
                      <a:pt x="1" y="207"/>
                      <a:pt x="1" y="215"/>
                      <a:pt x="9" y="215"/>
                    </a:cubicBezTo>
                    <a:cubicBezTo>
                      <a:pt x="26" y="215"/>
                      <a:pt x="26" y="207"/>
                      <a:pt x="26" y="198"/>
                    </a:cubicBezTo>
                    <a:lnTo>
                      <a:pt x="26" y="18"/>
                    </a:lnTo>
                    <a:cubicBezTo>
                      <a:pt x="26" y="18"/>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3" name="Google Shape;2888;p46"/>
              <p:cNvSpPr/>
              <p:nvPr/>
            </p:nvSpPr>
            <p:spPr>
              <a:xfrm>
                <a:off x="3660700" y="2336925"/>
                <a:ext cx="81325" cy="1100"/>
              </a:xfrm>
              <a:custGeom>
                <a:avLst/>
                <a:gdLst/>
                <a:ahLst/>
                <a:cxnLst/>
                <a:rect l="l" t="t" r="r" b="b"/>
                <a:pathLst>
                  <a:path w="3253" h="44" extrusionOk="0">
                    <a:moveTo>
                      <a:pt x="18" y="0"/>
                    </a:moveTo>
                    <a:cubicBezTo>
                      <a:pt x="9" y="0"/>
                      <a:pt x="1" y="9"/>
                      <a:pt x="1" y="26"/>
                    </a:cubicBezTo>
                    <a:cubicBezTo>
                      <a:pt x="1" y="34"/>
                      <a:pt x="9" y="43"/>
                      <a:pt x="18" y="43"/>
                    </a:cubicBezTo>
                    <a:lnTo>
                      <a:pt x="3227" y="43"/>
                    </a:lnTo>
                    <a:cubicBezTo>
                      <a:pt x="3235" y="43"/>
                      <a:pt x="3252" y="34"/>
                      <a:pt x="3252" y="26"/>
                    </a:cubicBezTo>
                    <a:cubicBezTo>
                      <a:pt x="3252" y="9"/>
                      <a:pt x="3235" y="0"/>
                      <a:pt x="3227"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4" name="Google Shape;2889;p46"/>
              <p:cNvSpPr/>
              <p:nvPr/>
            </p:nvSpPr>
            <p:spPr>
              <a:xfrm>
                <a:off x="3661550" y="2338850"/>
                <a:ext cx="80900" cy="450"/>
              </a:xfrm>
              <a:custGeom>
                <a:avLst/>
                <a:gdLst/>
                <a:ahLst/>
                <a:cxnLst/>
                <a:rect l="l" t="t" r="r" b="b"/>
                <a:pathLst>
                  <a:path w="3236" h="18" extrusionOk="0">
                    <a:moveTo>
                      <a:pt x="9" y="0"/>
                    </a:moveTo>
                    <a:cubicBezTo>
                      <a:pt x="9" y="0"/>
                      <a:pt x="1" y="0"/>
                      <a:pt x="1" y="9"/>
                    </a:cubicBezTo>
                    <a:cubicBezTo>
                      <a:pt x="1" y="9"/>
                      <a:pt x="1" y="18"/>
                      <a:pt x="9" y="18"/>
                    </a:cubicBezTo>
                    <a:lnTo>
                      <a:pt x="3218" y="18"/>
                    </a:lnTo>
                    <a:cubicBezTo>
                      <a:pt x="3227" y="18"/>
                      <a:pt x="3235" y="18"/>
                      <a:pt x="3227" y="9"/>
                    </a:cubicBezTo>
                    <a:cubicBezTo>
                      <a:pt x="3227" y="9"/>
                      <a:pt x="3227" y="0"/>
                      <a:pt x="3218"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5" name="Google Shape;2890;p46"/>
              <p:cNvSpPr/>
              <p:nvPr/>
            </p:nvSpPr>
            <p:spPr>
              <a:xfrm>
                <a:off x="3668200" y="2386475"/>
                <a:ext cx="122075" cy="1075"/>
              </a:xfrm>
              <a:custGeom>
                <a:avLst/>
                <a:gdLst/>
                <a:ahLst/>
                <a:cxnLst/>
                <a:rect l="l" t="t" r="r" b="b"/>
                <a:pathLst>
                  <a:path w="4883" h="43" extrusionOk="0">
                    <a:moveTo>
                      <a:pt x="18" y="0"/>
                    </a:moveTo>
                    <a:cubicBezTo>
                      <a:pt x="9" y="0"/>
                      <a:pt x="1" y="17"/>
                      <a:pt x="1" y="26"/>
                    </a:cubicBezTo>
                    <a:cubicBezTo>
                      <a:pt x="1" y="34"/>
                      <a:pt x="9" y="43"/>
                      <a:pt x="18" y="43"/>
                    </a:cubicBezTo>
                    <a:lnTo>
                      <a:pt x="4857" y="43"/>
                    </a:lnTo>
                    <a:cubicBezTo>
                      <a:pt x="4866" y="43"/>
                      <a:pt x="4883" y="34"/>
                      <a:pt x="4883" y="26"/>
                    </a:cubicBezTo>
                    <a:cubicBezTo>
                      <a:pt x="4883" y="17"/>
                      <a:pt x="4866" y="0"/>
                      <a:pt x="4857"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6" name="Google Shape;2891;p46"/>
              <p:cNvSpPr/>
              <p:nvPr/>
            </p:nvSpPr>
            <p:spPr>
              <a:xfrm>
                <a:off x="3668425" y="2388400"/>
                <a:ext cx="121850" cy="650"/>
              </a:xfrm>
              <a:custGeom>
                <a:avLst/>
                <a:gdLst/>
                <a:ahLst/>
                <a:cxnLst/>
                <a:rect l="l" t="t" r="r" b="b"/>
                <a:pathLst>
                  <a:path w="4874" h="26" extrusionOk="0">
                    <a:moveTo>
                      <a:pt x="9" y="0"/>
                    </a:moveTo>
                    <a:cubicBezTo>
                      <a:pt x="9" y="0"/>
                      <a:pt x="0" y="0"/>
                      <a:pt x="0" y="9"/>
                    </a:cubicBezTo>
                    <a:cubicBezTo>
                      <a:pt x="0" y="9"/>
                      <a:pt x="0" y="26"/>
                      <a:pt x="9" y="26"/>
                    </a:cubicBezTo>
                    <a:lnTo>
                      <a:pt x="4848" y="26"/>
                    </a:lnTo>
                    <a:cubicBezTo>
                      <a:pt x="4857" y="26"/>
                      <a:pt x="4874" y="9"/>
                      <a:pt x="4857" y="9"/>
                    </a:cubicBezTo>
                    <a:cubicBezTo>
                      <a:pt x="4857" y="9"/>
                      <a:pt x="4857" y="0"/>
                      <a:pt x="4848"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7" name="Google Shape;2892;p46"/>
              <p:cNvSpPr/>
              <p:nvPr/>
            </p:nvSpPr>
            <p:spPr>
              <a:xfrm>
                <a:off x="3667125" y="2389900"/>
                <a:ext cx="124225" cy="3450"/>
              </a:xfrm>
              <a:custGeom>
                <a:avLst/>
                <a:gdLst/>
                <a:ahLst/>
                <a:cxnLst/>
                <a:rect l="l" t="t" r="r" b="b"/>
                <a:pathLst>
                  <a:path w="4969" h="138" extrusionOk="0">
                    <a:moveTo>
                      <a:pt x="61" y="0"/>
                    </a:moveTo>
                    <a:cubicBezTo>
                      <a:pt x="35" y="0"/>
                      <a:pt x="1" y="35"/>
                      <a:pt x="1" y="69"/>
                    </a:cubicBezTo>
                    <a:cubicBezTo>
                      <a:pt x="1" y="103"/>
                      <a:pt x="35" y="138"/>
                      <a:pt x="61" y="138"/>
                    </a:cubicBezTo>
                    <a:lnTo>
                      <a:pt x="4900" y="138"/>
                    </a:lnTo>
                    <a:cubicBezTo>
                      <a:pt x="4934" y="138"/>
                      <a:pt x="4969" y="103"/>
                      <a:pt x="4969" y="69"/>
                    </a:cubicBezTo>
                    <a:cubicBezTo>
                      <a:pt x="4969" y="35"/>
                      <a:pt x="4934" y="0"/>
                      <a:pt x="4900"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8" name="Google Shape;2893;p46"/>
              <p:cNvSpPr/>
              <p:nvPr/>
            </p:nvSpPr>
            <p:spPr>
              <a:xfrm>
                <a:off x="3672925" y="2417575"/>
                <a:ext cx="675" cy="4300"/>
              </a:xfrm>
              <a:custGeom>
                <a:avLst/>
                <a:gdLst/>
                <a:ahLst/>
                <a:cxnLst/>
                <a:rect l="l" t="t" r="r" b="b"/>
                <a:pathLst>
                  <a:path w="27" h="172" extrusionOk="0">
                    <a:moveTo>
                      <a:pt x="18" y="0"/>
                    </a:moveTo>
                    <a:cubicBezTo>
                      <a:pt x="18" y="0"/>
                      <a:pt x="1" y="0"/>
                      <a:pt x="1" y="17"/>
                    </a:cubicBezTo>
                    <a:lnTo>
                      <a:pt x="1" y="163"/>
                    </a:lnTo>
                    <a:cubicBezTo>
                      <a:pt x="1" y="163"/>
                      <a:pt x="1" y="172"/>
                      <a:pt x="18" y="172"/>
                    </a:cubicBezTo>
                    <a:cubicBezTo>
                      <a:pt x="18" y="172"/>
                      <a:pt x="26" y="163"/>
                      <a:pt x="26" y="155"/>
                    </a:cubicBezTo>
                    <a:lnTo>
                      <a:pt x="26" y="17"/>
                    </a:lnTo>
                    <a:cubicBezTo>
                      <a:pt x="26" y="17"/>
                      <a:pt x="26" y="0"/>
                      <a:pt x="18"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9" name="Google Shape;2894;p46"/>
              <p:cNvSpPr/>
              <p:nvPr/>
            </p:nvSpPr>
            <p:spPr>
              <a:xfrm>
                <a:off x="3682575" y="2417575"/>
                <a:ext cx="900" cy="4100"/>
              </a:xfrm>
              <a:custGeom>
                <a:avLst/>
                <a:gdLst/>
                <a:ahLst/>
                <a:cxnLst/>
                <a:rect l="l" t="t" r="r" b="b"/>
                <a:pathLst>
                  <a:path w="36" h="164" extrusionOk="0">
                    <a:moveTo>
                      <a:pt x="18" y="0"/>
                    </a:moveTo>
                    <a:cubicBezTo>
                      <a:pt x="18" y="0"/>
                      <a:pt x="1" y="0"/>
                      <a:pt x="1" y="17"/>
                    </a:cubicBezTo>
                    <a:lnTo>
                      <a:pt x="1" y="155"/>
                    </a:lnTo>
                    <a:cubicBezTo>
                      <a:pt x="1" y="155"/>
                      <a:pt x="1" y="163"/>
                      <a:pt x="18" y="163"/>
                    </a:cubicBezTo>
                    <a:cubicBezTo>
                      <a:pt x="26" y="163"/>
                      <a:pt x="35" y="163"/>
                      <a:pt x="26" y="155"/>
                    </a:cubicBezTo>
                    <a:lnTo>
                      <a:pt x="26" y="17"/>
                    </a:lnTo>
                    <a:cubicBezTo>
                      <a:pt x="26" y="17"/>
                      <a:pt x="26" y="0"/>
                      <a:pt x="18"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0" name="Google Shape;2895;p46"/>
              <p:cNvSpPr/>
              <p:nvPr/>
            </p:nvSpPr>
            <p:spPr>
              <a:xfrm>
                <a:off x="3688375" y="2412200"/>
                <a:ext cx="450" cy="5825"/>
              </a:xfrm>
              <a:custGeom>
                <a:avLst/>
                <a:gdLst/>
                <a:ahLst/>
                <a:cxnLst/>
                <a:rect l="l" t="t" r="r" b="b"/>
                <a:pathLst>
                  <a:path w="18" h="233" extrusionOk="0">
                    <a:moveTo>
                      <a:pt x="9" y="1"/>
                    </a:moveTo>
                    <a:cubicBezTo>
                      <a:pt x="9" y="1"/>
                      <a:pt x="0" y="1"/>
                      <a:pt x="0" y="18"/>
                    </a:cubicBezTo>
                    <a:lnTo>
                      <a:pt x="0" y="215"/>
                    </a:lnTo>
                    <a:cubicBezTo>
                      <a:pt x="0" y="215"/>
                      <a:pt x="0" y="232"/>
                      <a:pt x="9" y="232"/>
                    </a:cubicBezTo>
                    <a:cubicBezTo>
                      <a:pt x="18" y="232"/>
                      <a:pt x="18" y="215"/>
                      <a:pt x="18" y="207"/>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1" name="Google Shape;2896;p46"/>
              <p:cNvSpPr/>
              <p:nvPr/>
            </p:nvSpPr>
            <p:spPr>
              <a:xfrm>
                <a:off x="3694175" y="2406625"/>
                <a:ext cx="875" cy="5400"/>
              </a:xfrm>
              <a:custGeom>
                <a:avLst/>
                <a:gdLst/>
                <a:ahLst/>
                <a:cxnLst/>
                <a:rect l="l" t="t" r="r" b="b"/>
                <a:pathLst>
                  <a:path w="35" h="216" extrusionOk="0">
                    <a:moveTo>
                      <a:pt x="9" y="1"/>
                    </a:moveTo>
                    <a:cubicBezTo>
                      <a:pt x="9" y="1"/>
                      <a:pt x="0" y="1"/>
                      <a:pt x="0" y="9"/>
                    </a:cubicBezTo>
                    <a:lnTo>
                      <a:pt x="0" y="206"/>
                    </a:lnTo>
                    <a:cubicBezTo>
                      <a:pt x="0" y="206"/>
                      <a:pt x="0" y="215"/>
                      <a:pt x="9" y="215"/>
                    </a:cubicBezTo>
                    <a:cubicBezTo>
                      <a:pt x="26" y="215"/>
                      <a:pt x="34" y="206"/>
                      <a:pt x="26" y="206"/>
                    </a:cubicBez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2" name="Google Shape;2897;p46"/>
              <p:cNvSpPr/>
              <p:nvPr/>
            </p:nvSpPr>
            <p:spPr>
              <a:xfrm>
                <a:off x="3719050" y="2395900"/>
                <a:ext cx="650" cy="5400"/>
              </a:xfrm>
              <a:custGeom>
                <a:avLst/>
                <a:gdLst/>
                <a:ahLst/>
                <a:cxnLst/>
                <a:rect l="l" t="t" r="r" b="b"/>
                <a:pathLst>
                  <a:path w="26" h="216" extrusionOk="0">
                    <a:moveTo>
                      <a:pt x="17" y="1"/>
                    </a:moveTo>
                    <a:cubicBezTo>
                      <a:pt x="17" y="1"/>
                      <a:pt x="0" y="1"/>
                      <a:pt x="0" y="9"/>
                    </a:cubicBezTo>
                    <a:lnTo>
                      <a:pt x="0" y="206"/>
                    </a:lnTo>
                    <a:cubicBezTo>
                      <a:pt x="0" y="206"/>
                      <a:pt x="0" y="215"/>
                      <a:pt x="17" y="215"/>
                    </a:cubicBezTo>
                    <a:cubicBezTo>
                      <a:pt x="26" y="215"/>
                      <a:pt x="26" y="215"/>
                      <a:pt x="26" y="206"/>
                    </a:cubicBezTo>
                    <a:lnTo>
                      <a:pt x="26" y="9"/>
                    </a:lnTo>
                    <a:cubicBezTo>
                      <a:pt x="26" y="9"/>
                      <a:pt x="26"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3" name="Google Shape;2898;p46"/>
              <p:cNvSpPr/>
              <p:nvPr/>
            </p:nvSpPr>
            <p:spPr>
              <a:xfrm>
                <a:off x="3725275" y="2389675"/>
                <a:ext cx="650" cy="5400"/>
              </a:xfrm>
              <a:custGeom>
                <a:avLst/>
                <a:gdLst/>
                <a:ahLst/>
                <a:cxnLst/>
                <a:rect l="l" t="t" r="r" b="b"/>
                <a:pathLst>
                  <a:path w="26" h="216" extrusionOk="0">
                    <a:moveTo>
                      <a:pt x="9" y="1"/>
                    </a:moveTo>
                    <a:cubicBezTo>
                      <a:pt x="9" y="1"/>
                      <a:pt x="0" y="1"/>
                      <a:pt x="0" y="18"/>
                    </a:cubicBezTo>
                    <a:lnTo>
                      <a:pt x="0" y="207"/>
                    </a:lnTo>
                    <a:cubicBezTo>
                      <a:pt x="0" y="207"/>
                      <a:pt x="0" y="215"/>
                      <a:pt x="9" y="215"/>
                    </a:cubicBezTo>
                    <a:cubicBezTo>
                      <a:pt x="26" y="215"/>
                      <a:pt x="26" y="207"/>
                      <a:pt x="26" y="207"/>
                    </a:cubicBezTo>
                    <a:lnTo>
                      <a:pt x="26" y="18"/>
                    </a:lnTo>
                    <a:cubicBezTo>
                      <a:pt x="26" y="18"/>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4" name="Google Shape;2899;p46"/>
              <p:cNvSpPr/>
              <p:nvPr/>
            </p:nvSpPr>
            <p:spPr>
              <a:xfrm>
                <a:off x="3702325" y="2401050"/>
                <a:ext cx="450" cy="4100"/>
              </a:xfrm>
              <a:custGeom>
                <a:avLst/>
                <a:gdLst/>
                <a:ahLst/>
                <a:cxnLst/>
                <a:rect l="l" t="t" r="r" b="b"/>
                <a:pathLst>
                  <a:path w="18" h="164" extrusionOk="0">
                    <a:moveTo>
                      <a:pt x="9" y="0"/>
                    </a:moveTo>
                    <a:cubicBezTo>
                      <a:pt x="9" y="0"/>
                      <a:pt x="0" y="0"/>
                      <a:pt x="0" y="9"/>
                    </a:cubicBezTo>
                    <a:lnTo>
                      <a:pt x="0" y="146"/>
                    </a:lnTo>
                    <a:cubicBezTo>
                      <a:pt x="0" y="146"/>
                      <a:pt x="0" y="163"/>
                      <a:pt x="9" y="163"/>
                    </a:cubicBezTo>
                    <a:cubicBezTo>
                      <a:pt x="17" y="163"/>
                      <a:pt x="17" y="146"/>
                      <a:pt x="17" y="146"/>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5" name="Google Shape;2900;p46"/>
              <p:cNvSpPr/>
              <p:nvPr/>
            </p:nvSpPr>
            <p:spPr>
              <a:xfrm>
                <a:off x="3710900" y="2401050"/>
                <a:ext cx="450" cy="4100"/>
              </a:xfrm>
              <a:custGeom>
                <a:avLst/>
                <a:gdLst/>
                <a:ahLst/>
                <a:cxnLst/>
                <a:rect l="l" t="t" r="r" b="b"/>
                <a:pathLst>
                  <a:path w="18" h="164" extrusionOk="0">
                    <a:moveTo>
                      <a:pt x="9" y="0"/>
                    </a:moveTo>
                    <a:cubicBezTo>
                      <a:pt x="9" y="0"/>
                      <a:pt x="0" y="0"/>
                      <a:pt x="0" y="9"/>
                    </a:cubicBezTo>
                    <a:lnTo>
                      <a:pt x="0" y="146"/>
                    </a:lnTo>
                    <a:cubicBezTo>
                      <a:pt x="0" y="146"/>
                      <a:pt x="0" y="163"/>
                      <a:pt x="9" y="163"/>
                    </a:cubicBezTo>
                    <a:cubicBezTo>
                      <a:pt x="17" y="163"/>
                      <a:pt x="17" y="146"/>
                      <a:pt x="17" y="146"/>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6" name="Google Shape;2901;p46"/>
              <p:cNvSpPr/>
              <p:nvPr/>
            </p:nvSpPr>
            <p:spPr>
              <a:xfrm>
                <a:off x="3672275" y="2390850"/>
                <a:ext cx="57950" cy="31025"/>
              </a:xfrm>
              <a:custGeom>
                <a:avLst/>
                <a:gdLst/>
                <a:ahLst/>
                <a:cxnLst/>
                <a:rect l="l" t="t" r="r" b="b"/>
                <a:pathLst>
                  <a:path w="2318" h="1241" extrusionOk="0">
                    <a:moveTo>
                      <a:pt x="2292" y="1"/>
                    </a:moveTo>
                    <a:cubicBezTo>
                      <a:pt x="2289" y="1"/>
                      <a:pt x="2287" y="5"/>
                      <a:pt x="2283" y="14"/>
                    </a:cubicBezTo>
                    <a:lnTo>
                      <a:pt x="1743" y="546"/>
                    </a:lnTo>
                    <a:lnTo>
                      <a:pt x="1168" y="546"/>
                    </a:lnTo>
                    <a:lnTo>
                      <a:pt x="490" y="1224"/>
                    </a:lnTo>
                    <a:lnTo>
                      <a:pt x="9" y="1224"/>
                    </a:lnTo>
                    <a:cubicBezTo>
                      <a:pt x="9" y="1224"/>
                      <a:pt x="1" y="1224"/>
                      <a:pt x="1" y="1232"/>
                    </a:cubicBezTo>
                    <a:cubicBezTo>
                      <a:pt x="1" y="1232"/>
                      <a:pt x="1" y="1241"/>
                      <a:pt x="9" y="1241"/>
                    </a:cubicBezTo>
                    <a:lnTo>
                      <a:pt x="498" y="1241"/>
                    </a:lnTo>
                    <a:lnTo>
                      <a:pt x="1185" y="571"/>
                    </a:lnTo>
                    <a:lnTo>
                      <a:pt x="1768" y="571"/>
                    </a:lnTo>
                    <a:lnTo>
                      <a:pt x="2300" y="31"/>
                    </a:lnTo>
                    <a:cubicBezTo>
                      <a:pt x="2317" y="22"/>
                      <a:pt x="2317" y="22"/>
                      <a:pt x="2300" y="14"/>
                    </a:cubicBezTo>
                    <a:cubicBezTo>
                      <a:pt x="2296" y="5"/>
                      <a:pt x="2294" y="1"/>
                      <a:pt x="2292"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7" name="Google Shape;2902;p46"/>
              <p:cNvSpPr/>
              <p:nvPr/>
            </p:nvSpPr>
            <p:spPr>
              <a:xfrm>
                <a:off x="3671850" y="2385875"/>
                <a:ext cx="57950" cy="32575"/>
              </a:xfrm>
              <a:custGeom>
                <a:avLst/>
                <a:gdLst/>
                <a:ahLst/>
                <a:cxnLst/>
                <a:rect l="l" t="t" r="r" b="b"/>
                <a:pathLst>
                  <a:path w="2318" h="1303" extrusionOk="0">
                    <a:moveTo>
                      <a:pt x="2291" y="0"/>
                    </a:moveTo>
                    <a:cubicBezTo>
                      <a:pt x="2285" y="0"/>
                      <a:pt x="2279" y="3"/>
                      <a:pt x="2274" y="7"/>
                    </a:cubicBezTo>
                    <a:lnTo>
                      <a:pt x="1699" y="582"/>
                    </a:lnTo>
                    <a:lnTo>
                      <a:pt x="1116" y="582"/>
                    </a:lnTo>
                    <a:lnTo>
                      <a:pt x="447" y="1260"/>
                    </a:lnTo>
                    <a:lnTo>
                      <a:pt x="26" y="1260"/>
                    </a:lnTo>
                    <a:cubicBezTo>
                      <a:pt x="18" y="1260"/>
                      <a:pt x="1" y="1268"/>
                      <a:pt x="1" y="1285"/>
                    </a:cubicBezTo>
                    <a:cubicBezTo>
                      <a:pt x="1" y="1294"/>
                      <a:pt x="18" y="1302"/>
                      <a:pt x="26" y="1302"/>
                    </a:cubicBezTo>
                    <a:lnTo>
                      <a:pt x="464" y="1302"/>
                    </a:lnTo>
                    <a:lnTo>
                      <a:pt x="1142" y="625"/>
                    </a:lnTo>
                    <a:lnTo>
                      <a:pt x="1717" y="625"/>
                    </a:lnTo>
                    <a:lnTo>
                      <a:pt x="2309" y="41"/>
                    </a:lnTo>
                    <a:cubicBezTo>
                      <a:pt x="2317" y="24"/>
                      <a:pt x="2317" y="15"/>
                      <a:pt x="2309" y="7"/>
                    </a:cubicBezTo>
                    <a:cubicBezTo>
                      <a:pt x="2304" y="3"/>
                      <a:pt x="2298" y="0"/>
                      <a:pt x="229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8" name="Google Shape;2903;p46"/>
              <p:cNvSpPr/>
              <p:nvPr/>
            </p:nvSpPr>
            <p:spPr>
              <a:xfrm>
                <a:off x="3684075" y="2357350"/>
                <a:ext cx="44650" cy="30200"/>
              </a:xfrm>
              <a:custGeom>
                <a:avLst/>
                <a:gdLst/>
                <a:ahLst/>
                <a:cxnLst/>
                <a:rect l="l" t="t" r="r" b="b"/>
                <a:pathLst>
                  <a:path w="1786" h="1208" extrusionOk="0">
                    <a:moveTo>
                      <a:pt x="1760" y="0"/>
                    </a:moveTo>
                    <a:cubicBezTo>
                      <a:pt x="1753" y="0"/>
                      <a:pt x="1747" y="2"/>
                      <a:pt x="1742" y="7"/>
                    </a:cubicBezTo>
                    <a:lnTo>
                      <a:pt x="1228" y="522"/>
                    </a:lnTo>
                    <a:lnTo>
                      <a:pt x="653" y="522"/>
                    </a:lnTo>
                    <a:lnTo>
                      <a:pt x="9" y="1165"/>
                    </a:lnTo>
                    <a:cubicBezTo>
                      <a:pt x="1" y="1182"/>
                      <a:pt x="1" y="1191"/>
                      <a:pt x="9" y="1199"/>
                    </a:cubicBezTo>
                    <a:cubicBezTo>
                      <a:pt x="9" y="1208"/>
                      <a:pt x="9" y="1208"/>
                      <a:pt x="18" y="1208"/>
                    </a:cubicBezTo>
                    <a:cubicBezTo>
                      <a:pt x="18" y="1208"/>
                      <a:pt x="26" y="1199"/>
                      <a:pt x="35" y="1199"/>
                    </a:cubicBezTo>
                    <a:lnTo>
                      <a:pt x="670" y="564"/>
                    </a:lnTo>
                    <a:lnTo>
                      <a:pt x="1253" y="564"/>
                    </a:lnTo>
                    <a:lnTo>
                      <a:pt x="1777" y="41"/>
                    </a:lnTo>
                    <a:cubicBezTo>
                      <a:pt x="1785" y="33"/>
                      <a:pt x="1785" y="24"/>
                      <a:pt x="1777" y="7"/>
                    </a:cubicBezTo>
                    <a:cubicBezTo>
                      <a:pt x="1772" y="2"/>
                      <a:pt x="1766" y="0"/>
                      <a:pt x="176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9" name="Google Shape;2904;p46"/>
              <p:cNvSpPr/>
              <p:nvPr/>
            </p:nvSpPr>
            <p:spPr>
              <a:xfrm>
                <a:off x="3704875" y="2336750"/>
                <a:ext cx="27925" cy="21650"/>
              </a:xfrm>
              <a:custGeom>
                <a:avLst/>
                <a:gdLst/>
                <a:ahLst/>
                <a:cxnLst/>
                <a:rect l="l" t="t" r="r" b="b"/>
                <a:pathLst>
                  <a:path w="1117" h="866" extrusionOk="0">
                    <a:moveTo>
                      <a:pt x="30" y="1"/>
                    </a:moveTo>
                    <a:cubicBezTo>
                      <a:pt x="25" y="1"/>
                      <a:pt x="18" y="3"/>
                      <a:pt x="10" y="7"/>
                    </a:cubicBezTo>
                    <a:cubicBezTo>
                      <a:pt x="1" y="16"/>
                      <a:pt x="1" y="24"/>
                      <a:pt x="10" y="41"/>
                    </a:cubicBezTo>
                    <a:lnTo>
                      <a:pt x="842" y="865"/>
                    </a:lnTo>
                    <a:lnTo>
                      <a:pt x="1099" y="865"/>
                    </a:lnTo>
                    <a:cubicBezTo>
                      <a:pt x="1108" y="865"/>
                      <a:pt x="1116" y="857"/>
                      <a:pt x="1116" y="848"/>
                    </a:cubicBezTo>
                    <a:cubicBezTo>
                      <a:pt x="1116" y="831"/>
                      <a:pt x="1108" y="822"/>
                      <a:pt x="1099" y="822"/>
                    </a:cubicBezTo>
                    <a:lnTo>
                      <a:pt x="859" y="822"/>
                    </a:lnTo>
                    <a:lnTo>
                      <a:pt x="44" y="7"/>
                    </a:lnTo>
                    <a:cubicBezTo>
                      <a:pt x="40" y="3"/>
                      <a:pt x="35" y="1"/>
                      <a:pt x="3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0" name="Google Shape;2905;p46"/>
              <p:cNvSpPr/>
              <p:nvPr/>
            </p:nvSpPr>
            <p:spPr>
              <a:xfrm>
                <a:off x="3752300" y="2404275"/>
                <a:ext cx="4950" cy="17600"/>
              </a:xfrm>
              <a:custGeom>
                <a:avLst/>
                <a:gdLst/>
                <a:ahLst/>
                <a:cxnLst/>
                <a:rect l="l" t="t" r="r" b="b"/>
                <a:pathLst>
                  <a:path w="198" h="704" extrusionOk="0">
                    <a:moveTo>
                      <a:pt x="0" y="0"/>
                    </a:moveTo>
                    <a:lnTo>
                      <a:pt x="0" y="704"/>
                    </a:lnTo>
                    <a:lnTo>
                      <a:pt x="197" y="704"/>
                    </a:lnTo>
                    <a:lnTo>
                      <a:pt x="197"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1" name="Google Shape;2906;p46"/>
              <p:cNvSpPr/>
              <p:nvPr/>
            </p:nvSpPr>
            <p:spPr>
              <a:xfrm>
                <a:off x="3777600" y="2404275"/>
                <a:ext cx="4950" cy="17600"/>
              </a:xfrm>
              <a:custGeom>
                <a:avLst/>
                <a:gdLst/>
                <a:ahLst/>
                <a:cxnLst/>
                <a:rect l="l" t="t" r="r" b="b"/>
                <a:pathLst>
                  <a:path w="198" h="704" extrusionOk="0">
                    <a:moveTo>
                      <a:pt x="0" y="0"/>
                    </a:moveTo>
                    <a:lnTo>
                      <a:pt x="0" y="704"/>
                    </a:lnTo>
                    <a:lnTo>
                      <a:pt x="198" y="704"/>
                    </a:lnTo>
                    <a:lnTo>
                      <a:pt x="198"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2" name="Google Shape;2907;p46"/>
              <p:cNvSpPr/>
              <p:nvPr/>
            </p:nvSpPr>
            <p:spPr>
              <a:xfrm>
                <a:off x="3732350" y="2418425"/>
                <a:ext cx="62650" cy="3450"/>
              </a:xfrm>
              <a:custGeom>
                <a:avLst/>
                <a:gdLst/>
                <a:ahLst/>
                <a:cxnLst/>
                <a:rect l="l" t="t" r="r" b="b"/>
                <a:pathLst>
                  <a:path w="2506" h="138" extrusionOk="0">
                    <a:moveTo>
                      <a:pt x="0" y="0"/>
                    </a:moveTo>
                    <a:lnTo>
                      <a:pt x="0" y="138"/>
                    </a:lnTo>
                    <a:lnTo>
                      <a:pt x="2505" y="138"/>
                    </a:lnTo>
                    <a:lnTo>
                      <a:pt x="250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3" name="Google Shape;2908;p46"/>
              <p:cNvSpPr/>
              <p:nvPr/>
            </p:nvSpPr>
            <p:spPr>
              <a:xfrm>
                <a:off x="3764950" y="2365650"/>
                <a:ext cx="78300" cy="3250"/>
              </a:xfrm>
              <a:custGeom>
                <a:avLst/>
                <a:gdLst/>
                <a:ahLst/>
                <a:cxnLst/>
                <a:rect l="l" t="t" r="r" b="b"/>
                <a:pathLst>
                  <a:path w="3132" h="130" extrusionOk="0">
                    <a:moveTo>
                      <a:pt x="0" y="1"/>
                    </a:moveTo>
                    <a:lnTo>
                      <a:pt x="0" y="130"/>
                    </a:lnTo>
                    <a:lnTo>
                      <a:pt x="3132" y="130"/>
                    </a:lnTo>
                    <a:lnTo>
                      <a:pt x="31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26" name="Google Shape;2909;p46"/>
            <p:cNvGrpSpPr/>
            <p:nvPr/>
          </p:nvGrpSpPr>
          <p:grpSpPr>
            <a:xfrm>
              <a:off x="345804" y="1992465"/>
              <a:ext cx="2813006" cy="3073802"/>
              <a:chOff x="1948200" y="2049075"/>
              <a:chExt cx="488650" cy="533947"/>
            </a:xfrm>
          </p:grpSpPr>
          <p:sp>
            <p:nvSpPr>
              <p:cNvPr id="27" name="Google Shape;2910;p46"/>
              <p:cNvSpPr/>
              <p:nvPr/>
            </p:nvSpPr>
            <p:spPr>
              <a:xfrm>
                <a:off x="1988525" y="2390100"/>
                <a:ext cx="44425" cy="27050"/>
              </a:xfrm>
              <a:custGeom>
                <a:avLst/>
                <a:gdLst/>
                <a:ahLst/>
                <a:cxnLst/>
                <a:rect l="l" t="t" r="r" b="b"/>
                <a:pathLst>
                  <a:path w="1777" h="1082" extrusionOk="0">
                    <a:moveTo>
                      <a:pt x="1768" y="1"/>
                    </a:moveTo>
                    <a:lnTo>
                      <a:pt x="1" y="1048"/>
                    </a:lnTo>
                    <a:lnTo>
                      <a:pt x="18" y="1082"/>
                    </a:lnTo>
                    <a:lnTo>
                      <a:pt x="1777" y="27"/>
                    </a:lnTo>
                    <a:lnTo>
                      <a:pt x="176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 name="Google Shape;2911;p46"/>
              <p:cNvSpPr/>
              <p:nvPr/>
            </p:nvSpPr>
            <p:spPr>
              <a:xfrm>
                <a:off x="2000975" y="2394625"/>
                <a:ext cx="32200" cy="29175"/>
              </a:xfrm>
              <a:custGeom>
                <a:avLst/>
                <a:gdLst/>
                <a:ahLst/>
                <a:cxnLst/>
                <a:rect l="l" t="t" r="r" b="b"/>
                <a:pathLst>
                  <a:path w="1288" h="1167" extrusionOk="0">
                    <a:moveTo>
                      <a:pt x="1262" y="0"/>
                    </a:moveTo>
                    <a:lnTo>
                      <a:pt x="0" y="1133"/>
                    </a:lnTo>
                    <a:lnTo>
                      <a:pt x="35" y="1167"/>
                    </a:lnTo>
                    <a:lnTo>
                      <a:pt x="1287" y="34"/>
                    </a:lnTo>
                    <a:lnTo>
                      <a:pt x="126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 name="Google Shape;2912;p46"/>
              <p:cNvSpPr/>
              <p:nvPr/>
            </p:nvSpPr>
            <p:spPr>
              <a:xfrm>
                <a:off x="1954000" y="2380450"/>
                <a:ext cx="78950" cy="19125"/>
              </a:xfrm>
              <a:custGeom>
                <a:avLst/>
                <a:gdLst/>
                <a:ahLst/>
                <a:cxnLst/>
                <a:rect l="l" t="t" r="r" b="b"/>
                <a:pathLst>
                  <a:path w="3158" h="765" extrusionOk="0">
                    <a:moveTo>
                      <a:pt x="3141" y="1"/>
                    </a:moveTo>
                    <a:lnTo>
                      <a:pt x="0" y="730"/>
                    </a:lnTo>
                    <a:lnTo>
                      <a:pt x="9" y="764"/>
                    </a:lnTo>
                    <a:lnTo>
                      <a:pt x="3158" y="35"/>
                    </a:lnTo>
                    <a:lnTo>
                      <a:pt x="314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 name="Google Shape;2913;p46"/>
              <p:cNvSpPr/>
              <p:nvPr/>
            </p:nvSpPr>
            <p:spPr>
              <a:xfrm>
                <a:off x="1952275" y="2374875"/>
                <a:ext cx="80900" cy="23625"/>
              </a:xfrm>
              <a:custGeom>
                <a:avLst/>
                <a:gdLst/>
                <a:ahLst/>
                <a:cxnLst/>
                <a:rect l="l" t="t" r="r" b="b"/>
                <a:pathLst>
                  <a:path w="3236" h="945" extrusionOk="0">
                    <a:moveTo>
                      <a:pt x="3227" y="1"/>
                    </a:moveTo>
                    <a:lnTo>
                      <a:pt x="1" y="902"/>
                    </a:lnTo>
                    <a:lnTo>
                      <a:pt x="18" y="944"/>
                    </a:lnTo>
                    <a:lnTo>
                      <a:pt x="3235" y="44"/>
                    </a:lnTo>
                    <a:lnTo>
                      <a:pt x="322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 name="Google Shape;2914;p46"/>
              <p:cNvSpPr/>
              <p:nvPr/>
            </p:nvSpPr>
            <p:spPr>
              <a:xfrm>
                <a:off x="2029925" y="2373600"/>
                <a:ext cx="5600" cy="43350"/>
              </a:xfrm>
              <a:custGeom>
                <a:avLst/>
                <a:gdLst/>
                <a:ahLst/>
                <a:cxnLst/>
                <a:rect l="l" t="t" r="r" b="b"/>
                <a:pathLst>
                  <a:path w="224" h="1734" extrusionOk="0">
                    <a:moveTo>
                      <a:pt x="61" y="0"/>
                    </a:moveTo>
                    <a:lnTo>
                      <a:pt x="1" y="1733"/>
                    </a:lnTo>
                    <a:lnTo>
                      <a:pt x="224" y="1733"/>
                    </a:lnTo>
                    <a:lnTo>
                      <a:pt x="16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 name="Google Shape;2915;p46"/>
              <p:cNvSpPr/>
              <p:nvPr/>
            </p:nvSpPr>
            <p:spPr>
              <a:xfrm>
                <a:off x="2143600" y="2376175"/>
                <a:ext cx="24475" cy="38625"/>
              </a:xfrm>
              <a:custGeom>
                <a:avLst/>
                <a:gdLst/>
                <a:ahLst/>
                <a:cxnLst/>
                <a:rect l="l" t="t" r="r" b="b"/>
                <a:pathLst>
                  <a:path w="979" h="1545" extrusionOk="0">
                    <a:moveTo>
                      <a:pt x="1" y="0"/>
                    </a:moveTo>
                    <a:lnTo>
                      <a:pt x="1" y="1545"/>
                    </a:lnTo>
                    <a:lnTo>
                      <a:pt x="979" y="1545"/>
                    </a:lnTo>
                    <a:lnTo>
                      <a:pt x="97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 name="Google Shape;2916;p46"/>
              <p:cNvSpPr/>
              <p:nvPr/>
            </p:nvSpPr>
            <p:spPr>
              <a:xfrm>
                <a:off x="2143600" y="2406625"/>
                <a:ext cx="24475" cy="7950"/>
              </a:xfrm>
              <a:custGeom>
                <a:avLst/>
                <a:gdLst/>
                <a:ahLst/>
                <a:cxnLst/>
                <a:rect l="l" t="t" r="r" b="b"/>
                <a:pathLst>
                  <a:path w="979" h="318" extrusionOk="0">
                    <a:moveTo>
                      <a:pt x="1" y="1"/>
                    </a:moveTo>
                    <a:lnTo>
                      <a:pt x="1" y="318"/>
                    </a:lnTo>
                    <a:lnTo>
                      <a:pt x="979" y="318"/>
                    </a:lnTo>
                    <a:lnTo>
                      <a:pt x="979"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 name="Google Shape;2917;p46"/>
              <p:cNvSpPr/>
              <p:nvPr/>
            </p:nvSpPr>
            <p:spPr>
              <a:xfrm>
                <a:off x="2139325" y="2360075"/>
                <a:ext cx="33275" cy="17625"/>
              </a:xfrm>
              <a:custGeom>
                <a:avLst/>
                <a:gdLst/>
                <a:ahLst/>
                <a:cxnLst/>
                <a:rect l="l" t="t" r="r" b="b"/>
                <a:pathLst>
                  <a:path w="1331" h="705" extrusionOk="0">
                    <a:moveTo>
                      <a:pt x="0" y="1"/>
                    </a:moveTo>
                    <a:lnTo>
                      <a:pt x="0" y="704"/>
                    </a:lnTo>
                    <a:lnTo>
                      <a:pt x="1330" y="704"/>
                    </a:lnTo>
                    <a:lnTo>
                      <a:pt x="133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 name="Google Shape;2918;p46"/>
              <p:cNvSpPr/>
              <p:nvPr/>
            </p:nvSpPr>
            <p:spPr>
              <a:xfrm>
                <a:off x="2139325" y="2356000"/>
                <a:ext cx="33275" cy="4100"/>
              </a:xfrm>
              <a:custGeom>
                <a:avLst/>
                <a:gdLst/>
                <a:ahLst/>
                <a:cxnLst/>
                <a:rect l="l" t="t" r="r" b="b"/>
                <a:pathLst>
                  <a:path w="1331" h="164" extrusionOk="0">
                    <a:moveTo>
                      <a:pt x="69" y="1"/>
                    </a:moveTo>
                    <a:lnTo>
                      <a:pt x="0" y="164"/>
                    </a:lnTo>
                    <a:lnTo>
                      <a:pt x="1330" y="164"/>
                    </a:lnTo>
                    <a:lnTo>
                      <a:pt x="1261"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 name="Google Shape;2919;p46"/>
              <p:cNvSpPr/>
              <p:nvPr/>
            </p:nvSpPr>
            <p:spPr>
              <a:xfrm>
                <a:off x="2147250" y="2252200"/>
                <a:ext cx="8825" cy="101675"/>
              </a:xfrm>
              <a:custGeom>
                <a:avLst/>
                <a:gdLst/>
                <a:ahLst/>
                <a:cxnLst/>
                <a:rect l="l" t="t" r="r" b="b"/>
                <a:pathLst>
                  <a:path w="353" h="4067" extrusionOk="0">
                    <a:moveTo>
                      <a:pt x="155" y="0"/>
                    </a:moveTo>
                    <a:lnTo>
                      <a:pt x="1" y="4067"/>
                    </a:lnTo>
                    <a:lnTo>
                      <a:pt x="352" y="4067"/>
                    </a:lnTo>
                    <a:lnTo>
                      <a:pt x="3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 name="Google Shape;2920;p46"/>
              <p:cNvSpPr/>
              <p:nvPr/>
            </p:nvSpPr>
            <p:spPr>
              <a:xfrm>
                <a:off x="2156050" y="2252200"/>
                <a:ext cx="8825" cy="101675"/>
              </a:xfrm>
              <a:custGeom>
                <a:avLst/>
                <a:gdLst/>
                <a:ahLst/>
                <a:cxnLst/>
                <a:rect l="l" t="t" r="r" b="b"/>
                <a:pathLst>
                  <a:path w="353" h="4067" extrusionOk="0">
                    <a:moveTo>
                      <a:pt x="0" y="0"/>
                    </a:moveTo>
                    <a:lnTo>
                      <a:pt x="0" y="4067"/>
                    </a:lnTo>
                    <a:lnTo>
                      <a:pt x="352" y="4067"/>
                    </a:lnTo>
                    <a:lnTo>
                      <a:pt x="18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 name="Google Shape;2921;p46"/>
              <p:cNvSpPr/>
              <p:nvPr/>
            </p:nvSpPr>
            <p:spPr>
              <a:xfrm>
                <a:off x="2146600" y="2251750"/>
                <a:ext cx="5400" cy="104275"/>
              </a:xfrm>
              <a:custGeom>
                <a:avLst/>
                <a:gdLst/>
                <a:ahLst/>
                <a:cxnLst/>
                <a:rect l="l" t="t" r="r" b="b"/>
                <a:pathLst>
                  <a:path w="216" h="4171" extrusionOk="0">
                    <a:moveTo>
                      <a:pt x="155" y="1"/>
                    </a:moveTo>
                    <a:lnTo>
                      <a:pt x="1" y="4162"/>
                    </a:lnTo>
                    <a:lnTo>
                      <a:pt x="61" y="4171"/>
                    </a:lnTo>
                    <a:lnTo>
                      <a:pt x="215"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 name="Google Shape;2922;p46"/>
              <p:cNvSpPr/>
              <p:nvPr/>
            </p:nvSpPr>
            <p:spPr>
              <a:xfrm>
                <a:off x="2159700" y="2251750"/>
                <a:ext cx="5375" cy="104275"/>
              </a:xfrm>
              <a:custGeom>
                <a:avLst/>
                <a:gdLst/>
                <a:ahLst/>
                <a:cxnLst/>
                <a:rect l="l" t="t" r="r" b="b"/>
                <a:pathLst>
                  <a:path w="215" h="4171" extrusionOk="0">
                    <a:moveTo>
                      <a:pt x="0" y="1"/>
                    </a:moveTo>
                    <a:lnTo>
                      <a:pt x="155" y="4171"/>
                    </a:lnTo>
                    <a:lnTo>
                      <a:pt x="215" y="4162"/>
                    </a:lnTo>
                    <a:lnTo>
                      <a:pt x="6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 name="Google Shape;2923;p46"/>
              <p:cNvSpPr/>
              <p:nvPr/>
            </p:nvSpPr>
            <p:spPr>
              <a:xfrm>
                <a:off x="2147675" y="2346150"/>
                <a:ext cx="16125" cy="1725"/>
              </a:xfrm>
              <a:custGeom>
                <a:avLst/>
                <a:gdLst/>
                <a:ahLst/>
                <a:cxnLst/>
                <a:rect l="l" t="t" r="r" b="b"/>
                <a:pathLst>
                  <a:path w="645" h="69" extrusionOk="0">
                    <a:moveTo>
                      <a:pt x="1" y="0"/>
                    </a:moveTo>
                    <a:lnTo>
                      <a:pt x="1" y="69"/>
                    </a:lnTo>
                    <a:lnTo>
                      <a:pt x="644" y="69"/>
                    </a:lnTo>
                    <a:lnTo>
                      <a:pt x="644"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 name="Google Shape;2924;p46"/>
              <p:cNvSpPr/>
              <p:nvPr/>
            </p:nvSpPr>
            <p:spPr>
              <a:xfrm>
                <a:off x="2148550" y="2327275"/>
                <a:ext cx="14825" cy="1950"/>
              </a:xfrm>
              <a:custGeom>
                <a:avLst/>
                <a:gdLst/>
                <a:ahLst/>
                <a:cxnLst/>
                <a:rect l="l" t="t" r="r" b="b"/>
                <a:pathLst>
                  <a:path w="593" h="78" extrusionOk="0">
                    <a:moveTo>
                      <a:pt x="0" y="0"/>
                    </a:moveTo>
                    <a:lnTo>
                      <a:pt x="0" y="77"/>
                    </a:lnTo>
                    <a:lnTo>
                      <a:pt x="592" y="77"/>
                    </a:lnTo>
                    <a:lnTo>
                      <a:pt x="59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 name="Google Shape;2925;p46"/>
              <p:cNvSpPr/>
              <p:nvPr/>
            </p:nvSpPr>
            <p:spPr>
              <a:xfrm>
                <a:off x="2149175" y="2308600"/>
                <a:ext cx="13550" cy="1750"/>
              </a:xfrm>
              <a:custGeom>
                <a:avLst/>
                <a:gdLst/>
                <a:ahLst/>
                <a:cxnLst/>
                <a:rect l="l" t="t" r="r" b="b"/>
                <a:pathLst>
                  <a:path w="542" h="70" extrusionOk="0">
                    <a:moveTo>
                      <a:pt x="1" y="1"/>
                    </a:moveTo>
                    <a:lnTo>
                      <a:pt x="1" y="69"/>
                    </a:lnTo>
                    <a:lnTo>
                      <a:pt x="541" y="69"/>
                    </a:lnTo>
                    <a:lnTo>
                      <a:pt x="54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 name="Google Shape;2926;p46"/>
              <p:cNvSpPr/>
              <p:nvPr/>
            </p:nvSpPr>
            <p:spPr>
              <a:xfrm>
                <a:off x="2149825" y="2289725"/>
                <a:ext cx="12050" cy="1950"/>
              </a:xfrm>
              <a:custGeom>
                <a:avLst/>
                <a:gdLst/>
                <a:ahLst/>
                <a:cxnLst/>
                <a:rect l="l" t="t" r="r" b="b"/>
                <a:pathLst>
                  <a:path w="482" h="78" extrusionOk="0">
                    <a:moveTo>
                      <a:pt x="1" y="1"/>
                    </a:moveTo>
                    <a:lnTo>
                      <a:pt x="1" y="78"/>
                    </a:lnTo>
                    <a:lnTo>
                      <a:pt x="481" y="78"/>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 name="Google Shape;2927;p46"/>
              <p:cNvSpPr/>
              <p:nvPr/>
            </p:nvSpPr>
            <p:spPr>
              <a:xfrm>
                <a:off x="2150675" y="2271075"/>
                <a:ext cx="10750" cy="1725"/>
              </a:xfrm>
              <a:custGeom>
                <a:avLst/>
                <a:gdLst/>
                <a:ahLst/>
                <a:cxnLst/>
                <a:rect l="l" t="t" r="r" b="b"/>
                <a:pathLst>
                  <a:path w="430" h="69" extrusionOk="0">
                    <a:moveTo>
                      <a:pt x="1" y="0"/>
                    </a:moveTo>
                    <a:lnTo>
                      <a:pt x="1" y="69"/>
                    </a:lnTo>
                    <a:lnTo>
                      <a:pt x="430" y="69"/>
                    </a:lnTo>
                    <a:lnTo>
                      <a:pt x="430"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 name="Google Shape;2928;p46"/>
              <p:cNvSpPr/>
              <p:nvPr/>
            </p:nvSpPr>
            <p:spPr>
              <a:xfrm>
                <a:off x="2145325" y="2351925"/>
                <a:ext cx="20825" cy="4100"/>
              </a:xfrm>
              <a:custGeom>
                <a:avLst/>
                <a:gdLst/>
                <a:ahLst/>
                <a:cxnLst/>
                <a:rect l="l" t="t" r="r" b="b"/>
                <a:pathLst>
                  <a:path w="833" h="164" extrusionOk="0">
                    <a:moveTo>
                      <a:pt x="0" y="1"/>
                    </a:moveTo>
                    <a:lnTo>
                      <a:pt x="0" y="164"/>
                    </a:lnTo>
                    <a:lnTo>
                      <a:pt x="833" y="164"/>
                    </a:lnTo>
                    <a:lnTo>
                      <a:pt x="833"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 name="Google Shape;2929;p46"/>
              <p:cNvSpPr/>
              <p:nvPr/>
            </p:nvSpPr>
            <p:spPr>
              <a:xfrm>
                <a:off x="2147475" y="2251975"/>
                <a:ext cx="9450" cy="95700"/>
              </a:xfrm>
              <a:custGeom>
                <a:avLst/>
                <a:gdLst/>
                <a:ahLst/>
                <a:cxnLst/>
                <a:rect l="l" t="t" r="r" b="b"/>
                <a:pathLst>
                  <a:path w="378" h="3828" extrusionOk="0">
                    <a:moveTo>
                      <a:pt x="309" y="1"/>
                    </a:moveTo>
                    <a:lnTo>
                      <a:pt x="103" y="361"/>
                    </a:lnTo>
                    <a:lnTo>
                      <a:pt x="103" y="395"/>
                    </a:lnTo>
                    <a:lnTo>
                      <a:pt x="300" y="807"/>
                    </a:lnTo>
                    <a:lnTo>
                      <a:pt x="86" y="1159"/>
                    </a:lnTo>
                    <a:cubicBezTo>
                      <a:pt x="77" y="1167"/>
                      <a:pt x="77" y="1193"/>
                      <a:pt x="86" y="1202"/>
                    </a:cubicBezTo>
                    <a:lnTo>
                      <a:pt x="300" y="1554"/>
                    </a:lnTo>
                    <a:lnTo>
                      <a:pt x="52" y="1931"/>
                    </a:lnTo>
                    <a:cubicBezTo>
                      <a:pt x="43" y="1940"/>
                      <a:pt x="43" y="1965"/>
                      <a:pt x="52" y="1974"/>
                    </a:cubicBezTo>
                    <a:lnTo>
                      <a:pt x="292" y="2291"/>
                    </a:lnTo>
                    <a:lnTo>
                      <a:pt x="35" y="2609"/>
                    </a:lnTo>
                    <a:cubicBezTo>
                      <a:pt x="17" y="2617"/>
                      <a:pt x="17" y="2635"/>
                      <a:pt x="35" y="2652"/>
                    </a:cubicBezTo>
                    <a:lnTo>
                      <a:pt x="300" y="3046"/>
                    </a:lnTo>
                    <a:lnTo>
                      <a:pt x="9" y="3407"/>
                    </a:lnTo>
                    <a:cubicBezTo>
                      <a:pt x="0" y="3432"/>
                      <a:pt x="0" y="3450"/>
                      <a:pt x="9" y="3467"/>
                    </a:cubicBezTo>
                    <a:lnTo>
                      <a:pt x="318" y="3827"/>
                    </a:lnTo>
                    <a:lnTo>
                      <a:pt x="361" y="3776"/>
                    </a:lnTo>
                    <a:lnTo>
                      <a:pt x="77" y="3432"/>
                    </a:lnTo>
                    <a:lnTo>
                      <a:pt x="361" y="3081"/>
                    </a:lnTo>
                    <a:cubicBezTo>
                      <a:pt x="378" y="3064"/>
                      <a:pt x="378" y="3046"/>
                      <a:pt x="361" y="3038"/>
                    </a:cubicBezTo>
                    <a:lnTo>
                      <a:pt x="95" y="2635"/>
                    </a:lnTo>
                    <a:lnTo>
                      <a:pt x="352" y="2326"/>
                    </a:lnTo>
                    <a:cubicBezTo>
                      <a:pt x="361" y="2317"/>
                      <a:pt x="361" y="2291"/>
                      <a:pt x="352" y="2283"/>
                    </a:cubicBezTo>
                    <a:lnTo>
                      <a:pt x="120" y="1948"/>
                    </a:lnTo>
                    <a:lnTo>
                      <a:pt x="361" y="1579"/>
                    </a:lnTo>
                    <a:cubicBezTo>
                      <a:pt x="378" y="1562"/>
                      <a:pt x="378" y="1545"/>
                      <a:pt x="361" y="1536"/>
                    </a:cubicBezTo>
                    <a:lnTo>
                      <a:pt x="146" y="1176"/>
                    </a:lnTo>
                    <a:lnTo>
                      <a:pt x="361" y="824"/>
                    </a:lnTo>
                    <a:cubicBezTo>
                      <a:pt x="361" y="816"/>
                      <a:pt x="378" y="807"/>
                      <a:pt x="361" y="790"/>
                    </a:cubicBezTo>
                    <a:lnTo>
                      <a:pt x="172" y="387"/>
                    </a:lnTo>
                    <a:lnTo>
                      <a:pt x="361" y="43"/>
                    </a:lnTo>
                    <a:lnTo>
                      <a:pt x="30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 name="Google Shape;2930;p46"/>
              <p:cNvSpPr/>
              <p:nvPr/>
            </p:nvSpPr>
            <p:spPr>
              <a:xfrm>
                <a:off x="2154975" y="2251975"/>
                <a:ext cx="9250" cy="95700"/>
              </a:xfrm>
              <a:custGeom>
                <a:avLst/>
                <a:gdLst/>
                <a:ahLst/>
                <a:cxnLst/>
                <a:rect l="l" t="t" r="r" b="b"/>
                <a:pathLst>
                  <a:path w="370" h="3828" extrusionOk="0">
                    <a:moveTo>
                      <a:pt x="61" y="1"/>
                    </a:moveTo>
                    <a:lnTo>
                      <a:pt x="9" y="43"/>
                    </a:lnTo>
                    <a:lnTo>
                      <a:pt x="206" y="387"/>
                    </a:lnTo>
                    <a:lnTo>
                      <a:pt x="9" y="790"/>
                    </a:lnTo>
                    <a:cubicBezTo>
                      <a:pt x="0" y="807"/>
                      <a:pt x="0" y="816"/>
                      <a:pt x="9" y="824"/>
                    </a:cubicBezTo>
                    <a:lnTo>
                      <a:pt x="224" y="1176"/>
                    </a:lnTo>
                    <a:lnTo>
                      <a:pt x="9" y="1536"/>
                    </a:lnTo>
                    <a:cubicBezTo>
                      <a:pt x="0" y="1545"/>
                      <a:pt x="0" y="1562"/>
                      <a:pt x="9" y="1579"/>
                    </a:cubicBezTo>
                    <a:lnTo>
                      <a:pt x="258" y="1948"/>
                    </a:lnTo>
                    <a:lnTo>
                      <a:pt x="43" y="2283"/>
                    </a:lnTo>
                    <a:cubicBezTo>
                      <a:pt x="35" y="2291"/>
                      <a:pt x="35" y="2317"/>
                      <a:pt x="43" y="2326"/>
                    </a:cubicBezTo>
                    <a:lnTo>
                      <a:pt x="275" y="2635"/>
                    </a:lnTo>
                    <a:lnTo>
                      <a:pt x="9" y="3038"/>
                    </a:lnTo>
                    <a:cubicBezTo>
                      <a:pt x="0" y="3046"/>
                      <a:pt x="0" y="3064"/>
                      <a:pt x="9" y="3081"/>
                    </a:cubicBezTo>
                    <a:lnTo>
                      <a:pt x="301" y="3432"/>
                    </a:lnTo>
                    <a:lnTo>
                      <a:pt x="9" y="3776"/>
                    </a:lnTo>
                    <a:lnTo>
                      <a:pt x="52" y="3827"/>
                    </a:lnTo>
                    <a:lnTo>
                      <a:pt x="361" y="3458"/>
                    </a:lnTo>
                    <a:cubicBezTo>
                      <a:pt x="369" y="3441"/>
                      <a:pt x="369" y="3415"/>
                      <a:pt x="361" y="3407"/>
                    </a:cubicBezTo>
                    <a:lnTo>
                      <a:pt x="69" y="3046"/>
                    </a:lnTo>
                    <a:lnTo>
                      <a:pt x="344" y="2643"/>
                    </a:lnTo>
                    <a:cubicBezTo>
                      <a:pt x="352" y="2635"/>
                      <a:pt x="352" y="2617"/>
                      <a:pt x="344" y="2600"/>
                    </a:cubicBezTo>
                    <a:lnTo>
                      <a:pt x="103" y="2291"/>
                    </a:lnTo>
                    <a:lnTo>
                      <a:pt x="318" y="1974"/>
                    </a:lnTo>
                    <a:cubicBezTo>
                      <a:pt x="335" y="1957"/>
                      <a:pt x="335" y="1940"/>
                      <a:pt x="318" y="1931"/>
                    </a:cubicBezTo>
                    <a:lnTo>
                      <a:pt x="69" y="1554"/>
                    </a:lnTo>
                    <a:lnTo>
                      <a:pt x="284" y="1202"/>
                    </a:lnTo>
                    <a:cubicBezTo>
                      <a:pt x="301" y="1193"/>
                      <a:pt x="301" y="1167"/>
                      <a:pt x="284" y="1159"/>
                    </a:cubicBezTo>
                    <a:lnTo>
                      <a:pt x="69" y="807"/>
                    </a:lnTo>
                    <a:lnTo>
                      <a:pt x="266" y="395"/>
                    </a:lnTo>
                    <a:cubicBezTo>
                      <a:pt x="275" y="387"/>
                      <a:pt x="275" y="378"/>
                      <a:pt x="266" y="361"/>
                    </a:cubicBezTo>
                    <a:lnTo>
                      <a:pt x="6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 name="Google Shape;2931;p46"/>
              <p:cNvSpPr/>
              <p:nvPr/>
            </p:nvSpPr>
            <p:spPr>
              <a:xfrm>
                <a:off x="2150475" y="2234825"/>
                <a:ext cx="10950" cy="18675"/>
              </a:xfrm>
              <a:custGeom>
                <a:avLst/>
                <a:gdLst/>
                <a:ahLst/>
                <a:cxnLst/>
                <a:rect l="l" t="t" r="r" b="b"/>
                <a:pathLst>
                  <a:path w="438" h="747" extrusionOk="0">
                    <a:moveTo>
                      <a:pt x="343" y="77"/>
                    </a:moveTo>
                    <a:lnTo>
                      <a:pt x="361" y="678"/>
                    </a:lnTo>
                    <a:lnTo>
                      <a:pt x="60" y="678"/>
                    </a:lnTo>
                    <a:lnTo>
                      <a:pt x="86" y="77"/>
                    </a:lnTo>
                    <a:close/>
                    <a:moveTo>
                      <a:pt x="26" y="0"/>
                    </a:moveTo>
                    <a:lnTo>
                      <a:pt x="0" y="747"/>
                    </a:lnTo>
                    <a:lnTo>
                      <a:pt x="438" y="747"/>
                    </a:lnTo>
                    <a:lnTo>
                      <a:pt x="41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 name="Google Shape;2932;p46"/>
              <p:cNvSpPr/>
              <p:nvPr/>
            </p:nvSpPr>
            <p:spPr>
              <a:xfrm>
                <a:off x="2154975" y="2235675"/>
                <a:ext cx="1750" cy="16550"/>
              </a:xfrm>
              <a:custGeom>
                <a:avLst/>
                <a:gdLst/>
                <a:ahLst/>
                <a:cxnLst/>
                <a:rect l="l" t="t" r="r" b="b"/>
                <a:pathLst>
                  <a:path w="70" h="662" extrusionOk="0">
                    <a:moveTo>
                      <a:pt x="0" y="1"/>
                    </a:moveTo>
                    <a:lnTo>
                      <a:pt x="0" y="661"/>
                    </a:lnTo>
                    <a:lnTo>
                      <a:pt x="69" y="661"/>
                    </a:lnTo>
                    <a:lnTo>
                      <a:pt x="6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 name="Google Shape;2933;p46"/>
              <p:cNvSpPr/>
              <p:nvPr/>
            </p:nvSpPr>
            <p:spPr>
              <a:xfrm>
                <a:off x="2151750" y="2239325"/>
                <a:ext cx="8400" cy="1950"/>
              </a:xfrm>
              <a:custGeom>
                <a:avLst/>
                <a:gdLst/>
                <a:ahLst/>
                <a:cxnLst/>
                <a:rect l="l" t="t" r="r" b="b"/>
                <a:pathLst>
                  <a:path w="336" h="78" extrusionOk="0">
                    <a:moveTo>
                      <a:pt x="1" y="0"/>
                    </a:moveTo>
                    <a:lnTo>
                      <a:pt x="1" y="78"/>
                    </a:lnTo>
                    <a:lnTo>
                      <a:pt x="335" y="78"/>
                    </a:lnTo>
                    <a:lnTo>
                      <a:pt x="33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 name="Google Shape;2934;p46"/>
              <p:cNvSpPr/>
              <p:nvPr/>
            </p:nvSpPr>
            <p:spPr>
              <a:xfrm>
                <a:off x="2151750" y="2245750"/>
                <a:ext cx="8400" cy="1950"/>
              </a:xfrm>
              <a:custGeom>
                <a:avLst/>
                <a:gdLst/>
                <a:ahLst/>
                <a:cxnLst/>
                <a:rect l="l" t="t" r="r" b="b"/>
                <a:pathLst>
                  <a:path w="336" h="78" extrusionOk="0">
                    <a:moveTo>
                      <a:pt x="1" y="1"/>
                    </a:moveTo>
                    <a:lnTo>
                      <a:pt x="1" y="78"/>
                    </a:lnTo>
                    <a:lnTo>
                      <a:pt x="335" y="78"/>
                    </a:lnTo>
                    <a:lnTo>
                      <a:pt x="33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 name="Google Shape;2935;p46"/>
              <p:cNvSpPr/>
              <p:nvPr/>
            </p:nvSpPr>
            <p:spPr>
              <a:xfrm>
                <a:off x="2145325" y="2313100"/>
                <a:ext cx="22550" cy="10750"/>
              </a:xfrm>
              <a:custGeom>
                <a:avLst/>
                <a:gdLst/>
                <a:ahLst/>
                <a:cxnLst/>
                <a:rect l="l" t="t" r="r" b="b"/>
                <a:pathLst>
                  <a:path w="902" h="430" extrusionOk="0">
                    <a:moveTo>
                      <a:pt x="0" y="1"/>
                    </a:moveTo>
                    <a:lnTo>
                      <a:pt x="0" y="430"/>
                    </a:lnTo>
                    <a:lnTo>
                      <a:pt x="901" y="430"/>
                    </a:lnTo>
                    <a:lnTo>
                      <a:pt x="90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 name="Google Shape;2936;p46"/>
              <p:cNvSpPr/>
              <p:nvPr/>
            </p:nvSpPr>
            <p:spPr>
              <a:xfrm>
                <a:off x="2145325" y="2304950"/>
                <a:ext cx="22550" cy="5400"/>
              </a:xfrm>
              <a:custGeom>
                <a:avLst/>
                <a:gdLst/>
                <a:ahLst/>
                <a:cxnLst/>
                <a:rect l="l" t="t" r="r" b="b"/>
                <a:pathLst>
                  <a:path w="902" h="216" extrusionOk="0">
                    <a:moveTo>
                      <a:pt x="0" y="1"/>
                    </a:moveTo>
                    <a:lnTo>
                      <a:pt x="0" y="215"/>
                    </a:lnTo>
                    <a:lnTo>
                      <a:pt x="901" y="215"/>
                    </a:lnTo>
                    <a:lnTo>
                      <a:pt x="901"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 name="Google Shape;2937;p46"/>
              <p:cNvSpPr/>
              <p:nvPr/>
            </p:nvSpPr>
            <p:spPr>
              <a:xfrm>
                <a:off x="2148100" y="2377675"/>
                <a:ext cx="1750" cy="28975"/>
              </a:xfrm>
              <a:custGeom>
                <a:avLst/>
                <a:gdLst/>
                <a:ahLst/>
                <a:cxnLst/>
                <a:rect l="l" t="t" r="r" b="b"/>
                <a:pathLst>
                  <a:path w="70" h="1159" extrusionOk="0">
                    <a:moveTo>
                      <a:pt x="1" y="0"/>
                    </a:moveTo>
                    <a:lnTo>
                      <a:pt x="1" y="1159"/>
                    </a:lnTo>
                    <a:lnTo>
                      <a:pt x="70" y="1159"/>
                    </a:lnTo>
                    <a:lnTo>
                      <a:pt x="70"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 name="Google Shape;2938;p46"/>
              <p:cNvSpPr/>
              <p:nvPr/>
            </p:nvSpPr>
            <p:spPr>
              <a:xfrm>
                <a:off x="2161400" y="2377675"/>
                <a:ext cx="1525" cy="28975"/>
              </a:xfrm>
              <a:custGeom>
                <a:avLst/>
                <a:gdLst/>
                <a:ahLst/>
                <a:cxnLst/>
                <a:rect l="l" t="t" r="r" b="b"/>
                <a:pathLst>
                  <a:path w="61" h="1159" extrusionOk="0">
                    <a:moveTo>
                      <a:pt x="1" y="0"/>
                    </a:moveTo>
                    <a:lnTo>
                      <a:pt x="1" y="1159"/>
                    </a:lnTo>
                    <a:lnTo>
                      <a:pt x="61" y="1159"/>
                    </a:lnTo>
                    <a:lnTo>
                      <a:pt x="61"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 name="Google Shape;2939;p46"/>
              <p:cNvSpPr/>
              <p:nvPr/>
            </p:nvSpPr>
            <p:spPr>
              <a:xfrm>
                <a:off x="1948850" y="2401275"/>
                <a:ext cx="4750" cy="75075"/>
              </a:xfrm>
              <a:custGeom>
                <a:avLst/>
                <a:gdLst/>
                <a:ahLst/>
                <a:cxnLst/>
                <a:rect l="l" t="t" r="r" b="b"/>
                <a:pathLst>
                  <a:path w="190" h="3003" extrusionOk="0">
                    <a:moveTo>
                      <a:pt x="95" y="34"/>
                    </a:moveTo>
                    <a:cubicBezTo>
                      <a:pt x="129" y="34"/>
                      <a:pt x="146" y="69"/>
                      <a:pt x="146" y="86"/>
                    </a:cubicBezTo>
                    <a:lnTo>
                      <a:pt x="146" y="2900"/>
                    </a:lnTo>
                    <a:cubicBezTo>
                      <a:pt x="146" y="2926"/>
                      <a:pt x="129" y="2951"/>
                      <a:pt x="95" y="2951"/>
                    </a:cubicBezTo>
                    <a:cubicBezTo>
                      <a:pt x="61" y="2951"/>
                      <a:pt x="43" y="2926"/>
                      <a:pt x="43" y="2900"/>
                    </a:cubicBezTo>
                    <a:lnTo>
                      <a:pt x="43" y="86"/>
                    </a:lnTo>
                    <a:cubicBezTo>
                      <a:pt x="43" y="52"/>
                      <a:pt x="61" y="34"/>
                      <a:pt x="95" y="34"/>
                    </a:cubicBezTo>
                    <a:close/>
                    <a:moveTo>
                      <a:pt x="95" y="0"/>
                    </a:moveTo>
                    <a:cubicBezTo>
                      <a:pt x="43" y="0"/>
                      <a:pt x="0" y="43"/>
                      <a:pt x="0" y="94"/>
                    </a:cubicBezTo>
                    <a:lnTo>
                      <a:pt x="0" y="2909"/>
                    </a:lnTo>
                    <a:cubicBezTo>
                      <a:pt x="0" y="2960"/>
                      <a:pt x="43" y="3003"/>
                      <a:pt x="95" y="3003"/>
                    </a:cubicBezTo>
                    <a:cubicBezTo>
                      <a:pt x="146" y="3003"/>
                      <a:pt x="189" y="2960"/>
                      <a:pt x="189" y="2909"/>
                    </a:cubicBezTo>
                    <a:lnTo>
                      <a:pt x="189" y="94"/>
                    </a:lnTo>
                    <a:cubicBezTo>
                      <a:pt x="189" y="43"/>
                      <a:pt x="146" y="0"/>
                      <a:pt x="95"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 name="Google Shape;2940;p46"/>
              <p:cNvSpPr/>
              <p:nvPr/>
            </p:nvSpPr>
            <p:spPr>
              <a:xfrm>
                <a:off x="1948200" y="2469050"/>
                <a:ext cx="6025" cy="6025"/>
              </a:xfrm>
              <a:custGeom>
                <a:avLst/>
                <a:gdLst/>
                <a:ahLst/>
                <a:cxnLst/>
                <a:rect l="l" t="t" r="r" b="b"/>
                <a:pathLst>
                  <a:path w="241" h="241" extrusionOk="0">
                    <a:moveTo>
                      <a:pt x="121" y="0"/>
                    </a:moveTo>
                    <a:cubicBezTo>
                      <a:pt x="52" y="0"/>
                      <a:pt x="1" y="60"/>
                      <a:pt x="1" y="120"/>
                    </a:cubicBezTo>
                    <a:cubicBezTo>
                      <a:pt x="1" y="189"/>
                      <a:pt x="52" y="240"/>
                      <a:pt x="121" y="240"/>
                    </a:cubicBezTo>
                    <a:cubicBezTo>
                      <a:pt x="181" y="240"/>
                      <a:pt x="241" y="189"/>
                      <a:pt x="241" y="120"/>
                    </a:cubicBezTo>
                    <a:cubicBezTo>
                      <a:pt x="241" y="60"/>
                      <a:pt x="181" y="0"/>
                      <a:pt x="121" y="0"/>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 name="Google Shape;2941;p46"/>
              <p:cNvSpPr/>
              <p:nvPr/>
            </p:nvSpPr>
            <p:spPr>
              <a:xfrm>
                <a:off x="2014900" y="2444150"/>
                <a:ext cx="16350" cy="16350"/>
              </a:xfrm>
              <a:custGeom>
                <a:avLst/>
                <a:gdLst/>
                <a:ahLst/>
                <a:cxnLst/>
                <a:rect l="l" t="t" r="r" b="b"/>
                <a:pathLst>
                  <a:path w="654" h="654" extrusionOk="0">
                    <a:moveTo>
                      <a:pt x="78" y="1"/>
                    </a:moveTo>
                    <a:lnTo>
                      <a:pt x="1" y="78"/>
                    </a:lnTo>
                    <a:lnTo>
                      <a:pt x="576" y="653"/>
                    </a:lnTo>
                    <a:lnTo>
                      <a:pt x="653" y="576"/>
                    </a:ln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 name="Google Shape;2942;p46"/>
              <p:cNvSpPr/>
              <p:nvPr/>
            </p:nvSpPr>
            <p:spPr>
              <a:xfrm>
                <a:off x="2021125" y="2443525"/>
                <a:ext cx="16325" cy="16325"/>
              </a:xfrm>
              <a:custGeom>
                <a:avLst/>
                <a:gdLst/>
                <a:ahLst/>
                <a:cxnLst/>
                <a:rect l="l" t="t" r="r" b="b"/>
                <a:pathLst>
                  <a:path w="653" h="653" extrusionOk="0">
                    <a:moveTo>
                      <a:pt x="78" y="0"/>
                    </a:moveTo>
                    <a:lnTo>
                      <a:pt x="1" y="77"/>
                    </a:lnTo>
                    <a:lnTo>
                      <a:pt x="584" y="652"/>
                    </a:lnTo>
                    <a:lnTo>
                      <a:pt x="653" y="575"/>
                    </a:ln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 name="Google Shape;2943;p46"/>
              <p:cNvSpPr/>
              <p:nvPr/>
            </p:nvSpPr>
            <p:spPr>
              <a:xfrm>
                <a:off x="1949925" y="2400825"/>
                <a:ext cx="65875" cy="38425"/>
              </a:xfrm>
              <a:custGeom>
                <a:avLst/>
                <a:gdLst/>
                <a:ahLst/>
                <a:cxnLst/>
                <a:rect l="l" t="t" r="r" b="b"/>
                <a:pathLst>
                  <a:path w="2635" h="1537" extrusionOk="0">
                    <a:moveTo>
                      <a:pt x="26" y="1"/>
                    </a:moveTo>
                    <a:lnTo>
                      <a:pt x="0" y="44"/>
                    </a:lnTo>
                    <a:lnTo>
                      <a:pt x="2609" y="1537"/>
                    </a:lnTo>
                    <a:lnTo>
                      <a:pt x="2634" y="1494"/>
                    </a:lnTo>
                    <a:lnTo>
                      <a:pt x="2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 name="Google Shape;2944;p46"/>
              <p:cNvSpPr/>
              <p:nvPr/>
            </p:nvSpPr>
            <p:spPr>
              <a:xfrm>
                <a:off x="1948425" y="2397200"/>
                <a:ext cx="71025" cy="44625"/>
              </a:xfrm>
              <a:custGeom>
                <a:avLst/>
                <a:gdLst/>
                <a:ahLst/>
                <a:cxnLst/>
                <a:rect l="l" t="t" r="r" b="b"/>
                <a:pathLst>
                  <a:path w="2841" h="1785" extrusionOk="0">
                    <a:moveTo>
                      <a:pt x="146" y="0"/>
                    </a:moveTo>
                    <a:lnTo>
                      <a:pt x="0" y="240"/>
                    </a:lnTo>
                    <a:lnTo>
                      <a:pt x="2609" y="1785"/>
                    </a:lnTo>
                    <a:lnTo>
                      <a:pt x="2643" y="1742"/>
                    </a:lnTo>
                    <a:lnTo>
                      <a:pt x="78" y="215"/>
                    </a:lnTo>
                    <a:lnTo>
                      <a:pt x="163" y="77"/>
                    </a:lnTo>
                    <a:lnTo>
                      <a:pt x="2823" y="1433"/>
                    </a:lnTo>
                    <a:lnTo>
                      <a:pt x="2840" y="1390"/>
                    </a:lnTo>
                    <a:lnTo>
                      <a:pt x="14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 name="Google Shape;2945;p46"/>
              <p:cNvSpPr/>
              <p:nvPr/>
            </p:nvSpPr>
            <p:spPr>
              <a:xfrm>
                <a:off x="1951200" y="2399975"/>
                <a:ext cx="63525" cy="38425"/>
              </a:xfrm>
              <a:custGeom>
                <a:avLst/>
                <a:gdLst/>
                <a:ahLst/>
                <a:cxnLst/>
                <a:rect l="l" t="t" r="r" b="b"/>
                <a:pathLst>
                  <a:path w="2541" h="1537" extrusionOk="0">
                    <a:moveTo>
                      <a:pt x="224" y="1"/>
                    </a:moveTo>
                    <a:lnTo>
                      <a:pt x="1" y="52"/>
                    </a:lnTo>
                    <a:lnTo>
                      <a:pt x="9" y="69"/>
                    </a:lnTo>
                    <a:lnTo>
                      <a:pt x="224" y="18"/>
                    </a:lnTo>
                    <a:lnTo>
                      <a:pt x="318" y="267"/>
                    </a:lnTo>
                    <a:cubicBezTo>
                      <a:pt x="318" y="275"/>
                      <a:pt x="318" y="275"/>
                      <a:pt x="327" y="275"/>
                    </a:cubicBezTo>
                    <a:lnTo>
                      <a:pt x="653" y="241"/>
                    </a:lnTo>
                    <a:lnTo>
                      <a:pt x="773" y="524"/>
                    </a:lnTo>
                    <a:cubicBezTo>
                      <a:pt x="773" y="532"/>
                      <a:pt x="773" y="532"/>
                      <a:pt x="782" y="532"/>
                    </a:cubicBezTo>
                    <a:lnTo>
                      <a:pt x="1159" y="507"/>
                    </a:lnTo>
                    <a:lnTo>
                      <a:pt x="1296" y="816"/>
                    </a:lnTo>
                    <a:cubicBezTo>
                      <a:pt x="1296" y="824"/>
                      <a:pt x="1296" y="824"/>
                      <a:pt x="1305" y="824"/>
                    </a:cubicBezTo>
                    <a:lnTo>
                      <a:pt x="1700" y="781"/>
                    </a:lnTo>
                    <a:lnTo>
                      <a:pt x="1863" y="1167"/>
                    </a:lnTo>
                    <a:cubicBezTo>
                      <a:pt x="1863" y="1176"/>
                      <a:pt x="1863" y="1176"/>
                      <a:pt x="1871" y="1176"/>
                    </a:cubicBezTo>
                    <a:lnTo>
                      <a:pt x="2360" y="1124"/>
                    </a:lnTo>
                    <a:lnTo>
                      <a:pt x="2515" y="1536"/>
                    </a:lnTo>
                    <a:lnTo>
                      <a:pt x="2540" y="1536"/>
                    </a:lnTo>
                    <a:lnTo>
                      <a:pt x="2369" y="1116"/>
                    </a:lnTo>
                    <a:cubicBezTo>
                      <a:pt x="2369" y="1107"/>
                      <a:pt x="2369" y="1107"/>
                      <a:pt x="2360" y="1107"/>
                    </a:cubicBezTo>
                    <a:lnTo>
                      <a:pt x="1871" y="1159"/>
                    </a:lnTo>
                    <a:lnTo>
                      <a:pt x="1717" y="773"/>
                    </a:lnTo>
                    <a:cubicBezTo>
                      <a:pt x="1717" y="764"/>
                      <a:pt x="1717" y="764"/>
                      <a:pt x="1700" y="764"/>
                    </a:cubicBezTo>
                    <a:lnTo>
                      <a:pt x="1305" y="807"/>
                    </a:lnTo>
                    <a:lnTo>
                      <a:pt x="1168" y="490"/>
                    </a:lnTo>
                    <a:cubicBezTo>
                      <a:pt x="1168" y="481"/>
                      <a:pt x="1168" y="481"/>
                      <a:pt x="1159" y="481"/>
                    </a:cubicBezTo>
                    <a:lnTo>
                      <a:pt x="782" y="515"/>
                    </a:lnTo>
                    <a:lnTo>
                      <a:pt x="661" y="232"/>
                    </a:lnTo>
                    <a:cubicBezTo>
                      <a:pt x="661" y="224"/>
                      <a:pt x="661" y="224"/>
                      <a:pt x="653" y="224"/>
                    </a:cubicBezTo>
                    <a:lnTo>
                      <a:pt x="327" y="258"/>
                    </a:lnTo>
                    <a:lnTo>
                      <a:pt x="232" y="9"/>
                    </a:lnTo>
                    <a:cubicBezTo>
                      <a:pt x="232" y="1"/>
                      <a:pt x="232" y="1"/>
                      <a:pt x="224" y="1"/>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 name="Google Shape;2946;p46"/>
              <p:cNvSpPr/>
              <p:nvPr/>
            </p:nvSpPr>
            <p:spPr>
              <a:xfrm>
                <a:off x="1958275" y="2402975"/>
                <a:ext cx="3900" cy="5825"/>
              </a:xfrm>
              <a:custGeom>
                <a:avLst/>
                <a:gdLst/>
                <a:ahLst/>
                <a:cxnLst/>
                <a:rect l="l" t="t" r="r" b="b"/>
                <a:pathLst>
                  <a:path w="156" h="233" extrusionOk="0">
                    <a:moveTo>
                      <a:pt x="121" y="1"/>
                    </a:moveTo>
                    <a:lnTo>
                      <a:pt x="1" y="215"/>
                    </a:lnTo>
                    <a:lnTo>
                      <a:pt x="27" y="232"/>
                    </a:lnTo>
                    <a:lnTo>
                      <a:pt x="155" y="18"/>
                    </a:lnTo>
                    <a:lnTo>
                      <a:pt x="121"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 name="Google Shape;2947;p46"/>
              <p:cNvSpPr/>
              <p:nvPr/>
            </p:nvSpPr>
            <p:spPr>
              <a:xfrm>
                <a:off x="1969450" y="2408775"/>
                <a:ext cx="4300" cy="6450"/>
              </a:xfrm>
              <a:custGeom>
                <a:avLst/>
                <a:gdLst/>
                <a:ahLst/>
                <a:cxnLst/>
                <a:rect l="l" t="t" r="r" b="b"/>
                <a:pathLst>
                  <a:path w="172" h="258" extrusionOk="0">
                    <a:moveTo>
                      <a:pt x="146" y="0"/>
                    </a:moveTo>
                    <a:lnTo>
                      <a:pt x="0" y="241"/>
                    </a:lnTo>
                    <a:lnTo>
                      <a:pt x="34" y="258"/>
                    </a:lnTo>
                    <a:lnTo>
                      <a:pt x="172" y="9"/>
                    </a:lnTo>
                    <a:lnTo>
                      <a:pt x="14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 name="Google Shape;2948;p46"/>
              <p:cNvSpPr/>
              <p:nvPr/>
            </p:nvSpPr>
            <p:spPr>
              <a:xfrm>
                <a:off x="1982300" y="2415425"/>
                <a:ext cx="4975" cy="7300"/>
              </a:xfrm>
              <a:custGeom>
                <a:avLst/>
                <a:gdLst/>
                <a:ahLst/>
                <a:cxnLst/>
                <a:rect l="l" t="t" r="r" b="b"/>
                <a:pathLst>
                  <a:path w="199" h="292" extrusionOk="0">
                    <a:moveTo>
                      <a:pt x="164" y="0"/>
                    </a:moveTo>
                    <a:lnTo>
                      <a:pt x="1" y="275"/>
                    </a:lnTo>
                    <a:lnTo>
                      <a:pt x="27" y="292"/>
                    </a:lnTo>
                    <a:lnTo>
                      <a:pt x="198" y="17"/>
                    </a:lnTo>
                    <a:lnTo>
                      <a:pt x="16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 name="Google Shape;2949;p46"/>
              <p:cNvSpPr/>
              <p:nvPr/>
            </p:nvSpPr>
            <p:spPr>
              <a:xfrm>
                <a:off x="1996675" y="2423350"/>
                <a:ext cx="5175" cy="7975"/>
              </a:xfrm>
              <a:custGeom>
                <a:avLst/>
                <a:gdLst/>
                <a:ahLst/>
                <a:cxnLst/>
                <a:rect l="l" t="t" r="r" b="b"/>
                <a:pathLst>
                  <a:path w="207" h="319" extrusionOk="0">
                    <a:moveTo>
                      <a:pt x="189" y="1"/>
                    </a:moveTo>
                    <a:lnTo>
                      <a:pt x="1" y="301"/>
                    </a:lnTo>
                    <a:lnTo>
                      <a:pt x="26" y="318"/>
                    </a:lnTo>
                    <a:lnTo>
                      <a:pt x="207" y="9"/>
                    </a:lnTo>
                    <a:lnTo>
                      <a:pt x="18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 name="Google Shape;2950;p46"/>
              <p:cNvSpPr/>
              <p:nvPr/>
            </p:nvSpPr>
            <p:spPr>
              <a:xfrm>
                <a:off x="2012775" y="2431500"/>
                <a:ext cx="5800" cy="9250"/>
              </a:xfrm>
              <a:custGeom>
                <a:avLst/>
                <a:gdLst/>
                <a:ahLst/>
                <a:cxnLst/>
                <a:rect l="l" t="t" r="r" b="b"/>
                <a:pathLst>
                  <a:path w="232" h="370" extrusionOk="0">
                    <a:moveTo>
                      <a:pt x="206" y="1"/>
                    </a:moveTo>
                    <a:lnTo>
                      <a:pt x="0" y="353"/>
                    </a:lnTo>
                    <a:lnTo>
                      <a:pt x="26" y="370"/>
                    </a:lnTo>
                    <a:lnTo>
                      <a:pt x="232" y="18"/>
                    </a:lnTo>
                    <a:lnTo>
                      <a:pt x="20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 name="Google Shape;2951;p46"/>
              <p:cNvSpPr/>
              <p:nvPr/>
            </p:nvSpPr>
            <p:spPr>
              <a:xfrm>
                <a:off x="2008050" y="2434725"/>
                <a:ext cx="8825" cy="6450"/>
              </a:xfrm>
              <a:custGeom>
                <a:avLst/>
                <a:gdLst/>
                <a:ahLst/>
                <a:cxnLst/>
                <a:rect l="l" t="t" r="r" b="b"/>
                <a:pathLst>
                  <a:path w="353" h="258" extrusionOk="0">
                    <a:moveTo>
                      <a:pt x="0" y="0"/>
                    </a:moveTo>
                    <a:lnTo>
                      <a:pt x="0" y="258"/>
                    </a:lnTo>
                    <a:lnTo>
                      <a:pt x="352" y="258"/>
                    </a:lnTo>
                    <a:lnTo>
                      <a:pt x="3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 name="Google Shape;2952;p46"/>
              <p:cNvSpPr/>
              <p:nvPr/>
            </p:nvSpPr>
            <p:spPr>
              <a:xfrm>
                <a:off x="2013850" y="2443100"/>
                <a:ext cx="22325" cy="3450"/>
              </a:xfrm>
              <a:custGeom>
                <a:avLst/>
                <a:gdLst/>
                <a:ahLst/>
                <a:cxnLst/>
                <a:rect l="l" t="t" r="r" b="b"/>
                <a:pathLst>
                  <a:path w="893" h="138" extrusionOk="0">
                    <a:moveTo>
                      <a:pt x="0" y="0"/>
                    </a:moveTo>
                    <a:lnTo>
                      <a:pt x="0" y="137"/>
                    </a:lnTo>
                    <a:lnTo>
                      <a:pt x="892" y="137"/>
                    </a:lnTo>
                    <a:lnTo>
                      <a:pt x="89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 name="Google Shape;2953;p46"/>
              <p:cNvSpPr/>
              <p:nvPr/>
            </p:nvSpPr>
            <p:spPr>
              <a:xfrm>
                <a:off x="2013850" y="2431500"/>
                <a:ext cx="15250" cy="11625"/>
              </a:xfrm>
              <a:custGeom>
                <a:avLst/>
                <a:gdLst/>
                <a:ahLst/>
                <a:cxnLst/>
                <a:rect l="l" t="t" r="r" b="b"/>
                <a:pathLst>
                  <a:path w="610" h="465" extrusionOk="0">
                    <a:moveTo>
                      <a:pt x="0" y="1"/>
                    </a:moveTo>
                    <a:lnTo>
                      <a:pt x="0" y="464"/>
                    </a:lnTo>
                    <a:lnTo>
                      <a:pt x="609" y="464"/>
                    </a:lnTo>
                    <a:lnTo>
                      <a:pt x="60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 name="Google Shape;2954;p46"/>
              <p:cNvSpPr/>
              <p:nvPr/>
            </p:nvSpPr>
            <p:spPr>
              <a:xfrm>
                <a:off x="2184150" y="2338200"/>
                <a:ext cx="27900" cy="17825"/>
              </a:xfrm>
              <a:custGeom>
                <a:avLst/>
                <a:gdLst/>
                <a:ahLst/>
                <a:cxnLst/>
                <a:rect l="l" t="t" r="r" b="b"/>
                <a:pathLst>
                  <a:path w="1116" h="713" extrusionOk="0">
                    <a:moveTo>
                      <a:pt x="86" y="1"/>
                    </a:moveTo>
                    <a:cubicBezTo>
                      <a:pt x="35" y="1"/>
                      <a:pt x="0" y="44"/>
                      <a:pt x="0" y="86"/>
                    </a:cubicBezTo>
                    <a:lnTo>
                      <a:pt x="0" y="627"/>
                    </a:lnTo>
                    <a:cubicBezTo>
                      <a:pt x="0" y="678"/>
                      <a:pt x="43" y="713"/>
                      <a:pt x="86" y="713"/>
                    </a:cubicBezTo>
                    <a:cubicBezTo>
                      <a:pt x="138" y="713"/>
                      <a:pt x="172" y="670"/>
                      <a:pt x="172" y="627"/>
                    </a:cubicBezTo>
                    <a:lnTo>
                      <a:pt x="172" y="164"/>
                    </a:lnTo>
                    <a:lnTo>
                      <a:pt x="953" y="164"/>
                    </a:lnTo>
                    <a:lnTo>
                      <a:pt x="953" y="627"/>
                    </a:lnTo>
                    <a:cubicBezTo>
                      <a:pt x="953" y="678"/>
                      <a:pt x="996" y="713"/>
                      <a:pt x="1038" y="713"/>
                    </a:cubicBezTo>
                    <a:cubicBezTo>
                      <a:pt x="1081" y="713"/>
                      <a:pt x="1116" y="670"/>
                      <a:pt x="1116" y="627"/>
                    </a:cubicBezTo>
                    <a:lnTo>
                      <a:pt x="1116" y="86"/>
                    </a:lnTo>
                    <a:cubicBezTo>
                      <a:pt x="1116" y="35"/>
                      <a:pt x="1073" y="1"/>
                      <a:pt x="1030"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 name="Google Shape;2955;p46"/>
              <p:cNvSpPr/>
              <p:nvPr/>
            </p:nvSpPr>
            <p:spPr>
              <a:xfrm>
                <a:off x="2182650" y="2347650"/>
                <a:ext cx="7750" cy="2600"/>
              </a:xfrm>
              <a:custGeom>
                <a:avLst/>
                <a:gdLst/>
                <a:ahLst/>
                <a:cxnLst/>
                <a:rect l="l" t="t" r="r" b="b"/>
                <a:pathLst>
                  <a:path w="310" h="104" extrusionOk="0">
                    <a:moveTo>
                      <a:pt x="0" y="0"/>
                    </a:moveTo>
                    <a:lnTo>
                      <a:pt x="0" y="103"/>
                    </a:lnTo>
                    <a:lnTo>
                      <a:pt x="309" y="103"/>
                    </a:lnTo>
                    <a:lnTo>
                      <a:pt x="30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 name="Google Shape;2956;p46"/>
              <p:cNvSpPr/>
              <p:nvPr/>
            </p:nvSpPr>
            <p:spPr>
              <a:xfrm>
                <a:off x="2206250" y="2347650"/>
                <a:ext cx="7725" cy="2600"/>
              </a:xfrm>
              <a:custGeom>
                <a:avLst/>
                <a:gdLst/>
                <a:ahLst/>
                <a:cxnLst/>
                <a:rect l="l" t="t" r="r" b="b"/>
                <a:pathLst>
                  <a:path w="309" h="104" extrusionOk="0">
                    <a:moveTo>
                      <a:pt x="0" y="0"/>
                    </a:moveTo>
                    <a:lnTo>
                      <a:pt x="0" y="103"/>
                    </a:lnTo>
                    <a:lnTo>
                      <a:pt x="309" y="103"/>
                    </a:lnTo>
                    <a:lnTo>
                      <a:pt x="30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 name="Google Shape;2957;p46"/>
              <p:cNvSpPr/>
              <p:nvPr/>
            </p:nvSpPr>
            <p:spPr>
              <a:xfrm>
                <a:off x="2189725" y="2336700"/>
                <a:ext cx="2800" cy="7750"/>
              </a:xfrm>
              <a:custGeom>
                <a:avLst/>
                <a:gdLst/>
                <a:ahLst/>
                <a:cxnLst/>
                <a:rect l="l" t="t" r="r" b="b"/>
                <a:pathLst>
                  <a:path w="112" h="310" extrusionOk="0">
                    <a:moveTo>
                      <a:pt x="0" y="1"/>
                    </a:moveTo>
                    <a:lnTo>
                      <a:pt x="0" y="309"/>
                    </a:lnTo>
                    <a:lnTo>
                      <a:pt x="112" y="309"/>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 name="Google Shape;2958;p46"/>
              <p:cNvSpPr/>
              <p:nvPr/>
            </p:nvSpPr>
            <p:spPr>
              <a:xfrm>
                <a:off x="2204100" y="2336700"/>
                <a:ext cx="2600" cy="7750"/>
              </a:xfrm>
              <a:custGeom>
                <a:avLst/>
                <a:gdLst/>
                <a:ahLst/>
                <a:cxnLst/>
                <a:rect l="l" t="t" r="r" b="b"/>
                <a:pathLst>
                  <a:path w="104" h="310" extrusionOk="0">
                    <a:moveTo>
                      <a:pt x="0" y="1"/>
                    </a:moveTo>
                    <a:lnTo>
                      <a:pt x="0" y="309"/>
                    </a:lnTo>
                    <a:lnTo>
                      <a:pt x="103" y="309"/>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 name="Google Shape;2959;p46"/>
              <p:cNvSpPr/>
              <p:nvPr/>
            </p:nvSpPr>
            <p:spPr>
              <a:xfrm>
                <a:off x="2171050" y="2374675"/>
                <a:ext cx="12050" cy="39700"/>
              </a:xfrm>
              <a:custGeom>
                <a:avLst/>
                <a:gdLst/>
                <a:ahLst/>
                <a:cxnLst/>
                <a:rect l="l" t="t" r="r" b="b"/>
                <a:pathLst>
                  <a:path w="482" h="1588" extrusionOk="0">
                    <a:moveTo>
                      <a:pt x="87" y="0"/>
                    </a:moveTo>
                    <a:cubicBezTo>
                      <a:pt x="35" y="0"/>
                      <a:pt x="1" y="43"/>
                      <a:pt x="1" y="86"/>
                    </a:cubicBezTo>
                    <a:lnTo>
                      <a:pt x="1" y="1587"/>
                    </a:lnTo>
                    <a:lnTo>
                      <a:pt x="173" y="1587"/>
                    </a:lnTo>
                    <a:lnTo>
                      <a:pt x="173" y="163"/>
                    </a:lnTo>
                    <a:lnTo>
                      <a:pt x="481" y="163"/>
                    </a:lnTo>
                    <a:lnTo>
                      <a:pt x="48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 name="Google Shape;2960;p46"/>
              <p:cNvSpPr/>
              <p:nvPr/>
            </p:nvSpPr>
            <p:spPr>
              <a:xfrm>
                <a:off x="2179650" y="2373600"/>
                <a:ext cx="1525" cy="5600"/>
              </a:xfrm>
              <a:custGeom>
                <a:avLst/>
                <a:gdLst/>
                <a:ahLst/>
                <a:cxnLst/>
                <a:rect l="l" t="t" r="r" b="b"/>
                <a:pathLst>
                  <a:path w="61" h="224" extrusionOk="0">
                    <a:moveTo>
                      <a:pt x="0" y="0"/>
                    </a:moveTo>
                    <a:lnTo>
                      <a:pt x="0" y="223"/>
                    </a:lnTo>
                    <a:lnTo>
                      <a:pt x="60" y="223"/>
                    </a:lnTo>
                    <a:lnTo>
                      <a:pt x="60"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 name="Google Shape;2961;p46"/>
              <p:cNvSpPr/>
              <p:nvPr/>
            </p:nvSpPr>
            <p:spPr>
              <a:xfrm>
                <a:off x="2170200" y="2381525"/>
                <a:ext cx="5600" cy="1525"/>
              </a:xfrm>
              <a:custGeom>
                <a:avLst/>
                <a:gdLst/>
                <a:ahLst/>
                <a:cxnLst/>
                <a:rect l="l" t="t" r="r" b="b"/>
                <a:pathLst>
                  <a:path w="224" h="61" extrusionOk="0">
                    <a:moveTo>
                      <a:pt x="1" y="1"/>
                    </a:moveTo>
                    <a:lnTo>
                      <a:pt x="1" y="61"/>
                    </a:lnTo>
                    <a:lnTo>
                      <a:pt x="224" y="61"/>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 name="Google Shape;2962;p46"/>
              <p:cNvSpPr/>
              <p:nvPr/>
            </p:nvSpPr>
            <p:spPr>
              <a:xfrm>
                <a:off x="2170200" y="2384325"/>
                <a:ext cx="5600" cy="1725"/>
              </a:xfrm>
              <a:custGeom>
                <a:avLst/>
                <a:gdLst/>
                <a:ahLst/>
                <a:cxnLst/>
                <a:rect l="l" t="t" r="r" b="b"/>
                <a:pathLst>
                  <a:path w="224" h="69" extrusionOk="0">
                    <a:moveTo>
                      <a:pt x="1" y="0"/>
                    </a:moveTo>
                    <a:lnTo>
                      <a:pt x="1" y="69"/>
                    </a:lnTo>
                    <a:lnTo>
                      <a:pt x="224" y="69"/>
                    </a:lnTo>
                    <a:lnTo>
                      <a:pt x="22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 name="Google Shape;2963;p46"/>
              <p:cNvSpPr/>
              <p:nvPr/>
            </p:nvSpPr>
            <p:spPr>
              <a:xfrm>
                <a:off x="2170200" y="2391825"/>
                <a:ext cx="5600" cy="1950"/>
              </a:xfrm>
              <a:custGeom>
                <a:avLst/>
                <a:gdLst/>
                <a:ahLst/>
                <a:cxnLst/>
                <a:rect l="l" t="t" r="r" b="b"/>
                <a:pathLst>
                  <a:path w="224" h="78" extrusionOk="0">
                    <a:moveTo>
                      <a:pt x="1" y="1"/>
                    </a:moveTo>
                    <a:lnTo>
                      <a:pt x="1" y="78"/>
                    </a:lnTo>
                    <a:lnTo>
                      <a:pt x="224" y="78"/>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 name="Google Shape;2964;p46"/>
              <p:cNvSpPr/>
              <p:nvPr/>
            </p:nvSpPr>
            <p:spPr>
              <a:xfrm>
                <a:off x="2170200" y="2394825"/>
                <a:ext cx="5600" cy="1750"/>
              </a:xfrm>
              <a:custGeom>
                <a:avLst/>
                <a:gdLst/>
                <a:ahLst/>
                <a:cxnLst/>
                <a:rect l="l" t="t" r="r" b="b"/>
                <a:pathLst>
                  <a:path w="224" h="70" extrusionOk="0">
                    <a:moveTo>
                      <a:pt x="1" y="1"/>
                    </a:moveTo>
                    <a:lnTo>
                      <a:pt x="1" y="69"/>
                    </a:lnTo>
                    <a:lnTo>
                      <a:pt x="224" y="69"/>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 name="Google Shape;2965;p46"/>
              <p:cNvSpPr/>
              <p:nvPr/>
            </p:nvSpPr>
            <p:spPr>
              <a:xfrm>
                <a:off x="2170200" y="2402325"/>
                <a:ext cx="5600" cy="1750"/>
              </a:xfrm>
              <a:custGeom>
                <a:avLst/>
                <a:gdLst/>
                <a:ahLst/>
                <a:cxnLst/>
                <a:rect l="l" t="t" r="r" b="b"/>
                <a:pathLst>
                  <a:path w="224" h="70" extrusionOk="0">
                    <a:moveTo>
                      <a:pt x="1" y="1"/>
                    </a:moveTo>
                    <a:lnTo>
                      <a:pt x="1" y="70"/>
                    </a:lnTo>
                    <a:lnTo>
                      <a:pt x="224" y="70"/>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 name="Google Shape;2966;p46"/>
              <p:cNvSpPr/>
              <p:nvPr/>
            </p:nvSpPr>
            <p:spPr>
              <a:xfrm>
                <a:off x="2170200" y="2405350"/>
                <a:ext cx="5600" cy="1525"/>
              </a:xfrm>
              <a:custGeom>
                <a:avLst/>
                <a:gdLst/>
                <a:ahLst/>
                <a:cxnLst/>
                <a:rect l="l" t="t" r="r" b="b"/>
                <a:pathLst>
                  <a:path w="224" h="61" extrusionOk="0">
                    <a:moveTo>
                      <a:pt x="1" y="0"/>
                    </a:moveTo>
                    <a:lnTo>
                      <a:pt x="1" y="60"/>
                    </a:lnTo>
                    <a:lnTo>
                      <a:pt x="224" y="60"/>
                    </a:lnTo>
                    <a:lnTo>
                      <a:pt x="22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 name="Google Shape;2967;p46"/>
              <p:cNvSpPr/>
              <p:nvPr/>
            </p:nvSpPr>
            <p:spPr>
              <a:xfrm>
                <a:off x="2331925" y="2297225"/>
                <a:ext cx="28125" cy="17825"/>
              </a:xfrm>
              <a:custGeom>
                <a:avLst/>
                <a:gdLst/>
                <a:ahLst/>
                <a:cxnLst/>
                <a:rect l="l" t="t" r="r" b="b"/>
                <a:pathLst>
                  <a:path w="1125" h="713" extrusionOk="0">
                    <a:moveTo>
                      <a:pt x="86" y="1"/>
                    </a:moveTo>
                    <a:cubicBezTo>
                      <a:pt x="35" y="1"/>
                      <a:pt x="1" y="44"/>
                      <a:pt x="1" y="87"/>
                    </a:cubicBezTo>
                    <a:lnTo>
                      <a:pt x="1" y="627"/>
                    </a:lnTo>
                    <a:cubicBezTo>
                      <a:pt x="1" y="679"/>
                      <a:pt x="44" y="713"/>
                      <a:pt x="86" y="713"/>
                    </a:cubicBezTo>
                    <a:cubicBezTo>
                      <a:pt x="138" y="713"/>
                      <a:pt x="172" y="670"/>
                      <a:pt x="172" y="627"/>
                    </a:cubicBezTo>
                    <a:lnTo>
                      <a:pt x="172" y="164"/>
                    </a:lnTo>
                    <a:lnTo>
                      <a:pt x="953" y="164"/>
                    </a:lnTo>
                    <a:lnTo>
                      <a:pt x="953" y="627"/>
                    </a:lnTo>
                    <a:cubicBezTo>
                      <a:pt x="953" y="679"/>
                      <a:pt x="996" y="713"/>
                      <a:pt x="1039" y="713"/>
                    </a:cubicBezTo>
                    <a:cubicBezTo>
                      <a:pt x="1082" y="713"/>
                      <a:pt x="1125" y="670"/>
                      <a:pt x="1116" y="627"/>
                    </a:cubicBezTo>
                    <a:lnTo>
                      <a:pt x="1116" y="87"/>
                    </a:lnTo>
                    <a:cubicBezTo>
                      <a:pt x="1116" y="35"/>
                      <a:pt x="1073" y="1"/>
                      <a:pt x="1030"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 name="Google Shape;2968;p46"/>
              <p:cNvSpPr/>
              <p:nvPr/>
            </p:nvSpPr>
            <p:spPr>
              <a:xfrm>
                <a:off x="2267800" y="2173900"/>
                <a:ext cx="4525" cy="8175"/>
              </a:xfrm>
              <a:custGeom>
                <a:avLst/>
                <a:gdLst/>
                <a:ahLst/>
                <a:cxnLst/>
                <a:rect l="l" t="t" r="r" b="b"/>
                <a:pathLst>
                  <a:path w="181" h="327" extrusionOk="0">
                    <a:moveTo>
                      <a:pt x="129" y="1"/>
                    </a:moveTo>
                    <a:lnTo>
                      <a:pt x="0" y="292"/>
                    </a:lnTo>
                    <a:lnTo>
                      <a:pt x="43" y="327"/>
                    </a:lnTo>
                    <a:lnTo>
                      <a:pt x="181" y="35"/>
                    </a:lnTo>
                    <a:lnTo>
                      <a:pt x="12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 name="Google Shape;2969;p46"/>
              <p:cNvSpPr/>
              <p:nvPr/>
            </p:nvSpPr>
            <p:spPr>
              <a:xfrm>
                <a:off x="2266950" y="2181625"/>
                <a:ext cx="5375" cy="12675"/>
              </a:xfrm>
              <a:custGeom>
                <a:avLst/>
                <a:gdLst/>
                <a:ahLst/>
                <a:cxnLst/>
                <a:rect l="l" t="t" r="r" b="b"/>
                <a:pathLst>
                  <a:path w="215" h="507" extrusionOk="0">
                    <a:moveTo>
                      <a:pt x="163" y="0"/>
                    </a:moveTo>
                    <a:lnTo>
                      <a:pt x="0" y="489"/>
                    </a:lnTo>
                    <a:lnTo>
                      <a:pt x="60" y="507"/>
                    </a:lnTo>
                    <a:lnTo>
                      <a:pt x="215" y="26"/>
                    </a:lnTo>
                    <a:lnTo>
                      <a:pt x="16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 name="Google Shape;2970;p46"/>
              <p:cNvSpPr/>
              <p:nvPr/>
            </p:nvSpPr>
            <p:spPr>
              <a:xfrm>
                <a:off x="2266500" y="2194075"/>
                <a:ext cx="5825" cy="13100"/>
              </a:xfrm>
              <a:custGeom>
                <a:avLst/>
                <a:gdLst/>
                <a:ahLst/>
                <a:cxnLst/>
                <a:rect l="l" t="t" r="r" b="b"/>
                <a:pathLst>
                  <a:path w="233" h="524" extrusionOk="0">
                    <a:moveTo>
                      <a:pt x="181" y="0"/>
                    </a:moveTo>
                    <a:lnTo>
                      <a:pt x="1" y="506"/>
                    </a:lnTo>
                    <a:lnTo>
                      <a:pt x="44" y="523"/>
                    </a:lnTo>
                    <a:lnTo>
                      <a:pt x="233" y="34"/>
                    </a:lnTo>
                    <a:lnTo>
                      <a:pt x="18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 name="Google Shape;2971;p46"/>
              <p:cNvSpPr/>
              <p:nvPr/>
            </p:nvSpPr>
            <p:spPr>
              <a:xfrm>
                <a:off x="2265650" y="2206725"/>
                <a:ext cx="6675" cy="13100"/>
              </a:xfrm>
              <a:custGeom>
                <a:avLst/>
                <a:gdLst/>
                <a:ahLst/>
                <a:cxnLst/>
                <a:rect l="l" t="t" r="r" b="b"/>
                <a:pathLst>
                  <a:path w="267" h="524" extrusionOk="0">
                    <a:moveTo>
                      <a:pt x="215" y="0"/>
                    </a:moveTo>
                    <a:lnTo>
                      <a:pt x="1" y="489"/>
                    </a:lnTo>
                    <a:lnTo>
                      <a:pt x="43" y="524"/>
                    </a:lnTo>
                    <a:lnTo>
                      <a:pt x="267" y="26"/>
                    </a:lnTo>
                    <a:lnTo>
                      <a:pt x="215"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 name="Google Shape;2972;p46"/>
              <p:cNvSpPr/>
              <p:nvPr/>
            </p:nvSpPr>
            <p:spPr>
              <a:xfrm>
                <a:off x="2264800" y="2219150"/>
                <a:ext cx="7525" cy="13550"/>
              </a:xfrm>
              <a:custGeom>
                <a:avLst/>
                <a:gdLst/>
                <a:ahLst/>
                <a:cxnLst/>
                <a:rect l="l" t="t" r="r" b="b"/>
                <a:pathLst>
                  <a:path w="301" h="542" extrusionOk="0">
                    <a:moveTo>
                      <a:pt x="249" y="1"/>
                    </a:moveTo>
                    <a:lnTo>
                      <a:pt x="0" y="507"/>
                    </a:lnTo>
                    <a:lnTo>
                      <a:pt x="60" y="541"/>
                    </a:lnTo>
                    <a:lnTo>
                      <a:pt x="301" y="35"/>
                    </a:lnTo>
                    <a:lnTo>
                      <a:pt x="24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 name="Google Shape;2973;p46"/>
              <p:cNvSpPr/>
              <p:nvPr/>
            </p:nvSpPr>
            <p:spPr>
              <a:xfrm>
                <a:off x="2264375" y="2232025"/>
                <a:ext cx="7725" cy="13550"/>
              </a:xfrm>
              <a:custGeom>
                <a:avLst/>
                <a:gdLst/>
                <a:ahLst/>
                <a:cxnLst/>
                <a:rect l="l" t="t" r="r" b="b"/>
                <a:pathLst>
                  <a:path w="309" h="542" extrusionOk="0">
                    <a:moveTo>
                      <a:pt x="266" y="1"/>
                    </a:moveTo>
                    <a:lnTo>
                      <a:pt x="0" y="507"/>
                    </a:lnTo>
                    <a:lnTo>
                      <a:pt x="43" y="541"/>
                    </a:lnTo>
                    <a:lnTo>
                      <a:pt x="309" y="35"/>
                    </a:lnTo>
                    <a:lnTo>
                      <a:pt x="26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 name="Google Shape;2974;p46"/>
              <p:cNvSpPr/>
              <p:nvPr/>
            </p:nvSpPr>
            <p:spPr>
              <a:xfrm>
                <a:off x="2263500" y="2244475"/>
                <a:ext cx="8600" cy="13950"/>
              </a:xfrm>
              <a:custGeom>
                <a:avLst/>
                <a:gdLst/>
                <a:ahLst/>
                <a:cxnLst/>
                <a:rect l="l" t="t" r="r" b="b"/>
                <a:pathLst>
                  <a:path w="344" h="558" extrusionOk="0">
                    <a:moveTo>
                      <a:pt x="301" y="0"/>
                    </a:moveTo>
                    <a:lnTo>
                      <a:pt x="1" y="524"/>
                    </a:lnTo>
                    <a:lnTo>
                      <a:pt x="44" y="558"/>
                    </a:lnTo>
                    <a:lnTo>
                      <a:pt x="344" y="43"/>
                    </a:lnTo>
                    <a:lnTo>
                      <a:pt x="30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 name="Google Shape;2975;p46"/>
              <p:cNvSpPr/>
              <p:nvPr/>
            </p:nvSpPr>
            <p:spPr>
              <a:xfrm>
                <a:off x="2262650" y="2257125"/>
                <a:ext cx="9450" cy="14400"/>
              </a:xfrm>
              <a:custGeom>
                <a:avLst/>
                <a:gdLst/>
                <a:ahLst/>
                <a:cxnLst/>
                <a:rect l="l" t="t" r="r" b="b"/>
                <a:pathLst>
                  <a:path w="378" h="576" extrusionOk="0">
                    <a:moveTo>
                      <a:pt x="335" y="0"/>
                    </a:moveTo>
                    <a:lnTo>
                      <a:pt x="0" y="532"/>
                    </a:lnTo>
                    <a:lnTo>
                      <a:pt x="43" y="575"/>
                    </a:lnTo>
                    <a:lnTo>
                      <a:pt x="378" y="43"/>
                    </a:lnTo>
                    <a:lnTo>
                      <a:pt x="335"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 name="Google Shape;2976;p46"/>
              <p:cNvSpPr/>
              <p:nvPr/>
            </p:nvSpPr>
            <p:spPr>
              <a:xfrm>
                <a:off x="2262225" y="2270000"/>
                <a:ext cx="9875" cy="13950"/>
              </a:xfrm>
              <a:custGeom>
                <a:avLst/>
                <a:gdLst/>
                <a:ahLst/>
                <a:cxnLst/>
                <a:rect l="l" t="t" r="r" b="b"/>
                <a:pathLst>
                  <a:path w="395" h="558" extrusionOk="0">
                    <a:moveTo>
                      <a:pt x="352" y="0"/>
                    </a:moveTo>
                    <a:lnTo>
                      <a:pt x="0" y="515"/>
                    </a:lnTo>
                    <a:lnTo>
                      <a:pt x="43" y="558"/>
                    </a:lnTo>
                    <a:lnTo>
                      <a:pt x="395" y="43"/>
                    </a:lnTo>
                    <a:lnTo>
                      <a:pt x="35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 name="Google Shape;2977;p46"/>
              <p:cNvSpPr/>
              <p:nvPr/>
            </p:nvSpPr>
            <p:spPr>
              <a:xfrm>
                <a:off x="2261350" y="2282225"/>
                <a:ext cx="10750" cy="14175"/>
              </a:xfrm>
              <a:custGeom>
                <a:avLst/>
                <a:gdLst/>
                <a:ahLst/>
                <a:cxnLst/>
                <a:rect l="l" t="t" r="r" b="b"/>
                <a:pathLst>
                  <a:path w="430" h="567" extrusionOk="0">
                    <a:moveTo>
                      <a:pt x="387" y="0"/>
                    </a:moveTo>
                    <a:lnTo>
                      <a:pt x="1" y="524"/>
                    </a:lnTo>
                    <a:lnTo>
                      <a:pt x="44" y="567"/>
                    </a:lnTo>
                    <a:lnTo>
                      <a:pt x="430" y="43"/>
                    </a:lnTo>
                    <a:lnTo>
                      <a:pt x="38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 name="Google Shape;2978;p46"/>
              <p:cNvSpPr/>
              <p:nvPr/>
            </p:nvSpPr>
            <p:spPr>
              <a:xfrm>
                <a:off x="2260925" y="2295300"/>
                <a:ext cx="11175" cy="15675"/>
              </a:xfrm>
              <a:custGeom>
                <a:avLst/>
                <a:gdLst/>
                <a:ahLst/>
                <a:cxnLst/>
                <a:rect l="l" t="t" r="r" b="b"/>
                <a:pathLst>
                  <a:path w="447" h="627" extrusionOk="0">
                    <a:moveTo>
                      <a:pt x="404" y="1"/>
                    </a:moveTo>
                    <a:lnTo>
                      <a:pt x="1" y="584"/>
                    </a:lnTo>
                    <a:lnTo>
                      <a:pt x="27" y="627"/>
                    </a:lnTo>
                    <a:lnTo>
                      <a:pt x="447" y="44"/>
                    </a:lnTo>
                    <a:lnTo>
                      <a:pt x="404"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 name="Google Shape;2979;p46"/>
              <p:cNvSpPr/>
              <p:nvPr/>
            </p:nvSpPr>
            <p:spPr>
              <a:xfrm>
                <a:off x="2271025" y="2173900"/>
                <a:ext cx="4525" cy="8175"/>
              </a:xfrm>
              <a:custGeom>
                <a:avLst/>
                <a:gdLst/>
                <a:ahLst/>
                <a:cxnLst/>
                <a:rect l="l" t="t" r="r" b="b"/>
                <a:pathLst>
                  <a:path w="181" h="327" extrusionOk="0">
                    <a:moveTo>
                      <a:pt x="52" y="1"/>
                    </a:moveTo>
                    <a:lnTo>
                      <a:pt x="0" y="35"/>
                    </a:lnTo>
                    <a:lnTo>
                      <a:pt x="129" y="327"/>
                    </a:lnTo>
                    <a:lnTo>
                      <a:pt x="180" y="292"/>
                    </a:lnTo>
                    <a:lnTo>
                      <a:pt x="5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 name="Google Shape;2980;p46"/>
              <p:cNvSpPr/>
              <p:nvPr/>
            </p:nvSpPr>
            <p:spPr>
              <a:xfrm>
                <a:off x="2271025" y="2181625"/>
                <a:ext cx="5150" cy="12675"/>
              </a:xfrm>
              <a:custGeom>
                <a:avLst/>
                <a:gdLst/>
                <a:ahLst/>
                <a:cxnLst/>
                <a:rect l="l" t="t" r="r" b="b"/>
                <a:pathLst>
                  <a:path w="206" h="507" extrusionOk="0">
                    <a:moveTo>
                      <a:pt x="52" y="0"/>
                    </a:moveTo>
                    <a:lnTo>
                      <a:pt x="0" y="26"/>
                    </a:lnTo>
                    <a:lnTo>
                      <a:pt x="163" y="507"/>
                    </a:lnTo>
                    <a:lnTo>
                      <a:pt x="206" y="489"/>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 name="Google Shape;2981;p46"/>
              <p:cNvSpPr/>
              <p:nvPr/>
            </p:nvSpPr>
            <p:spPr>
              <a:xfrm>
                <a:off x="2271025" y="2194075"/>
                <a:ext cx="6025" cy="13100"/>
              </a:xfrm>
              <a:custGeom>
                <a:avLst/>
                <a:gdLst/>
                <a:ahLst/>
                <a:cxnLst/>
                <a:rect l="l" t="t" r="r" b="b"/>
                <a:pathLst>
                  <a:path w="241" h="524" extrusionOk="0">
                    <a:moveTo>
                      <a:pt x="52" y="0"/>
                    </a:moveTo>
                    <a:lnTo>
                      <a:pt x="0" y="34"/>
                    </a:lnTo>
                    <a:lnTo>
                      <a:pt x="197" y="523"/>
                    </a:lnTo>
                    <a:lnTo>
                      <a:pt x="240" y="506"/>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 name="Google Shape;2982;p46"/>
              <p:cNvSpPr/>
              <p:nvPr/>
            </p:nvSpPr>
            <p:spPr>
              <a:xfrm>
                <a:off x="2271025" y="2206725"/>
                <a:ext cx="6675" cy="13100"/>
              </a:xfrm>
              <a:custGeom>
                <a:avLst/>
                <a:gdLst/>
                <a:ahLst/>
                <a:cxnLst/>
                <a:rect l="l" t="t" r="r" b="b"/>
                <a:pathLst>
                  <a:path w="267" h="524" extrusionOk="0">
                    <a:moveTo>
                      <a:pt x="52" y="0"/>
                    </a:moveTo>
                    <a:lnTo>
                      <a:pt x="0" y="26"/>
                    </a:lnTo>
                    <a:lnTo>
                      <a:pt x="215" y="524"/>
                    </a:lnTo>
                    <a:lnTo>
                      <a:pt x="266" y="489"/>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 name="Google Shape;2983;p46"/>
              <p:cNvSpPr/>
              <p:nvPr/>
            </p:nvSpPr>
            <p:spPr>
              <a:xfrm>
                <a:off x="2271025" y="2219150"/>
                <a:ext cx="7300" cy="13550"/>
              </a:xfrm>
              <a:custGeom>
                <a:avLst/>
                <a:gdLst/>
                <a:ahLst/>
                <a:cxnLst/>
                <a:rect l="l" t="t" r="r" b="b"/>
                <a:pathLst>
                  <a:path w="292" h="542" extrusionOk="0">
                    <a:moveTo>
                      <a:pt x="52" y="1"/>
                    </a:moveTo>
                    <a:lnTo>
                      <a:pt x="0" y="35"/>
                    </a:lnTo>
                    <a:lnTo>
                      <a:pt x="249" y="541"/>
                    </a:lnTo>
                    <a:lnTo>
                      <a:pt x="292" y="507"/>
                    </a:lnTo>
                    <a:lnTo>
                      <a:pt x="5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 name="Google Shape;2984;p46"/>
              <p:cNvSpPr/>
              <p:nvPr/>
            </p:nvSpPr>
            <p:spPr>
              <a:xfrm>
                <a:off x="2271025" y="2232025"/>
                <a:ext cx="8175" cy="13550"/>
              </a:xfrm>
              <a:custGeom>
                <a:avLst/>
                <a:gdLst/>
                <a:ahLst/>
                <a:cxnLst/>
                <a:rect l="l" t="t" r="r" b="b"/>
                <a:pathLst>
                  <a:path w="327" h="542" extrusionOk="0">
                    <a:moveTo>
                      <a:pt x="43" y="1"/>
                    </a:moveTo>
                    <a:lnTo>
                      <a:pt x="0" y="35"/>
                    </a:lnTo>
                    <a:lnTo>
                      <a:pt x="283" y="541"/>
                    </a:lnTo>
                    <a:lnTo>
                      <a:pt x="326"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 name="Google Shape;2985;p46"/>
              <p:cNvSpPr/>
              <p:nvPr/>
            </p:nvSpPr>
            <p:spPr>
              <a:xfrm>
                <a:off x="2271025" y="2244475"/>
                <a:ext cx="8800" cy="13950"/>
              </a:xfrm>
              <a:custGeom>
                <a:avLst/>
                <a:gdLst/>
                <a:ahLst/>
                <a:cxnLst/>
                <a:rect l="l" t="t" r="r" b="b"/>
                <a:pathLst>
                  <a:path w="352" h="558" extrusionOk="0">
                    <a:moveTo>
                      <a:pt x="43" y="0"/>
                    </a:moveTo>
                    <a:lnTo>
                      <a:pt x="0" y="43"/>
                    </a:lnTo>
                    <a:lnTo>
                      <a:pt x="300" y="558"/>
                    </a:lnTo>
                    <a:lnTo>
                      <a:pt x="352"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 name="Google Shape;2986;p46"/>
              <p:cNvSpPr/>
              <p:nvPr/>
            </p:nvSpPr>
            <p:spPr>
              <a:xfrm>
                <a:off x="2271025" y="2257125"/>
                <a:ext cx="9450" cy="14400"/>
              </a:xfrm>
              <a:custGeom>
                <a:avLst/>
                <a:gdLst/>
                <a:ahLst/>
                <a:cxnLst/>
                <a:rect l="l" t="t" r="r" b="b"/>
                <a:pathLst>
                  <a:path w="378" h="576" extrusionOk="0">
                    <a:moveTo>
                      <a:pt x="43" y="0"/>
                    </a:moveTo>
                    <a:lnTo>
                      <a:pt x="0" y="43"/>
                    </a:lnTo>
                    <a:lnTo>
                      <a:pt x="335" y="575"/>
                    </a:lnTo>
                    <a:lnTo>
                      <a:pt x="378" y="532"/>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 name="Google Shape;2987;p46"/>
              <p:cNvSpPr/>
              <p:nvPr/>
            </p:nvSpPr>
            <p:spPr>
              <a:xfrm>
                <a:off x="2271025" y="2270000"/>
                <a:ext cx="10300" cy="13950"/>
              </a:xfrm>
              <a:custGeom>
                <a:avLst/>
                <a:gdLst/>
                <a:ahLst/>
                <a:cxnLst/>
                <a:rect l="l" t="t" r="r" b="b"/>
                <a:pathLst>
                  <a:path w="412" h="558" extrusionOk="0">
                    <a:moveTo>
                      <a:pt x="43" y="0"/>
                    </a:moveTo>
                    <a:lnTo>
                      <a:pt x="0" y="43"/>
                    </a:lnTo>
                    <a:lnTo>
                      <a:pt x="369" y="558"/>
                    </a:lnTo>
                    <a:lnTo>
                      <a:pt x="412" y="515"/>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 name="Google Shape;2988;p46"/>
              <p:cNvSpPr/>
              <p:nvPr/>
            </p:nvSpPr>
            <p:spPr>
              <a:xfrm>
                <a:off x="2271025" y="2282225"/>
                <a:ext cx="10750" cy="14175"/>
              </a:xfrm>
              <a:custGeom>
                <a:avLst/>
                <a:gdLst/>
                <a:ahLst/>
                <a:cxnLst/>
                <a:rect l="l" t="t" r="r" b="b"/>
                <a:pathLst>
                  <a:path w="430" h="567" extrusionOk="0">
                    <a:moveTo>
                      <a:pt x="43" y="0"/>
                    </a:moveTo>
                    <a:lnTo>
                      <a:pt x="0" y="43"/>
                    </a:lnTo>
                    <a:lnTo>
                      <a:pt x="395" y="567"/>
                    </a:lnTo>
                    <a:lnTo>
                      <a:pt x="429"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 name="Google Shape;2989;p46"/>
              <p:cNvSpPr/>
              <p:nvPr/>
            </p:nvSpPr>
            <p:spPr>
              <a:xfrm>
                <a:off x="2271025" y="2295300"/>
                <a:ext cx="11600" cy="15675"/>
              </a:xfrm>
              <a:custGeom>
                <a:avLst/>
                <a:gdLst/>
                <a:ahLst/>
                <a:cxnLst/>
                <a:rect l="l" t="t" r="r" b="b"/>
                <a:pathLst>
                  <a:path w="464" h="627" extrusionOk="0">
                    <a:moveTo>
                      <a:pt x="43" y="1"/>
                    </a:moveTo>
                    <a:lnTo>
                      <a:pt x="0" y="44"/>
                    </a:lnTo>
                    <a:lnTo>
                      <a:pt x="420" y="627"/>
                    </a:lnTo>
                    <a:lnTo>
                      <a:pt x="463" y="584"/>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 name="Google Shape;2990;p46"/>
              <p:cNvSpPr/>
              <p:nvPr/>
            </p:nvSpPr>
            <p:spPr>
              <a:xfrm>
                <a:off x="2261800" y="2294650"/>
                <a:ext cx="19325" cy="2600"/>
              </a:xfrm>
              <a:custGeom>
                <a:avLst/>
                <a:gdLst/>
                <a:ahLst/>
                <a:cxnLst/>
                <a:rect l="l" t="t" r="r" b="b"/>
                <a:pathLst>
                  <a:path w="773" h="104" extrusionOk="0">
                    <a:moveTo>
                      <a:pt x="0" y="1"/>
                    </a:moveTo>
                    <a:lnTo>
                      <a:pt x="0" y="104"/>
                    </a:lnTo>
                    <a:lnTo>
                      <a:pt x="772" y="104"/>
                    </a:lnTo>
                    <a:lnTo>
                      <a:pt x="77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 name="Google Shape;2991;p46"/>
              <p:cNvSpPr/>
              <p:nvPr/>
            </p:nvSpPr>
            <p:spPr>
              <a:xfrm>
                <a:off x="2262650" y="2282000"/>
                <a:ext cx="18050" cy="2600"/>
              </a:xfrm>
              <a:custGeom>
                <a:avLst/>
                <a:gdLst/>
                <a:ahLst/>
                <a:cxnLst/>
                <a:rect l="l" t="t" r="r" b="b"/>
                <a:pathLst>
                  <a:path w="722" h="104" extrusionOk="0">
                    <a:moveTo>
                      <a:pt x="0" y="1"/>
                    </a:moveTo>
                    <a:lnTo>
                      <a:pt x="0" y="104"/>
                    </a:lnTo>
                    <a:lnTo>
                      <a:pt x="721" y="104"/>
                    </a:lnTo>
                    <a:lnTo>
                      <a:pt x="72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 name="Google Shape;2992;p46"/>
              <p:cNvSpPr/>
              <p:nvPr/>
            </p:nvSpPr>
            <p:spPr>
              <a:xfrm>
                <a:off x="2263500" y="2269125"/>
                <a:ext cx="16325" cy="2600"/>
              </a:xfrm>
              <a:custGeom>
                <a:avLst/>
                <a:gdLst/>
                <a:ahLst/>
                <a:cxnLst/>
                <a:rect l="l" t="t" r="r" b="b"/>
                <a:pathLst>
                  <a:path w="653" h="104" extrusionOk="0">
                    <a:moveTo>
                      <a:pt x="1" y="1"/>
                    </a:moveTo>
                    <a:lnTo>
                      <a:pt x="1" y="104"/>
                    </a:lnTo>
                    <a:lnTo>
                      <a:pt x="653" y="104"/>
                    </a:lnTo>
                    <a:lnTo>
                      <a:pt x="65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 name="Google Shape;2993;p46"/>
              <p:cNvSpPr/>
              <p:nvPr/>
            </p:nvSpPr>
            <p:spPr>
              <a:xfrm>
                <a:off x="2264150" y="2256475"/>
                <a:ext cx="15050" cy="2600"/>
              </a:xfrm>
              <a:custGeom>
                <a:avLst/>
                <a:gdLst/>
                <a:ahLst/>
                <a:cxnLst/>
                <a:rect l="l" t="t" r="r" b="b"/>
                <a:pathLst>
                  <a:path w="602" h="104" extrusionOk="0">
                    <a:moveTo>
                      <a:pt x="1" y="1"/>
                    </a:moveTo>
                    <a:lnTo>
                      <a:pt x="1" y="104"/>
                    </a:lnTo>
                    <a:lnTo>
                      <a:pt x="601" y="104"/>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 name="Google Shape;2994;p46"/>
              <p:cNvSpPr/>
              <p:nvPr/>
            </p:nvSpPr>
            <p:spPr>
              <a:xfrm>
                <a:off x="2264800" y="2243825"/>
                <a:ext cx="13750" cy="2825"/>
              </a:xfrm>
              <a:custGeom>
                <a:avLst/>
                <a:gdLst/>
                <a:ahLst/>
                <a:cxnLst/>
                <a:rect l="l" t="t" r="r" b="b"/>
                <a:pathLst>
                  <a:path w="550" h="113" extrusionOk="0">
                    <a:moveTo>
                      <a:pt x="0" y="1"/>
                    </a:moveTo>
                    <a:lnTo>
                      <a:pt x="0" y="112"/>
                    </a:lnTo>
                    <a:lnTo>
                      <a:pt x="549" y="112"/>
                    </a:lnTo>
                    <a:lnTo>
                      <a:pt x="54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 name="Google Shape;2995;p46"/>
              <p:cNvSpPr/>
              <p:nvPr/>
            </p:nvSpPr>
            <p:spPr>
              <a:xfrm>
                <a:off x="2265650" y="2230950"/>
                <a:ext cx="12050" cy="2825"/>
              </a:xfrm>
              <a:custGeom>
                <a:avLst/>
                <a:gdLst/>
                <a:ahLst/>
                <a:cxnLst/>
                <a:rect l="l" t="t" r="r" b="b"/>
                <a:pathLst>
                  <a:path w="482" h="113" extrusionOk="0">
                    <a:moveTo>
                      <a:pt x="1" y="1"/>
                    </a:moveTo>
                    <a:lnTo>
                      <a:pt x="1" y="112"/>
                    </a:lnTo>
                    <a:lnTo>
                      <a:pt x="481" y="112"/>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 name="Google Shape;2996;p46"/>
              <p:cNvSpPr/>
              <p:nvPr/>
            </p:nvSpPr>
            <p:spPr>
              <a:xfrm>
                <a:off x="2266075" y="2218300"/>
                <a:ext cx="10750" cy="2825"/>
              </a:xfrm>
              <a:custGeom>
                <a:avLst/>
                <a:gdLst/>
                <a:ahLst/>
                <a:cxnLst/>
                <a:rect l="l" t="t" r="r" b="b"/>
                <a:pathLst>
                  <a:path w="430" h="113" extrusionOk="0">
                    <a:moveTo>
                      <a:pt x="1" y="1"/>
                    </a:moveTo>
                    <a:lnTo>
                      <a:pt x="1" y="112"/>
                    </a:lnTo>
                    <a:lnTo>
                      <a:pt x="430" y="112"/>
                    </a:lnTo>
                    <a:lnTo>
                      <a:pt x="43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 name="Google Shape;2997;p46"/>
              <p:cNvSpPr/>
              <p:nvPr/>
            </p:nvSpPr>
            <p:spPr>
              <a:xfrm>
                <a:off x="2266950" y="2205425"/>
                <a:ext cx="9450" cy="2825"/>
              </a:xfrm>
              <a:custGeom>
                <a:avLst/>
                <a:gdLst/>
                <a:ahLst/>
                <a:cxnLst/>
                <a:rect l="l" t="t" r="r" b="b"/>
                <a:pathLst>
                  <a:path w="378" h="113" extrusionOk="0">
                    <a:moveTo>
                      <a:pt x="0" y="1"/>
                    </a:moveTo>
                    <a:lnTo>
                      <a:pt x="0" y="112"/>
                    </a:lnTo>
                    <a:lnTo>
                      <a:pt x="378" y="112"/>
                    </a:lnTo>
                    <a:lnTo>
                      <a:pt x="37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 name="Google Shape;2998;p46"/>
              <p:cNvSpPr/>
              <p:nvPr/>
            </p:nvSpPr>
            <p:spPr>
              <a:xfrm>
                <a:off x="2267800" y="2193000"/>
                <a:ext cx="8175" cy="2600"/>
              </a:xfrm>
              <a:custGeom>
                <a:avLst/>
                <a:gdLst/>
                <a:ahLst/>
                <a:cxnLst/>
                <a:rect l="l" t="t" r="r" b="b"/>
                <a:pathLst>
                  <a:path w="327" h="104" extrusionOk="0">
                    <a:moveTo>
                      <a:pt x="0" y="0"/>
                    </a:moveTo>
                    <a:lnTo>
                      <a:pt x="0" y="103"/>
                    </a:lnTo>
                    <a:lnTo>
                      <a:pt x="326" y="103"/>
                    </a:lnTo>
                    <a:lnTo>
                      <a:pt x="32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 name="Google Shape;2999;p46"/>
              <p:cNvSpPr/>
              <p:nvPr/>
            </p:nvSpPr>
            <p:spPr>
              <a:xfrm>
                <a:off x="2268450" y="2180125"/>
                <a:ext cx="6450" cy="2600"/>
              </a:xfrm>
              <a:custGeom>
                <a:avLst/>
                <a:gdLst/>
                <a:ahLst/>
                <a:cxnLst/>
                <a:rect l="l" t="t" r="r" b="b"/>
                <a:pathLst>
                  <a:path w="258" h="104" extrusionOk="0">
                    <a:moveTo>
                      <a:pt x="0" y="0"/>
                    </a:moveTo>
                    <a:lnTo>
                      <a:pt x="0" y="103"/>
                    </a:lnTo>
                    <a:lnTo>
                      <a:pt x="258" y="103"/>
                    </a:lnTo>
                    <a:lnTo>
                      <a:pt x="258"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 name="Google Shape;3000;p46"/>
              <p:cNvSpPr/>
              <p:nvPr/>
            </p:nvSpPr>
            <p:spPr>
              <a:xfrm>
                <a:off x="2260500" y="2173675"/>
                <a:ext cx="22325" cy="137525"/>
              </a:xfrm>
              <a:custGeom>
                <a:avLst/>
                <a:gdLst/>
                <a:ahLst/>
                <a:cxnLst/>
                <a:rect l="l" t="t" r="r" b="b"/>
                <a:pathLst>
                  <a:path w="893" h="5501" extrusionOk="0">
                    <a:moveTo>
                      <a:pt x="541" y="61"/>
                    </a:moveTo>
                    <a:lnTo>
                      <a:pt x="833" y="5441"/>
                    </a:lnTo>
                    <a:lnTo>
                      <a:pt x="61" y="5441"/>
                    </a:lnTo>
                    <a:lnTo>
                      <a:pt x="344" y="61"/>
                    </a:lnTo>
                    <a:close/>
                    <a:moveTo>
                      <a:pt x="301" y="1"/>
                    </a:moveTo>
                    <a:lnTo>
                      <a:pt x="1" y="5466"/>
                    </a:lnTo>
                    <a:lnTo>
                      <a:pt x="1" y="5501"/>
                    </a:lnTo>
                    <a:lnTo>
                      <a:pt x="893" y="5501"/>
                    </a:lnTo>
                    <a:lnTo>
                      <a:pt x="59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 name="Google Shape;3001;p46"/>
              <p:cNvSpPr/>
              <p:nvPr/>
            </p:nvSpPr>
            <p:spPr>
              <a:xfrm>
                <a:off x="2271025" y="2174125"/>
                <a:ext cx="1300" cy="136000"/>
              </a:xfrm>
              <a:custGeom>
                <a:avLst/>
                <a:gdLst/>
                <a:ahLst/>
                <a:cxnLst/>
                <a:rect l="l" t="t" r="r" b="b"/>
                <a:pathLst>
                  <a:path w="52" h="5440" extrusionOk="0">
                    <a:moveTo>
                      <a:pt x="0" y="0"/>
                    </a:moveTo>
                    <a:lnTo>
                      <a:pt x="0" y="5440"/>
                    </a:lnTo>
                    <a:lnTo>
                      <a:pt x="52" y="5440"/>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 name="Google Shape;3002;p46"/>
              <p:cNvSpPr/>
              <p:nvPr/>
            </p:nvSpPr>
            <p:spPr>
              <a:xfrm>
                <a:off x="2261350" y="2257550"/>
                <a:ext cx="20425" cy="13125"/>
              </a:xfrm>
              <a:custGeom>
                <a:avLst/>
                <a:gdLst/>
                <a:ahLst/>
                <a:cxnLst/>
                <a:rect l="l" t="t" r="r" b="b"/>
                <a:pathLst>
                  <a:path w="817" h="525" extrusionOk="0">
                    <a:moveTo>
                      <a:pt x="27" y="1"/>
                    </a:moveTo>
                    <a:lnTo>
                      <a:pt x="1" y="524"/>
                    </a:lnTo>
                    <a:lnTo>
                      <a:pt x="816" y="524"/>
                    </a:lnTo>
                    <a:lnTo>
                      <a:pt x="80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 name="Google Shape;3003;p46"/>
              <p:cNvSpPr/>
              <p:nvPr/>
            </p:nvSpPr>
            <p:spPr>
              <a:xfrm>
                <a:off x="2267800" y="2163400"/>
                <a:ext cx="7525" cy="11600"/>
              </a:xfrm>
              <a:custGeom>
                <a:avLst/>
                <a:gdLst/>
                <a:ahLst/>
                <a:cxnLst/>
                <a:rect l="l" t="t" r="r" b="b"/>
                <a:pathLst>
                  <a:path w="301" h="464" extrusionOk="0">
                    <a:moveTo>
                      <a:pt x="249" y="69"/>
                    </a:moveTo>
                    <a:lnTo>
                      <a:pt x="258" y="403"/>
                    </a:lnTo>
                    <a:lnTo>
                      <a:pt x="69" y="403"/>
                    </a:lnTo>
                    <a:lnTo>
                      <a:pt x="86" y="69"/>
                    </a:lnTo>
                    <a:close/>
                    <a:moveTo>
                      <a:pt x="26" y="0"/>
                    </a:moveTo>
                    <a:lnTo>
                      <a:pt x="0" y="463"/>
                    </a:lnTo>
                    <a:lnTo>
                      <a:pt x="301" y="463"/>
                    </a:lnTo>
                    <a:lnTo>
                      <a:pt x="29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 name="Google Shape;3004;p46"/>
              <p:cNvSpPr/>
              <p:nvPr/>
            </p:nvSpPr>
            <p:spPr>
              <a:xfrm>
                <a:off x="2271025" y="2164250"/>
                <a:ext cx="1525" cy="10100"/>
              </a:xfrm>
              <a:custGeom>
                <a:avLst/>
                <a:gdLst/>
                <a:ahLst/>
                <a:cxnLst/>
                <a:rect l="l" t="t" r="r" b="b"/>
                <a:pathLst>
                  <a:path w="61" h="404" extrusionOk="0">
                    <a:moveTo>
                      <a:pt x="0" y="0"/>
                    </a:moveTo>
                    <a:lnTo>
                      <a:pt x="0" y="404"/>
                    </a:lnTo>
                    <a:lnTo>
                      <a:pt x="60" y="395"/>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 name="Google Shape;3005;p46"/>
              <p:cNvSpPr/>
              <p:nvPr/>
            </p:nvSpPr>
            <p:spPr>
              <a:xfrm>
                <a:off x="2268875" y="2166175"/>
                <a:ext cx="5600" cy="1525"/>
              </a:xfrm>
              <a:custGeom>
                <a:avLst/>
                <a:gdLst/>
                <a:ahLst/>
                <a:cxnLst/>
                <a:rect l="l" t="t" r="r" b="b"/>
                <a:pathLst>
                  <a:path w="224" h="61" extrusionOk="0">
                    <a:moveTo>
                      <a:pt x="0" y="1"/>
                    </a:moveTo>
                    <a:lnTo>
                      <a:pt x="0" y="61"/>
                    </a:lnTo>
                    <a:lnTo>
                      <a:pt x="223" y="61"/>
                    </a:lnTo>
                    <a:lnTo>
                      <a:pt x="223"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 name="Google Shape;3006;p46"/>
              <p:cNvSpPr/>
              <p:nvPr/>
            </p:nvSpPr>
            <p:spPr>
              <a:xfrm>
                <a:off x="2268875" y="2169825"/>
                <a:ext cx="5600" cy="1750"/>
              </a:xfrm>
              <a:custGeom>
                <a:avLst/>
                <a:gdLst/>
                <a:ahLst/>
                <a:cxnLst/>
                <a:rect l="l" t="t" r="r" b="b"/>
                <a:pathLst>
                  <a:path w="224" h="70" extrusionOk="0">
                    <a:moveTo>
                      <a:pt x="0" y="1"/>
                    </a:moveTo>
                    <a:lnTo>
                      <a:pt x="0" y="69"/>
                    </a:lnTo>
                    <a:lnTo>
                      <a:pt x="223" y="69"/>
                    </a:lnTo>
                    <a:lnTo>
                      <a:pt x="223"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 name="Google Shape;3007;p46"/>
              <p:cNvSpPr/>
              <p:nvPr/>
            </p:nvSpPr>
            <p:spPr>
              <a:xfrm>
                <a:off x="2294175" y="2173900"/>
                <a:ext cx="4325" cy="8175"/>
              </a:xfrm>
              <a:custGeom>
                <a:avLst/>
                <a:gdLst/>
                <a:ahLst/>
                <a:cxnLst/>
                <a:rect l="l" t="t" r="r" b="b"/>
                <a:pathLst>
                  <a:path w="173" h="327" extrusionOk="0">
                    <a:moveTo>
                      <a:pt x="129" y="1"/>
                    </a:moveTo>
                    <a:lnTo>
                      <a:pt x="1" y="292"/>
                    </a:lnTo>
                    <a:lnTo>
                      <a:pt x="44" y="327"/>
                    </a:lnTo>
                    <a:lnTo>
                      <a:pt x="172" y="35"/>
                    </a:lnTo>
                    <a:lnTo>
                      <a:pt x="12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 name="Google Shape;3008;p46"/>
              <p:cNvSpPr/>
              <p:nvPr/>
            </p:nvSpPr>
            <p:spPr>
              <a:xfrm>
                <a:off x="2293325" y="2181625"/>
                <a:ext cx="5175" cy="12900"/>
              </a:xfrm>
              <a:custGeom>
                <a:avLst/>
                <a:gdLst/>
                <a:ahLst/>
                <a:cxnLst/>
                <a:rect l="l" t="t" r="r" b="b"/>
                <a:pathLst>
                  <a:path w="207" h="516" extrusionOk="0">
                    <a:moveTo>
                      <a:pt x="163" y="0"/>
                    </a:moveTo>
                    <a:lnTo>
                      <a:pt x="0" y="489"/>
                    </a:lnTo>
                    <a:lnTo>
                      <a:pt x="43" y="515"/>
                    </a:lnTo>
                    <a:lnTo>
                      <a:pt x="206" y="26"/>
                    </a:lnTo>
                    <a:lnTo>
                      <a:pt x="16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 name="Google Shape;3009;p46"/>
              <p:cNvSpPr/>
              <p:nvPr/>
            </p:nvSpPr>
            <p:spPr>
              <a:xfrm>
                <a:off x="2292475" y="2194075"/>
                <a:ext cx="6025" cy="13300"/>
              </a:xfrm>
              <a:custGeom>
                <a:avLst/>
                <a:gdLst/>
                <a:ahLst/>
                <a:cxnLst/>
                <a:rect l="l" t="t" r="r" b="b"/>
                <a:pathLst>
                  <a:path w="241" h="532" extrusionOk="0">
                    <a:moveTo>
                      <a:pt x="197" y="0"/>
                    </a:moveTo>
                    <a:lnTo>
                      <a:pt x="0" y="506"/>
                    </a:lnTo>
                    <a:lnTo>
                      <a:pt x="52" y="532"/>
                    </a:lnTo>
                    <a:lnTo>
                      <a:pt x="240" y="34"/>
                    </a:lnTo>
                    <a:lnTo>
                      <a:pt x="19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 name="Google Shape;3010;p46"/>
              <p:cNvSpPr/>
              <p:nvPr/>
            </p:nvSpPr>
            <p:spPr>
              <a:xfrm>
                <a:off x="2291600" y="2206725"/>
                <a:ext cx="6900" cy="13100"/>
              </a:xfrm>
              <a:custGeom>
                <a:avLst/>
                <a:gdLst/>
                <a:ahLst/>
                <a:cxnLst/>
                <a:rect l="l" t="t" r="r" b="b"/>
                <a:pathLst>
                  <a:path w="276" h="524" extrusionOk="0">
                    <a:moveTo>
                      <a:pt x="232" y="0"/>
                    </a:moveTo>
                    <a:lnTo>
                      <a:pt x="1" y="498"/>
                    </a:lnTo>
                    <a:lnTo>
                      <a:pt x="61" y="524"/>
                    </a:lnTo>
                    <a:lnTo>
                      <a:pt x="275" y="26"/>
                    </a:lnTo>
                    <a:lnTo>
                      <a:pt x="23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 name="Google Shape;3011;p46"/>
              <p:cNvSpPr/>
              <p:nvPr/>
            </p:nvSpPr>
            <p:spPr>
              <a:xfrm>
                <a:off x="2291175" y="2219150"/>
                <a:ext cx="7325" cy="13550"/>
              </a:xfrm>
              <a:custGeom>
                <a:avLst/>
                <a:gdLst/>
                <a:ahLst/>
                <a:cxnLst/>
                <a:rect l="l" t="t" r="r" b="b"/>
                <a:pathLst>
                  <a:path w="293" h="542" extrusionOk="0">
                    <a:moveTo>
                      <a:pt x="249" y="1"/>
                    </a:moveTo>
                    <a:lnTo>
                      <a:pt x="1" y="507"/>
                    </a:lnTo>
                    <a:lnTo>
                      <a:pt x="43" y="541"/>
                    </a:lnTo>
                    <a:lnTo>
                      <a:pt x="292" y="35"/>
                    </a:lnTo>
                    <a:lnTo>
                      <a:pt x="24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 name="Google Shape;3012;p46"/>
              <p:cNvSpPr/>
              <p:nvPr/>
            </p:nvSpPr>
            <p:spPr>
              <a:xfrm>
                <a:off x="2290325" y="2232025"/>
                <a:ext cx="8175" cy="13750"/>
              </a:xfrm>
              <a:custGeom>
                <a:avLst/>
                <a:gdLst/>
                <a:ahLst/>
                <a:cxnLst/>
                <a:rect l="l" t="t" r="r" b="b"/>
                <a:pathLst>
                  <a:path w="327" h="550" extrusionOk="0">
                    <a:moveTo>
                      <a:pt x="283" y="1"/>
                    </a:moveTo>
                    <a:lnTo>
                      <a:pt x="0" y="507"/>
                    </a:lnTo>
                    <a:lnTo>
                      <a:pt x="43" y="550"/>
                    </a:lnTo>
                    <a:lnTo>
                      <a:pt x="326" y="35"/>
                    </a:lnTo>
                    <a:lnTo>
                      <a:pt x="28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 name="Google Shape;3013;p46"/>
              <p:cNvSpPr/>
              <p:nvPr/>
            </p:nvSpPr>
            <p:spPr>
              <a:xfrm>
                <a:off x="2289900" y="2244675"/>
                <a:ext cx="8600" cy="13975"/>
              </a:xfrm>
              <a:custGeom>
                <a:avLst/>
                <a:gdLst/>
                <a:ahLst/>
                <a:cxnLst/>
                <a:rect l="l" t="t" r="r" b="b"/>
                <a:pathLst>
                  <a:path w="344" h="559" extrusionOk="0">
                    <a:moveTo>
                      <a:pt x="300" y="1"/>
                    </a:moveTo>
                    <a:lnTo>
                      <a:pt x="0" y="516"/>
                    </a:lnTo>
                    <a:lnTo>
                      <a:pt x="43" y="559"/>
                    </a:lnTo>
                    <a:lnTo>
                      <a:pt x="343" y="35"/>
                    </a:lnTo>
                    <a:lnTo>
                      <a:pt x="30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 name="Google Shape;3014;p46"/>
              <p:cNvSpPr/>
              <p:nvPr/>
            </p:nvSpPr>
            <p:spPr>
              <a:xfrm>
                <a:off x="2289025" y="2257125"/>
                <a:ext cx="9475" cy="14400"/>
              </a:xfrm>
              <a:custGeom>
                <a:avLst/>
                <a:gdLst/>
                <a:ahLst/>
                <a:cxnLst/>
                <a:rect l="l" t="t" r="r" b="b"/>
                <a:pathLst>
                  <a:path w="379" h="576" extrusionOk="0">
                    <a:moveTo>
                      <a:pt x="335" y="0"/>
                    </a:moveTo>
                    <a:lnTo>
                      <a:pt x="1" y="532"/>
                    </a:lnTo>
                    <a:lnTo>
                      <a:pt x="44" y="575"/>
                    </a:lnTo>
                    <a:lnTo>
                      <a:pt x="378" y="43"/>
                    </a:lnTo>
                    <a:lnTo>
                      <a:pt x="335"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 name="Google Shape;3015;p46"/>
              <p:cNvSpPr/>
              <p:nvPr/>
            </p:nvSpPr>
            <p:spPr>
              <a:xfrm>
                <a:off x="2288175" y="2270200"/>
                <a:ext cx="10325" cy="13750"/>
              </a:xfrm>
              <a:custGeom>
                <a:avLst/>
                <a:gdLst/>
                <a:ahLst/>
                <a:cxnLst/>
                <a:rect l="l" t="t" r="r" b="b"/>
                <a:pathLst>
                  <a:path w="413" h="550" extrusionOk="0">
                    <a:moveTo>
                      <a:pt x="369" y="1"/>
                    </a:moveTo>
                    <a:lnTo>
                      <a:pt x="0" y="516"/>
                    </a:lnTo>
                    <a:lnTo>
                      <a:pt x="43" y="550"/>
                    </a:lnTo>
                    <a:lnTo>
                      <a:pt x="412" y="35"/>
                    </a:lnTo>
                    <a:lnTo>
                      <a:pt x="36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 name="Google Shape;3016;p46"/>
              <p:cNvSpPr/>
              <p:nvPr/>
            </p:nvSpPr>
            <p:spPr>
              <a:xfrm>
                <a:off x="2287750" y="2282225"/>
                <a:ext cx="10750" cy="14175"/>
              </a:xfrm>
              <a:custGeom>
                <a:avLst/>
                <a:gdLst/>
                <a:ahLst/>
                <a:cxnLst/>
                <a:rect l="l" t="t" r="r" b="b"/>
                <a:pathLst>
                  <a:path w="430" h="567" extrusionOk="0">
                    <a:moveTo>
                      <a:pt x="386" y="0"/>
                    </a:moveTo>
                    <a:lnTo>
                      <a:pt x="0" y="524"/>
                    </a:lnTo>
                    <a:lnTo>
                      <a:pt x="26" y="567"/>
                    </a:lnTo>
                    <a:lnTo>
                      <a:pt x="429" y="43"/>
                    </a:lnTo>
                    <a:lnTo>
                      <a:pt x="3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 name="Google Shape;3017;p46"/>
              <p:cNvSpPr/>
              <p:nvPr/>
            </p:nvSpPr>
            <p:spPr>
              <a:xfrm>
                <a:off x="2286875" y="2295725"/>
                <a:ext cx="11625" cy="15250"/>
              </a:xfrm>
              <a:custGeom>
                <a:avLst/>
                <a:gdLst/>
                <a:ahLst/>
                <a:cxnLst/>
                <a:rect l="l" t="t" r="r" b="b"/>
                <a:pathLst>
                  <a:path w="465" h="610" extrusionOk="0">
                    <a:moveTo>
                      <a:pt x="421" y="1"/>
                    </a:moveTo>
                    <a:lnTo>
                      <a:pt x="1" y="567"/>
                    </a:lnTo>
                    <a:lnTo>
                      <a:pt x="44" y="610"/>
                    </a:lnTo>
                    <a:lnTo>
                      <a:pt x="464" y="44"/>
                    </a:lnTo>
                    <a:lnTo>
                      <a:pt x="42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 name="Google Shape;3018;p46"/>
              <p:cNvSpPr/>
              <p:nvPr/>
            </p:nvSpPr>
            <p:spPr>
              <a:xfrm>
                <a:off x="2297400" y="2173900"/>
                <a:ext cx="4300" cy="8175"/>
              </a:xfrm>
              <a:custGeom>
                <a:avLst/>
                <a:gdLst/>
                <a:ahLst/>
                <a:cxnLst/>
                <a:rect l="l" t="t" r="r" b="b"/>
                <a:pathLst>
                  <a:path w="172" h="327" extrusionOk="0">
                    <a:moveTo>
                      <a:pt x="43" y="1"/>
                    </a:moveTo>
                    <a:lnTo>
                      <a:pt x="0" y="35"/>
                    </a:lnTo>
                    <a:lnTo>
                      <a:pt x="129" y="327"/>
                    </a:lnTo>
                    <a:lnTo>
                      <a:pt x="172" y="292"/>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 name="Google Shape;3019;p46"/>
              <p:cNvSpPr/>
              <p:nvPr/>
            </p:nvSpPr>
            <p:spPr>
              <a:xfrm>
                <a:off x="2297400" y="2181625"/>
                <a:ext cx="4950" cy="12900"/>
              </a:xfrm>
              <a:custGeom>
                <a:avLst/>
                <a:gdLst/>
                <a:ahLst/>
                <a:cxnLst/>
                <a:rect l="l" t="t" r="r" b="b"/>
                <a:pathLst>
                  <a:path w="198" h="516" extrusionOk="0">
                    <a:moveTo>
                      <a:pt x="43" y="0"/>
                    </a:moveTo>
                    <a:lnTo>
                      <a:pt x="0" y="26"/>
                    </a:lnTo>
                    <a:lnTo>
                      <a:pt x="146" y="515"/>
                    </a:lnTo>
                    <a:lnTo>
                      <a:pt x="198" y="489"/>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 name="Google Shape;3020;p46"/>
              <p:cNvSpPr/>
              <p:nvPr/>
            </p:nvSpPr>
            <p:spPr>
              <a:xfrm>
                <a:off x="2297400" y="2194075"/>
                <a:ext cx="5825" cy="13300"/>
              </a:xfrm>
              <a:custGeom>
                <a:avLst/>
                <a:gdLst/>
                <a:ahLst/>
                <a:cxnLst/>
                <a:rect l="l" t="t" r="r" b="b"/>
                <a:pathLst>
                  <a:path w="233" h="532" extrusionOk="0">
                    <a:moveTo>
                      <a:pt x="43" y="0"/>
                    </a:moveTo>
                    <a:lnTo>
                      <a:pt x="0" y="34"/>
                    </a:lnTo>
                    <a:lnTo>
                      <a:pt x="181" y="532"/>
                    </a:lnTo>
                    <a:lnTo>
                      <a:pt x="232" y="506"/>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 name="Google Shape;3021;p46"/>
              <p:cNvSpPr/>
              <p:nvPr/>
            </p:nvSpPr>
            <p:spPr>
              <a:xfrm>
                <a:off x="2297400" y="2206725"/>
                <a:ext cx="6450" cy="13100"/>
              </a:xfrm>
              <a:custGeom>
                <a:avLst/>
                <a:gdLst/>
                <a:ahLst/>
                <a:cxnLst/>
                <a:rect l="l" t="t" r="r" b="b"/>
                <a:pathLst>
                  <a:path w="258" h="524" extrusionOk="0">
                    <a:moveTo>
                      <a:pt x="43" y="0"/>
                    </a:moveTo>
                    <a:lnTo>
                      <a:pt x="0" y="26"/>
                    </a:lnTo>
                    <a:lnTo>
                      <a:pt x="215" y="524"/>
                    </a:lnTo>
                    <a:lnTo>
                      <a:pt x="258" y="498"/>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 name="Google Shape;3022;p46"/>
              <p:cNvSpPr/>
              <p:nvPr/>
            </p:nvSpPr>
            <p:spPr>
              <a:xfrm>
                <a:off x="2297400" y="2219150"/>
                <a:ext cx="7100" cy="13550"/>
              </a:xfrm>
              <a:custGeom>
                <a:avLst/>
                <a:gdLst/>
                <a:ahLst/>
                <a:cxnLst/>
                <a:rect l="l" t="t" r="r" b="b"/>
                <a:pathLst>
                  <a:path w="284" h="542" extrusionOk="0">
                    <a:moveTo>
                      <a:pt x="43" y="1"/>
                    </a:moveTo>
                    <a:lnTo>
                      <a:pt x="0" y="35"/>
                    </a:lnTo>
                    <a:lnTo>
                      <a:pt x="232" y="541"/>
                    </a:lnTo>
                    <a:lnTo>
                      <a:pt x="283"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 name="Google Shape;3023;p46"/>
              <p:cNvSpPr/>
              <p:nvPr/>
            </p:nvSpPr>
            <p:spPr>
              <a:xfrm>
                <a:off x="2297400" y="2232025"/>
                <a:ext cx="7750" cy="13750"/>
              </a:xfrm>
              <a:custGeom>
                <a:avLst/>
                <a:gdLst/>
                <a:ahLst/>
                <a:cxnLst/>
                <a:rect l="l" t="t" r="r" b="b"/>
                <a:pathLst>
                  <a:path w="310" h="550" extrusionOk="0">
                    <a:moveTo>
                      <a:pt x="43" y="1"/>
                    </a:moveTo>
                    <a:lnTo>
                      <a:pt x="0" y="35"/>
                    </a:lnTo>
                    <a:lnTo>
                      <a:pt x="266" y="550"/>
                    </a:lnTo>
                    <a:lnTo>
                      <a:pt x="309"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 name="Google Shape;3024;p46"/>
              <p:cNvSpPr/>
              <p:nvPr/>
            </p:nvSpPr>
            <p:spPr>
              <a:xfrm>
                <a:off x="2297400" y="2244675"/>
                <a:ext cx="8600" cy="13975"/>
              </a:xfrm>
              <a:custGeom>
                <a:avLst/>
                <a:gdLst/>
                <a:ahLst/>
                <a:cxnLst/>
                <a:rect l="l" t="t" r="r" b="b"/>
                <a:pathLst>
                  <a:path w="344" h="559" extrusionOk="0">
                    <a:moveTo>
                      <a:pt x="43" y="1"/>
                    </a:moveTo>
                    <a:lnTo>
                      <a:pt x="0" y="35"/>
                    </a:lnTo>
                    <a:lnTo>
                      <a:pt x="301" y="559"/>
                    </a:lnTo>
                    <a:lnTo>
                      <a:pt x="344" y="516"/>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 name="Google Shape;3025;p46"/>
              <p:cNvSpPr/>
              <p:nvPr/>
            </p:nvSpPr>
            <p:spPr>
              <a:xfrm>
                <a:off x="2297400" y="2257125"/>
                <a:ext cx="9250" cy="14400"/>
              </a:xfrm>
              <a:custGeom>
                <a:avLst/>
                <a:gdLst/>
                <a:ahLst/>
                <a:cxnLst/>
                <a:rect l="l" t="t" r="r" b="b"/>
                <a:pathLst>
                  <a:path w="370" h="576" extrusionOk="0">
                    <a:moveTo>
                      <a:pt x="43" y="0"/>
                    </a:moveTo>
                    <a:lnTo>
                      <a:pt x="0" y="43"/>
                    </a:lnTo>
                    <a:lnTo>
                      <a:pt x="326" y="575"/>
                    </a:lnTo>
                    <a:lnTo>
                      <a:pt x="369" y="532"/>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 name="Google Shape;3026;p46"/>
              <p:cNvSpPr/>
              <p:nvPr/>
            </p:nvSpPr>
            <p:spPr>
              <a:xfrm>
                <a:off x="2297400" y="2270200"/>
                <a:ext cx="9900" cy="13750"/>
              </a:xfrm>
              <a:custGeom>
                <a:avLst/>
                <a:gdLst/>
                <a:ahLst/>
                <a:cxnLst/>
                <a:rect l="l" t="t" r="r" b="b"/>
                <a:pathLst>
                  <a:path w="396" h="550" extrusionOk="0">
                    <a:moveTo>
                      <a:pt x="43" y="1"/>
                    </a:moveTo>
                    <a:lnTo>
                      <a:pt x="0" y="35"/>
                    </a:lnTo>
                    <a:lnTo>
                      <a:pt x="352" y="550"/>
                    </a:lnTo>
                    <a:lnTo>
                      <a:pt x="395" y="516"/>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 name="Google Shape;3027;p46"/>
              <p:cNvSpPr/>
              <p:nvPr/>
            </p:nvSpPr>
            <p:spPr>
              <a:xfrm>
                <a:off x="2297400" y="2282225"/>
                <a:ext cx="10750" cy="14175"/>
              </a:xfrm>
              <a:custGeom>
                <a:avLst/>
                <a:gdLst/>
                <a:ahLst/>
                <a:cxnLst/>
                <a:rect l="l" t="t" r="r" b="b"/>
                <a:pathLst>
                  <a:path w="430" h="567" extrusionOk="0">
                    <a:moveTo>
                      <a:pt x="43" y="0"/>
                    </a:moveTo>
                    <a:lnTo>
                      <a:pt x="0" y="43"/>
                    </a:lnTo>
                    <a:lnTo>
                      <a:pt x="386" y="567"/>
                    </a:lnTo>
                    <a:lnTo>
                      <a:pt x="429"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 name="Google Shape;3028;p46"/>
              <p:cNvSpPr/>
              <p:nvPr/>
            </p:nvSpPr>
            <p:spPr>
              <a:xfrm>
                <a:off x="2297400" y="2295725"/>
                <a:ext cx="11400" cy="15250"/>
              </a:xfrm>
              <a:custGeom>
                <a:avLst/>
                <a:gdLst/>
                <a:ahLst/>
                <a:cxnLst/>
                <a:rect l="l" t="t" r="r" b="b"/>
                <a:pathLst>
                  <a:path w="456" h="610" extrusionOk="0">
                    <a:moveTo>
                      <a:pt x="43" y="1"/>
                    </a:moveTo>
                    <a:lnTo>
                      <a:pt x="0" y="44"/>
                    </a:lnTo>
                    <a:lnTo>
                      <a:pt x="412" y="610"/>
                    </a:lnTo>
                    <a:lnTo>
                      <a:pt x="455" y="56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 name="Google Shape;3029;p46"/>
              <p:cNvSpPr/>
              <p:nvPr/>
            </p:nvSpPr>
            <p:spPr>
              <a:xfrm>
                <a:off x="2288175" y="2294650"/>
                <a:ext cx="19325" cy="2600"/>
              </a:xfrm>
              <a:custGeom>
                <a:avLst/>
                <a:gdLst/>
                <a:ahLst/>
                <a:cxnLst/>
                <a:rect l="l" t="t" r="r" b="b"/>
                <a:pathLst>
                  <a:path w="773" h="104" extrusionOk="0">
                    <a:moveTo>
                      <a:pt x="0" y="1"/>
                    </a:moveTo>
                    <a:lnTo>
                      <a:pt x="0" y="104"/>
                    </a:lnTo>
                    <a:lnTo>
                      <a:pt x="773" y="104"/>
                    </a:lnTo>
                    <a:lnTo>
                      <a:pt x="77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 name="Google Shape;3030;p46"/>
              <p:cNvSpPr/>
              <p:nvPr/>
            </p:nvSpPr>
            <p:spPr>
              <a:xfrm>
                <a:off x="2288600" y="2282000"/>
                <a:ext cx="18050" cy="2600"/>
              </a:xfrm>
              <a:custGeom>
                <a:avLst/>
                <a:gdLst/>
                <a:ahLst/>
                <a:cxnLst/>
                <a:rect l="l" t="t" r="r" b="b"/>
                <a:pathLst>
                  <a:path w="722" h="104" extrusionOk="0">
                    <a:moveTo>
                      <a:pt x="1" y="1"/>
                    </a:moveTo>
                    <a:lnTo>
                      <a:pt x="1" y="104"/>
                    </a:lnTo>
                    <a:lnTo>
                      <a:pt x="721" y="104"/>
                    </a:lnTo>
                    <a:lnTo>
                      <a:pt x="72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 name="Google Shape;3031;p46"/>
              <p:cNvSpPr/>
              <p:nvPr/>
            </p:nvSpPr>
            <p:spPr>
              <a:xfrm>
                <a:off x="2289450" y="2269350"/>
                <a:ext cx="16550" cy="2600"/>
              </a:xfrm>
              <a:custGeom>
                <a:avLst/>
                <a:gdLst/>
                <a:ahLst/>
                <a:cxnLst/>
                <a:rect l="l" t="t" r="r" b="b"/>
                <a:pathLst>
                  <a:path w="662" h="104" extrusionOk="0">
                    <a:moveTo>
                      <a:pt x="1" y="1"/>
                    </a:moveTo>
                    <a:lnTo>
                      <a:pt x="1" y="103"/>
                    </a:lnTo>
                    <a:lnTo>
                      <a:pt x="662" y="103"/>
                    </a:lnTo>
                    <a:lnTo>
                      <a:pt x="66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 name="Google Shape;3032;p46"/>
              <p:cNvSpPr/>
              <p:nvPr/>
            </p:nvSpPr>
            <p:spPr>
              <a:xfrm>
                <a:off x="2290325" y="2256475"/>
                <a:ext cx="15025" cy="2600"/>
              </a:xfrm>
              <a:custGeom>
                <a:avLst/>
                <a:gdLst/>
                <a:ahLst/>
                <a:cxnLst/>
                <a:rect l="l" t="t" r="r" b="b"/>
                <a:pathLst>
                  <a:path w="601" h="104" extrusionOk="0">
                    <a:moveTo>
                      <a:pt x="0" y="1"/>
                    </a:moveTo>
                    <a:lnTo>
                      <a:pt x="0" y="104"/>
                    </a:lnTo>
                    <a:lnTo>
                      <a:pt x="601" y="104"/>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 name="Google Shape;3033;p46"/>
              <p:cNvSpPr/>
              <p:nvPr/>
            </p:nvSpPr>
            <p:spPr>
              <a:xfrm>
                <a:off x="2290950" y="2243825"/>
                <a:ext cx="13550" cy="2825"/>
              </a:xfrm>
              <a:custGeom>
                <a:avLst/>
                <a:gdLst/>
                <a:ahLst/>
                <a:cxnLst/>
                <a:rect l="l" t="t" r="r" b="b"/>
                <a:pathLst>
                  <a:path w="542" h="113" extrusionOk="0">
                    <a:moveTo>
                      <a:pt x="1" y="1"/>
                    </a:moveTo>
                    <a:lnTo>
                      <a:pt x="1" y="112"/>
                    </a:lnTo>
                    <a:lnTo>
                      <a:pt x="541" y="112"/>
                    </a:lnTo>
                    <a:lnTo>
                      <a:pt x="54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 name="Google Shape;3034;p46"/>
              <p:cNvSpPr/>
              <p:nvPr/>
            </p:nvSpPr>
            <p:spPr>
              <a:xfrm>
                <a:off x="2291600" y="2230950"/>
                <a:ext cx="12050" cy="2825"/>
              </a:xfrm>
              <a:custGeom>
                <a:avLst/>
                <a:gdLst/>
                <a:ahLst/>
                <a:cxnLst/>
                <a:rect l="l" t="t" r="r" b="b"/>
                <a:pathLst>
                  <a:path w="482" h="113" extrusionOk="0">
                    <a:moveTo>
                      <a:pt x="1" y="1"/>
                    </a:moveTo>
                    <a:lnTo>
                      <a:pt x="1" y="112"/>
                    </a:lnTo>
                    <a:lnTo>
                      <a:pt x="481" y="112"/>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 name="Google Shape;3035;p46"/>
              <p:cNvSpPr/>
              <p:nvPr/>
            </p:nvSpPr>
            <p:spPr>
              <a:xfrm>
                <a:off x="2292475" y="2218300"/>
                <a:ext cx="10750" cy="2825"/>
              </a:xfrm>
              <a:custGeom>
                <a:avLst/>
                <a:gdLst/>
                <a:ahLst/>
                <a:cxnLst/>
                <a:rect l="l" t="t" r="r" b="b"/>
                <a:pathLst>
                  <a:path w="430" h="113" extrusionOk="0">
                    <a:moveTo>
                      <a:pt x="0" y="1"/>
                    </a:moveTo>
                    <a:lnTo>
                      <a:pt x="0" y="112"/>
                    </a:lnTo>
                    <a:lnTo>
                      <a:pt x="429" y="112"/>
                    </a:lnTo>
                    <a:lnTo>
                      <a:pt x="42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 name="Google Shape;3036;p46"/>
              <p:cNvSpPr/>
              <p:nvPr/>
            </p:nvSpPr>
            <p:spPr>
              <a:xfrm>
                <a:off x="2292900" y="2205850"/>
                <a:ext cx="9450" cy="2600"/>
              </a:xfrm>
              <a:custGeom>
                <a:avLst/>
                <a:gdLst/>
                <a:ahLst/>
                <a:cxnLst/>
                <a:rect l="l" t="t" r="r" b="b"/>
                <a:pathLst>
                  <a:path w="378" h="104" extrusionOk="0">
                    <a:moveTo>
                      <a:pt x="0" y="1"/>
                    </a:moveTo>
                    <a:lnTo>
                      <a:pt x="0" y="104"/>
                    </a:lnTo>
                    <a:lnTo>
                      <a:pt x="378" y="104"/>
                    </a:lnTo>
                    <a:lnTo>
                      <a:pt x="37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 name="Google Shape;3037;p46"/>
              <p:cNvSpPr/>
              <p:nvPr/>
            </p:nvSpPr>
            <p:spPr>
              <a:xfrm>
                <a:off x="2293750" y="2193000"/>
                <a:ext cx="8175" cy="2600"/>
              </a:xfrm>
              <a:custGeom>
                <a:avLst/>
                <a:gdLst/>
                <a:ahLst/>
                <a:cxnLst/>
                <a:rect l="l" t="t" r="r" b="b"/>
                <a:pathLst>
                  <a:path w="327" h="104" extrusionOk="0">
                    <a:moveTo>
                      <a:pt x="1" y="0"/>
                    </a:moveTo>
                    <a:lnTo>
                      <a:pt x="1" y="103"/>
                    </a:lnTo>
                    <a:lnTo>
                      <a:pt x="327" y="103"/>
                    </a:lnTo>
                    <a:lnTo>
                      <a:pt x="32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 name="Google Shape;3038;p46"/>
              <p:cNvSpPr/>
              <p:nvPr/>
            </p:nvSpPr>
            <p:spPr>
              <a:xfrm>
                <a:off x="2294600" y="2180325"/>
                <a:ext cx="6475" cy="2825"/>
              </a:xfrm>
              <a:custGeom>
                <a:avLst/>
                <a:gdLst/>
                <a:ahLst/>
                <a:cxnLst/>
                <a:rect l="l" t="t" r="r" b="b"/>
                <a:pathLst>
                  <a:path w="259" h="113" extrusionOk="0">
                    <a:moveTo>
                      <a:pt x="1" y="1"/>
                    </a:moveTo>
                    <a:lnTo>
                      <a:pt x="1" y="113"/>
                    </a:lnTo>
                    <a:lnTo>
                      <a:pt x="258" y="113"/>
                    </a:lnTo>
                    <a:lnTo>
                      <a:pt x="25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 name="Google Shape;3039;p46"/>
              <p:cNvSpPr/>
              <p:nvPr/>
            </p:nvSpPr>
            <p:spPr>
              <a:xfrm>
                <a:off x="2286675" y="2173675"/>
                <a:ext cx="22125" cy="137525"/>
              </a:xfrm>
              <a:custGeom>
                <a:avLst/>
                <a:gdLst/>
                <a:ahLst/>
                <a:cxnLst/>
                <a:rect l="l" t="t" r="r" b="b"/>
                <a:pathLst>
                  <a:path w="885" h="5501" extrusionOk="0">
                    <a:moveTo>
                      <a:pt x="541" y="61"/>
                    </a:moveTo>
                    <a:lnTo>
                      <a:pt x="833" y="5441"/>
                    </a:lnTo>
                    <a:lnTo>
                      <a:pt x="60" y="5441"/>
                    </a:lnTo>
                    <a:lnTo>
                      <a:pt x="352" y="61"/>
                    </a:lnTo>
                    <a:close/>
                    <a:moveTo>
                      <a:pt x="301" y="1"/>
                    </a:moveTo>
                    <a:lnTo>
                      <a:pt x="0" y="5466"/>
                    </a:lnTo>
                    <a:lnTo>
                      <a:pt x="0" y="5501"/>
                    </a:lnTo>
                    <a:lnTo>
                      <a:pt x="884" y="5501"/>
                    </a:lnTo>
                    <a:lnTo>
                      <a:pt x="584"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 name="Google Shape;3040;p46"/>
              <p:cNvSpPr/>
              <p:nvPr/>
            </p:nvSpPr>
            <p:spPr>
              <a:xfrm>
                <a:off x="2296975" y="2174125"/>
                <a:ext cx="1300" cy="136000"/>
              </a:xfrm>
              <a:custGeom>
                <a:avLst/>
                <a:gdLst/>
                <a:ahLst/>
                <a:cxnLst/>
                <a:rect l="l" t="t" r="r" b="b"/>
                <a:pathLst>
                  <a:path w="52" h="5440" extrusionOk="0">
                    <a:moveTo>
                      <a:pt x="0" y="0"/>
                    </a:moveTo>
                    <a:lnTo>
                      <a:pt x="0" y="5440"/>
                    </a:lnTo>
                    <a:lnTo>
                      <a:pt x="52" y="5440"/>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 name="Google Shape;3041;p46"/>
              <p:cNvSpPr/>
              <p:nvPr/>
            </p:nvSpPr>
            <p:spPr>
              <a:xfrm>
                <a:off x="2287750" y="2257550"/>
                <a:ext cx="20400" cy="13125"/>
              </a:xfrm>
              <a:custGeom>
                <a:avLst/>
                <a:gdLst/>
                <a:ahLst/>
                <a:cxnLst/>
                <a:rect l="l" t="t" r="r" b="b"/>
                <a:pathLst>
                  <a:path w="816" h="525" extrusionOk="0">
                    <a:moveTo>
                      <a:pt x="9" y="1"/>
                    </a:moveTo>
                    <a:lnTo>
                      <a:pt x="0" y="524"/>
                    </a:lnTo>
                    <a:lnTo>
                      <a:pt x="815" y="524"/>
                    </a:lnTo>
                    <a:lnTo>
                      <a:pt x="79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 name="Google Shape;3042;p46"/>
              <p:cNvSpPr/>
              <p:nvPr/>
            </p:nvSpPr>
            <p:spPr>
              <a:xfrm>
                <a:off x="2294175" y="2163400"/>
                <a:ext cx="7525" cy="11600"/>
              </a:xfrm>
              <a:custGeom>
                <a:avLst/>
                <a:gdLst/>
                <a:ahLst/>
                <a:cxnLst/>
                <a:rect l="l" t="t" r="r" b="b"/>
                <a:pathLst>
                  <a:path w="301" h="464" extrusionOk="0">
                    <a:moveTo>
                      <a:pt x="232" y="69"/>
                    </a:moveTo>
                    <a:lnTo>
                      <a:pt x="241" y="403"/>
                    </a:lnTo>
                    <a:lnTo>
                      <a:pt x="52" y="403"/>
                    </a:lnTo>
                    <a:lnTo>
                      <a:pt x="69" y="69"/>
                    </a:lnTo>
                    <a:close/>
                    <a:moveTo>
                      <a:pt x="18" y="0"/>
                    </a:moveTo>
                    <a:lnTo>
                      <a:pt x="1" y="463"/>
                    </a:lnTo>
                    <a:lnTo>
                      <a:pt x="301" y="463"/>
                    </a:lnTo>
                    <a:lnTo>
                      <a:pt x="284"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 name="Google Shape;3043;p46"/>
              <p:cNvSpPr/>
              <p:nvPr/>
            </p:nvSpPr>
            <p:spPr>
              <a:xfrm>
                <a:off x="2296975" y="2164250"/>
                <a:ext cx="1525" cy="9900"/>
              </a:xfrm>
              <a:custGeom>
                <a:avLst/>
                <a:gdLst/>
                <a:ahLst/>
                <a:cxnLst/>
                <a:rect l="l" t="t" r="r" b="b"/>
                <a:pathLst>
                  <a:path w="61" h="396" extrusionOk="0">
                    <a:moveTo>
                      <a:pt x="0" y="0"/>
                    </a:moveTo>
                    <a:lnTo>
                      <a:pt x="0" y="395"/>
                    </a:lnTo>
                    <a:lnTo>
                      <a:pt x="60" y="395"/>
                    </a:lnTo>
                    <a:lnTo>
                      <a:pt x="6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 name="Google Shape;3044;p46"/>
              <p:cNvSpPr/>
              <p:nvPr/>
            </p:nvSpPr>
            <p:spPr>
              <a:xfrm>
                <a:off x="2295250" y="2166175"/>
                <a:ext cx="5600" cy="1525"/>
              </a:xfrm>
              <a:custGeom>
                <a:avLst/>
                <a:gdLst/>
                <a:ahLst/>
                <a:cxnLst/>
                <a:rect l="l" t="t" r="r" b="b"/>
                <a:pathLst>
                  <a:path w="224" h="61" extrusionOk="0">
                    <a:moveTo>
                      <a:pt x="1" y="1"/>
                    </a:moveTo>
                    <a:lnTo>
                      <a:pt x="1" y="61"/>
                    </a:lnTo>
                    <a:lnTo>
                      <a:pt x="224" y="61"/>
                    </a:lnTo>
                    <a:lnTo>
                      <a:pt x="224"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 name="Google Shape;3045;p46"/>
              <p:cNvSpPr/>
              <p:nvPr/>
            </p:nvSpPr>
            <p:spPr>
              <a:xfrm>
                <a:off x="2295250" y="2169825"/>
                <a:ext cx="5600" cy="1750"/>
              </a:xfrm>
              <a:custGeom>
                <a:avLst/>
                <a:gdLst/>
                <a:ahLst/>
                <a:cxnLst/>
                <a:rect l="l" t="t" r="r" b="b"/>
                <a:pathLst>
                  <a:path w="224" h="70" extrusionOk="0">
                    <a:moveTo>
                      <a:pt x="1" y="1"/>
                    </a:moveTo>
                    <a:lnTo>
                      <a:pt x="1" y="69"/>
                    </a:lnTo>
                    <a:lnTo>
                      <a:pt x="224" y="69"/>
                    </a:lnTo>
                    <a:lnTo>
                      <a:pt x="224"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 name="Google Shape;3046;p46"/>
              <p:cNvSpPr/>
              <p:nvPr/>
            </p:nvSpPr>
            <p:spPr>
              <a:xfrm>
                <a:off x="2379125" y="2444375"/>
                <a:ext cx="16325" cy="16325"/>
              </a:xfrm>
              <a:custGeom>
                <a:avLst/>
                <a:gdLst/>
                <a:ahLst/>
                <a:cxnLst/>
                <a:rect l="l" t="t" r="r" b="b"/>
                <a:pathLst>
                  <a:path w="653" h="653" extrusionOk="0">
                    <a:moveTo>
                      <a:pt x="575" y="1"/>
                    </a:moveTo>
                    <a:lnTo>
                      <a:pt x="0" y="575"/>
                    </a:lnTo>
                    <a:lnTo>
                      <a:pt x="69" y="653"/>
                    </a:lnTo>
                    <a:lnTo>
                      <a:pt x="652" y="69"/>
                    </a:lnTo>
                    <a:lnTo>
                      <a:pt x="57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 name="Google Shape;3047;p46"/>
              <p:cNvSpPr/>
              <p:nvPr/>
            </p:nvSpPr>
            <p:spPr>
              <a:xfrm>
                <a:off x="2372675" y="2443525"/>
                <a:ext cx="16325" cy="16325"/>
              </a:xfrm>
              <a:custGeom>
                <a:avLst/>
                <a:gdLst/>
                <a:ahLst/>
                <a:cxnLst/>
                <a:rect l="l" t="t" r="r" b="b"/>
                <a:pathLst>
                  <a:path w="653" h="653" extrusionOk="0">
                    <a:moveTo>
                      <a:pt x="576" y="0"/>
                    </a:moveTo>
                    <a:lnTo>
                      <a:pt x="1" y="575"/>
                    </a:lnTo>
                    <a:lnTo>
                      <a:pt x="69" y="652"/>
                    </a:lnTo>
                    <a:lnTo>
                      <a:pt x="653" y="77"/>
                    </a:lnTo>
                    <a:lnTo>
                      <a:pt x="57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 name="Google Shape;3048;p46"/>
              <p:cNvSpPr/>
              <p:nvPr/>
            </p:nvSpPr>
            <p:spPr>
              <a:xfrm>
                <a:off x="2312850" y="2232250"/>
                <a:ext cx="4300" cy="38200"/>
              </a:xfrm>
              <a:custGeom>
                <a:avLst/>
                <a:gdLst/>
                <a:ahLst/>
                <a:cxnLst/>
                <a:rect l="l" t="t" r="r" b="b"/>
                <a:pathLst>
                  <a:path w="172" h="1528" extrusionOk="0">
                    <a:moveTo>
                      <a:pt x="0" y="0"/>
                    </a:moveTo>
                    <a:lnTo>
                      <a:pt x="0" y="1527"/>
                    </a:lnTo>
                    <a:lnTo>
                      <a:pt x="172" y="1527"/>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6" name="Google Shape;3049;p46"/>
              <p:cNvSpPr/>
              <p:nvPr/>
            </p:nvSpPr>
            <p:spPr>
              <a:xfrm>
                <a:off x="2312850" y="2232250"/>
                <a:ext cx="2150" cy="38200"/>
              </a:xfrm>
              <a:custGeom>
                <a:avLst/>
                <a:gdLst/>
                <a:ahLst/>
                <a:cxnLst/>
                <a:rect l="l" t="t" r="r" b="b"/>
                <a:pathLst>
                  <a:path w="86" h="1528" extrusionOk="0">
                    <a:moveTo>
                      <a:pt x="0" y="0"/>
                    </a:moveTo>
                    <a:lnTo>
                      <a:pt x="0" y="1527"/>
                    </a:lnTo>
                    <a:lnTo>
                      <a:pt x="86" y="1527"/>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7" name="Google Shape;3050;p46"/>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8" name="Google Shape;3051;p46"/>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9" name="Google Shape;3052;p46"/>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0" name="Google Shape;3053;p46"/>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1" name="Google Shape;3054;p46"/>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2" name="Google Shape;3055;p46"/>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3" name="Google Shape;3056;p46"/>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4" name="Google Shape;3057;p46"/>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5" name="Google Shape;3058;p46"/>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6" name="Google Shape;3059;p46"/>
              <p:cNvSpPr/>
              <p:nvPr/>
            </p:nvSpPr>
            <p:spPr>
              <a:xfrm>
                <a:off x="2312850" y="2270425"/>
                <a:ext cx="4300" cy="38000"/>
              </a:xfrm>
              <a:custGeom>
                <a:avLst/>
                <a:gdLst/>
                <a:ahLst/>
                <a:cxnLst/>
                <a:rect l="l" t="t" r="r" b="b"/>
                <a:pathLst>
                  <a:path w="172" h="1520" extrusionOk="0">
                    <a:moveTo>
                      <a:pt x="0" y="0"/>
                    </a:moveTo>
                    <a:lnTo>
                      <a:pt x="0" y="1519"/>
                    </a:lnTo>
                    <a:lnTo>
                      <a:pt x="172" y="1519"/>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7" name="Google Shape;3060;p46"/>
              <p:cNvSpPr/>
              <p:nvPr/>
            </p:nvSpPr>
            <p:spPr>
              <a:xfrm>
                <a:off x="2312850" y="2270425"/>
                <a:ext cx="2150" cy="38000"/>
              </a:xfrm>
              <a:custGeom>
                <a:avLst/>
                <a:gdLst/>
                <a:ahLst/>
                <a:cxnLst/>
                <a:rect l="l" t="t" r="r" b="b"/>
                <a:pathLst>
                  <a:path w="86" h="1520" extrusionOk="0">
                    <a:moveTo>
                      <a:pt x="0" y="0"/>
                    </a:moveTo>
                    <a:lnTo>
                      <a:pt x="0" y="1519"/>
                    </a:lnTo>
                    <a:lnTo>
                      <a:pt x="86" y="1519"/>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8" name="Google Shape;3061;p46"/>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79" name="Google Shape;3062;p46"/>
              <p:cNvSpPr/>
              <p:nvPr/>
            </p:nvSpPr>
            <p:spPr>
              <a:xfrm>
                <a:off x="2312400" y="22749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0" name="Google Shape;3063;p46"/>
              <p:cNvSpPr/>
              <p:nvPr/>
            </p:nvSpPr>
            <p:spPr>
              <a:xfrm>
                <a:off x="2312400" y="22798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1" name="Google Shape;3064;p46"/>
              <p:cNvSpPr/>
              <p:nvPr/>
            </p:nvSpPr>
            <p:spPr>
              <a:xfrm>
                <a:off x="2312400" y="22845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2" name="Google Shape;3065;p46"/>
              <p:cNvSpPr/>
              <p:nvPr/>
            </p:nvSpPr>
            <p:spPr>
              <a:xfrm>
                <a:off x="2312400" y="2289300"/>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3" name="Google Shape;3066;p46"/>
              <p:cNvSpPr/>
              <p:nvPr/>
            </p:nvSpPr>
            <p:spPr>
              <a:xfrm>
                <a:off x="2312400" y="22940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4" name="Google Shape;3067;p46"/>
              <p:cNvSpPr/>
              <p:nvPr/>
            </p:nvSpPr>
            <p:spPr>
              <a:xfrm>
                <a:off x="2312400" y="22987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5" name="Google Shape;3068;p46"/>
              <p:cNvSpPr/>
              <p:nvPr/>
            </p:nvSpPr>
            <p:spPr>
              <a:xfrm>
                <a:off x="2312400" y="23034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6" name="Google Shape;3069;p46"/>
              <p:cNvSpPr/>
              <p:nvPr/>
            </p:nvSpPr>
            <p:spPr>
              <a:xfrm>
                <a:off x="2312400" y="23081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7" name="Google Shape;3070;p46"/>
              <p:cNvSpPr/>
              <p:nvPr/>
            </p:nvSpPr>
            <p:spPr>
              <a:xfrm>
                <a:off x="2312400" y="22320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8" name="Google Shape;3071;p46"/>
              <p:cNvSpPr/>
              <p:nvPr/>
            </p:nvSpPr>
            <p:spPr>
              <a:xfrm>
                <a:off x="2312400" y="2236975"/>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89" name="Google Shape;3072;p46"/>
              <p:cNvSpPr/>
              <p:nvPr/>
            </p:nvSpPr>
            <p:spPr>
              <a:xfrm>
                <a:off x="2312400" y="22416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0" name="Google Shape;3073;p46"/>
              <p:cNvSpPr/>
              <p:nvPr/>
            </p:nvSpPr>
            <p:spPr>
              <a:xfrm>
                <a:off x="2312400" y="2246625"/>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1" name="Google Shape;3074;p46"/>
              <p:cNvSpPr/>
              <p:nvPr/>
            </p:nvSpPr>
            <p:spPr>
              <a:xfrm>
                <a:off x="2312400" y="22511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2" name="Google Shape;3075;p46"/>
              <p:cNvSpPr/>
              <p:nvPr/>
            </p:nvSpPr>
            <p:spPr>
              <a:xfrm>
                <a:off x="2312400" y="2255850"/>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3" name="Google Shape;3076;p46"/>
              <p:cNvSpPr/>
              <p:nvPr/>
            </p:nvSpPr>
            <p:spPr>
              <a:xfrm>
                <a:off x="2312400" y="22607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4" name="Google Shape;3077;p46"/>
              <p:cNvSpPr/>
              <p:nvPr/>
            </p:nvSpPr>
            <p:spPr>
              <a:xfrm>
                <a:off x="2312400" y="2265275"/>
                <a:ext cx="5400" cy="1100"/>
              </a:xfrm>
              <a:custGeom>
                <a:avLst/>
                <a:gdLst/>
                <a:ahLst/>
                <a:cxnLst/>
                <a:rect l="l" t="t" r="r" b="b"/>
                <a:pathLst>
                  <a:path w="216" h="44" extrusionOk="0">
                    <a:moveTo>
                      <a:pt x="1" y="1"/>
                    </a:moveTo>
                    <a:lnTo>
                      <a:pt x="1" y="43"/>
                    </a:lnTo>
                    <a:lnTo>
                      <a:pt x="215" y="43"/>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5" name="Google Shape;3078;p46"/>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6" name="Google Shape;3079;p46"/>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7" name="Google Shape;3080;p46"/>
              <p:cNvSpPr/>
              <p:nvPr/>
            </p:nvSpPr>
            <p:spPr>
              <a:xfrm>
                <a:off x="2312400" y="22749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8" name="Google Shape;3081;p46"/>
              <p:cNvSpPr/>
              <p:nvPr/>
            </p:nvSpPr>
            <p:spPr>
              <a:xfrm>
                <a:off x="2312400" y="22798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99" name="Google Shape;3082;p46"/>
              <p:cNvSpPr/>
              <p:nvPr/>
            </p:nvSpPr>
            <p:spPr>
              <a:xfrm>
                <a:off x="2312400" y="22845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0" name="Google Shape;3083;p46"/>
              <p:cNvSpPr/>
              <p:nvPr/>
            </p:nvSpPr>
            <p:spPr>
              <a:xfrm>
                <a:off x="2312400" y="2289300"/>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1" name="Google Shape;3084;p46"/>
              <p:cNvSpPr/>
              <p:nvPr/>
            </p:nvSpPr>
            <p:spPr>
              <a:xfrm>
                <a:off x="2312400" y="22940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2" name="Google Shape;3085;p46"/>
              <p:cNvSpPr/>
              <p:nvPr/>
            </p:nvSpPr>
            <p:spPr>
              <a:xfrm>
                <a:off x="2312400" y="22987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3" name="Google Shape;3086;p46"/>
              <p:cNvSpPr/>
              <p:nvPr/>
            </p:nvSpPr>
            <p:spPr>
              <a:xfrm>
                <a:off x="2312400" y="23034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4" name="Google Shape;3087;p46"/>
              <p:cNvSpPr/>
              <p:nvPr/>
            </p:nvSpPr>
            <p:spPr>
              <a:xfrm>
                <a:off x="2312400" y="23081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5" name="Google Shape;3088;p46"/>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6" name="Google Shape;3089;p46"/>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7" name="Google Shape;3090;p46"/>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8" name="Google Shape;3091;p46"/>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09" name="Google Shape;3092;p46"/>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0" name="Google Shape;3093;p46"/>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1" name="Google Shape;3094;p46"/>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2" name="Google Shape;3095;p46"/>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3" name="Google Shape;3096;p46"/>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4" name="Google Shape;3097;p46"/>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5" name="Google Shape;3098;p46"/>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6" name="Google Shape;3099;p46"/>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7" name="Google Shape;3100;p46"/>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8" name="Google Shape;3101;p46"/>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19" name="Google Shape;3102;p46"/>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0" name="Google Shape;3103;p46"/>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1" name="Google Shape;3104;p46"/>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2" name="Google Shape;3105;p46"/>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3" name="Google Shape;3106;p46"/>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4" name="Google Shape;3107;p46"/>
              <p:cNvSpPr/>
              <p:nvPr/>
            </p:nvSpPr>
            <p:spPr>
              <a:xfrm>
                <a:off x="2312400" y="22749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5" name="Google Shape;3108;p46"/>
              <p:cNvSpPr/>
              <p:nvPr/>
            </p:nvSpPr>
            <p:spPr>
              <a:xfrm>
                <a:off x="2312400" y="227985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6" name="Google Shape;3109;p46"/>
              <p:cNvSpPr/>
              <p:nvPr/>
            </p:nvSpPr>
            <p:spPr>
              <a:xfrm>
                <a:off x="2312400" y="22845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7" name="Google Shape;3110;p46"/>
              <p:cNvSpPr/>
              <p:nvPr/>
            </p:nvSpPr>
            <p:spPr>
              <a:xfrm>
                <a:off x="2312400" y="2289300"/>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8" name="Google Shape;3111;p46"/>
              <p:cNvSpPr/>
              <p:nvPr/>
            </p:nvSpPr>
            <p:spPr>
              <a:xfrm>
                <a:off x="2312400" y="22940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29" name="Google Shape;3112;p46"/>
              <p:cNvSpPr/>
              <p:nvPr/>
            </p:nvSpPr>
            <p:spPr>
              <a:xfrm>
                <a:off x="2312400" y="22987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0" name="Google Shape;3113;p46"/>
              <p:cNvSpPr/>
              <p:nvPr/>
            </p:nvSpPr>
            <p:spPr>
              <a:xfrm>
                <a:off x="2312400" y="230345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1" name="Google Shape;3114;p46"/>
              <p:cNvSpPr/>
              <p:nvPr/>
            </p:nvSpPr>
            <p:spPr>
              <a:xfrm>
                <a:off x="2312400" y="23081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2" name="Google Shape;3115;p46"/>
              <p:cNvSpPr/>
              <p:nvPr/>
            </p:nvSpPr>
            <p:spPr>
              <a:xfrm>
                <a:off x="2320775" y="2270425"/>
                <a:ext cx="4325" cy="38000"/>
              </a:xfrm>
              <a:custGeom>
                <a:avLst/>
                <a:gdLst/>
                <a:ahLst/>
                <a:cxnLst/>
                <a:rect l="l" t="t" r="r" b="b"/>
                <a:pathLst>
                  <a:path w="173" h="1520" extrusionOk="0">
                    <a:moveTo>
                      <a:pt x="1" y="0"/>
                    </a:moveTo>
                    <a:lnTo>
                      <a:pt x="1" y="1519"/>
                    </a:lnTo>
                    <a:lnTo>
                      <a:pt x="172" y="1519"/>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3" name="Google Shape;3116;p46"/>
              <p:cNvSpPr/>
              <p:nvPr/>
            </p:nvSpPr>
            <p:spPr>
              <a:xfrm>
                <a:off x="2320775" y="2270425"/>
                <a:ext cx="2175" cy="38000"/>
              </a:xfrm>
              <a:custGeom>
                <a:avLst/>
                <a:gdLst/>
                <a:ahLst/>
                <a:cxnLst/>
                <a:rect l="l" t="t" r="r" b="b"/>
                <a:pathLst>
                  <a:path w="87" h="1520" extrusionOk="0">
                    <a:moveTo>
                      <a:pt x="1" y="0"/>
                    </a:moveTo>
                    <a:lnTo>
                      <a:pt x="1" y="1519"/>
                    </a:lnTo>
                    <a:lnTo>
                      <a:pt x="86" y="1519"/>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4" name="Google Shape;3117;p46"/>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5" name="Google Shape;3118;p46"/>
              <p:cNvSpPr/>
              <p:nvPr/>
            </p:nvSpPr>
            <p:spPr>
              <a:xfrm>
                <a:off x="2320350" y="22749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6" name="Google Shape;3119;p46"/>
              <p:cNvSpPr/>
              <p:nvPr/>
            </p:nvSpPr>
            <p:spPr>
              <a:xfrm>
                <a:off x="2320350" y="22798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7" name="Google Shape;3120;p46"/>
              <p:cNvSpPr/>
              <p:nvPr/>
            </p:nvSpPr>
            <p:spPr>
              <a:xfrm>
                <a:off x="2320350" y="228457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8" name="Google Shape;3121;p46"/>
              <p:cNvSpPr/>
              <p:nvPr/>
            </p:nvSpPr>
            <p:spPr>
              <a:xfrm>
                <a:off x="2320350" y="2289300"/>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39" name="Google Shape;3122;p46"/>
              <p:cNvSpPr/>
              <p:nvPr/>
            </p:nvSpPr>
            <p:spPr>
              <a:xfrm>
                <a:off x="2320350" y="229402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0" name="Google Shape;3123;p46"/>
              <p:cNvSpPr/>
              <p:nvPr/>
            </p:nvSpPr>
            <p:spPr>
              <a:xfrm>
                <a:off x="2320350" y="22987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1" name="Google Shape;3124;p46"/>
              <p:cNvSpPr/>
              <p:nvPr/>
            </p:nvSpPr>
            <p:spPr>
              <a:xfrm>
                <a:off x="2320350" y="23034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2" name="Google Shape;3125;p46"/>
              <p:cNvSpPr/>
              <p:nvPr/>
            </p:nvSpPr>
            <p:spPr>
              <a:xfrm>
                <a:off x="2320350" y="230817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3" name="Google Shape;3126;p46"/>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4" name="Google Shape;3127;p46"/>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5" name="Google Shape;3128;p46"/>
              <p:cNvSpPr/>
              <p:nvPr/>
            </p:nvSpPr>
            <p:spPr>
              <a:xfrm>
                <a:off x="2320350" y="22749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6" name="Google Shape;3129;p46"/>
              <p:cNvSpPr/>
              <p:nvPr/>
            </p:nvSpPr>
            <p:spPr>
              <a:xfrm>
                <a:off x="2320350" y="22798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7" name="Google Shape;3130;p46"/>
              <p:cNvSpPr/>
              <p:nvPr/>
            </p:nvSpPr>
            <p:spPr>
              <a:xfrm>
                <a:off x="2320350" y="228457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8" name="Google Shape;3131;p46"/>
              <p:cNvSpPr/>
              <p:nvPr/>
            </p:nvSpPr>
            <p:spPr>
              <a:xfrm>
                <a:off x="2320350" y="2289300"/>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49" name="Google Shape;3132;p46"/>
              <p:cNvSpPr/>
              <p:nvPr/>
            </p:nvSpPr>
            <p:spPr>
              <a:xfrm>
                <a:off x="2320350" y="229402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0" name="Google Shape;3133;p46"/>
              <p:cNvSpPr/>
              <p:nvPr/>
            </p:nvSpPr>
            <p:spPr>
              <a:xfrm>
                <a:off x="2320350" y="22987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1" name="Google Shape;3134;p46"/>
              <p:cNvSpPr/>
              <p:nvPr/>
            </p:nvSpPr>
            <p:spPr>
              <a:xfrm>
                <a:off x="2320350" y="23034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2" name="Google Shape;3135;p46"/>
              <p:cNvSpPr/>
              <p:nvPr/>
            </p:nvSpPr>
            <p:spPr>
              <a:xfrm>
                <a:off x="2320350" y="230817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3" name="Google Shape;3136;p46"/>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4" name="Google Shape;3137;p46"/>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5" name="Google Shape;3138;p46"/>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6" name="Google Shape;3139;p46"/>
              <p:cNvSpPr/>
              <p:nvPr/>
            </p:nvSpPr>
            <p:spPr>
              <a:xfrm>
                <a:off x="2320350" y="227492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7" name="Google Shape;3140;p46"/>
              <p:cNvSpPr/>
              <p:nvPr/>
            </p:nvSpPr>
            <p:spPr>
              <a:xfrm>
                <a:off x="2320350" y="227985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8" name="Google Shape;3141;p46"/>
              <p:cNvSpPr/>
              <p:nvPr/>
            </p:nvSpPr>
            <p:spPr>
              <a:xfrm>
                <a:off x="2320350" y="228457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59" name="Google Shape;3142;p46"/>
              <p:cNvSpPr/>
              <p:nvPr/>
            </p:nvSpPr>
            <p:spPr>
              <a:xfrm>
                <a:off x="2320350" y="2289300"/>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0" name="Google Shape;3143;p46"/>
              <p:cNvSpPr/>
              <p:nvPr/>
            </p:nvSpPr>
            <p:spPr>
              <a:xfrm>
                <a:off x="2320350" y="2294025"/>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1" name="Google Shape;3144;p46"/>
              <p:cNvSpPr/>
              <p:nvPr/>
            </p:nvSpPr>
            <p:spPr>
              <a:xfrm>
                <a:off x="2320350" y="229872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2" name="Google Shape;3145;p46"/>
              <p:cNvSpPr/>
              <p:nvPr/>
            </p:nvSpPr>
            <p:spPr>
              <a:xfrm>
                <a:off x="2320350" y="230345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3" name="Google Shape;3146;p46"/>
              <p:cNvSpPr/>
              <p:nvPr/>
            </p:nvSpPr>
            <p:spPr>
              <a:xfrm>
                <a:off x="2320350" y="2308175"/>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4" name="Google Shape;3147;p46"/>
              <p:cNvSpPr/>
              <p:nvPr/>
            </p:nvSpPr>
            <p:spPr>
              <a:xfrm>
                <a:off x="2231125" y="2290800"/>
                <a:ext cx="4950" cy="2600"/>
              </a:xfrm>
              <a:custGeom>
                <a:avLst/>
                <a:gdLst/>
                <a:ahLst/>
                <a:cxnLst/>
                <a:rect l="l" t="t" r="r" b="b"/>
                <a:pathLst>
                  <a:path w="198" h="104" extrusionOk="0">
                    <a:moveTo>
                      <a:pt x="0" y="1"/>
                    </a:moveTo>
                    <a:lnTo>
                      <a:pt x="0" y="103"/>
                    </a:lnTo>
                    <a:lnTo>
                      <a:pt x="198" y="103"/>
                    </a:lnTo>
                    <a:lnTo>
                      <a:pt x="198"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5" name="Google Shape;3148;p46"/>
              <p:cNvSpPr/>
              <p:nvPr/>
            </p:nvSpPr>
            <p:spPr>
              <a:xfrm>
                <a:off x="2231125" y="2290800"/>
                <a:ext cx="2600" cy="2600"/>
              </a:xfrm>
              <a:custGeom>
                <a:avLst/>
                <a:gdLst/>
                <a:ahLst/>
                <a:cxnLst/>
                <a:rect l="l" t="t" r="r" b="b"/>
                <a:pathLst>
                  <a:path w="104" h="104" extrusionOk="0">
                    <a:moveTo>
                      <a:pt x="0" y="1"/>
                    </a:moveTo>
                    <a:lnTo>
                      <a:pt x="0" y="103"/>
                    </a:lnTo>
                    <a:lnTo>
                      <a:pt x="103" y="103"/>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6" name="Google Shape;3149;p46"/>
              <p:cNvSpPr/>
              <p:nvPr/>
            </p:nvSpPr>
            <p:spPr>
              <a:xfrm>
                <a:off x="2231125" y="2293150"/>
                <a:ext cx="4950" cy="56875"/>
              </a:xfrm>
              <a:custGeom>
                <a:avLst/>
                <a:gdLst/>
                <a:ahLst/>
                <a:cxnLst/>
                <a:rect l="l" t="t" r="r" b="b"/>
                <a:pathLst>
                  <a:path w="198" h="2275" extrusionOk="0">
                    <a:moveTo>
                      <a:pt x="0" y="1"/>
                    </a:moveTo>
                    <a:lnTo>
                      <a:pt x="0" y="2274"/>
                    </a:lnTo>
                    <a:lnTo>
                      <a:pt x="198" y="2274"/>
                    </a:lnTo>
                    <a:lnTo>
                      <a:pt x="1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7" name="Google Shape;3150;p46"/>
              <p:cNvSpPr/>
              <p:nvPr/>
            </p:nvSpPr>
            <p:spPr>
              <a:xfrm>
                <a:off x="2231125" y="2293150"/>
                <a:ext cx="2600" cy="56875"/>
              </a:xfrm>
              <a:custGeom>
                <a:avLst/>
                <a:gdLst/>
                <a:ahLst/>
                <a:cxnLst/>
                <a:rect l="l" t="t" r="r" b="b"/>
                <a:pathLst>
                  <a:path w="104" h="2275" extrusionOk="0">
                    <a:moveTo>
                      <a:pt x="0" y="1"/>
                    </a:moveTo>
                    <a:lnTo>
                      <a:pt x="0" y="2274"/>
                    </a:lnTo>
                    <a:lnTo>
                      <a:pt x="103" y="2274"/>
                    </a:lnTo>
                    <a:lnTo>
                      <a:pt x="10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8" name="Google Shape;3151;p46"/>
              <p:cNvSpPr/>
              <p:nvPr/>
            </p:nvSpPr>
            <p:spPr>
              <a:xfrm>
                <a:off x="2231125" y="2314400"/>
                <a:ext cx="4950" cy="2800"/>
              </a:xfrm>
              <a:custGeom>
                <a:avLst/>
                <a:gdLst/>
                <a:ahLst/>
                <a:cxnLst/>
                <a:rect l="l" t="t" r="r" b="b"/>
                <a:pathLst>
                  <a:path w="198" h="112" extrusionOk="0">
                    <a:moveTo>
                      <a:pt x="0" y="0"/>
                    </a:moveTo>
                    <a:lnTo>
                      <a:pt x="0" y="112"/>
                    </a:lnTo>
                    <a:lnTo>
                      <a:pt x="198" y="112"/>
                    </a:lnTo>
                    <a:lnTo>
                      <a:pt x="198"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69" name="Google Shape;3152;p46"/>
              <p:cNvSpPr/>
              <p:nvPr/>
            </p:nvSpPr>
            <p:spPr>
              <a:xfrm>
                <a:off x="2231125" y="2314400"/>
                <a:ext cx="2600" cy="2800"/>
              </a:xfrm>
              <a:custGeom>
                <a:avLst/>
                <a:gdLst/>
                <a:ahLst/>
                <a:cxnLst/>
                <a:rect l="l" t="t" r="r" b="b"/>
                <a:pathLst>
                  <a:path w="104" h="112" extrusionOk="0">
                    <a:moveTo>
                      <a:pt x="0" y="0"/>
                    </a:moveTo>
                    <a:lnTo>
                      <a:pt x="0" y="112"/>
                    </a:lnTo>
                    <a:lnTo>
                      <a:pt x="103" y="112"/>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0" name="Google Shape;3153;p46"/>
              <p:cNvSpPr/>
              <p:nvPr/>
            </p:nvSpPr>
            <p:spPr>
              <a:xfrm>
                <a:off x="2231125" y="2320175"/>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1" name="Google Shape;3154;p46"/>
              <p:cNvSpPr/>
              <p:nvPr/>
            </p:nvSpPr>
            <p:spPr>
              <a:xfrm>
                <a:off x="2231125" y="2320175"/>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2" name="Google Shape;3155;p46"/>
              <p:cNvSpPr/>
              <p:nvPr/>
            </p:nvSpPr>
            <p:spPr>
              <a:xfrm>
                <a:off x="2231125" y="2326400"/>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3" name="Google Shape;3156;p46"/>
              <p:cNvSpPr/>
              <p:nvPr/>
            </p:nvSpPr>
            <p:spPr>
              <a:xfrm>
                <a:off x="2231125" y="2326400"/>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4" name="Google Shape;3157;p46"/>
              <p:cNvSpPr/>
              <p:nvPr/>
            </p:nvSpPr>
            <p:spPr>
              <a:xfrm>
                <a:off x="2240775" y="2290800"/>
                <a:ext cx="4950" cy="2600"/>
              </a:xfrm>
              <a:custGeom>
                <a:avLst/>
                <a:gdLst/>
                <a:ahLst/>
                <a:cxnLst/>
                <a:rect l="l" t="t" r="r" b="b"/>
                <a:pathLst>
                  <a:path w="198" h="104" extrusionOk="0">
                    <a:moveTo>
                      <a:pt x="0" y="1"/>
                    </a:moveTo>
                    <a:lnTo>
                      <a:pt x="0" y="103"/>
                    </a:lnTo>
                    <a:lnTo>
                      <a:pt x="198" y="103"/>
                    </a:lnTo>
                    <a:lnTo>
                      <a:pt x="198"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5" name="Google Shape;3158;p46"/>
              <p:cNvSpPr/>
              <p:nvPr/>
            </p:nvSpPr>
            <p:spPr>
              <a:xfrm>
                <a:off x="2240775" y="2290800"/>
                <a:ext cx="2600" cy="2600"/>
              </a:xfrm>
              <a:custGeom>
                <a:avLst/>
                <a:gdLst/>
                <a:ahLst/>
                <a:cxnLst/>
                <a:rect l="l" t="t" r="r" b="b"/>
                <a:pathLst>
                  <a:path w="104" h="104" extrusionOk="0">
                    <a:moveTo>
                      <a:pt x="0" y="1"/>
                    </a:moveTo>
                    <a:lnTo>
                      <a:pt x="0" y="103"/>
                    </a:lnTo>
                    <a:lnTo>
                      <a:pt x="103" y="103"/>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6" name="Google Shape;3159;p46"/>
              <p:cNvSpPr/>
              <p:nvPr/>
            </p:nvSpPr>
            <p:spPr>
              <a:xfrm>
                <a:off x="2240775" y="2293150"/>
                <a:ext cx="4950" cy="56875"/>
              </a:xfrm>
              <a:custGeom>
                <a:avLst/>
                <a:gdLst/>
                <a:ahLst/>
                <a:cxnLst/>
                <a:rect l="l" t="t" r="r" b="b"/>
                <a:pathLst>
                  <a:path w="198" h="2275" extrusionOk="0">
                    <a:moveTo>
                      <a:pt x="0" y="1"/>
                    </a:moveTo>
                    <a:lnTo>
                      <a:pt x="0" y="2274"/>
                    </a:lnTo>
                    <a:lnTo>
                      <a:pt x="198" y="2274"/>
                    </a:lnTo>
                    <a:lnTo>
                      <a:pt x="1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7" name="Google Shape;3160;p46"/>
              <p:cNvSpPr/>
              <p:nvPr/>
            </p:nvSpPr>
            <p:spPr>
              <a:xfrm>
                <a:off x="2240775" y="2293150"/>
                <a:ext cx="2600" cy="56875"/>
              </a:xfrm>
              <a:custGeom>
                <a:avLst/>
                <a:gdLst/>
                <a:ahLst/>
                <a:cxnLst/>
                <a:rect l="l" t="t" r="r" b="b"/>
                <a:pathLst>
                  <a:path w="104" h="2275" extrusionOk="0">
                    <a:moveTo>
                      <a:pt x="0" y="1"/>
                    </a:moveTo>
                    <a:lnTo>
                      <a:pt x="0" y="2274"/>
                    </a:lnTo>
                    <a:lnTo>
                      <a:pt x="103" y="2274"/>
                    </a:lnTo>
                    <a:lnTo>
                      <a:pt x="10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8" name="Google Shape;3161;p46"/>
              <p:cNvSpPr/>
              <p:nvPr/>
            </p:nvSpPr>
            <p:spPr>
              <a:xfrm>
                <a:off x="2240775" y="2314400"/>
                <a:ext cx="4950" cy="2800"/>
              </a:xfrm>
              <a:custGeom>
                <a:avLst/>
                <a:gdLst/>
                <a:ahLst/>
                <a:cxnLst/>
                <a:rect l="l" t="t" r="r" b="b"/>
                <a:pathLst>
                  <a:path w="198" h="112" extrusionOk="0">
                    <a:moveTo>
                      <a:pt x="0" y="0"/>
                    </a:moveTo>
                    <a:lnTo>
                      <a:pt x="0" y="112"/>
                    </a:lnTo>
                    <a:lnTo>
                      <a:pt x="198" y="112"/>
                    </a:lnTo>
                    <a:lnTo>
                      <a:pt x="198"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79" name="Google Shape;3162;p46"/>
              <p:cNvSpPr/>
              <p:nvPr/>
            </p:nvSpPr>
            <p:spPr>
              <a:xfrm>
                <a:off x="2240775" y="2314400"/>
                <a:ext cx="2600" cy="2800"/>
              </a:xfrm>
              <a:custGeom>
                <a:avLst/>
                <a:gdLst/>
                <a:ahLst/>
                <a:cxnLst/>
                <a:rect l="l" t="t" r="r" b="b"/>
                <a:pathLst>
                  <a:path w="104" h="112" extrusionOk="0">
                    <a:moveTo>
                      <a:pt x="0" y="0"/>
                    </a:moveTo>
                    <a:lnTo>
                      <a:pt x="0" y="112"/>
                    </a:lnTo>
                    <a:lnTo>
                      <a:pt x="103" y="112"/>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0" name="Google Shape;3163;p46"/>
              <p:cNvSpPr/>
              <p:nvPr/>
            </p:nvSpPr>
            <p:spPr>
              <a:xfrm>
                <a:off x="2240775" y="2320175"/>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1" name="Google Shape;3164;p46"/>
              <p:cNvSpPr/>
              <p:nvPr/>
            </p:nvSpPr>
            <p:spPr>
              <a:xfrm>
                <a:off x="2240775" y="2320175"/>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2" name="Google Shape;3165;p46"/>
              <p:cNvSpPr/>
              <p:nvPr/>
            </p:nvSpPr>
            <p:spPr>
              <a:xfrm>
                <a:off x="2240775" y="2326400"/>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3" name="Google Shape;3166;p46"/>
              <p:cNvSpPr/>
              <p:nvPr/>
            </p:nvSpPr>
            <p:spPr>
              <a:xfrm>
                <a:off x="2240775" y="2326400"/>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4" name="Google Shape;3167;p46"/>
              <p:cNvSpPr/>
              <p:nvPr/>
            </p:nvSpPr>
            <p:spPr>
              <a:xfrm>
                <a:off x="2330425" y="2306675"/>
                <a:ext cx="7975" cy="2600"/>
              </a:xfrm>
              <a:custGeom>
                <a:avLst/>
                <a:gdLst/>
                <a:ahLst/>
                <a:cxnLst/>
                <a:rect l="l" t="t" r="r" b="b"/>
                <a:pathLst>
                  <a:path w="319" h="104" extrusionOk="0">
                    <a:moveTo>
                      <a:pt x="1" y="0"/>
                    </a:moveTo>
                    <a:lnTo>
                      <a:pt x="1" y="103"/>
                    </a:lnTo>
                    <a:lnTo>
                      <a:pt x="318" y="103"/>
                    </a:lnTo>
                    <a:lnTo>
                      <a:pt x="318"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5" name="Google Shape;3168;p46"/>
              <p:cNvSpPr/>
              <p:nvPr/>
            </p:nvSpPr>
            <p:spPr>
              <a:xfrm>
                <a:off x="2354225" y="2306675"/>
                <a:ext cx="7750" cy="2600"/>
              </a:xfrm>
              <a:custGeom>
                <a:avLst/>
                <a:gdLst/>
                <a:ahLst/>
                <a:cxnLst/>
                <a:rect l="l" t="t" r="r" b="b"/>
                <a:pathLst>
                  <a:path w="310" h="104" extrusionOk="0">
                    <a:moveTo>
                      <a:pt x="1" y="0"/>
                    </a:moveTo>
                    <a:lnTo>
                      <a:pt x="1" y="103"/>
                    </a:lnTo>
                    <a:lnTo>
                      <a:pt x="310" y="103"/>
                    </a:lnTo>
                    <a:lnTo>
                      <a:pt x="310"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6" name="Google Shape;3169;p46"/>
              <p:cNvSpPr/>
              <p:nvPr/>
            </p:nvSpPr>
            <p:spPr>
              <a:xfrm>
                <a:off x="2337725" y="2295725"/>
                <a:ext cx="2800" cy="7750"/>
              </a:xfrm>
              <a:custGeom>
                <a:avLst/>
                <a:gdLst/>
                <a:ahLst/>
                <a:cxnLst/>
                <a:rect l="l" t="t" r="r" b="b"/>
                <a:pathLst>
                  <a:path w="112" h="310" extrusionOk="0">
                    <a:moveTo>
                      <a:pt x="0" y="1"/>
                    </a:moveTo>
                    <a:lnTo>
                      <a:pt x="0" y="310"/>
                    </a:lnTo>
                    <a:lnTo>
                      <a:pt x="112" y="310"/>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7" name="Google Shape;3170;p46"/>
              <p:cNvSpPr/>
              <p:nvPr/>
            </p:nvSpPr>
            <p:spPr>
              <a:xfrm>
                <a:off x="2351875" y="2295725"/>
                <a:ext cx="2825" cy="7750"/>
              </a:xfrm>
              <a:custGeom>
                <a:avLst/>
                <a:gdLst/>
                <a:ahLst/>
                <a:cxnLst/>
                <a:rect l="l" t="t" r="r" b="b"/>
                <a:pathLst>
                  <a:path w="113" h="310" extrusionOk="0">
                    <a:moveTo>
                      <a:pt x="1" y="1"/>
                    </a:moveTo>
                    <a:lnTo>
                      <a:pt x="1" y="310"/>
                    </a:lnTo>
                    <a:lnTo>
                      <a:pt x="112" y="310"/>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8" name="Google Shape;3171;p46"/>
              <p:cNvSpPr/>
              <p:nvPr/>
            </p:nvSpPr>
            <p:spPr>
              <a:xfrm>
                <a:off x="2086325" y="2049075"/>
                <a:ext cx="1750" cy="26400"/>
              </a:xfrm>
              <a:custGeom>
                <a:avLst/>
                <a:gdLst/>
                <a:ahLst/>
                <a:cxnLst/>
                <a:rect l="l" t="t" r="r" b="b"/>
                <a:pathLst>
                  <a:path w="70" h="1056" extrusionOk="0">
                    <a:moveTo>
                      <a:pt x="1" y="0"/>
                    </a:moveTo>
                    <a:lnTo>
                      <a:pt x="1" y="1056"/>
                    </a:lnTo>
                    <a:lnTo>
                      <a:pt x="70" y="1056"/>
                    </a:lnTo>
                    <a:lnTo>
                      <a:pt x="7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89" name="Google Shape;3172;p46"/>
              <p:cNvSpPr/>
              <p:nvPr/>
            </p:nvSpPr>
            <p:spPr>
              <a:xfrm>
                <a:off x="2094925" y="2367600"/>
                <a:ext cx="34975" cy="46975"/>
              </a:xfrm>
              <a:custGeom>
                <a:avLst/>
                <a:gdLst/>
                <a:ahLst/>
                <a:cxnLst/>
                <a:rect l="l" t="t" r="r" b="b"/>
                <a:pathLst>
                  <a:path w="1399" h="1879" extrusionOk="0">
                    <a:moveTo>
                      <a:pt x="112" y="0"/>
                    </a:moveTo>
                    <a:lnTo>
                      <a:pt x="0" y="77"/>
                    </a:lnTo>
                    <a:lnTo>
                      <a:pt x="1287" y="1879"/>
                    </a:lnTo>
                    <a:lnTo>
                      <a:pt x="1399" y="180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0" name="Google Shape;3173;p46"/>
              <p:cNvSpPr/>
              <p:nvPr/>
            </p:nvSpPr>
            <p:spPr>
              <a:xfrm>
                <a:off x="2052225" y="2367375"/>
                <a:ext cx="35000" cy="47000"/>
              </a:xfrm>
              <a:custGeom>
                <a:avLst/>
                <a:gdLst/>
                <a:ahLst/>
                <a:cxnLst/>
                <a:rect l="l" t="t" r="r" b="b"/>
                <a:pathLst>
                  <a:path w="1400" h="1880" extrusionOk="0">
                    <a:moveTo>
                      <a:pt x="1288" y="0"/>
                    </a:moveTo>
                    <a:lnTo>
                      <a:pt x="1" y="1794"/>
                    </a:lnTo>
                    <a:lnTo>
                      <a:pt x="112" y="1879"/>
                    </a:lnTo>
                    <a:lnTo>
                      <a:pt x="1399" y="78"/>
                    </a:lnTo>
                    <a:lnTo>
                      <a:pt x="128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1" name="Google Shape;3174;p46"/>
              <p:cNvSpPr/>
              <p:nvPr/>
            </p:nvSpPr>
            <p:spPr>
              <a:xfrm>
                <a:off x="2126450" y="2366950"/>
                <a:ext cx="3450" cy="48075"/>
              </a:xfrm>
              <a:custGeom>
                <a:avLst/>
                <a:gdLst/>
                <a:ahLst/>
                <a:cxnLst/>
                <a:rect l="l" t="t" r="r" b="b"/>
                <a:pathLst>
                  <a:path w="138" h="1923" extrusionOk="0">
                    <a:moveTo>
                      <a:pt x="0" y="0"/>
                    </a:moveTo>
                    <a:lnTo>
                      <a:pt x="0"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2" name="Google Shape;3175;p46"/>
              <p:cNvSpPr/>
              <p:nvPr/>
            </p:nvSpPr>
            <p:spPr>
              <a:xfrm>
                <a:off x="2136750" y="2366950"/>
                <a:ext cx="3450" cy="48075"/>
              </a:xfrm>
              <a:custGeom>
                <a:avLst/>
                <a:gdLst/>
                <a:ahLst/>
                <a:cxnLst/>
                <a:rect l="l" t="t" r="r" b="b"/>
                <a:pathLst>
                  <a:path w="138" h="1923" extrusionOk="0">
                    <a:moveTo>
                      <a:pt x="0" y="0"/>
                    </a:moveTo>
                    <a:lnTo>
                      <a:pt x="0" y="1922"/>
                    </a:lnTo>
                    <a:lnTo>
                      <a:pt x="137" y="1922"/>
                    </a:lnTo>
                    <a:lnTo>
                      <a:pt x="13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3" name="Google Shape;3176;p46"/>
              <p:cNvSpPr/>
              <p:nvPr/>
            </p:nvSpPr>
            <p:spPr>
              <a:xfrm>
                <a:off x="2127300" y="2371025"/>
                <a:ext cx="10975" cy="3450"/>
              </a:xfrm>
              <a:custGeom>
                <a:avLst/>
                <a:gdLst/>
                <a:ahLst/>
                <a:cxnLst/>
                <a:rect l="l" t="t" r="r" b="b"/>
                <a:pathLst>
                  <a:path w="439" h="138" extrusionOk="0">
                    <a:moveTo>
                      <a:pt x="1" y="0"/>
                    </a:moveTo>
                    <a:lnTo>
                      <a:pt x="1"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4" name="Google Shape;3177;p46"/>
              <p:cNvSpPr/>
              <p:nvPr/>
            </p:nvSpPr>
            <p:spPr>
              <a:xfrm>
                <a:off x="2127300" y="2379825"/>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5" name="Google Shape;3178;p46"/>
              <p:cNvSpPr/>
              <p:nvPr/>
            </p:nvSpPr>
            <p:spPr>
              <a:xfrm>
                <a:off x="2127300" y="2388600"/>
                <a:ext cx="10975" cy="3475"/>
              </a:xfrm>
              <a:custGeom>
                <a:avLst/>
                <a:gdLst/>
                <a:ahLst/>
                <a:cxnLst/>
                <a:rect l="l" t="t" r="r" b="b"/>
                <a:pathLst>
                  <a:path w="439" h="139" extrusionOk="0">
                    <a:moveTo>
                      <a:pt x="1" y="1"/>
                    </a:moveTo>
                    <a:lnTo>
                      <a:pt x="1"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6" name="Google Shape;3179;p46"/>
              <p:cNvSpPr/>
              <p:nvPr/>
            </p:nvSpPr>
            <p:spPr>
              <a:xfrm>
                <a:off x="2127300" y="2397200"/>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7" name="Google Shape;3180;p46"/>
              <p:cNvSpPr/>
              <p:nvPr/>
            </p:nvSpPr>
            <p:spPr>
              <a:xfrm>
                <a:off x="2127300" y="2405975"/>
                <a:ext cx="10975" cy="3675"/>
              </a:xfrm>
              <a:custGeom>
                <a:avLst/>
                <a:gdLst/>
                <a:ahLst/>
                <a:cxnLst/>
                <a:rect l="l" t="t" r="r" b="b"/>
                <a:pathLst>
                  <a:path w="439" h="147" extrusionOk="0">
                    <a:moveTo>
                      <a:pt x="1" y="1"/>
                    </a:moveTo>
                    <a:lnTo>
                      <a:pt x="1"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8" name="Google Shape;3181;p46"/>
              <p:cNvSpPr/>
              <p:nvPr/>
            </p:nvSpPr>
            <p:spPr>
              <a:xfrm>
                <a:off x="2084400" y="2366950"/>
                <a:ext cx="3475" cy="48075"/>
              </a:xfrm>
              <a:custGeom>
                <a:avLst/>
                <a:gdLst/>
                <a:ahLst/>
                <a:cxnLst/>
                <a:rect l="l" t="t" r="r" b="b"/>
                <a:pathLst>
                  <a:path w="139" h="1923" extrusionOk="0">
                    <a:moveTo>
                      <a:pt x="1" y="0"/>
                    </a:moveTo>
                    <a:lnTo>
                      <a:pt x="1"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299" name="Google Shape;3182;p46"/>
              <p:cNvSpPr/>
              <p:nvPr/>
            </p:nvSpPr>
            <p:spPr>
              <a:xfrm>
                <a:off x="2094500" y="2366950"/>
                <a:ext cx="3650" cy="48075"/>
              </a:xfrm>
              <a:custGeom>
                <a:avLst/>
                <a:gdLst/>
                <a:ahLst/>
                <a:cxnLst/>
                <a:rect l="l" t="t" r="r" b="b"/>
                <a:pathLst>
                  <a:path w="146" h="1923" extrusionOk="0">
                    <a:moveTo>
                      <a:pt x="0" y="0"/>
                    </a:moveTo>
                    <a:lnTo>
                      <a:pt x="0" y="1922"/>
                    </a:lnTo>
                    <a:lnTo>
                      <a:pt x="146" y="1922"/>
                    </a:lnTo>
                    <a:lnTo>
                      <a:pt x="14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0" name="Google Shape;3183;p46"/>
              <p:cNvSpPr/>
              <p:nvPr/>
            </p:nvSpPr>
            <p:spPr>
              <a:xfrm>
                <a:off x="2085275" y="2371025"/>
                <a:ext cx="10950" cy="3450"/>
              </a:xfrm>
              <a:custGeom>
                <a:avLst/>
                <a:gdLst/>
                <a:ahLst/>
                <a:cxnLst/>
                <a:rect l="l" t="t" r="r" b="b"/>
                <a:pathLst>
                  <a:path w="438" h="138" extrusionOk="0">
                    <a:moveTo>
                      <a:pt x="0" y="0"/>
                    </a:moveTo>
                    <a:lnTo>
                      <a:pt x="0"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1" name="Google Shape;3184;p46"/>
              <p:cNvSpPr/>
              <p:nvPr/>
            </p:nvSpPr>
            <p:spPr>
              <a:xfrm>
                <a:off x="2085275" y="2379825"/>
                <a:ext cx="10950" cy="3450"/>
              </a:xfrm>
              <a:custGeom>
                <a:avLst/>
                <a:gdLst/>
                <a:ahLst/>
                <a:cxnLst/>
                <a:rect l="l" t="t" r="r" b="b"/>
                <a:pathLst>
                  <a:path w="438" h="138" extrusionOk="0">
                    <a:moveTo>
                      <a:pt x="0" y="0"/>
                    </a:moveTo>
                    <a:lnTo>
                      <a:pt x="0"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2" name="Google Shape;3185;p46"/>
              <p:cNvSpPr/>
              <p:nvPr/>
            </p:nvSpPr>
            <p:spPr>
              <a:xfrm>
                <a:off x="2085275" y="2388600"/>
                <a:ext cx="10950" cy="3475"/>
              </a:xfrm>
              <a:custGeom>
                <a:avLst/>
                <a:gdLst/>
                <a:ahLst/>
                <a:cxnLst/>
                <a:rect l="l" t="t" r="r" b="b"/>
                <a:pathLst>
                  <a:path w="438" h="139" extrusionOk="0">
                    <a:moveTo>
                      <a:pt x="0" y="1"/>
                    </a:moveTo>
                    <a:lnTo>
                      <a:pt x="0"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3" name="Google Shape;3186;p46"/>
              <p:cNvSpPr/>
              <p:nvPr/>
            </p:nvSpPr>
            <p:spPr>
              <a:xfrm>
                <a:off x="2085275" y="2397200"/>
                <a:ext cx="10950" cy="3450"/>
              </a:xfrm>
              <a:custGeom>
                <a:avLst/>
                <a:gdLst/>
                <a:ahLst/>
                <a:cxnLst/>
                <a:rect l="l" t="t" r="r" b="b"/>
                <a:pathLst>
                  <a:path w="438" h="138" extrusionOk="0">
                    <a:moveTo>
                      <a:pt x="0" y="0"/>
                    </a:moveTo>
                    <a:lnTo>
                      <a:pt x="0"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4" name="Google Shape;3187;p46"/>
              <p:cNvSpPr/>
              <p:nvPr/>
            </p:nvSpPr>
            <p:spPr>
              <a:xfrm>
                <a:off x="2085275" y="2405975"/>
                <a:ext cx="10950" cy="3675"/>
              </a:xfrm>
              <a:custGeom>
                <a:avLst/>
                <a:gdLst/>
                <a:ahLst/>
                <a:cxnLst/>
                <a:rect l="l" t="t" r="r" b="b"/>
                <a:pathLst>
                  <a:path w="438" h="147" extrusionOk="0">
                    <a:moveTo>
                      <a:pt x="0" y="1"/>
                    </a:moveTo>
                    <a:lnTo>
                      <a:pt x="0"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5" name="Google Shape;3188;p46"/>
              <p:cNvSpPr/>
              <p:nvPr/>
            </p:nvSpPr>
            <p:spPr>
              <a:xfrm>
                <a:off x="2052025" y="2366950"/>
                <a:ext cx="3450" cy="48075"/>
              </a:xfrm>
              <a:custGeom>
                <a:avLst/>
                <a:gdLst/>
                <a:ahLst/>
                <a:cxnLst/>
                <a:rect l="l" t="t" r="r" b="b"/>
                <a:pathLst>
                  <a:path w="138" h="1923" extrusionOk="0">
                    <a:moveTo>
                      <a:pt x="0" y="0"/>
                    </a:moveTo>
                    <a:lnTo>
                      <a:pt x="0"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6" name="Google Shape;3189;p46"/>
              <p:cNvSpPr/>
              <p:nvPr/>
            </p:nvSpPr>
            <p:spPr>
              <a:xfrm>
                <a:off x="2041725" y="2366950"/>
                <a:ext cx="3675" cy="48075"/>
              </a:xfrm>
              <a:custGeom>
                <a:avLst/>
                <a:gdLst/>
                <a:ahLst/>
                <a:cxnLst/>
                <a:rect l="l" t="t" r="r" b="b"/>
                <a:pathLst>
                  <a:path w="147" h="1923" extrusionOk="0">
                    <a:moveTo>
                      <a:pt x="0" y="0"/>
                    </a:moveTo>
                    <a:lnTo>
                      <a:pt x="0" y="1922"/>
                    </a:lnTo>
                    <a:lnTo>
                      <a:pt x="146" y="1922"/>
                    </a:lnTo>
                    <a:lnTo>
                      <a:pt x="14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7" name="Google Shape;3190;p46"/>
              <p:cNvSpPr/>
              <p:nvPr/>
            </p:nvSpPr>
            <p:spPr>
              <a:xfrm>
                <a:off x="2043650" y="2371025"/>
                <a:ext cx="10975" cy="3450"/>
              </a:xfrm>
              <a:custGeom>
                <a:avLst/>
                <a:gdLst/>
                <a:ahLst/>
                <a:cxnLst/>
                <a:rect l="l" t="t" r="r" b="b"/>
                <a:pathLst>
                  <a:path w="439" h="138" extrusionOk="0">
                    <a:moveTo>
                      <a:pt x="1" y="0"/>
                    </a:moveTo>
                    <a:lnTo>
                      <a:pt x="1"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8" name="Google Shape;3191;p46"/>
              <p:cNvSpPr/>
              <p:nvPr/>
            </p:nvSpPr>
            <p:spPr>
              <a:xfrm>
                <a:off x="2043650" y="2379825"/>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09" name="Google Shape;3192;p46"/>
              <p:cNvSpPr/>
              <p:nvPr/>
            </p:nvSpPr>
            <p:spPr>
              <a:xfrm>
                <a:off x="2043650" y="2388600"/>
                <a:ext cx="10975" cy="3475"/>
              </a:xfrm>
              <a:custGeom>
                <a:avLst/>
                <a:gdLst/>
                <a:ahLst/>
                <a:cxnLst/>
                <a:rect l="l" t="t" r="r" b="b"/>
                <a:pathLst>
                  <a:path w="439" h="139" extrusionOk="0">
                    <a:moveTo>
                      <a:pt x="1" y="1"/>
                    </a:moveTo>
                    <a:lnTo>
                      <a:pt x="1"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0" name="Google Shape;3193;p46"/>
              <p:cNvSpPr/>
              <p:nvPr/>
            </p:nvSpPr>
            <p:spPr>
              <a:xfrm>
                <a:off x="2043650" y="2397200"/>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1" name="Google Shape;3194;p46"/>
              <p:cNvSpPr/>
              <p:nvPr/>
            </p:nvSpPr>
            <p:spPr>
              <a:xfrm>
                <a:off x="2043650" y="2405975"/>
                <a:ext cx="10975" cy="3675"/>
              </a:xfrm>
              <a:custGeom>
                <a:avLst/>
                <a:gdLst/>
                <a:ahLst/>
                <a:cxnLst/>
                <a:rect l="l" t="t" r="r" b="b"/>
                <a:pathLst>
                  <a:path w="439" h="147" extrusionOk="0">
                    <a:moveTo>
                      <a:pt x="1" y="1"/>
                    </a:moveTo>
                    <a:lnTo>
                      <a:pt x="1"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2" name="Google Shape;3195;p46"/>
              <p:cNvSpPr/>
              <p:nvPr/>
            </p:nvSpPr>
            <p:spPr>
              <a:xfrm>
                <a:off x="2068975" y="2220650"/>
                <a:ext cx="40125" cy="32425"/>
              </a:xfrm>
              <a:custGeom>
                <a:avLst/>
                <a:gdLst/>
                <a:ahLst/>
                <a:cxnLst/>
                <a:rect l="l" t="t" r="r" b="b"/>
                <a:pathLst>
                  <a:path w="1605" h="1297" extrusionOk="0">
                    <a:moveTo>
                      <a:pt x="86" y="1"/>
                    </a:moveTo>
                    <a:lnTo>
                      <a:pt x="0" y="112"/>
                    </a:lnTo>
                    <a:lnTo>
                      <a:pt x="1519" y="1296"/>
                    </a:lnTo>
                    <a:lnTo>
                      <a:pt x="1604" y="118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3" name="Google Shape;3196;p46"/>
              <p:cNvSpPr/>
              <p:nvPr/>
            </p:nvSpPr>
            <p:spPr>
              <a:xfrm>
                <a:off x="2052225" y="2223225"/>
                <a:ext cx="19975" cy="138600"/>
              </a:xfrm>
              <a:custGeom>
                <a:avLst/>
                <a:gdLst/>
                <a:ahLst/>
                <a:cxnLst/>
                <a:rect l="l" t="t" r="r" b="b"/>
                <a:pathLst>
                  <a:path w="799" h="5544" extrusionOk="0">
                    <a:moveTo>
                      <a:pt x="653" y="1"/>
                    </a:moveTo>
                    <a:lnTo>
                      <a:pt x="1" y="5526"/>
                    </a:lnTo>
                    <a:lnTo>
                      <a:pt x="138" y="5543"/>
                    </a:lnTo>
                    <a:lnTo>
                      <a:pt x="799" y="27"/>
                    </a:lnTo>
                    <a:lnTo>
                      <a:pt x="65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4" name="Google Shape;3197;p46"/>
              <p:cNvSpPr/>
              <p:nvPr/>
            </p:nvSpPr>
            <p:spPr>
              <a:xfrm>
                <a:off x="2102425" y="2223225"/>
                <a:ext cx="19750" cy="138600"/>
              </a:xfrm>
              <a:custGeom>
                <a:avLst/>
                <a:gdLst/>
                <a:ahLst/>
                <a:cxnLst/>
                <a:rect l="l" t="t" r="r" b="b"/>
                <a:pathLst>
                  <a:path w="790" h="5544" extrusionOk="0">
                    <a:moveTo>
                      <a:pt x="138" y="1"/>
                    </a:moveTo>
                    <a:lnTo>
                      <a:pt x="0" y="27"/>
                    </a:lnTo>
                    <a:lnTo>
                      <a:pt x="653" y="5543"/>
                    </a:lnTo>
                    <a:lnTo>
                      <a:pt x="790" y="5526"/>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5" name="Google Shape;3198;p46"/>
              <p:cNvSpPr/>
              <p:nvPr/>
            </p:nvSpPr>
            <p:spPr>
              <a:xfrm>
                <a:off x="2064900" y="2253275"/>
                <a:ext cx="43350" cy="3450"/>
              </a:xfrm>
              <a:custGeom>
                <a:avLst/>
                <a:gdLst/>
                <a:ahLst/>
                <a:cxnLst/>
                <a:rect l="l" t="t" r="r" b="b"/>
                <a:pathLst>
                  <a:path w="1734" h="138" extrusionOk="0">
                    <a:moveTo>
                      <a:pt x="0" y="0"/>
                    </a:moveTo>
                    <a:lnTo>
                      <a:pt x="0" y="137"/>
                    </a:lnTo>
                    <a:lnTo>
                      <a:pt x="1733" y="137"/>
                    </a:lnTo>
                    <a:lnTo>
                      <a:pt x="173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6" name="Google Shape;3199;p46"/>
              <p:cNvSpPr/>
              <p:nvPr/>
            </p:nvSpPr>
            <p:spPr>
              <a:xfrm>
                <a:off x="2060825" y="2288875"/>
                <a:ext cx="51700" cy="3675"/>
              </a:xfrm>
              <a:custGeom>
                <a:avLst/>
                <a:gdLst/>
                <a:ahLst/>
                <a:cxnLst/>
                <a:rect l="l" t="t" r="r" b="b"/>
                <a:pathLst>
                  <a:path w="2068" h="147" extrusionOk="0">
                    <a:moveTo>
                      <a:pt x="0" y="0"/>
                    </a:moveTo>
                    <a:lnTo>
                      <a:pt x="0" y="146"/>
                    </a:lnTo>
                    <a:lnTo>
                      <a:pt x="2068" y="146"/>
                    </a:lnTo>
                    <a:lnTo>
                      <a:pt x="206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7" name="Google Shape;3200;p46"/>
              <p:cNvSpPr/>
              <p:nvPr/>
            </p:nvSpPr>
            <p:spPr>
              <a:xfrm>
                <a:off x="2057800" y="2324700"/>
                <a:ext cx="59025" cy="3450"/>
              </a:xfrm>
              <a:custGeom>
                <a:avLst/>
                <a:gdLst/>
                <a:ahLst/>
                <a:cxnLst/>
                <a:rect l="l" t="t" r="r" b="b"/>
                <a:pathLst>
                  <a:path w="2361" h="138" extrusionOk="0">
                    <a:moveTo>
                      <a:pt x="1" y="0"/>
                    </a:moveTo>
                    <a:lnTo>
                      <a:pt x="1" y="137"/>
                    </a:lnTo>
                    <a:lnTo>
                      <a:pt x="2360" y="137"/>
                    </a:lnTo>
                    <a:lnTo>
                      <a:pt x="236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8" name="Google Shape;3201;p46"/>
              <p:cNvSpPr/>
              <p:nvPr/>
            </p:nvSpPr>
            <p:spPr>
              <a:xfrm>
                <a:off x="2061675" y="2257350"/>
                <a:ext cx="47200" cy="32625"/>
              </a:xfrm>
              <a:custGeom>
                <a:avLst/>
                <a:gdLst/>
                <a:ahLst/>
                <a:cxnLst/>
                <a:rect l="l" t="t" r="r" b="b"/>
                <a:pathLst>
                  <a:path w="1888" h="1305" extrusionOk="0">
                    <a:moveTo>
                      <a:pt x="1819" y="0"/>
                    </a:moveTo>
                    <a:lnTo>
                      <a:pt x="0" y="1193"/>
                    </a:lnTo>
                    <a:lnTo>
                      <a:pt x="78" y="1304"/>
                    </a:lnTo>
                    <a:lnTo>
                      <a:pt x="1888" y="120"/>
                    </a:lnTo>
                    <a:lnTo>
                      <a:pt x="181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19" name="Google Shape;3202;p46"/>
              <p:cNvSpPr/>
              <p:nvPr/>
            </p:nvSpPr>
            <p:spPr>
              <a:xfrm>
                <a:off x="2060825" y="2291225"/>
                <a:ext cx="56200" cy="33500"/>
              </a:xfrm>
              <a:custGeom>
                <a:avLst/>
                <a:gdLst/>
                <a:ahLst/>
                <a:cxnLst/>
                <a:rect l="l" t="t" r="r" b="b"/>
                <a:pathLst>
                  <a:path w="2248" h="1340" extrusionOk="0">
                    <a:moveTo>
                      <a:pt x="69" y="1"/>
                    </a:moveTo>
                    <a:lnTo>
                      <a:pt x="0" y="121"/>
                    </a:lnTo>
                    <a:lnTo>
                      <a:pt x="2179" y="1339"/>
                    </a:lnTo>
                    <a:lnTo>
                      <a:pt x="2248" y="1219"/>
                    </a:ln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0" name="Google Shape;3203;p46"/>
              <p:cNvSpPr/>
              <p:nvPr/>
            </p:nvSpPr>
            <p:spPr>
              <a:xfrm>
                <a:off x="2053725" y="2329200"/>
                <a:ext cx="64175" cy="27475"/>
              </a:xfrm>
              <a:custGeom>
                <a:avLst/>
                <a:gdLst/>
                <a:ahLst/>
                <a:cxnLst/>
                <a:rect l="l" t="t" r="r" b="b"/>
                <a:pathLst>
                  <a:path w="2567" h="1099" extrusionOk="0">
                    <a:moveTo>
                      <a:pt x="2515" y="0"/>
                    </a:moveTo>
                    <a:lnTo>
                      <a:pt x="1" y="970"/>
                    </a:lnTo>
                    <a:lnTo>
                      <a:pt x="52" y="1098"/>
                    </a:lnTo>
                    <a:lnTo>
                      <a:pt x="2566" y="138"/>
                    </a:lnTo>
                    <a:lnTo>
                      <a:pt x="25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1" name="Google Shape;3204;p46"/>
              <p:cNvSpPr/>
              <p:nvPr/>
            </p:nvSpPr>
            <p:spPr>
              <a:xfrm>
                <a:off x="2065750" y="2220650"/>
                <a:ext cx="38850" cy="32425"/>
              </a:xfrm>
              <a:custGeom>
                <a:avLst/>
                <a:gdLst/>
                <a:ahLst/>
                <a:cxnLst/>
                <a:rect l="l" t="t" r="r" b="b"/>
                <a:pathLst>
                  <a:path w="1554" h="1297" extrusionOk="0">
                    <a:moveTo>
                      <a:pt x="1467" y="1"/>
                    </a:moveTo>
                    <a:lnTo>
                      <a:pt x="0" y="1185"/>
                    </a:lnTo>
                    <a:lnTo>
                      <a:pt x="86" y="1296"/>
                    </a:lnTo>
                    <a:lnTo>
                      <a:pt x="1553" y="112"/>
                    </a:lnTo>
                    <a:lnTo>
                      <a:pt x="146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2" name="Google Shape;3205;p46"/>
              <p:cNvSpPr/>
              <p:nvPr/>
            </p:nvSpPr>
            <p:spPr>
              <a:xfrm>
                <a:off x="2067025" y="2253275"/>
                <a:ext cx="42075" cy="3450"/>
              </a:xfrm>
              <a:custGeom>
                <a:avLst/>
                <a:gdLst/>
                <a:ahLst/>
                <a:cxnLst/>
                <a:rect l="l" t="t" r="r" b="b"/>
                <a:pathLst>
                  <a:path w="1683" h="138" extrusionOk="0">
                    <a:moveTo>
                      <a:pt x="1" y="0"/>
                    </a:moveTo>
                    <a:lnTo>
                      <a:pt x="1" y="137"/>
                    </a:lnTo>
                    <a:lnTo>
                      <a:pt x="1682" y="137"/>
                    </a:lnTo>
                    <a:lnTo>
                      <a:pt x="168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3" name="Google Shape;3206;p46"/>
              <p:cNvSpPr/>
              <p:nvPr/>
            </p:nvSpPr>
            <p:spPr>
              <a:xfrm>
                <a:off x="2061675" y="2288875"/>
                <a:ext cx="51725" cy="3675"/>
              </a:xfrm>
              <a:custGeom>
                <a:avLst/>
                <a:gdLst/>
                <a:ahLst/>
                <a:cxnLst/>
                <a:rect l="l" t="t" r="r" b="b"/>
                <a:pathLst>
                  <a:path w="2069" h="147" extrusionOk="0">
                    <a:moveTo>
                      <a:pt x="0" y="0"/>
                    </a:moveTo>
                    <a:lnTo>
                      <a:pt x="0" y="146"/>
                    </a:lnTo>
                    <a:lnTo>
                      <a:pt x="2068" y="146"/>
                    </a:lnTo>
                    <a:lnTo>
                      <a:pt x="206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4" name="Google Shape;3207;p46"/>
              <p:cNvSpPr/>
              <p:nvPr/>
            </p:nvSpPr>
            <p:spPr>
              <a:xfrm>
                <a:off x="2056750" y="2324700"/>
                <a:ext cx="59000" cy="3450"/>
              </a:xfrm>
              <a:custGeom>
                <a:avLst/>
                <a:gdLst/>
                <a:ahLst/>
                <a:cxnLst/>
                <a:rect l="l" t="t" r="r" b="b"/>
                <a:pathLst>
                  <a:path w="2360" h="138" extrusionOk="0">
                    <a:moveTo>
                      <a:pt x="0" y="0"/>
                    </a:moveTo>
                    <a:lnTo>
                      <a:pt x="0" y="137"/>
                    </a:lnTo>
                    <a:lnTo>
                      <a:pt x="2359" y="137"/>
                    </a:lnTo>
                    <a:lnTo>
                      <a:pt x="235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5" name="Google Shape;3208;p46"/>
              <p:cNvSpPr/>
              <p:nvPr/>
            </p:nvSpPr>
            <p:spPr>
              <a:xfrm>
                <a:off x="2064900" y="2257350"/>
                <a:ext cx="47200" cy="32625"/>
              </a:xfrm>
              <a:custGeom>
                <a:avLst/>
                <a:gdLst/>
                <a:ahLst/>
                <a:cxnLst/>
                <a:rect l="l" t="t" r="r" b="b"/>
                <a:pathLst>
                  <a:path w="1888" h="1305" extrusionOk="0">
                    <a:moveTo>
                      <a:pt x="77" y="0"/>
                    </a:moveTo>
                    <a:lnTo>
                      <a:pt x="0" y="112"/>
                    </a:lnTo>
                    <a:lnTo>
                      <a:pt x="1810" y="1304"/>
                    </a:lnTo>
                    <a:lnTo>
                      <a:pt x="1888" y="1193"/>
                    </a:ln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6" name="Google Shape;3209;p46"/>
              <p:cNvSpPr/>
              <p:nvPr/>
            </p:nvSpPr>
            <p:spPr>
              <a:xfrm>
                <a:off x="2056950" y="2291025"/>
                <a:ext cx="56225" cy="33700"/>
              </a:xfrm>
              <a:custGeom>
                <a:avLst/>
                <a:gdLst/>
                <a:ahLst/>
                <a:cxnLst/>
                <a:rect l="l" t="t" r="r" b="b"/>
                <a:pathLst>
                  <a:path w="2249" h="1348" extrusionOk="0">
                    <a:moveTo>
                      <a:pt x="2180" y="0"/>
                    </a:moveTo>
                    <a:lnTo>
                      <a:pt x="1" y="1218"/>
                    </a:lnTo>
                    <a:lnTo>
                      <a:pt x="69" y="1347"/>
                    </a:lnTo>
                    <a:lnTo>
                      <a:pt x="2248" y="120"/>
                    </a:lnTo>
                    <a:lnTo>
                      <a:pt x="218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7" name="Google Shape;3210;p46"/>
              <p:cNvSpPr/>
              <p:nvPr/>
            </p:nvSpPr>
            <p:spPr>
              <a:xfrm>
                <a:off x="2055675" y="2329625"/>
                <a:ext cx="64150" cy="27275"/>
              </a:xfrm>
              <a:custGeom>
                <a:avLst/>
                <a:gdLst/>
                <a:ahLst/>
                <a:cxnLst/>
                <a:rect l="l" t="t" r="r" b="b"/>
                <a:pathLst>
                  <a:path w="2566" h="1091" extrusionOk="0">
                    <a:moveTo>
                      <a:pt x="52" y="0"/>
                    </a:moveTo>
                    <a:lnTo>
                      <a:pt x="0" y="129"/>
                    </a:lnTo>
                    <a:lnTo>
                      <a:pt x="2514" y="1090"/>
                    </a:lnTo>
                    <a:lnTo>
                      <a:pt x="2565" y="961"/>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8" name="Google Shape;3211;p46"/>
              <p:cNvSpPr/>
              <p:nvPr/>
            </p:nvSpPr>
            <p:spPr>
              <a:xfrm>
                <a:off x="2081625" y="2088525"/>
                <a:ext cx="12900" cy="32200"/>
              </a:xfrm>
              <a:custGeom>
                <a:avLst/>
                <a:gdLst/>
                <a:ahLst/>
                <a:cxnLst/>
                <a:rect l="l" t="t" r="r" b="b"/>
                <a:pathLst>
                  <a:path w="516" h="1288" extrusionOk="0">
                    <a:moveTo>
                      <a:pt x="138" y="1"/>
                    </a:moveTo>
                    <a:lnTo>
                      <a:pt x="0" y="44"/>
                    </a:lnTo>
                    <a:lnTo>
                      <a:pt x="378" y="1288"/>
                    </a:lnTo>
                    <a:lnTo>
                      <a:pt x="515" y="1245"/>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29" name="Google Shape;3212;p46"/>
              <p:cNvSpPr/>
              <p:nvPr/>
            </p:nvSpPr>
            <p:spPr>
              <a:xfrm>
                <a:off x="2068750" y="2090250"/>
                <a:ext cx="16550" cy="136450"/>
              </a:xfrm>
              <a:custGeom>
                <a:avLst/>
                <a:gdLst/>
                <a:ahLst/>
                <a:cxnLst/>
                <a:rect l="l" t="t" r="r" b="b"/>
                <a:pathLst>
                  <a:path w="662" h="5458" extrusionOk="0">
                    <a:moveTo>
                      <a:pt x="524" y="1"/>
                    </a:moveTo>
                    <a:lnTo>
                      <a:pt x="0" y="5449"/>
                    </a:lnTo>
                    <a:lnTo>
                      <a:pt x="138" y="5457"/>
                    </a:lnTo>
                    <a:lnTo>
                      <a:pt x="661" y="18"/>
                    </a:lnTo>
                    <a:lnTo>
                      <a:pt x="52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0" name="Google Shape;3213;p46"/>
              <p:cNvSpPr/>
              <p:nvPr/>
            </p:nvSpPr>
            <p:spPr>
              <a:xfrm>
                <a:off x="2089125" y="2090250"/>
                <a:ext cx="16550" cy="136450"/>
              </a:xfrm>
              <a:custGeom>
                <a:avLst/>
                <a:gdLst/>
                <a:ahLst/>
                <a:cxnLst/>
                <a:rect l="l" t="t" r="r" b="b"/>
                <a:pathLst>
                  <a:path w="662" h="5458" extrusionOk="0">
                    <a:moveTo>
                      <a:pt x="138" y="1"/>
                    </a:moveTo>
                    <a:lnTo>
                      <a:pt x="1" y="9"/>
                    </a:lnTo>
                    <a:lnTo>
                      <a:pt x="524" y="5457"/>
                    </a:lnTo>
                    <a:lnTo>
                      <a:pt x="661" y="5440"/>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1" name="Google Shape;3214;p46"/>
              <p:cNvSpPr/>
              <p:nvPr/>
            </p:nvSpPr>
            <p:spPr>
              <a:xfrm>
                <a:off x="2080750" y="2118125"/>
                <a:ext cx="13125" cy="3475"/>
              </a:xfrm>
              <a:custGeom>
                <a:avLst/>
                <a:gdLst/>
                <a:ahLst/>
                <a:cxnLst/>
                <a:rect l="l" t="t" r="r" b="b"/>
                <a:pathLst>
                  <a:path w="525" h="139" extrusionOk="0">
                    <a:moveTo>
                      <a:pt x="1" y="1"/>
                    </a:moveTo>
                    <a:lnTo>
                      <a:pt x="1" y="138"/>
                    </a:lnTo>
                    <a:lnTo>
                      <a:pt x="524" y="138"/>
                    </a:lnTo>
                    <a:lnTo>
                      <a:pt x="52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2" name="Google Shape;3215;p46"/>
              <p:cNvSpPr/>
              <p:nvPr/>
            </p:nvSpPr>
            <p:spPr>
              <a:xfrm>
                <a:off x="2076475" y="2153950"/>
                <a:ext cx="21900" cy="3675"/>
              </a:xfrm>
              <a:custGeom>
                <a:avLst/>
                <a:gdLst/>
                <a:ahLst/>
                <a:cxnLst/>
                <a:rect l="l" t="t" r="r" b="b"/>
                <a:pathLst>
                  <a:path w="876" h="147" extrusionOk="0">
                    <a:moveTo>
                      <a:pt x="0" y="1"/>
                    </a:moveTo>
                    <a:lnTo>
                      <a:pt x="0" y="147"/>
                    </a:lnTo>
                    <a:lnTo>
                      <a:pt x="875" y="147"/>
                    </a:lnTo>
                    <a:lnTo>
                      <a:pt x="87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3" name="Google Shape;3216;p46"/>
              <p:cNvSpPr/>
              <p:nvPr/>
            </p:nvSpPr>
            <p:spPr>
              <a:xfrm>
                <a:off x="2073050" y="2189775"/>
                <a:ext cx="28325" cy="3450"/>
              </a:xfrm>
              <a:custGeom>
                <a:avLst/>
                <a:gdLst/>
                <a:ahLst/>
                <a:cxnLst/>
                <a:rect l="l" t="t" r="r" b="b"/>
                <a:pathLst>
                  <a:path w="1133" h="138" extrusionOk="0">
                    <a:moveTo>
                      <a:pt x="0" y="0"/>
                    </a:moveTo>
                    <a:lnTo>
                      <a:pt x="0" y="138"/>
                    </a:lnTo>
                    <a:lnTo>
                      <a:pt x="1133" y="138"/>
                    </a:lnTo>
                    <a:lnTo>
                      <a:pt x="113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4" name="Google Shape;3217;p46"/>
              <p:cNvSpPr/>
              <p:nvPr/>
            </p:nvSpPr>
            <p:spPr>
              <a:xfrm>
                <a:off x="2076675" y="2120275"/>
                <a:ext cx="17850" cy="33925"/>
              </a:xfrm>
              <a:custGeom>
                <a:avLst/>
                <a:gdLst/>
                <a:ahLst/>
                <a:cxnLst/>
                <a:rect l="l" t="t" r="r" b="b"/>
                <a:pathLst>
                  <a:path w="714" h="1357" extrusionOk="0">
                    <a:moveTo>
                      <a:pt x="584" y="1"/>
                    </a:moveTo>
                    <a:lnTo>
                      <a:pt x="1" y="1305"/>
                    </a:lnTo>
                    <a:lnTo>
                      <a:pt x="130" y="1356"/>
                    </a:lnTo>
                    <a:lnTo>
                      <a:pt x="713" y="61"/>
                    </a:lnTo>
                    <a:lnTo>
                      <a:pt x="58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5" name="Google Shape;3218;p46"/>
              <p:cNvSpPr/>
              <p:nvPr/>
            </p:nvSpPr>
            <p:spPr>
              <a:xfrm>
                <a:off x="2076250" y="2154800"/>
                <a:ext cx="24900" cy="37575"/>
              </a:xfrm>
              <a:custGeom>
                <a:avLst/>
                <a:gdLst/>
                <a:ahLst/>
                <a:cxnLst/>
                <a:rect l="l" t="t" r="r" b="b"/>
                <a:pathLst>
                  <a:path w="996" h="1503" extrusionOk="0">
                    <a:moveTo>
                      <a:pt x="121" y="1"/>
                    </a:moveTo>
                    <a:lnTo>
                      <a:pt x="1" y="78"/>
                    </a:lnTo>
                    <a:lnTo>
                      <a:pt x="876" y="1502"/>
                    </a:lnTo>
                    <a:lnTo>
                      <a:pt x="996" y="1434"/>
                    </a:lnTo>
                    <a:lnTo>
                      <a:pt x="12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6" name="Google Shape;3219;p46"/>
              <p:cNvSpPr/>
              <p:nvPr/>
            </p:nvSpPr>
            <p:spPr>
              <a:xfrm>
                <a:off x="2069600" y="2192125"/>
                <a:ext cx="32425" cy="29200"/>
              </a:xfrm>
              <a:custGeom>
                <a:avLst/>
                <a:gdLst/>
                <a:ahLst/>
                <a:cxnLst/>
                <a:rect l="l" t="t" r="r" b="b"/>
                <a:pathLst>
                  <a:path w="1297" h="1168" extrusionOk="0">
                    <a:moveTo>
                      <a:pt x="1202" y="1"/>
                    </a:moveTo>
                    <a:lnTo>
                      <a:pt x="1" y="1065"/>
                    </a:lnTo>
                    <a:lnTo>
                      <a:pt x="87" y="1168"/>
                    </a:lnTo>
                    <a:lnTo>
                      <a:pt x="1296" y="104"/>
                    </a:lnTo>
                    <a:lnTo>
                      <a:pt x="120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7" name="Google Shape;3220;p46"/>
              <p:cNvSpPr/>
              <p:nvPr/>
            </p:nvSpPr>
            <p:spPr>
              <a:xfrm>
                <a:off x="2079700" y="2088325"/>
                <a:ext cx="12675" cy="32200"/>
              </a:xfrm>
              <a:custGeom>
                <a:avLst/>
                <a:gdLst/>
                <a:ahLst/>
                <a:cxnLst/>
                <a:rect l="l" t="t" r="r" b="b"/>
                <a:pathLst>
                  <a:path w="507" h="1288" extrusionOk="0">
                    <a:moveTo>
                      <a:pt x="378" y="0"/>
                    </a:moveTo>
                    <a:lnTo>
                      <a:pt x="0" y="1244"/>
                    </a:lnTo>
                    <a:lnTo>
                      <a:pt x="137" y="1287"/>
                    </a:lnTo>
                    <a:lnTo>
                      <a:pt x="506" y="43"/>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8" name="Google Shape;3221;p46"/>
              <p:cNvSpPr/>
              <p:nvPr/>
            </p:nvSpPr>
            <p:spPr>
              <a:xfrm>
                <a:off x="2080125" y="2120275"/>
                <a:ext cx="17825" cy="34125"/>
              </a:xfrm>
              <a:custGeom>
                <a:avLst/>
                <a:gdLst/>
                <a:ahLst/>
                <a:cxnLst/>
                <a:rect l="l" t="t" r="r" b="b"/>
                <a:pathLst>
                  <a:path w="713" h="1365" extrusionOk="0">
                    <a:moveTo>
                      <a:pt x="129" y="1"/>
                    </a:moveTo>
                    <a:lnTo>
                      <a:pt x="0" y="61"/>
                    </a:lnTo>
                    <a:lnTo>
                      <a:pt x="584" y="1365"/>
                    </a:lnTo>
                    <a:lnTo>
                      <a:pt x="712" y="1305"/>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39" name="Google Shape;3222;p46"/>
              <p:cNvSpPr/>
              <p:nvPr/>
            </p:nvSpPr>
            <p:spPr>
              <a:xfrm>
                <a:off x="2073475" y="2154600"/>
                <a:ext cx="24900" cy="37550"/>
              </a:xfrm>
              <a:custGeom>
                <a:avLst/>
                <a:gdLst/>
                <a:ahLst/>
                <a:cxnLst/>
                <a:rect l="l" t="t" r="r" b="b"/>
                <a:pathLst>
                  <a:path w="996" h="1502" extrusionOk="0">
                    <a:moveTo>
                      <a:pt x="875" y="0"/>
                    </a:moveTo>
                    <a:lnTo>
                      <a:pt x="0" y="1433"/>
                    </a:lnTo>
                    <a:lnTo>
                      <a:pt x="120" y="1502"/>
                    </a:lnTo>
                    <a:lnTo>
                      <a:pt x="995" y="78"/>
                    </a:lnTo>
                    <a:lnTo>
                      <a:pt x="87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0" name="Google Shape;3223;p46"/>
              <p:cNvSpPr/>
              <p:nvPr/>
            </p:nvSpPr>
            <p:spPr>
              <a:xfrm>
                <a:off x="2072400" y="2192125"/>
                <a:ext cx="32400" cy="29200"/>
              </a:xfrm>
              <a:custGeom>
                <a:avLst/>
                <a:gdLst/>
                <a:ahLst/>
                <a:cxnLst/>
                <a:rect l="l" t="t" r="r" b="b"/>
                <a:pathLst>
                  <a:path w="1296" h="1168" extrusionOk="0">
                    <a:moveTo>
                      <a:pt x="95" y="1"/>
                    </a:moveTo>
                    <a:lnTo>
                      <a:pt x="0" y="112"/>
                    </a:lnTo>
                    <a:lnTo>
                      <a:pt x="1210" y="1168"/>
                    </a:lnTo>
                    <a:lnTo>
                      <a:pt x="1296" y="1065"/>
                    </a:lnTo>
                    <a:lnTo>
                      <a:pt x="9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1" name="Google Shape;3224;p46"/>
              <p:cNvSpPr/>
              <p:nvPr/>
            </p:nvSpPr>
            <p:spPr>
              <a:xfrm>
                <a:off x="2051150" y="2198775"/>
                <a:ext cx="3050" cy="22775"/>
              </a:xfrm>
              <a:custGeom>
                <a:avLst/>
                <a:gdLst/>
                <a:ahLst/>
                <a:cxnLst/>
                <a:rect l="l" t="t" r="r" b="b"/>
                <a:pathLst>
                  <a:path w="122"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2" name="Google Shape;3225;p46"/>
              <p:cNvSpPr/>
              <p:nvPr/>
            </p:nvSpPr>
            <p:spPr>
              <a:xfrm>
                <a:off x="205737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3" name="Google Shape;3226;p46"/>
              <p:cNvSpPr/>
              <p:nvPr/>
            </p:nvSpPr>
            <p:spPr>
              <a:xfrm>
                <a:off x="2063825"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4" name="Google Shape;3227;p46"/>
              <p:cNvSpPr/>
              <p:nvPr/>
            </p:nvSpPr>
            <p:spPr>
              <a:xfrm>
                <a:off x="2070025"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5" name="Google Shape;3228;p46"/>
              <p:cNvSpPr/>
              <p:nvPr/>
            </p:nvSpPr>
            <p:spPr>
              <a:xfrm>
                <a:off x="2076475"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6" name="Google Shape;3229;p46"/>
              <p:cNvSpPr/>
              <p:nvPr/>
            </p:nvSpPr>
            <p:spPr>
              <a:xfrm>
                <a:off x="208247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7" name="Google Shape;3230;p46"/>
              <p:cNvSpPr/>
              <p:nvPr/>
            </p:nvSpPr>
            <p:spPr>
              <a:xfrm>
                <a:off x="2088700" y="2198775"/>
                <a:ext cx="3025" cy="22775"/>
              </a:xfrm>
              <a:custGeom>
                <a:avLst/>
                <a:gdLst/>
                <a:ahLst/>
                <a:cxnLst/>
                <a:rect l="l" t="t" r="r" b="b"/>
                <a:pathLst>
                  <a:path w="121" h="911" extrusionOk="0">
                    <a:moveTo>
                      <a:pt x="0" y="1"/>
                    </a:moveTo>
                    <a:lnTo>
                      <a:pt x="0" y="910"/>
                    </a:lnTo>
                    <a:lnTo>
                      <a:pt x="120" y="910"/>
                    </a:lnTo>
                    <a:lnTo>
                      <a:pt x="12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8" name="Google Shape;3231;p46"/>
              <p:cNvSpPr/>
              <p:nvPr/>
            </p:nvSpPr>
            <p:spPr>
              <a:xfrm>
                <a:off x="209512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49" name="Google Shape;3232;p46"/>
              <p:cNvSpPr/>
              <p:nvPr/>
            </p:nvSpPr>
            <p:spPr>
              <a:xfrm>
                <a:off x="2101350"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0" name="Google Shape;3233;p46"/>
              <p:cNvSpPr/>
              <p:nvPr/>
            </p:nvSpPr>
            <p:spPr>
              <a:xfrm>
                <a:off x="2107775"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1" name="Google Shape;3234;p46"/>
              <p:cNvSpPr/>
              <p:nvPr/>
            </p:nvSpPr>
            <p:spPr>
              <a:xfrm>
                <a:off x="2114000"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2" name="Google Shape;3235;p46"/>
              <p:cNvSpPr/>
              <p:nvPr/>
            </p:nvSpPr>
            <p:spPr>
              <a:xfrm>
                <a:off x="2120450"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3" name="Google Shape;3236;p46"/>
              <p:cNvSpPr/>
              <p:nvPr/>
            </p:nvSpPr>
            <p:spPr>
              <a:xfrm>
                <a:off x="2051600" y="2218950"/>
                <a:ext cx="71225" cy="7750"/>
              </a:xfrm>
              <a:custGeom>
                <a:avLst/>
                <a:gdLst/>
                <a:ahLst/>
                <a:cxnLst/>
                <a:rect l="l" t="t" r="r" b="b"/>
                <a:pathLst>
                  <a:path w="2849" h="310" extrusionOk="0">
                    <a:moveTo>
                      <a:pt x="0" y="0"/>
                    </a:moveTo>
                    <a:lnTo>
                      <a:pt x="0" y="309"/>
                    </a:lnTo>
                    <a:lnTo>
                      <a:pt x="2849" y="309"/>
                    </a:lnTo>
                    <a:lnTo>
                      <a:pt x="284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4" name="Google Shape;3237;p46"/>
              <p:cNvSpPr/>
              <p:nvPr/>
            </p:nvSpPr>
            <p:spPr>
              <a:xfrm>
                <a:off x="2051600" y="2212500"/>
                <a:ext cx="71225" cy="1975"/>
              </a:xfrm>
              <a:custGeom>
                <a:avLst/>
                <a:gdLst/>
                <a:ahLst/>
                <a:cxnLst/>
                <a:rect l="l" t="t" r="r" b="b"/>
                <a:pathLst>
                  <a:path w="2849" h="79" extrusionOk="0">
                    <a:moveTo>
                      <a:pt x="0" y="1"/>
                    </a:moveTo>
                    <a:lnTo>
                      <a:pt x="0" y="78"/>
                    </a:lnTo>
                    <a:lnTo>
                      <a:pt x="2849" y="78"/>
                    </a:lnTo>
                    <a:lnTo>
                      <a:pt x="284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5" name="Google Shape;3238;p46"/>
              <p:cNvSpPr/>
              <p:nvPr/>
            </p:nvSpPr>
            <p:spPr>
              <a:xfrm>
                <a:off x="2051600" y="2198150"/>
                <a:ext cx="71225" cy="1725"/>
              </a:xfrm>
              <a:custGeom>
                <a:avLst/>
                <a:gdLst/>
                <a:ahLst/>
                <a:cxnLst/>
                <a:rect l="l" t="t" r="r" b="b"/>
                <a:pathLst>
                  <a:path w="2849" h="69" extrusionOk="0">
                    <a:moveTo>
                      <a:pt x="0" y="0"/>
                    </a:moveTo>
                    <a:lnTo>
                      <a:pt x="0" y="69"/>
                    </a:lnTo>
                    <a:lnTo>
                      <a:pt x="2849" y="69"/>
                    </a:lnTo>
                    <a:lnTo>
                      <a:pt x="2849"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6" name="Google Shape;3239;p46"/>
              <p:cNvSpPr/>
              <p:nvPr/>
            </p:nvSpPr>
            <p:spPr>
              <a:xfrm>
                <a:off x="2051600" y="2201575"/>
                <a:ext cx="71225" cy="1725"/>
              </a:xfrm>
              <a:custGeom>
                <a:avLst/>
                <a:gdLst/>
                <a:ahLst/>
                <a:cxnLst/>
                <a:rect l="l" t="t" r="r" b="b"/>
                <a:pathLst>
                  <a:path w="2849" h="69" extrusionOk="0">
                    <a:moveTo>
                      <a:pt x="0" y="0"/>
                    </a:moveTo>
                    <a:lnTo>
                      <a:pt x="0" y="69"/>
                    </a:lnTo>
                    <a:lnTo>
                      <a:pt x="2849" y="69"/>
                    </a:lnTo>
                    <a:lnTo>
                      <a:pt x="2849"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7" name="Google Shape;3240;p46"/>
              <p:cNvSpPr/>
              <p:nvPr/>
            </p:nvSpPr>
            <p:spPr>
              <a:xfrm>
                <a:off x="2080975" y="2223450"/>
                <a:ext cx="1300" cy="136225"/>
              </a:xfrm>
              <a:custGeom>
                <a:avLst/>
                <a:gdLst/>
                <a:ahLst/>
                <a:cxnLst/>
                <a:rect l="l" t="t" r="r" b="b"/>
                <a:pathLst>
                  <a:path w="52" h="5449" extrusionOk="0">
                    <a:moveTo>
                      <a:pt x="1" y="0"/>
                    </a:moveTo>
                    <a:lnTo>
                      <a:pt x="1" y="5449"/>
                    </a:lnTo>
                    <a:lnTo>
                      <a:pt x="52" y="5449"/>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8" name="Google Shape;3241;p46"/>
              <p:cNvSpPr/>
              <p:nvPr/>
            </p:nvSpPr>
            <p:spPr>
              <a:xfrm>
                <a:off x="2092550" y="2223450"/>
                <a:ext cx="1325" cy="136225"/>
              </a:xfrm>
              <a:custGeom>
                <a:avLst/>
                <a:gdLst/>
                <a:ahLst/>
                <a:cxnLst/>
                <a:rect l="l" t="t" r="r" b="b"/>
                <a:pathLst>
                  <a:path w="53" h="5449" extrusionOk="0">
                    <a:moveTo>
                      <a:pt x="1" y="0"/>
                    </a:moveTo>
                    <a:lnTo>
                      <a:pt x="1" y="5449"/>
                    </a:lnTo>
                    <a:lnTo>
                      <a:pt x="52" y="5449"/>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59" name="Google Shape;3242;p46"/>
              <p:cNvSpPr/>
              <p:nvPr/>
            </p:nvSpPr>
            <p:spPr>
              <a:xfrm>
                <a:off x="2081825" y="222602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0" name="Google Shape;3243;p46"/>
              <p:cNvSpPr/>
              <p:nvPr/>
            </p:nvSpPr>
            <p:spPr>
              <a:xfrm>
                <a:off x="2081825" y="223202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1" name="Google Shape;3244;p46"/>
              <p:cNvSpPr/>
              <p:nvPr/>
            </p:nvSpPr>
            <p:spPr>
              <a:xfrm>
                <a:off x="2081825" y="223825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2" name="Google Shape;3245;p46"/>
              <p:cNvSpPr/>
              <p:nvPr/>
            </p:nvSpPr>
            <p:spPr>
              <a:xfrm>
                <a:off x="2081825" y="224447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3" name="Google Shape;3246;p46"/>
              <p:cNvSpPr/>
              <p:nvPr/>
            </p:nvSpPr>
            <p:spPr>
              <a:xfrm>
                <a:off x="2081825" y="225047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4" name="Google Shape;3247;p46"/>
              <p:cNvSpPr/>
              <p:nvPr/>
            </p:nvSpPr>
            <p:spPr>
              <a:xfrm>
                <a:off x="2081825" y="22564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5" name="Google Shape;3248;p46"/>
              <p:cNvSpPr/>
              <p:nvPr/>
            </p:nvSpPr>
            <p:spPr>
              <a:xfrm>
                <a:off x="2081825" y="226270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6" name="Google Shape;3249;p46"/>
              <p:cNvSpPr/>
              <p:nvPr/>
            </p:nvSpPr>
            <p:spPr>
              <a:xfrm>
                <a:off x="2081825" y="226892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7" name="Google Shape;3250;p46"/>
              <p:cNvSpPr/>
              <p:nvPr/>
            </p:nvSpPr>
            <p:spPr>
              <a:xfrm>
                <a:off x="2081825" y="227492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8" name="Google Shape;3251;p46"/>
              <p:cNvSpPr/>
              <p:nvPr/>
            </p:nvSpPr>
            <p:spPr>
              <a:xfrm>
                <a:off x="2081825" y="228115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69" name="Google Shape;3252;p46"/>
              <p:cNvSpPr/>
              <p:nvPr/>
            </p:nvSpPr>
            <p:spPr>
              <a:xfrm>
                <a:off x="2081825" y="228715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0" name="Google Shape;3253;p46"/>
              <p:cNvSpPr/>
              <p:nvPr/>
            </p:nvSpPr>
            <p:spPr>
              <a:xfrm>
                <a:off x="2081825" y="2293150"/>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1" name="Google Shape;3254;p46"/>
              <p:cNvSpPr/>
              <p:nvPr/>
            </p:nvSpPr>
            <p:spPr>
              <a:xfrm>
                <a:off x="2081825" y="22993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2" name="Google Shape;3255;p46"/>
              <p:cNvSpPr/>
              <p:nvPr/>
            </p:nvSpPr>
            <p:spPr>
              <a:xfrm>
                <a:off x="2081825" y="23056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3" name="Google Shape;3256;p46"/>
              <p:cNvSpPr/>
              <p:nvPr/>
            </p:nvSpPr>
            <p:spPr>
              <a:xfrm>
                <a:off x="2081825" y="23114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4" name="Google Shape;3257;p46"/>
              <p:cNvSpPr/>
              <p:nvPr/>
            </p:nvSpPr>
            <p:spPr>
              <a:xfrm>
                <a:off x="2081825" y="231760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5" name="Google Shape;3258;p46"/>
              <p:cNvSpPr/>
              <p:nvPr/>
            </p:nvSpPr>
            <p:spPr>
              <a:xfrm>
                <a:off x="2081825" y="232382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6" name="Google Shape;3259;p46"/>
              <p:cNvSpPr/>
              <p:nvPr/>
            </p:nvSpPr>
            <p:spPr>
              <a:xfrm>
                <a:off x="2081825" y="233005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7" name="Google Shape;3260;p46"/>
              <p:cNvSpPr/>
              <p:nvPr/>
            </p:nvSpPr>
            <p:spPr>
              <a:xfrm>
                <a:off x="2081825" y="2336050"/>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8" name="Google Shape;3261;p46"/>
              <p:cNvSpPr/>
              <p:nvPr/>
            </p:nvSpPr>
            <p:spPr>
              <a:xfrm>
                <a:off x="2081825" y="234207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79" name="Google Shape;3262;p46"/>
              <p:cNvSpPr/>
              <p:nvPr/>
            </p:nvSpPr>
            <p:spPr>
              <a:xfrm>
                <a:off x="2081825" y="23482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0" name="Google Shape;3263;p46"/>
              <p:cNvSpPr/>
              <p:nvPr/>
            </p:nvSpPr>
            <p:spPr>
              <a:xfrm>
                <a:off x="2081825" y="23543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1" name="Google Shape;3264;p46"/>
              <p:cNvSpPr/>
              <p:nvPr/>
            </p:nvSpPr>
            <p:spPr>
              <a:xfrm>
                <a:off x="2064025" y="2354925"/>
                <a:ext cx="1325" cy="62025"/>
              </a:xfrm>
              <a:custGeom>
                <a:avLst/>
                <a:gdLst/>
                <a:ahLst/>
                <a:cxnLst/>
                <a:rect l="l" t="t" r="r" b="b"/>
                <a:pathLst>
                  <a:path w="53" h="2481" extrusionOk="0">
                    <a:moveTo>
                      <a:pt x="1" y="1"/>
                    </a:moveTo>
                    <a:lnTo>
                      <a:pt x="1" y="2480"/>
                    </a:lnTo>
                    <a:lnTo>
                      <a:pt x="52" y="2480"/>
                    </a:lnTo>
                    <a:lnTo>
                      <a:pt x="5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2" name="Google Shape;3265;p46"/>
              <p:cNvSpPr/>
              <p:nvPr/>
            </p:nvSpPr>
            <p:spPr>
              <a:xfrm>
                <a:off x="2075625" y="2354925"/>
                <a:ext cx="1300" cy="62025"/>
              </a:xfrm>
              <a:custGeom>
                <a:avLst/>
                <a:gdLst/>
                <a:ahLst/>
                <a:cxnLst/>
                <a:rect l="l" t="t" r="r" b="b"/>
                <a:pathLst>
                  <a:path w="52" h="2481" extrusionOk="0">
                    <a:moveTo>
                      <a:pt x="0" y="1"/>
                    </a:moveTo>
                    <a:lnTo>
                      <a:pt x="0" y="2480"/>
                    </a:lnTo>
                    <a:lnTo>
                      <a:pt x="51" y="2480"/>
                    </a:lnTo>
                    <a:lnTo>
                      <a:pt x="5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3" name="Google Shape;3266;p46"/>
              <p:cNvSpPr/>
              <p:nvPr/>
            </p:nvSpPr>
            <p:spPr>
              <a:xfrm>
                <a:off x="2064900" y="2360950"/>
                <a:ext cx="11375" cy="1525"/>
              </a:xfrm>
              <a:custGeom>
                <a:avLst/>
                <a:gdLst/>
                <a:ahLst/>
                <a:cxnLst/>
                <a:rect l="l" t="t" r="r" b="b"/>
                <a:pathLst>
                  <a:path w="455" h="61" extrusionOk="0">
                    <a:moveTo>
                      <a:pt x="0" y="0"/>
                    </a:moveTo>
                    <a:lnTo>
                      <a:pt x="0" y="60"/>
                    </a:lnTo>
                    <a:lnTo>
                      <a:pt x="455" y="60"/>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4" name="Google Shape;3267;p46"/>
              <p:cNvSpPr/>
              <p:nvPr/>
            </p:nvSpPr>
            <p:spPr>
              <a:xfrm>
                <a:off x="2064900" y="2367150"/>
                <a:ext cx="11375" cy="1325"/>
              </a:xfrm>
              <a:custGeom>
                <a:avLst/>
                <a:gdLst/>
                <a:ahLst/>
                <a:cxnLst/>
                <a:rect l="l" t="t" r="r" b="b"/>
                <a:pathLst>
                  <a:path w="455" h="53" extrusionOk="0">
                    <a:moveTo>
                      <a:pt x="0" y="1"/>
                    </a:moveTo>
                    <a:lnTo>
                      <a:pt x="0" y="52"/>
                    </a:lnTo>
                    <a:lnTo>
                      <a:pt x="455" y="52"/>
                    </a:lnTo>
                    <a:lnTo>
                      <a:pt x="45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5" name="Google Shape;3268;p46"/>
              <p:cNvSpPr/>
              <p:nvPr/>
            </p:nvSpPr>
            <p:spPr>
              <a:xfrm>
                <a:off x="2064900" y="2373600"/>
                <a:ext cx="11375" cy="1525"/>
              </a:xfrm>
              <a:custGeom>
                <a:avLst/>
                <a:gdLst/>
                <a:ahLst/>
                <a:cxnLst/>
                <a:rect l="l" t="t" r="r" b="b"/>
                <a:pathLst>
                  <a:path w="455" h="61" extrusionOk="0">
                    <a:moveTo>
                      <a:pt x="0" y="0"/>
                    </a:moveTo>
                    <a:lnTo>
                      <a:pt x="0" y="60"/>
                    </a:lnTo>
                    <a:lnTo>
                      <a:pt x="455" y="60"/>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6" name="Google Shape;3269;p46"/>
              <p:cNvSpPr/>
              <p:nvPr/>
            </p:nvSpPr>
            <p:spPr>
              <a:xfrm>
                <a:off x="2064900" y="237982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7" name="Google Shape;3270;p46"/>
              <p:cNvSpPr/>
              <p:nvPr/>
            </p:nvSpPr>
            <p:spPr>
              <a:xfrm>
                <a:off x="2064900" y="2386250"/>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8" name="Google Shape;3271;p46"/>
              <p:cNvSpPr/>
              <p:nvPr/>
            </p:nvSpPr>
            <p:spPr>
              <a:xfrm>
                <a:off x="2064900" y="239247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89" name="Google Shape;3272;p46"/>
              <p:cNvSpPr/>
              <p:nvPr/>
            </p:nvSpPr>
            <p:spPr>
              <a:xfrm>
                <a:off x="2064900" y="2398475"/>
                <a:ext cx="11375" cy="1525"/>
              </a:xfrm>
              <a:custGeom>
                <a:avLst/>
                <a:gdLst/>
                <a:ahLst/>
                <a:cxnLst/>
                <a:rect l="l" t="t" r="r" b="b"/>
                <a:pathLst>
                  <a:path w="455" h="61" extrusionOk="0">
                    <a:moveTo>
                      <a:pt x="0" y="0"/>
                    </a:moveTo>
                    <a:lnTo>
                      <a:pt x="0" y="61"/>
                    </a:lnTo>
                    <a:lnTo>
                      <a:pt x="455" y="61"/>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0" name="Google Shape;3273;p46"/>
              <p:cNvSpPr/>
              <p:nvPr/>
            </p:nvSpPr>
            <p:spPr>
              <a:xfrm>
                <a:off x="2064900" y="240512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1" name="Google Shape;3274;p46"/>
              <p:cNvSpPr/>
              <p:nvPr/>
            </p:nvSpPr>
            <p:spPr>
              <a:xfrm>
                <a:off x="2064900" y="2411125"/>
                <a:ext cx="11375" cy="1525"/>
              </a:xfrm>
              <a:custGeom>
                <a:avLst/>
                <a:gdLst/>
                <a:ahLst/>
                <a:cxnLst/>
                <a:rect l="l" t="t" r="r" b="b"/>
                <a:pathLst>
                  <a:path w="455" h="61" extrusionOk="0">
                    <a:moveTo>
                      <a:pt x="0" y="1"/>
                    </a:moveTo>
                    <a:lnTo>
                      <a:pt x="0" y="61"/>
                    </a:lnTo>
                    <a:lnTo>
                      <a:pt x="455" y="61"/>
                    </a:lnTo>
                    <a:lnTo>
                      <a:pt x="45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2" name="Google Shape;3275;p46"/>
              <p:cNvSpPr/>
              <p:nvPr/>
            </p:nvSpPr>
            <p:spPr>
              <a:xfrm>
                <a:off x="2041300" y="2332400"/>
                <a:ext cx="99125" cy="30925"/>
              </a:xfrm>
              <a:custGeom>
                <a:avLst/>
                <a:gdLst/>
                <a:ahLst/>
                <a:cxnLst/>
                <a:rect l="l" t="t" r="r" b="b"/>
                <a:pathLst>
                  <a:path w="3965" h="1237" extrusionOk="0">
                    <a:moveTo>
                      <a:pt x="0" y="1"/>
                    </a:moveTo>
                    <a:lnTo>
                      <a:pt x="0" y="1236"/>
                    </a:lnTo>
                    <a:lnTo>
                      <a:pt x="60" y="1236"/>
                    </a:lnTo>
                    <a:lnTo>
                      <a:pt x="60" y="78"/>
                    </a:lnTo>
                    <a:lnTo>
                      <a:pt x="3904" y="78"/>
                    </a:lnTo>
                    <a:lnTo>
                      <a:pt x="3904" y="1236"/>
                    </a:lnTo>
                    <a:lnTo>
                      <a:pt x="3964" y="1236"/>
                    </a:lnTo>
                    <a:lnTo>
                      <a:pt x="396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3" name="Google Shape;3276;p46"/>
              <p:cNvSpPr/>
              <p:nvPr/>
            </p:nvSpPr>
            <p:spPr>
              <a:xfrm>
                <a:off x="2046025" y="2332400"/>
                <a:ext cx="89675" cy="30925"/>
              </a:xfrm>
              <a:custGeom>
                <a:avLst/>
                <a:gdLst/>
                <a:ahLst/>
                <a:cxnLst/>
                <a:rect l="l" t="t" r="r" b="b"/>
                <a:pathLst>
                  <a:path w="3587" h="1237" extrusionOk="0">
                    <a:moveTo>
                      <a:pt x="0" y="1"/>
                    </a:moveTo>
                    <a:lnTo>
                      <a:pt x="0" y="1236"/>
                    </a:lnTo>
                    <a:lnTo>
                      <a:pt x="77" y="1236"/>
                    </a:lnTo>
                    <a:lnTo>
                      <a:pt x="77" y="78"/>
                    </a:lnTo>
                    <a:lnTo>
                      <a:pt x="3509" y="78"/>
                    </a:lnTo>
                    <a:lnTo>
                      <a:pt x="3509" y="1236"/>
                    </a:lnTo>
                    <a:lnTo>
                      <a:pt x="3586" y="1236"/>
                    </a:lnTo>
                    <a:lnTo>
                      <a:pt x="3586"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4" name="Google Shape;3277;p46"/>
              <p:cNvSpPr/>
              <p:nvPr/>
            </p:nvSpPr>
            <p:spPr>
              <a:xfrm>
                <a:off x="2038925" y="2357725"/>
                <a:ext cx="104700" cy="10750"/>
              </a:xfrm>
              <a:custGeom>
                <a:avLst/>
                <a:gdLst/>
                <a:ahLst/>
                <a:cxnLst/>
                <a:rect l="l" t="t" r="r" b="b"/>
                <a:pathLst>
                  <a:path w="4188" h="430" extrusionOk="0">
                    <a:moveTo>
                      <a:pt x="1" y="0"/>
                    </a:moveTo>
                    <a:lnTo>
                      <a:pt x="1" y="429"/>
                    </a:lnTo>
                    <a:lnTo>
                      <a:pt x="4188" y="429"/>
                    </a:lnTo>
                    <a:lnTo>
                      <a:pt x="418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5" name="Google Shape;3278;p46"/>
              <p:cNvSpPr/>
              <p:nvPr/>
            </p:nvSpPr>
            <p:spPr>
              <a:xfrm>
                <a:off x="2041950" y="2338625"/>
                <a:ext cx="97600" cy="1750"/>
              </a:xfrm>
              <a:custGeom>
                <a:avLst/>
                <a:gdLst/>
                <a:ahLst/>
                <a:cxnLst/>
                <a:rect l="l" t="t" r="r" b="b"/>
                <a:pathLst>
                  <a:path w="3904" h="70" extrusionOk="0">
                    <a:moveTo>
                      <a:pt x="0" y="1"/>
                    </a:moveTo>
                    <a:lnTo>
                      <a:pt x="0" y="69"/>
                    </a:lnTo>
                    <a:lnTo>
                      <a:pt x="3904" y="69"/>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6" name="Google Shape;3279;p46"/>
              <p:cNvSpPr/>
              <p:nvPr/>
            </p:nvSpPr>
            <p:spPr>
              <a:xfrm>
                <a:off x="2041950" y="2347425"/>
                <a:ext cx="97600" cy="1950"/>
              </a:xfrm>
              <a:custGeom>
                <a:avLst/>
                <a:gdLst/>
                <a:ahLst/>
                <a:cxnLst/>
                <a:rect l="l" t="t" r="r" b="b"/>
                <a:pathLst>
                  <a:path w="3904" h="78" extrusionOk="0">
                    <a:moveTo>
                      <a:pt x="0" y="1"/>
                    </a:moveTo>
                    <a:lnTo>
                      <a:pt x="0" y="78"/>
                    </a:lnTo>
                    <a:lnTo>
                      <a:pt x="3904" y="78"/>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7" name="Google Shape;3280;p46"/>
              <p:cNvSpPr/>
              <p:nvPr/>
            </p:nvSpPr>
            <p:spPr>
              <a:xfrm>
                <a:off x="2041950" y="2351500"/>
                <a:ext cx="97600" cy="1750"/>
              </a:xfrm>
              <a:custGeom>
                <a:avLst/>
                <a:gdLst/>
                <a:ahLst/>
                <a:cxnLst/>
                <a:rect l="l" t="t" r="r" b="b"/>
                <a:pathLst>
                  <a:path w="3904" h="70" extrusionOk="0">
                    <a:moveTo>
                      <a:pt x="0" y="1"/>
                    </a:moveTo>
                    <a:lnTo>
                      <a:pt x="0" y="69"/>
                    </a:lnTo>
                    <a:lnTo>
                      <a:pt x="3904" y="69"/>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8" name="Google Shape;3281;p46"/>
              <p:cNvSpPr/>
              <p:nvPr/>
            </p:nvSpPr>
            <p:spPr>
              <a:xfrm>
                <a:off x="2396075" y="2370800"/>
                <a:ext cx="39050" cy="65675"/>
              </a:xfrm>
              <a:custGeom>
                <a:avLst/>
                <a:gdLst/>
                <a:ahLst/>
                <a:cxnLst/>
                <a:rect l="l" t="t" r="r" b="b"/>
                <a:pathLst>
                  <a:path w="1562" h="2627" extrusionOk="0">
                    <a:moveTo>
                      <a:pt x="1510" y="1"/>
                    </a:moveTo>
                    <a:lnTo>
                      <a:pt x="0" y="2600"/>
                    </a:lnTo>
                    <a:lnTo>
                      <a:pt x="43" y="2626"/>
                    </a:lnTo>
                    <a:lnTo>
                      <a:pt x="1561" y="26"/>
                    </a:lnTo>
                    <a:lnTo>
                      <a:pt x="1510"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399" name="Google Shape;3282;p46"/>
              <p:cNvSpPr/>
              <p:nvPr/>
            </p:nvSpPr>
            <p:spPr>
              <a:xfrm>
                <a:off x="2389625" y="2368650"/>
                <a:ext cx="47225" cy="69100"/>
              </a:xfrm>
              <a:custGeom>
                <a:avLst/>
                <a:gdLst/>
                <a:ahLst/>
                <a:cxnLst/>
                <a:rect l="l" t="t" r="r" b="b"/>
                <a:pathLst>
                  <a:path w="1889" h="2764" extrusionOk="0">
                    <a:moveTo>
                      <a:pt x="1648" y="1"/>
                    </a:moveTo>
                    <a:lnTo>
                      <a:pt x="1" y="2541"/>
                    </a:lnTo>
                    <a:lnTo>
                      <a:pt x="44" y="2575"/>
                    </a:lnTo>
                    <a:lnTo>
                      <a:pt x="1656" y="70"/>
                    </a:lnTo>
                    <a:lnTo>
                      <a:pt x="1811" y="147"/>
                    </a:lnTo>
                    <a:lnTo>
                      <a:pt x="352" y="2746"/>
                    </a:lnTo>
                    <a:lnTo>
                      <a:pt x="404" y="2764"/>
                    </a:lnTo>
                    <a:lnTo>
                      <a:pt x="1888" y="130"/>
                    </a:lnTo>
                    <a:lnTo>
                      <a:pt x="1648"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0" name="Google Shape;3283;p46"/>
              <p:cNvSpPr/>
              <p:nvPr/>
            </p:nvSpPr>
            <p:spPr>
              <a:xfrm>
                <a:off x="2395200" y="2372300"/>
                <a:ext cx="39700" cy="62875"/>
              </a:xfrm>
              <a:custGeom>
                <a:avLst/>
                <a:gdLst/>
                <a:ahLst/>
                <a:cxnLst/>
                <a:rect l="l" t="t" r="r" b="b"/>
                <a:pathLst>
                  <a:path w="1588" h="2515" extrusionOk="0">
                    <a:moveTo>
                      <a:pt x="1579" y="1"/>
                    </a:moveTo>
                    <a:lnTo>
                      <a:pt x="1348" y="61"/>
                    </a:lnTo>
                    <a:cubicBezTo>
                      <a:pt x="1339" y="61"/>
                      <a:pt x="1339" y="61"/>
                      <a:pt x="1339" y="78"/>
                    </a:cubicBezTo>
                    <a:lnTo>
                      <a:pt x="1373" y="344"/>
                    </a:lnTo>
                    <a:lnTo>
                      <a:pt x="1073" y="473"/>
                    </a:lnTo>
                    <a:cubicBezTo>
                      <a:pt x="1065" y="473"/>
                      <a:pt x="1065" y="473"/>
                      <a:pt x="1065" y="481"/>
                    </a:cubicBezTo>
                    <a:lnTo>
                      <a:pt x="1107" y="782"/>
                    </a:lnTo>
                    <a:lnTo>
                      <a:pt x="764" y="945"/>
                    </a:lnTo>
                    <a:cubicBezTo>
                      <a:pt x="747" y="945"/>
                      <a:pt x="747" y="945"/>
                      <a:pt x="747" y="953"/>
                    </a:cubicBezTo>
                    <a:lnTo>
                      <a:pt x="781" y="1288"/>
                    </a:lnTo>
                    <a:lnTo>
                      <a:pt x="421" y="1451"/>
                    </a:lnTo>
                    <a:cubicBezTo>
                      <a:pt x="404" y="1451"/>
                      <a:pt x="404" y="1451"/>
                      <a:pt x="404" y="1459"/>
                    </a:cubicBezTo>
                    <a:lnTo>
                      <a:pt x="464" y="1871"/>
                    </a:lnTo>
                    <a:lnTo>
                      <a:pt x="9" y="2060"/>
                    </a:lnTo>
                    <a:cubicBezTo>
                      <a:pt x="1" y="2060"/>
                      <a:pt x="1" y="2060"/>
                      <a:pt x="1" y="2068"/>
                    </a:cubicBezTo>
                    <a:lnTo>
                      <a:pt x="61" y="2515"/>
                    </a:lnTo>
                    <a:lnTo>
                      <a:pt x="95" y="2515"/>
                    </a:lnTo>
                    <a:lnTo>
                      <a:pt x="35" y="2086"/>
                    </a:lnTo>
                    <a:lnTo>
                      <a:pt x="481" y="1888"/>
                    </a:lnTo>
                    <a:cubicBezTo>
                      <a:pt x="490" y="1888"/>
                      <a:pt x="490" y="1888"/>
                      <a:pt x="490" y="1880"/>
                    </a:cubicBezTo>
                    <a:lnTo>
                      <a:pt x="438" y="1468"/>
                    </a:lnTo>
                    <a:lnTo>
                      <a:pt x="807" y="1313"/>
                    </a:lnTo>
                    <a:cubicBezTo>
                      <a:pt x="816" y="1313"/>
                      <a:pt x="816" y="1313"/>
                      <a:pt x="816" y="1296"/>
                    </a:cubicBezTo>
                    <a:lnTo>
                      <a:pt x="781" y="970"/>
                    </a:lnTo>
                    <a:lnTo>
                      <a:pt x="1125" y="807"/>
                    </a:lnTo>
                    <a:cubicBezTo>
                      <a:pt x="1133" y="807"/>
                      <a:pt x="1133" y="807"/>
                      <a:pt x="1133" y="799"/>
                    </a:cubicBezTo>
                    <a:lnTo>
                      <a:pt x="1090" y="498"/>
                    </a:lnTo>
                    <a:lnTo>
                      <a:pt x="1391" y="370"/>
                    </a:lnTo>
                    <a:cubicBezTo>
                      <a:pt x="1408" y="370"/>
                      <a:pt x="1408" y="370"/>
                      <a:pt x="1408" y="353"/>
                    </a:cubicBezTo>
                    <a:lnTo>
                      <a:pt x="1373" y="87"/>
                    </a:lnTo>
                    <a:lnTo>
                      <a:pt x="1588" y="27"/>
                    </a:lnTo>
                    <a:lnTo>
                      <a:pt x="157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1" name="Google Shape;3284;p46"/>
              <p:cNvSpPr/>
              <p:nvPr/>
            </p:nvSpPr>
            <p:spPr>
              <a:xfrm>
                <a:off x="2425225" y="2377875"/>
                <a:ext cx="5600" cy="3675"/>
              </a:xfrm>
              <a:custGeom>
                <a:avLst/>
                <a:gdLst/>
                <a:ahLst/>
                <a:cxnLst/>
                <a:rect l="l" t="t" r="r" b="b"/>
                <a:pathLst>
                  <a:path w="224" h="147" extrusionOk="0">
                    <a:moveTo>
                      <a:pt x="9" y="1"/>
                    </a:moveTo>
                    <a:lnTo>
                      <a:pt x="1" y="27"/>
                    </a:lnTo>
                    <a:lnTo>
                      <a:pt x="215" y="147"/>
                    </a:lnTo>
                    <a:lnTo>
                      <a:pt x="224" y="121"/>
                    </a:lnTo>
                    <a:lnTo>
                      <a:pt x="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2" name="Google Shape;3285;p46"/>
              <p:cNvSpPr/>
              <p:nvPr/>
            </p:nvSpPr>
            <p:spPr>
              <a:xfrm>
                <a:off x="2417950" y="2389025"/>
                <a:ext cx="6450" cy="3900"/>
              </a:xfrm>
              <a:custGeom>
                <a:avLst/>
                <a:gdLst/>
                <a:ahLst/>
                <a:cxnLst/>
                <a:rect l="l" t="t" r="r" b="b"/>
                <a:pathLst>
                  <a:path w="258" h="156" extrusionOk="0">
                    <a:moveTo>
                      <a:pt x="9" y="1"/>
                    </a:moveTo>
                    <a:lnTo>
                      <a:pt x="0" y="18"/>
                    </a:lnTo>
                    <a:lnTo>
                      <a:pt x="249" y="155"/>
                    </a:lnTo>
                    <a:lnTo>
                      <a:pt x="258" y="138"/>
                    </a:lnTo>
                    <a:lnTo>
                      <a:pt x="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3" name="Google Shape;3286;p46"/>
              <p:cNvSpPr/>
              <p:nvPr/>
            </p:nvSpPr>
            <p:spPr>
              <a:xfrm>
                <a:off x="2409800" y="2401275"/>
                <a:ext cx="7300" cy="4525"/>
              </a:xfrm>
              <a:custGeom>
                <a:avLst/>
                <a:gdLst/>
                <a:ahLst/>
                <a:cxnLst/>
                <a:rect l="l" t="t" r="r" b="b"/>
                <a:pathLst>
                  <a:path w="292" h="181" extrusionOk="0">
                    <a:moveTo>
                      <a:pt x="17" y="0"/>
                    </a:moveTo>
                    <a:lnTo>
                      <a:pt x="0" y="26"/>
                    </a:lnTo>
                    <a:lnTo>
                      <a:pt x="275" y="180"/>
                    </a:lnTo>
                    <a:lnTo>
                      <a:pt x="292" y="154"/>
                    </a:lnTo>
                    <a:lnTo>
                      <a:pt x="1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4" name="Google Shape;3287;p46"/>
              <p:cNvSpPr/>
              <p:nvPr/>
            </p:nvSpPr>
            <p:spPr>
              <a:xfrm>
                <a:off x="2400775" y="2415425"/>
                <a:ext cx="8175" cy="4950"/>
              </a:xfrm>
              <a:custGeom>
                <a:avLst/>
                <a:gdLst/>
                <a:ahLst/>
                <a:cxnLst/>
                <a:rect l="l" t="t" r="r" b="b"/>
                <a:pathLst>
                  <a:path w="327" h="198" extrusionOk="0">
                    <a:moveTo>
                      <a:pt x="18" y="0"/>
                    </a:moveTo>
                    <a:lnTo>
                      <a:pt x="1" y="26"/>
                    </a:lnTo>
                    <a:lnTo>
                      <a:pt x="310" y="198"/>
                    </a:lnTo>
                    <a:lnTo>
                      <a:pt x="327" y="172"/>
                    </a:lnTo>
                    <a:lnTo>
                      <a:pt x="18"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5" name="Google Shape;3288;p46"/>
              <p:cNvSpPr/>
              <p:nvPr/>
            </p:nvSpPr>
            <p:spPr>
              <a:xfrm>
                <a:off x="2390700" y="2431300"/>
                <a:ext cx="9025" cy="5600"/>
              </a:xfrm>
              <a:custGeom>
                <a:avLst/>
                <a:gdLst/>
                <a:ahLst/>
                <a:cxnLst/>
                <a:rect l="l" t="t" r="r" b="b"/>
                <a:pathLst>
                  <a:path w="361" h="224" extrusionOk="0">
                    <a:moveTo>
                      <a:pt x="9" y="0"/>
                    </a:moveTo>
                    <a:lnTo>
                      <a:pt x="1" y="26"/>
                    </a:lnTo>
                    <a:lnTo>
                      <a:pt x="352" y="223"/>
                    </a:lnTo>
                    <a:lnTo>
                      <a:pt x="361" y="198"/>
                    </a:lnTo>
                    <a:lnTo>
                      <a:pt x="9"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6" name="Google Shape;3289;p46"/>
              <p:cNvSpPr/>
              <p:nvPr/>
            </p:nvSpPr>
            <p:spPr>
              <a:xfrm>
                <a:off x="2393050" y="2434725"/>
                <a:ext cx="8825" cy="6450"/>
              </a:xfrm>
              <a:custGeom>
                <a:avLst/>
                <a:gdLst/>
                <a:ahLst/>
                <a:cxnLst/>
                <a:rect l="l" t="t" r="r" b="b"/>
                <a:pathLst>
                  <a:path w="353" h="258" extrusionOk="0">
                    <a:moveTo>
                      <a:pt x="1" y="0"/>
                    </a:moveTo>
                    <a:lnTo>
                      <a:pt x="1" y="258"/>
                    </a:lnTo>
                    <a:lnTo>
                      <a:pt x="353" y="258"/>
                    </a:lnTo>
                    <a:lnTo>
                      <a:pt x="35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7" name="Google Shape;3290;p46"/>
              <p:cNvSpPr/>
              <p:nvPr/>
            </p:nvSpPr>
            <p:spPr>
              <a:xfrm>
                <a:off x="2373975" y="2443100"/>
                <a:ext cx="22325" cy="3450"/>
              </a:xfrm>
              <a:custGeom>
                <a:avLst/>
                <a:gdLst/>
                <a:ahLst/>
                <a:cxnLst/>
                <a:rect l="l" t="t" r="r" b="b"/>
                <a:pathLst>
                  <a:path w="893" h="138" extrusionOk="0">
                    <a:moveTo>
                      <a:pt x="0" y="0"/>
                    </a:moveTo>
                    <a:lnTo>
                      <a:pt x="0" y="137"/>
                    </a:lnTo>
                    <a:lnTo>
                      <a:pt x="893" y="137"/>
                    </a:lnTo>
                    <a:lnTo>
                      <a:pt x="89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8" name="Google Shape;3291;p46"/>
              <p:cNvSpPr/>
              <p:nvPr/>
            </p:nvSpPr>
            <p:spPr>
              <a:xfrm>
                <a:off x="2172350" y="2467750"/>
                <a:ext cx="24250" cy="20825"/>
              </a:xfrm>
              <a:custGeom>
                <a:avLst/>
                <a:gdLst/>
                <a:ahLst/>
                <a:cxnLst/>
                <a:rect l="l" t="t" r="r" b="b"/>
                <a:pathLst>
                  <a:path w="970" h="833" extrusionOk="0">
                    <a:moveTo>
                      <a:pt x="69" y="1"/>
                    </a:moveTo>
                    <a:lnTo>
                      <a:pt x="0" y="87"/>
                    </a:lnTo>
                    <a:lnTo>
                      <a:pt x="901" y="833"/>
                    </a:lnTo>
                    <a:lnTo>
                      <a:pt x="970" y="747"/>
                    </a:lnTo>
                    <a:lnTo>
                      <a:pt x="69"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09" name="Google Shape;3292;p46"/>
              <p:cNvSpPr/>
              <p:nvPr/>
            </p:nvSpPr>
            <p:spPr>
              <a:xfrm>
                <a:off x="2172350" y="2467975"/>
                <a:ext cx="24250" cy="20600"/>
              </a:xfrm>
              <a:custGeom>
                <a:avLst/>
                <a:gdLst/>
                <a:ahLst/>
                <a:cxnLst/>
                <a:rect l="l" t="t" r="r" b="b"/>
                <a:pathLst>
                  <a:path w="970" h="824" extrusionOk="0">
                    <a:moveTo>
                      <a:pt x="901" y="0"/>
                    </a:moveTo>
                    <a:lnTo>
                      <a:pt x="0" y="747"/>
                    </a:lnTo>
                    <a:lnTo>
                      <a:pt x="60" y="824"/>
                    </a:lnTo>
                    <a:lnTo>
                      <a:pt x="970" y="86"/>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0" name="Google Shape;3293;p46"/>
              <p:cNvSpPr/>
              <p:nvPr/>
            </p:nvSpPr>
            <p:spPr>
              <a:xfrm>
                <a:off x="2130725" y="2467975"/>
                <a:ext cx="24275" cy="20600"/>
              </a:xfrm>
              <a:custGeom>
                <a:avLst/>
                <a:gdLst/>
                <a:ahLst/>
                <a:cxnLst/>
                <a:rect l="l" t="t" r="r" b="b"/>
                <a:pathLst>
                  <a:path w="971" h="824" extrusionOk="0">
                    <a:moveTo>
                      <a:pt x="70" y="0"/>
                    </a:moveTo>
                    <a:lnTo>
                      <a:pt x="1" y="86"/>
                    </a:lnTo>
                    <a:lnTo>
                      <a:pt x="902" y="824"/>
                    </a:lnTo>
                    <a:lnTo>
                      <a:pt x="970" y="747"/>
                    </a:lnTo>
                    <a:lnTo>
                      <a:pt x="7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1" name="Google Shape;3294;p46"/>
              <p:cNvSpPr/>
              <p:nvPr/>
            </p:nvSpPr>
            <p:spPr>
              <a:xfrm>
                <a:off x="2130725" y="2468175"/>
                <a:ext cx="24275" cy="20625"/>
              </a:xfrm>
              <a:custGeom>
                <a:avLst/>
                <a:gdLst/>
                <a:ahLst/>
                <a:cxnLst/>
                <a:rect l="l" t="t" r="r" b="b"/>
                <a:pathLst>
                  <a:path w="971" h="825" extrusionOk="0">
                    <a:moveTo>
                      <a:pt x="902" y="1"/>
                    </a:moveTo>
                    <a:lnTo>
                      <a:pt x="1" y="739"/>
                    </a:lnTo>
                    <a:lnTo>
                      <a:pt x="70" y="825"/>
                    </a:lnTo>
                    <a:lnTo>
                      <a:pt x="970" y="78"/>
                    </a:lnTo>
                    <a:lnTo>
                      <a:pt x="90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2" name="Google Shape;3295;p46"/>
              <p:cNvSpPr/>
              <p:nvPr/>
            </p:nvSpPr>
            <p:spPr>
              <a:xfrm>
                <a:off x="2089125" y="2467975"/>
                <a:ext cx="24275" cy="20600"/>
              </a:xfrm>
              <a:custGeom>
                <a:avLst/>
                <a:gdLst/>
                <a:ahLst/>
                <a:cxnLst/>
                <a:rect l="l" t="t" r="r" b="b"/>
                <a:pathLst>
                  <a:path w="971" h="824" extrusionOk="0">
                    <a:moveTo>
                      <a:pt x="69" y="0"/>
                    </a:moveTo>
                    <a:lnTo>
                      <a:pt x="1" y="86"/>
                    </a:lnTo>
                    <a:lnTo>
                      <a:pt x="901" y="824"/>
                    </a:lnTo>
                    <a:lnTo>
                      <a:pt x="970" y="747"/>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3" name="Google Shape;3296;p46"/>
              <p:cNvSpPr/>
              <p:nvPr/>
            </p:nvSpPr>
            <p:spPr>
              <a:xfrm>
                <a:off x="2089350" y="2467975"/>
                <a:ext cx="24250" cy="20600"/>
              </a:xfrm>
              <a:custGeom>
                <a:avLst/>
                <a:gdLst/>
                <a:ahLst/>
                <a:cxnLst/>
                <a:rect l="l" t="t" r="r" b="b"/>
                <a:pathLst>
                  <a:path w="970" h="824" extrusionOk="0">
                    <a:moveTo>
                      <a:pt x="901" y="0"/>
                    </a:moveTo>
                    <a:lnTo>
                      <a:pt x="0"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4" name="Google Shape;3297;p46"/>
              <p:cNvSpPr/>
              <p:nvPr/>
            </p:nvSpPr>
            <p:spPr>
              <a:xfrm>
                <a:off x="2047525" y="2467975"/>
                <a:ext cx="24250" cy="20600"/>
              </a:xfrm>
              <a:custGeom>
                <a:avLst/>
                <a:gdLst/>
                <a:ahLst/>
                <a:cxnLst/>
                <a:rect l="l" t="t" r="r" b="b"/>
                <a:pathLst>
                  <a:path w="970" h="824" extrusionOk="0">
                    <a:moveTo>
                      <a:pt x="69" y="0"/>
                    </a:moveTo>
                    <a:lnTo>
                      <a:pt x="0" y="86"/>
                    </a:lnTo>
                    <a:lnTo>
                      <a:pt x="901" y="824"/>
                    </a:lnTo>
                    <a:lnTo>
                      <a:pt x="970" y="747"/>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5" name="Google Shape;3298;p46"/>
              <p:cNvSpPr/>
              <p:nvPr/>
            </p:nvSpPr>
            <p:spPr>
              <a:xfrm>
                <a:off x="2047725" y="2467975"/>
                <a:ext cx="24475" cy="20600"/>
              </a:xfrm>
              <a:custGeom>
                <a:avLst/>
                <a:gdLst/>
                <a:ahLst/>
                <a:cxnLst/>
                <a:rect l="l" t="t" r="r" b="b"/>
                <a:pathLst>
                  <a:path w="979" h="824" extrusionOk="0">
                    <a:moveTo>
                      <a:pt x="910" y="0"/>
                    </a:moveTo>
                    <a:lnTo>
                      <a:pt x="1" y="738"/>
                    </a:lnTo>
                    <a:lnTo>
                      <a:pt x="69" y="824"/>
                    </a:lnTo>
                    <a:lnTo>
                      <a:pt x="979" y="78"/>
                    </a:lnTo>
                    <a:lnTo>
                      <a:pt x="91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6" name="Google Shape;3299;p46"/>
              <p:cNvSpPr/>
              <p:nvPr/>
            </p:nvSpPr>
            <p:spPr>
              <a:xfrm>
                <a:off x="2213950" y="2467975"/>
                <a:ext cx="24275" cy="20600"/>
              </a:xfrm>
              <a:custGeom>
                <a:avLst/>
                <a:gdLst/>
                <a:ahLst/>
                <a:cxnLst/>
                <a:rect l="l" t="t" r="r" b="b"/>
                <a:pathLst>
                  <a:path w="971" h="824" extrusionOk="0">
                    <a:moveTo>
                      <a:pt x="70" y="0"/>
                    </a:moveTo>
                    <a:lnTo>
                      <a:pt x="1" y="86"/>
                    </a:lnTo>
                    <a:lnTo>
                      <a:pt x="902" y="824"/>
                    </a:lnTo>
                    <a:lnTo>
                      <a:pt x="970" y="747"/>
                    </a:lnTo>
                    <a:lnTo>
                      <a:pt x="7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7" name="Google Shape;3300;p46"/>
              <p:cNvSpPr/>
              <p:nvPr/>
            </p:nvSpPr>
            <p:spPr>
              <a:xfrm>
                <a:off x="2213750" y="2467975"/>
                <a:ext cx="24475" cy="20600"/>
              </a:xfrm>
              <a:custGeom>
                <a:avLst/>
                <a:gdLst/>
                <a:ahLst/>
                <a:cxnLst/>
                <a:rect l="l" t="t" r="r" b="b"/>
                <a:pathLst>
                  <a:path w="979" h="824" extrusionOk="0">
                    <a:moveTo>
                      <a:pt x="910" y="0"/>
                    </a:moveTo>
                    <a:lnTo>
                      <a:pt x="0" y="747"/>
                    </a:lnTo>
                    <a:lnTo>
                      <a:pt x="69" y="824"/>
                    </a:lnTo>
                    <a:lnTo>
                      <a:pt x="978" y="86"/>
                    </a:lnTo>
                    <a:lnTo>
                      <a:pt x="91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8" name="Google Shape;3301;p46"/>
              <p:cNvSpPr/>
              <p:nvPr/>
            </p:nvSpPr>
            <p:spPr>
              <a:xfrm>
                <a:off x="2255150" y="2467975"/>
                <a:ext cx="24475" cy="20825"/>
              </a:xfrm>
              <a:custGeom>
                <a:avLst/>
                <a:gdLst/>
                <a:ahLst/>
                <a:cxnLst/>
                <a:rect l="l" t="t" r="r" b="b"/>
                <a:pathLst>
                  <a:path w="979" h="833" extrusionOk="0">
                    <a:moveTo>
                      <a:pt x="77" y="0"/>
                    </a:moveTo>
                    <a:lnTo>
                      <a:pt x="0" y="78"/>
                    </a:lnTo>
                    <a:lnTo>
                      <a:pt x="901" y="833"/>
                    </a:lnTo>
                    <a:lnTo>
                      <a:pt x="978" y="747"/>
                    </a:lnTo>
                    <a:lnTo>
                      <a:pt x="7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19" name="Google Shape;3302;p46"/>
              <p:cNvSpPr/>
              <p:nvPr/>
            </p:nvSpPr>
            <p:spPr>
              <a:xfrm>
                <a:off x="2255350" y="2467975"/>
                <a:ext cx="24275" cy="20600"/>
              </a:xfrm>
              <a:custGeom>
                <a:avLst/>
                <a:gdLst/>
                <a:ahLst/>
                <a:cxnLst/>
                <a:rect l="l" t="t" r="r" b="b"/>
                <a:pathLst>
                  <a:path w="971" h="824" extrusionOk="0">
                    <a:moveTo>
                      <a:pt x="902" y="0"/>
                    </a:moveTo>
                    <a:lnTo>
                      <a:pt x="1" y="747"/>
                    </a:lnTo>
                    <a:lnTo>
                      <a:pt x="69" y="824"/>
                    </a:lnTo>
                    <a:lnTo>
                      <a:pt x="970" y="86"/>
                    </a:lnTo>
                    <a:lnTo>
                      <a:pt x="90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0" name="Google Shape;3303;p46"/>
              <p:cNvSpPr/>
              <p:nvPr/>
            </p:nvSpPr>
            <p:spPr>
              <a:xfrm>
                <a:off x="2296750" y="2468175"/>
                <a:ext cx="24275" cy="20625"/>
              </a:xfrm>
              <a:custGeom>
                <a:avLst/>
                <a:gdLst/>
                <a:ahLst/>
                <a:cxnLst/>
                <a:rect l="l" t="t" r="r" b="b"/>
                <a:pathLst>
                  <a:path w="971" h="825" extrusionOk="0">
                    <a:moveTo>
                      <a:pt x="69" y="1"/>
                    </a:moveTo>
                    <a:lnTo>
                      <a:pt x="1" y="78"/>
                    </a:lnTo>
                    <a:lnTo>
                      <a:pt x="901" y="825"/>
                    </a:lnTo>
                    <a:lnTo>
                      <a:pt x="970" y="739"/>
                    </a:lnTo>
                    <a:lnTo>
                      <a:pt x="69"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1" name="Google Shape;3304;p46"/>
              <p:cNvSpPr/>
              <p:nvPr/>
            </p:nvSpPr>
            <p:spPr>
              <a:xfrm>
                <a:off x="2296750" y="2467975"/>
                <a:ext cx="24275" cy="20600"/>
              </a:xfrm>
              <a:custGeom>
                <a:avLst/>
                <a:gdLst/>
                <a:ahLst/>
                <a:cxnLst/>
                <a:rect l="l" t="t" r="r" b="b"/>
                <a:pathLst>
                  <a:path w="971" h="824" extrusionOk="0">
                    <a:moveTo>
                      <a:pt x="901" y="0"/>
                    </a:moveTo>
                    <a:lnTo>
                      <a:pt x="1"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2" name="Google Shape;3305;p46"/>
              <p:cNvSpPr/>
              <p:nvPr/>
            </p:nvSpPr>
            <p:spPr>
              <a:xfrm>
                <a:off x="2338375" y="2468175"/>
                <a:ext cx="24250" cy="20625"/>
              </a:xfrm>
              <a:custGeom>
                <a:avLst/>
                <a:gdLst/>
                <a:ahLst/>
                <a:cxnLst/>
                <a:rect l="l" t="t" r="r" b="b"/>
                <a:pathLst>
                  <a:path w="970" h="825" extrusionOk="0">
                    <a:moveTo>
                      <a:pt x="60" y="1"/>
                    </a:moveTo>
                    <a:lnTo>
                      <a:pt x="0" y="78"/>
                    </a:lnTo>
                    <a:lnTo>
                      <a:pt x="901" y="825"/>
                    </a:lnTo>
                    <a:lnTo>
                      <a:pt x="970" y="739"/>
                    </a:lnTo>
                    <a:lnTo>
                      <a:pt x="60"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3" name="Google Shape;3306;p46"/>
              <p:cNvSpPr/>
              <p:nvPr/>
            </p:nvSpPr>
            <p:spPr>
              <a:xfrm>
                <a:off x="2338375" y="2467975"/>
                <a:ext cx="24250" cy="20600"/>
              </a:xfrm>
              <a:custGeom>
                <a:avLst/>
                <a:gdLst/>
                <a:ahLst/>
                <a:cxnLst/>
                <a:rect l="l" t="t" r="r" b="b"/>
                <a:pathLst>
                  <a:path w="970" h="824" extrusionOk="0">
                    <a:moveTo>
                      <a:pt x="901" y="0"/>
                    </a:moveTo>
                    <a:lnTo>
                      <a:pt x="0"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4" name="Google Shape;3307;p46"/>
              <p:cNvSpPr/>
              <p:nvPr/>
            </p:nvSpPr>
            <p:spPr>
              <a:xfrm>
                <a:off x="2034650"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5" name="Google Shape;3308;p46"/>
              <p:cNvSpPr/>
              <p:nvPr/>
            </p:nvSpPr>
            <p:spPr>
              <a:xfrm>
                <a:off x="204472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6" name="Google Shape;3309;p46"/>
              <p:cNvSpPr/>
              <p:nvPr/>
            </p:nvSpPr>
            <p:spPr>
              <a:xfrm>
                <a:off x="2055025"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7" name="Google Shape;3310;p46"/>
              <p:cNvSpPr/>
              <p:nvPr/>
            </p:nvSpPr>
            <p:spPr>
              <a:xfrm>
                <a:off x="2044725" y="2491575"/>
                <a:ext cx="12675" cy="20175"/>
              </a:xfrm>
              <a:custGeom>
                <a:avLst/>
                <a:gdLst/>
                <a:ahLst/>
                <a:cxnLst/>
                <a:rect l="l" t="t" r="r" b="b"/>
                <a:pathLst>
                  <a:path w="507" h="807" extrusionOk="0">
                    <a:moveTo>
                      <a:pt x="78" y="0"/>
                    </a:moveTo>
                    <a:lnTo>
                      <a:pt x="1" y="86"/>
                    </a:lnTo>
                    <a:lnTo>
                      <a:pt x="369" y="412"/>
                    </a:lnTo>
                    <a:lnTo>
                      <a:pt x="9" y="721"/>
                    </a:lnTo>
                    <a:lnTo>
                      <a:pt x="86" y="807"/>
                    </a:lnTo>
                    <a:lnTo>
                      <a:pt x="481" y="446"/>
                    </a:lnTo>
                    <a:cubicBezTo>
                      <a:pt x="498" y="429"/>
                      <a:pt x="507" y="412"/>
                      <a:pt x="507" y="403"/>
                    </a:cubicBezTo>
                    <a:cubicBezTo>
                      <a:pt x="507" y="378"/>
                      <a:pt x="498" y="369"/>
                      <a:pt x="481" y="360"/>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8" name="Google Shape;3311;p46"/>
              <p:cNvSpPr/>
              <p:nvPr/>
            </p:nvSpPr>
            <p:spPr>
              <a:xfrm>
                <a:off x="2044725" y="2509375"/>
                <a:ext cx="12675" cy="20175"/>
              </a:xfrm>
              <a:custGeom>
                <a:avLst/>
                <a:gdLst/>
                <a:ahLst/>
                <a:cxnLst/>
                <a:rect l="l" t="t" r="r" b="b"/>
                <a:pathLst>
                  <a:path w="507" h="807" extrusionOk="0">
                    <a:moveTo>
                      <a:pt x="78" y="0"/>
                    </a:moveTo>
                    <a:lnTo>
                      <a:pt x="1" y="86"/>
                    </a:lnTo>
                    <a:lnTo>
                      <a:pt x="369" y="403"/>
                    </a:lnTo>
                    <a:lnTo>
                      <a:pt x="9" y="721"/>
                    </a:lnTo>
                    <a:lnTo>
                      <a:pt x="86" y="807"/>
                    </a:lnTo>
                    <a:lnTo>
                      <a:pt x="481" y="438"/>
                    </a:lnTo>
                    <a:cubicBezTo>
                      <a:pt x="498" y="429"/>
                      <a:pt x="507" y="403"/>
                      <a:pt x="507" y="395"/>
                    </a:cubicBezTo>
                    <a:cubicBezTo>
                      <a:pt x="507" y="378"/>
                      <a:pt x="498" y="361"/>
                      <a:pt x="481" y="352"/>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29" name="Google Shape;3312;p46"/>
              <p:cNvSpPr/>
              <p:nvPr/>
            </p:nvSpPr>
            <p:spPr>
              <a:xfrm>
                <a:off x="2044725" y="2526950"/>
                <a:ext cx="12675" cy="20200"/>
              </a:xfrm>
              <a:custGeom>
                <a:avLst/>
                <a:gdLst/>
                <a:ahLst/>
                <a:cxnLst/>
                <a:rect l="l" t="t" r="r" b="b"/>
                <a:pathLst>
                  <a:path w="507" h="808" extrusionOk="0">
                    <a:moveTo>
                      <a:pt x="78" y="1"/>
                    </a:moveTo>
                    <a:lnTo>
                      <a:pt x="1" y="87"/>
                    </a:lnTo>
                    <a:lnTo>
                      <a:pt x="369" y="413"/>
                    </a:lnTo>
                    <a:lnTo>
                      <a:pt x="9" y="721"/>
                    </a:lnTo>
                    <a:lnTo>
                      <a:pt x="86" y="807"/>
                    </a:lnTo>
                    <a:lnTo>
                      <a:pt x="481" y="447"/>
                    </a:lnTo>
                    <a:cubicBezTo>
                      <a:pt x="498" y="430"/>
                      <a:pt x="507" y="413"/>
                      <a:pt x="507" y="404"/>
                    </a:cubicBezTo>
                    <a:cubicBezTo>
                      <a:pt x="507" y="378"/>
                      <a:pt x="498" y="370"/>
                      <a:pt x="481" y="361"/>
                    </a:cubicBez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0" name="Google Shape;3313;p46"/>
              <p:cNvSpPr/>
              <p:nvPr/>
            </p:nvSpPr>
            <p:spPr>
              <a:xfrm>
                <a:off x="2044725" y="2544975"/>
                <a:ext cx="12675" cy="20175"/>
              </a:xfrm>
              <a:custGeom>
                <a:avLst/>
                <a:gdLst/>
                <a:ahLst/>
                <a:cxnLst/>
                <a:rect l="l" t="t" r="r" b="b"/>
                <a:pathLst>
                  <a:path w="507" h="807" extrusionOk="0">
                    <a:moveTo>
                      <a:pt x="78" y="0"/>
                    </a:moveTo>
                    <a:lnTo>
                      <a:pt x="1" y="86"/>
                    </a:lnTo>
                    <a:lnTo>
                      <a:pt x="369" y="412"/>
                    </a:lnTo>
                    <a:lnTo>
                      <a:pt x="9" y="721"/>
                    </a:lnTo>
                    <a:lnTo>
                      <a:pt x="86" y="807"/>
                    </a:lnTo>
                    <a:lnTo>
                      <a:pt x="481" y="438"/>
                    </a:lnTo>
                    <a:cubicBezTo>
                      <a:pt x="498" y="429"/>
                      <a:pt x="507" y="412"/>
                      <a:pt x="507" y="395"/>
                    </a:cubicBezTo>
                    <a:cubicBezTo>
                      <a:pt x="507" y="378"/>
                      <a:pt x="498" y="369"/>
                      <a:pt x="481" y="352"/>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1" name="Google Shape;3314;p46"/>
              <p:cNvSpPr/>
              <p:nvPr/>
            </p:nvSpPr>
            <p:spPr>
              <a:xfrm>
                <a:off x="2044725" y="2562775"/>
                <a:ext cx="12675" cy="19975"/>
              </a:xfrm>
              <a:custGeom>
                <a:avLst/>
                <a:gdLst/>
                <a:ahLst/>
                <a:cxnLst/>
                <a:rect l="l" t="t" r="r" b="b"/>
                <a:pathLst>
                  <a:path w="507" h="799" extrusionOk="0">
                    <a:moveTo>
                      <a:pt x="78" y="1"/>
                    </a:moveTo>
                    <a:lnTo>
                      <a:pt x="1" y="86"/>
                    </a:lnTo>
                    <a:lnTo>
                      <a:pt x="369" y="404"/>
                    </a:lnTo>
                    <a:lnTo>
                      <a:pt x="9" y="713"/>
                    </a:lnTo>
                    <a:lnTo>
                      <a:pt x="86" y="798"/>
                    </a:lnTo>
                    <a:lnTo>
                      <a:pt x="481" y="438"/>
                    </a:lnTo>
                    <a:cubicBezTo>
                      <a:pt x="498" y="430"/>
                      <a:pt x="507" y="412"/>
                      <a:pt x="507" y="395"/>
                    </a:cubicBezTo>
                    <a:cubicBezTo>
                      <a:pt x="507" y="369"/>
                      <a:pt x="498" y="361"/>
                      <a:pt x="481" y="352"/>
                    </a:cubicBez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2" name="Google Shape;3315;p46"/>
              <p:cNvSpPr/>
              <p:nvPr/>
            </p:nvSpPr>
            <p:spPr>
              <a:xfrm>
                <a:off x="2034850" y="2492000"/>
                <a:ext cx="12700" cy="19750"/>
              </a:xfrm>
              <a:custGeom>
                <a:avLst/>
                <a:gdLst/>
                <a:ahLst/>
                <a:cxnLst/>
                <a:rect l="l" t="t" r="r" b="b"/>
                <a:pathLst>
                  <a:path w="508" h="790" extrusionOk="0">
                    <a:moveTo>
                      <a:pt x="430" y="0"/>
                    </a:moveTo>
                    <a:lnTo>
                      <a:pt x="18" y="352"/>
                    </a:lnTo>
                    <a:cubicBezTo>
                      <a:pt x="9" y="361"/>
                      <a:pt x="1" y="386"/>
                      <a:pt x="1" y="395"/>
                    </a:cubicBezTo>
                    <a:cubicBezTo>
                      <a:pt x="1" y="412"/>
                      <a:pt x="9" y="429"/>
                      <a:pt x="18" y="438"/>
                    </a:cubicBezTo>
                    <a:lnTo>
                      <a:pt x="421" y="790"/>
                    </a:lnTo>
                    <a:lnTo>
                      <a:pt x="490" y="712"/>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3" name="Google Shape;3316;p46"/>
              <p:cNvSpPr/>
              <p:nvPr/>
            </p:nvSpPr>
            <p:spPr>
              <a:xfrm>
                <a:off x="2034850" y="2509575"/>
                <a:ext cx="12700" cy="19975"/>
              </a:xfrm>
              <a:custGeom>
                <a:avLst/>
                <a:gdLst/>
                <a:ahLst/>
                <a:cxnLst/>
                <a:rect l="l" t="t" r="r" b="b"/>
                <a:pathLst>
                  <a:path w="508" h="799" extrusionOk="0">
                    <a:moveTo>
                      <a:pt x="430" y="1"/>
                    </a:moveTo>
                    <a:lnTo>
                      <a:pt x="18" y="353"/>
                    </a:lnTo>
                    <a:cubicBezTo>
                      <a:pt x="9" y="370"/>
                      <a:pt x="1" y="387"/>
                      <a:pt x="1" y="395"/>
                    </a:cubicBezTo>
                    <a:cubicBezTo>
                      <a:pt x="1" y="421"/>
                      <a:pt x="9" y="430"/>
                      <a:pt x="18" y="438"/>
                    </a:cubicBezTo>
                    <a:lnTo>
                      <a:pt x="421" y="799"/>
                    </a:lnTo>
                    <a:lnTo>
                      <a:pt x="490" y="721"/>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4" name="Google Shape;3317;p46"/>
              <p:cNvSpPr/>
              <p:nvPr/>
            </p:nvSpPr>
            <p:spPr>
              <a:xfrm>
                <a:off x="2034850" y="2527375"/>
                <a:ext cx="12700" cy="19775"/>
              </a:xfrm>
              <a:custGeom>
                <a:avLst/>
                <a:gdLst/>
                <a:ahLst/>
                <a:cxnLst/>
                <a:rect l="l" t="t" r="r" b="b"/>
                <a:pathLst>
                  <a:path w="508" h="791" extrusionOk="0">
                    <a:moveTo>
                      <a:pt x="430" y="1"/>
                    </a:moveTo>
                    <a:lnTo>
                      <a:pt x="18" y="353"/>
                    </a:lnTo>
                    <a:cubicBezTo>
                      <a:pt x="9" y="361"/>
                      <a:pt x="1" y="387"/>
                      <a:pt x="1" y="396"/>
                    </a:cubicBezTo>
                    <a:cubicBezTo>
                      <a:pt x="1" y="413"/>
                      <a:pt x="9" y="430"/>
                      <a:pt x="18" y="438"/>
                    </a:cubicBezTo>
                    <a:lnTo>
                      <a:pt x="421" y="790"/>
                    </a:lnTo>
                    <a:lnTo>
                      <a:pt x="490" y="713"/>
                    </a:lnTo>
                    <a:lnTo>
                      <a:pt x="138" y="404"/>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5" name="Google Shape;3318;p46"/>
              <p:cNvSpPr/>
              <p:nvPr/>
            </p:nvSpPr>
            <p:spPr>
              <a:xfrm>
                <a:off x="2034850" y="2545175"/>
                <a:ext cx="12700" cy="19975"/>
              </a:xfrm>
              <a:custGeom>
                <a:avLst/>
                <a:gdLst/>
                <a:ahLst/>
                <a:cxnLst/>
                <a:rect l="l" t="t" r="r" b="b"/>
                <a:pathLst>
                  <a:path w="508" h="799" extrusionOk="0">
                    <a:moveTo>
                      <a:pt x="430" y="1"/>
                    </a:moveTo>
                    <a:lnTo>
                      <a:pt x="18" y="361"/>
                    </a:lnTo>
                    <a:cubicBezTo>
                      <a:pt x="9" y="370"/>
                      <a:pt x="1" y="387"/>
                      <a:pt x="1" y="404"/>
                    </a:cubicBezTo>
                    <a:cubicBezTo>
                      <a:pt x="1" y="421"/>
                      <a:pt x="9" y="430"/>
                      <a:pt x="18" y="447"/>
                    </a:cubicBezTo>
                    <a:lnTo>
                      <a:pt x="421" y="799"/>
                    </a:lnTo>
                    <a:lnTo>
                      <a:pt x="490" y="722"/>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6" name="Google Shape;3319;p46"/>
              <p:cNvSpPr/>
              <p:nvPr/>
            </p:nvSpPr>
            <p:spPr>
              <a:xfrm>
                <a:off x="2034850" y="2563000"/>
                <a:ext cx="12700" cy="19750"/>
              </a:xfrm>
              <a:custGeom>
                <a:avLst/>
                <a:gdLst/>
                <a:ahLst/>
                <a:cxnLst/>
                <a:rect l="l" t="t" r="r" b="b"/>
                <a:pathLst>
                  <a:path w="508" h="790" extrusionOk="0">
                    <a:moveTo>
                      <a:pt x="430" y="0"/>
                    </a:moveTo>
                    <a:lnTo>
                      <a:pt x="18" y="352"/>
                    </a:lnTo>
                    <a:cubicBezTo>
                      <a:pt x="9" y="360"/>
                      <a:pt x="1" y="378"/>
                      <a:pt x="1" y="395"/>
                    </a:cubicBezTo>
                    <a:cubicBezTo>
                      <a:pt x="1" y="421"/>
                      <a:pt x="9" y="429"/>
                      <a:pt x="18" y="438"/>
                    </a:cubicBezTo>
                    <a:lnTo>
                      <a:pt x="421" y="789"/>
                    </a:lnTo>
                    <a:lnTo>
                      <a:pt x="490" y="721"/>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7" name="Google Shape;3320;p46"/>
              <p:cNvSpPr/>
              <p:nvPr/>
            </p:nvSpPr>
            <p:spPr>
              <a:xfrm>
                <a:off x="2030150" y="2544975"/>
                <a:ext cx="30900" cy="2800"/>
              </a:xfrm>
              <a:custGeom>
                <a:avLst/>
                <a:gdLst/>
                <a:ahLst/>
                <a:cxnLst/>
                <a:rect l="l" t="t" r="r" b="b"/>
                <a:pathLst>
                  <a:path w="1236" h="112" extrusionOk="0">
                    <a:moveTo>
                      <a:pt x="0" y="0"/>
                    </a:moveTo>
                    <a:lnTo>
                      <a:pt x="0" y="112"/>
                    </a:lnTo>
                    <a:lnTo>
                      <a:pt x="1236" y="112"/>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8" name="Google Shape;3321;p46"/>
              <p:cNvSpPr/>
              <p:nvPr/>
            </p:nvSpPr>
            <p:spPr>
              <a:xfrm>
                <a:off x="2030150" y="2549050"/>
                <a:ext cx="30900" cy="5375"/>
              </a:xfrm>
              <a:custGeom>
                <a:avLst/>
                <a:gdLst/>
                <a:ahLst/>
                <a:cxnLst/>
                <a:rect l="l" t="t" r="r" b="b"/>
                <a:pathLst>
                  <a:path w="1236" h="215" extrusionOk="0">
                    <a:moveTo>
                      <a:pt x="0" y="0"/>
                    </a:moveTo>
                    <a:lnTo>
                      <a:pt x="0" y="215"/>
                    </a:lnTo>
                    <a:lnTo>
                      <a:pt x="1236" y="215"/>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39" name="Google Shape;3322;p46"/>
              <p:cNvSpPr/>
              <p:nvPr/>
            </p:nvSpPr>
            <p:spPr>
              <a:xfrm>
                <a:off x="2064025"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0" name="Google Shape;3323;p46"/>
              <p:cNvSpPr/>
              <p:nvPr/>
            </p:nvSpPr>
            <p:spPr>
              <a:xfrm>
                <a:off x="2074100"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1" name="Google Shape;3324;p46"/>
              <p:cNvSpPr/>
              <p:nvPr/>
            </p:nvSpPr>
            <p:spPr>
              <a:xfrm>
                <a:off x="2084200"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2" name="Google Shape;3325;p46"/>
              <p:cNvSpPr/>
              <p:nvPr/>
            </p:nvSpPr>
            <p:spPr>
              <a:xfrm>
                <a:off x="2074325" y="2491575"/>
                <a:ext cx="12475" cy="20175"/>
              </a:xfrm>
              <a:custGeom>
                <a:avLst/>
                <a:gdLst/>
                <a:ahLst/>
                <a:cxnLst/>
                <a:rect l="l" t="t" r="r" b="b"/>
                <a:pathLst>
                  <a:path w="499" h="807" extrusionOk="0">
                    <a:moveTo>
                      <a:pt x="69" y="0"/>
                    </a:moveTo>
                    <a:lnTo>
                      <a:pt x="1" y="86"/>
                    </a:lnTo>
                    <a:lnTo>
                      <a:pt x="361" y="412"/>
                    </a:lnTo>
                    <a:lnTo>
                      <a:pt x="9" y="721"/>
                    </a:lnTo>
                    <a:lnTo>
                      <a:pt x="86" y="807"/>
                    </a:lnTo>
                    <a:lnTo>
                      <a:pt x="481" y="446"/>
                    </a:lnTo>
                    <a:cubicBezTo>
                      <a:pt x="490" y="429"/>
                      <a:pt x="498" y="412"/>
                      <a:pt x="498" y="403"/>
                    </a:cubicBezTo>
                    <a:cubicBezTo>
                      <a:pt x="498" y="378"/>
                      <a:pt x="490" y="369"/>
                      <a:pt x="481" y="360"/>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3" name="Google Shape;3326;p46"/>
              <p:cNvSpPr/>
              <p:nvPr/>
            </p:nvSpPr>
            <p:spPr>
              <a:xfrm>
                <a:off x="2074325" y="2509375"/>
                <a:ext cx="12475" cy="20175"/>
              </a:xfrm>
              <a:custGeom>
                <a:avLst/>
                <a:gdLst/>
                <a:ahLst/>
                <a:cxnLst/>
                <a:rect l="l" t="t" r="r" b="b"/>
                <a:pathLst>
                  <a:path w="499" h="807" extrusionOk="0">
                    <a:moveTo>
                      <a:pt x="69" y="0"/>
                    </a:moveTo>
                    <a:lnTo>
                      <a:pt x="1" y="86"/>
                    </a:lnTo>
                    <a:lnTo>
                      <a:pt x="361" y="403"/>
                    </a:lnTo>
                    <a:lnTo>
                      <a:pt x="9" y="721"/>
                    </a:lnTo>
                    <a:lnTo>
                      <a:pt x="86" y="807"/>
                    </a:lnTo>
                    <a:lnTo>
                      <a:pt x="481" y="438"/>
                    </a:lnTo>
                    <a:cubicBezTo>
                      <a:pt x="490" y="429"/>
                      <a:pt x="498" y="403"/>
                      <a:pt x="498" y="395"/>
                    </a:cubicBezTo>
                    <a:cubicBezTo>
                      <a:pt x="498" y="378"/>
                      <a:pt x="490" y="361"/>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4" name="Google Shape;3327;p46"/>
              <p:cNvSpPr/>
              <p:nvPr/>
            </p:nvSpPr>
            <p:spPr>
              <a:xfrm>
                <a:off x="2074325" y="2526950"/>
                <a:ext cx="12475" cy="20200"/>
              </a:xfrm>
              <a:custGeom>
                <a:avLst/>
                <a:gdLst/>
                <a:ahLst/>
                <a:cxnLst/>
                <a:rect l="l" t="t" r="r" b="b"/>
                <a:pathLst>
                  <a:path w="499" h="808" extrusionOk="0">
                    <a:moveTo>
                      <a:pt x="69" y="1"/>
                    </a:moveTo>
                    <a:lnTo>
                      <a:pt x="1" y="87"/>
                    </a:lnTo>
                    <a:lnTo>
                      <a:pt x="361" y="413"/>
                    </a:lnTo>
                    <a:lnTo>
                      <a:pt x="9" y="721"/>
                    </a:lnTo>
                    <a:lnTo>
                      <a:pt x="86" y="807"/>
                    </a:lnTo>
                    <a:lnTo>
                      <a:pt x="481" y="447"/>
                    </a:lnTo>
                    <a:cubicBezTo>
                      <a:pt x="490" y="430"/>
                      <a:pt x="498" y="413"/>
                      <a:pt x="498" y="404"/>
                    </a:cubicBezTo>
                    <a:cubicBezTo>
                      <a:pt x="498" y="378"/>
                      <a:pt x="490" y="370"/>
                      <a:pt x="481" y="361"/>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5" name="Google Shape;3328;p46"/>
              <p:cNvSpPr/>
              <p:nvPr/>
            </p:nvSpPr>
            <p:spPr>
              <a:xfrm>
                <a:off x="2074325" y="2544975"/>
                <a:ext cx="12475" cy="20175"/>
              </a:xfrm>
              <a:custGeom>
                <a:avLst/>
                <a:gdLst/>
                <a:ahLst/>
                <a:cxnLst/>
                <a:rect l="l" t="t" r="r" b="b"/>
                <a:pathLst>
                  <a:path w="499" h="807" extrusionOk="0">
                    <a:moveTo>
                      <a:pt x="69" y="0"/>
                    </a:moveTo>
                    <a:lnTo>
                      <a:pt x="1" y="86"/>
                    </a:lnTo>
                    <a:lnTo>
                      <a:pt x="361" y="412"/>
                    </a:lnTo>
                    <a:lnTo>
                      <a:pt x="9" y="721"/>
                    </a:lnTo>
                    <a:lnTo>
                      <a:pt x="86" y="807"/>
                    </a:lnTo>
                    <a:lnTo>
                      <a:pt x="481" y="438"/>
                    </a:lnTo>
                    <a:cubicBezTo>
                      <a:pt x="490" y="429"/>
                      <a:pt x="498" y="412"/>
                      <a:pt x="498" y="395"/>
                    </a:cubicBezTo>
                    <a:cubicBezTo>
                      <a:pt x="498" y="378"/>
                      <a:pt x="490" y="369"/>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6" name="Google Shape;3329;p46"/>
              <p:cNvSpPr/>
              <p:nvPr/>
            </p:nvSpPr>
            <p:spPr>
              <a:xfrm>
                <a:off x="2074325" y="2562775"/>
                <a:ext cx="12475" cy="19975"/>
              </a:xfrm>
              <a:custGeom>
                <a:avLst/>
                <a:gdLst/>
                <a:ahLst/>
                <a:cxnLst/>
                <a:rect l="l" t="t" r="r" b="b"/>
                <a:pathLst>
                  <a:path w="499" h="799" extrusionOk="0">
                    <a:moveTo>
                      <a:pt x="69" y="1"/>
                    </a:moveTo>
                    <a:lnTo>
                      <a:pt x="1" y="86"/>
                    </a:lnTo>
                    <a:lnTo>
                      <a:pt x="361" y="404"/>
                    </a:lnTo>
                    <a:lnTo>
                      <a:pt x="9" y="713"/>
                    </a:lnTo>
                    <a:lnTo>
                      <a:pt x="86" y="798"/>
                    </a:lnTo>
                    <a:lnTo>
                      <a:pt x="481" y="438"/>
                    </a:lnTo>
                    <a:cubicBezTo>
                      <a:pt x="490" y="430"/>
                      <a:pt x="498" y="412"/>
                      <a:pt x="498" y="395"/>
                    </a:cubicBezTo>
                    <a:cubicBezTo>
                      <a:pt x="498" y="369"/>
                      <a:pt x="490" y="361"/>
                      <a:pt x="481" y="352"/>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7" name="Google Shape;3330;p46"/>
              <p:cNvSpPr/>
              <p:nvPr/>
            </p:nvSpPr>
            <p:spPr>
              <a:xfrm>
                <a:off x="2064025" y="2492000"/>
                <a:ext cx="12675" cy="19750"/>
              </a:xfrm>
              <a:custGeom>
                <a:avLst/>
                <a:gdLst/>
                <a:ahLst/>
                <a:cxnLst/>
                <a:rect l="l" t="t" r="r" b="b"/>
                <a:pathLst>
                  <a:path w="507" h="790" extrusionOk="0">
                    <a:moveTo>
                      <a:pt x="430" y="0"/>
                    </a:moveTo>
                    <a:lnTo>
                      <a:pt x="26" y="352"/>
                    </a:lnTo>
                    <a:cubicBezTo>
                      <a:pt x="9" y="361"/>
                      <a:pt x="1" y="386"/>
                      <a:pt x="1" y="395"/>
                    </a:cubicBezTo>
                    <a:cubicBezTo>
                      <a:pt x="1" y="412"/>
                      <a:pt x="9" y="429"/>
                      <a:pt x="26" y="438"/>
                    </a:cubicBezTo>
                    <a:lnTo>
                      <a:pt x="421" y="790"/>
                    </a:lnTo>
                    <a:lnTo>
                      <a:pt x="498" y="712"/>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8" name="Google Shape;3331;p46"/>
              <p:cNvSpPr/>
              <p:nvPr/>
            </p:nvSpPr>
            <p:spPr>
              <a:xfrm>
                <a:off x="2064025" y="2509575"/>
                <a:ext cx="12675" cy="19975"/>
              </a:xfrm>
              <a:custGeom>
                <a:avLst/>
                <a:gdLst/>
                <a:ahLst/>
                <a:cxnLst/>
                <a:rect l="l" t="t" r="r" b="b"/>
                <a:pathLst>
                  <a:path w="507" h="799" extrusionOk="0">
                    <a:moveTo>
                      <a:pt x="430" y="1"/>
                    </a:moveTo>
                    <a:lnTo>
                      <a:pt x="26" y="353"/>
                    </a:lnTo>
                    <a:cubicBezTo>
                      <a:pt x="9" y="370"/>
                      <a:pt x="1" y="387"/>
                      <a:pt x="1" y="395"/>
                    </a:cubicBezTo>
                    <a:cubicBezTo>
                      <a:pt x="1" y="421"/>
                      <a:pt x="9" y="430"/>
                      <a:pt x="26" y="438"/>
                    </a:cubicBezTo>
                    <a:lnTo>
                      <a:pt x="421" y="799"/>
                    </a:lnTo>
                    <a:lnTo>
                      <a:pt x="498" y="721"/>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49" name="Google Shape;3332;p46"/>
              <p:cNvSpPr/>
              <p:nvPr/>
            </p:nvSpPr>
            <p:spPr>
              <a:xfrm>
                <a:off x="2064025" y="2527375"/>
                <a:ext cx="12675" cy="19775"/>
              </a:xfrm>
              <a:custGeom>
                <a:avLst/>
                <a:gdLst/>
                <a:ahLst/>
                <a:cxnLst/>
                <a:rect l="l" t="t" r="r" b="b"/>
                <a:pathLst>
                  <a:path w="507" h="791" extrusionOk="0">
                    <a:moveTo>
                      <a:pt x="430" y="1"/>
                    </a:moveTo>
                    <a:lnTo>
                      <a:pt x="26" y="353"/>
                    </a:lnTo>
                    <a:cubicBezTo>
                      <a:pt x="9" y="361"/>
                      <a:pt x="1" y="387"/>
                      <a:pt x="1" y="396"/>
                    </a:cubicBezTo>
                    <a:cubicBezTo>
                      <a:pt x="1" y="413"/>
                      <a:pt x="9" y="430"/>
                      <a:pt x="26" y="438"/>
                    </a:cubicBezTo>
                    <a:lnTo>
                      <a:pt x="421" y="790"/>
                    </a:lnTo>
                    <a:lnTo>
                      <a:pt x="498" y="713"/>
                    </a:lnTo>
                    <a:lnTo>
                      <a:pt x="138" y="404"/>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0" name="Google Shape;3333;p46"/>
              <p:cNvSpPr/>
              <p:nvPr/>
            </p:nvSpPr>
            <p:spPr>
              <a:xfrm>
                <a:off x="2064025" y="2545175"/>
                <a:ext cx="12675" cy="19975"/>
              </a:xfrm>
              <a:custGeom>
                <a:avLst/>
                <a:gdLst/>
                <a:ahLst/>
                <a:cxnLst/>
                <a:rect l="l" t="t" r="r" b="b"/>
                <a:pathLst>
                  <a:path w="507" h="799" extrusionOk="0">
                    <a:moveTo>
                      <a:pt x="430" y="1"/>
                    </a:moveTo>
                    <a:lnTo>
                      <a:pt x="26" y="361"/>
                    </a:lnTo>
                    <a:cubicBezTo>
                      <a:pt x="9" y="370"/>
                      <a:pt x="1" y="387"/>
                      <a:pt x="1" y="404"/>
                    </a:cubicBezTo>
                    <a:cubicBezTo>
                      <a:pt x="1" y="421"/>
                      <a:pt x="9" y="430"/>
                      <a:pt x="26" y="447"/>
                    </a:cubicBezTo>
                    <a:lnTo>
                      <a:pt x="421" y="799"/>
                    </a:lnTo>
                    <a:lnTo>
                      <a:pt x="498" y="722"/>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1" name="Google Shape;3334;p46"/>
              <p:cNvSpPr/>
              <p:nvPr/>
            </p:nvSpPr>
            <p:spPr>
              <a:xfrm>
                <a:off x="2064025" y="2563000"/>
                <a:ext cx="12675" cy="19750"/>
              </a:xfrm>
              <a:custGeom>
                <a:avLst/>
                <a:gdLst/>
                <a:ahLst/>
                <a:cxnLst/>
                <a:rect l="l" t="t" r="r" b="b"/>
                <a:pathLst>
                  <a:path w="507" h="790" extrusionOk="0">
                    <a:moveTo>
                      <a:pt x="430" y="0"/>
                    </a:moveTo>
                    <a:lnTo>
                      <a:pt x="26" y="352"/>
                    </a:lnTo>
                    <a:cubicBezTo>
                      <a:pt x="9" y="360"/>
                      <a:pt x="1" y="378"/>
                      <a:pt x="1" y="395"/>
                    </a:cubicBezTo>
                    <a:cubicBezTo>
                      <a:pt x="1" y="421"/>
                      <a:pt x="9" y="429"/>
                      <a:pt x="26" y="438"/>
                    </a:cubicBezTo>
                    <a:lnTo>
                      <a:pt x="421" y="789"/>
                    </a:lnTo>
                    <a:lnTo>
                      <a:pt x="498" y="721"/>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2" name="Google Shape;3335;p46"/>
              <p:cNvSpPr/>
              <p:nvPr/>
            </p:nvSpPr>
            <p:spPr>
              <a:xfrm>
                <a:off x="2059750" y="2544975"/>
                <a:ext cx="31125" cy="2800"/>
              </a:xfrm>
              <a:custGeom>
                <a:avLst/>
                <a:gdLst/>
                <a:ahLst/>
                <a:cxnLst/>
                <a:rect l="l" t="t" r="r" b="b"/>
                <a:pathLst>
                  <a:path w="1245" h="112" extrusionOk="0">
                    <a:moveTo>
                      <a:pt x="0" y="0"/>
                    </a:moveTo>
                    <a:lnTo>
                      <a:pt x="0" y="112"/>
                    </a:lnTo>
                    <a:lnTo>
                      <a:pt x="1244" y="112"/>
                    </a:lnTo>
                    <a:lnTo>
                      <a:pt x="124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3" name="Google Shape;3336;p46"/>
              <p:cNvSpPr/>
              <p:nvPr/>
            </p:nvSpPr>
            <p:spPr>
              <a:xfrm>
                <a:off x="2059750" y="2549050"/>
                <a:ext cx="31125" cy="5375"/>
              </a:xfrm>
              <a:custGeom>
                <a:avLst/>
                <a:gdLst/>
                <a:ahLst/>
                <a:cxnLst/>
                <a:rect l="l" t="t" r="r" b="b"/>
                <a:pathLst>
                  <a:path w="1245" h="215" extrusionOk="0">
                    <a:moveTo>
                      <a:pt x="0" y="0"/>
                    </a:moveTo>
                    <a:lnTo>
                      <a:pt x="0" y="215"/>
                    </a:lnTo>
                    <a:lnTo>
                      <a:pt x="1244" y="215"/>
                    </a:lnTo>
                    <a:lnTo>
                      <a:pt x="124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4" name="Google Shape;3337;p46"/>
              <p:cNvSpPr/>
              <p:nvPr/>
            </p:nvSpPr>
            <p:spPr>
              <a:xfrm>
                <a:off x="237267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5" name="Google Shape;3338;p46"/>
              <p:cNvSpPr/>
              <p:nvPr/>
            </p:nvSpPr>
            <p:spPr>
              <a:xfrm>
                <a:off x="2362600"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6" name="Google Shape;3339;p46"/>
              <p:cNvSpPr/>
              <p:nvPr/>
            </p:nvSpPr>
            <p:spPr>
              <a:xfrm>
                <a:off x="2352525" y="2489425"/>
                <a:ext cx="2800" cy="93325"/>
              </a:xfrm>
              <a:custGeom>
                <a:avLst/>
                <a:gdLst/>
                <a:ahLst/>
                <a:cxnLst/>
                <a:rect l="l" t="t" r="r" b="b"/>
                <a:pathLst>
                  <a:path w="112" h="3733" extrusionOk="0">
                    <a:moveTo>
                      <a:pt x="0" y="0"/>
                    </a:moveTo>
                    <a:lnTo>
                      <a:pt x="0"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7" name="Google Shape;3340;p46"/>
              <p:cNvSpPr/>
              <p:nvPr/>
            </p:nvSpPr>
            <p:spPr>
              <a:xfrm>
                <a:off x="2352525" y="2492000"/>
                <a:ext cx="12675" cy="19750"/>
              </a:xfrm>
              <a:custGeom>
                <a:avLst/>
                <a:gdLst/>
                <a:ahLst/>
                <a:cxnLst/>
                <a:rect l="l" t="t" r="r" b="b"/>
                <a:pathLst>
                  <a:path w="507" h="790" extrusionOk="0">
                    <a:moveTo>
                      <a:pt x="429" y="0"/>
                    </a:moveTo>
                    <a:lnTo>
                      <a:pt x="26" y="352"/>
                    </a:lnTo>
                    <a:cubicBezTo>
                      <a:pt x="9" y="361"/>
                      <a:pt x="0" y="386"/>
                      <a:pt x="0" y="395"/>
                    </a:cubicBezTo>
                    <a:cubicBezTo>
                      <a:pt x="0" y="412"/>
                      <a:pt x="9" y="429"/>
                      <a:pt x="26" y="438"/>
                    </a:cubicBezTo>
                    <a:lnTo>
                      <a:pt x="421" y="790"/>
                    </a:lnTo>
                    <a:lnTo>
                      <a:pt x="498" y="712"/>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8" name="Google Shape;3341;p46"/>
              <p:cNvSpPr/>
              <p:nvPr/>
            </p:nvSpPr>
            <p:spPr>
              <a:xfrm>
                <a:off x="2352525" y="2509575"/>
                <a:ext cx="12675" cy="19975"/>
              </a:xfrm>
              <a:custGeom>
                <a:avLst/>
                <a:gdLst/>
                <a:ahLst/>
                <a:cxnLst/>
                <a:rect l="l" t="t" r="r" b="b"/>
                <a:pathLst>
                  <a:path w="507" h="799" extrusionOk="0">
                    <a:moveTo>
                      <a:pt x="429" y="1"/>
                    </a:moveTo>
                    <a:lnTo>
                      <a:pt x="26" y="353"/>
                    </a:lnTo>
                    <a:cubicBezTo>
                      <a:pt x="9" y="370"/>
                      <a:pt x="0" y="387"/>
                      <a:pt x="0" y="395"/>
                    </a:cubicBezTo>
                    <a:cubicBezTo>
                      <a:pt x="0" y="421"/>
                      <a:pt x="9" y="430"/>
                      <a:pt x="26" y="438"/>
                    </a:cubicBezTo>
                    <a:lnTo>
                      <a:pt x="421" y="799"/>
                    </a:lnTo>
                    <a:lnTo>
                      <a:pt x="498" y="721"/>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59" name="Google Shape;3342;p46"/>
              <p:cNvSpPr/>
              <p:nvPr/>
            </p:nvSpPr>
            <p:spPr>
              <a:xfrm>
                <a:off x="2352525" y="2527375"/>
                <a:ext cx="12675" cy="19775"/>
              </a:xfrm>
              <a:custGeom>
                <a:avLst/>
                <a:gdLst/>
                <a:ahLst/>
                <a:cxnLst/>
                <a:rect l="l" t="t" r="r" b="b"/>
                <a:pathLst>
                  <a:path w="507" h="791" extrusionOk="0">
                    <a:moveTo>
                      <a:pt x="429" y="1"/>
                    </a:moveTo>
                    <a:lnTo>
                      <a:pt x="26" y="353"/>
                    </a:lnTo>
                    <a:cubicBezTo>
                      <a:pt x="9" y="361"/>
                      <a:pt x="0" y="387"/>
                      <a:pt x="0" y="396"/>
                    </a:cubicBezTo>
                    <a:cubicBezTo>
                      <a:pt x="0" y="413"/>
                      <a:pt x="9" y="430"/>
                      <a:pt x="26" y="438"/>
                    </a:cubicBezTo>
                    <a:lnTo>
                      <a:pt x="421" y="790"/>
                    </a:lnTo>
                    <a:lnTo>
                      <a:pt x="498" y="713"/>
                    </a:lnTo>
                    <a:lnTo>
                      <a:pt x="138" y="404"/>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0" name="Google Shape;3343;p46"/>
              <p:cNvSpPr/>
              <p:nvPr/>
            </p:nvSpPr>
            <p:spPr>
              <a:xfrm>
                <a:off x="2352525" y="2545175"/>
                <a:ext cx="12675" cy="19975"/>
              </a:xfrm>
              <a:custGeom>
                <a:avLst/>
                <a:gdLst/>
                <a:ahLst/>
                <a:cxnLst/>
                <a:rect l="l" t="t" r="r" b="b"/>
                <a:pathLst>
                  <a:path w="507" h="799" extrusionOk="0">
                    <a:moveTo>
                      <a:pt x="429" y="1"/>
                    </a:moveTo>
                    <a:lnTo>
                      <a:pt x="26" y="361"/>
                    </a:lnTo>
                    <a:cubicBezTo>
                      <a:pt x="9" y="370"/>
                      <a:pt x="0" y="387"/>
                      <a:pt x="0" y="404"/>
                    </a:cubicBezTo>
                    <a:cubicBezTo>
                      <a:pt x="0" y="421"/>
                      <a:pt x="9" y="430"/>
                      <a:pt x="26" y="447"/>
                    </a:cubicBezTo>
                    <a:lnTo>
                      <a:pt x="421" y="799"/>
                    </a:lnTo>
                    <a:lnTo>
                      <a:pt x="498" y="722"/>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1" name="Google Shape;3344;p46"/>
              <p:cNvSpPr/>
              <p:nvPr/>
            </p:nvSpPr>
            <p:spPr>
              <a:xfrm>
                <a:off x="2352525" y="2563000"/>
                <a:ext cx="12675" cy="19750"/>
              </a:xfrm>
              <a:custGeom>
                <a:avLst/>
                <a:gdLst/>
                <a:ahLst/>
                <a:cxnLst/>
                <a:rect l="l" t="t" r="r" b="b"/>
                <a:pathLst>
                  <a:path w="507" h="790" extrusionOk="0">
                    <a:moveTo>
                      <a:pt x="429" y="0"/>
                    </a:moveTo>
                    <a:lnTo>
                      <a:pt x="26" y="352"/>
                    </a:lnTo>
                    <a:cubicBezTo>
                      <a:pt x="9" y="360"/>
                      <a:pt x="0" y="378"/>
                      <a:pt x="0" y="395"/>
                    </a:cubicBezTo>
                    <a:cubicBezTo>
                      <a:pt x="0" y="421"/>
                      <a:pt x="9" y="429"/>
                      <a:pt x="26" y="438"/>
                    </a:cubicBezTo>
                    <a:lnTo>
                      <a:pt x="421" y="789"/>
                    </a:lnTo>
                    <a:lnTo>
                      <a:pt x="498" y="721"/>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2" name="Google Shape;3345;p46"/>
              <p:cNvSpPr/>
              <p:nvPr/>
            </p:nvSpPr>
            <p:spPr>
              <a:xfrm>
                <a:off x="2362825" y="2491575"/>
                <a:ext cx="12450" cy="20175"/>
              </a:xfrm>
              <a:custGeom>
                <a:avLst/>
                <a:gdLst/>
                <a:ahLst/>
                <a:cxnLst/>
                <a:rect l="l" t="t" r="r" b="b"/>
                <a:pathLst>
                  <a:path w="498" h="807" extrusionOk="0">
                    <a:moveTo>
                      <a:pt x="69" y="0"/>
                    </a:moveTo>
                    <a:lnTo>
                      <a:pt x="0" y="86"/>
                    </a:lnTo>
                    <a:lnTo>
                      <a:pt x="361" y="412"/>
                    </a:lnTo>
                    <a:lnTo>
                      <a:pt x="9" y="721"/>
                    </a:lnTo>
                    <a:lnTo>
                      <a:pt x="86" y="807"/>
                    </a:lnTo>
                    <a:lnTo>
                      <a:pt x="481" y="446"/>
                    </a:lnTo>
                    <a:cubicBezTo>
                      <a:pt x="489" y="429"/>
                      <a:pt x="498" y="412"/>
                      <a:pt x="498" y="403"/>
                    </a:cubicBezTo>
                    <a:cubicBezTo>
                      <a:pt x="498" y="378"/>
                      <a:pt x="489" y="369"/>
                      <a:pt x="481" y="360"/>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3" name="Google Shape;3346;p46"/>
              <p:cNvSpPr/>
              <p:nvPr/>
            </p:nvSpPr>
            <p:spPr>
              <a:xfrm>
                <a:off x="2362825" y="2509375"/>
                <a:ext cx="12450" cy="20175"/>
              </a:xfrm>
              <a:custGeom>
                <a:avLst/>
                <a:gdLst/>
                <a:ahLst/>
                <a:cxnLst/>
                <a:rect l="l" t="t" r="r" b="b"/>
                <a:pathLst>
                  <a:path w="498" h="807" extrusionOk="0">
                    <a:moveTo>
                      <a:pt x="69" y="0"/>
                    </a:moveTo>
                    <a:lnTo>
                      <a:pt x="0" y="86"/>
                    </a:lnTo>
                    <a:lnTo>
                      <a:pt x="361" y="403"/>
                    </a:lnTo>
                    <a:lnTo>
                      <a:pt x="9" y="721"/>
                    </a:lnTo>
                    <a:lnTo>
                      <a:pt x="86" y="807"/>
                    </a:lnTo>
                    <a:lnTo>
                      <a:pt x="481" y="438"/>
                    </a:lnTo>
                    <a:cubicBezTo>
                      <a:pt x="489" y="429"/>
                      <a:pt x="498" y="403"/>
                      <a:pt x="498" y="395"/>
                    </a:cubicBezTo>
                    <a:cubicBezTo>
                      <a:pt x="498" y="378"/>
                      <a:pt x="489" y="361"/>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4" name="Google Shape;3347;p46"/>
              <p:cNvSpPr/>
              <p:nvPr/>
            </p:nvSpPr>
            <p:spPr>
              <a:xfrm>
                <a:off x="2362825" y="2526950"/>
                <a:ext cx="12450" cy="20200"/>
              </a:xfrm>
              <a:custGeom>
                <a:avLst/>
                <a:gdLst/>
                <a:ahLst/>
                <a:cxnLst/>
                <a:rect l="l" t="t" r="r" b="b"/>
                <a:pathLst>
                  <a:path w="498" h="808" extrusionOk="0">
                    <a:moveTo>
                      <a:pt x="69" y="1"/>
                    </a:moveTo>
                    <a:lnTo>
                      <a:pt x="0" y="87"/>
                    </a:lnTo>
                    <a:lnTo>
                      <a:pt x="361" y="413"/>
                    </a:lnTo>
                    <a:lnTo>
                      <a:pt x="9" y="721"/>
                    </a:lnTo>
                    <a:lnTo>
                      <a:pt x="86" y="807"/>
                    </a:lnTo>
                    <a:lnTo>
                      <a:pt x="481" y="447"/>
                    </a:lnTo>
                    <a:cubicBezTo>
                      <a:pt x="489" y="430"/>
                      <a:pt x="498" y="413"/>
                      <a:pt x="498" y="404"/>
                    </a:cubicBezTo>
                    <a:cubicBezTo>
                      <a:pt x="498" y="378"/>
                      <a:pt x="489" y="370"/>
                      <a:pt x="481" y="361"/>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5" name="Google Shape;3348;p46"/>
              <p:cNvSpPr/>
              <p:nvPr/>
            </p:nvSpPr>
            <p:spPr>
              <a:xfrm>
                <a:off x="2362825" y="2544975"/>
                <a:ext cx="12450" cy="20175"/>
              </a:xfrm>
              <a:custGeom>
                <a:avLst/>
                <a:gdLst/>
                <a:ahLst/>
                <a:cxnLst/>
                <a:rect l="l" t="t" r="r" b="b"/>
                <a:pathLst>
                  <a:path w="498" h="807" extrusionOk="0">
                    <a:moveTo>
                      <a:pt x="69" y="0"/>
                    </a:moveTo>
                    <a:lnTo>
                      <a:pt x="0" y="86"/>
                    </a:lnTo>
                    <a:lnTo>
                      <a:pt x="361" y="412"/>
                    </a:lnTo>
                    <a:lnTo>
                      <a:pt x="9" y="721"/>
                    </a:lnTo>
                    <a:lnTo>
                      <a:pt x="86" y="807"/>
                    </a:lnTo>
                    <a:lnTo>
                      <a:pt x="481" y="438"/>
                    </a:lnTo>
                    <a:cubicBezTo>
                      <a:pt x="489" y="429"/>
                      <a:pt x="498" y="412"/>
                      <a:pt x="498" y="395"/>
                    </a:cubicBezTo>
                    <a:cubicBezTo>
                      <a:pt x="498" y="378"/>
                      <a:pt x="489" y="369"/>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6" name="Google Shape;3349;p46"/>
              <p:cNvSpPr/>
              <p:nvPr/>
            </p:nvSpPr>
            <p:spPr>
              <a:xfrm>
                <a:off x="2362825" y="2562775"/>
                <a:ext cx="12450" cy="19975"/>
              </a:xfrm>
              <a:custGeom>
                <a:avLst/>
                <a:gdLst/>
                <a:ahLst/>
                <a:cxnLst/>
                <a:rect l="l" t="t" r="r" b="b"/>
                <a:pathLst>
                  <a:path w="498" h="799" extrusionOk="0">
                    <a:moveTo>
                      <a:pt x="69" y="1"/>
                    </a:moveTo>
                    <a:lnTo>
                      <a:pt x="0" y="86"/>
                    </a:lnTo>
                    <a:lnTo>
                      <a:pt x="361" y="404"/>
                    </a:lnTo>
                    <a:lnTo>
                      <a:pt x="9" y="713"/>
                    </a:lnTo>
                    <a:lnTo>
                      <a:pt x="86" y="798"/>
                    </a:lnTo>
                    <a:lnTo>
                      <a:pt x="481" y="438"/>
                    </a:lnTo>
                    <a:cubicBezTo>
                      <a:pt x="489" y="430"/>
                      <a:pt x="498" y="412"/>
                      <a:pt x="498" y="395"/>
                    </a:cubicBezTo>
                    <a:cubicBezTo>
                      <a:pt x="498" y="369"/>
                      <a:pt x="489" y="361"/>
                      <a:pt x="481" y="352"/>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7" name="Google Shape;3350;p46"/>
              <p:cNvSpPr/>
              <p:nvPr/>
            </p:nvSpPr>
            <p:spPr>
              <a:xfrm>
                <a:off x="2348875" y="2544975"/>
                <a:ext cx="30700" cy="2800"/>
              </a:xfrm>
              <a:custGeom>
                <a:avLst/>
                <a:gdLst/>
                <a:ahLst/>
                <a:cxnLst/>
                <a:rect l="l" t="t" r="r" b="b"/>
                <a:pathLst>
                  <a:path w="1228" h="112" extrusionOk="0">
                    <a:moveTo>
                      <a:pt x="0" y="0"/>
                    </a:moveTo>
                    <a:lnTo>
                      <a:pt x="0" y="112"/>
                    </a:lnTo>
                    <a:lnTo>
                      <a:pt x="1227" y="112"/>
                    </a:lnTo>
                    <a:lnTo>
                      <a:pt x="122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8" name="Google Shape;3351;p46"/>
              <p:cNvSpPr/>
              <p:nvPr/>
            </p:nvSpPr>
            <p:spPr>
              <a:xfrm>
                <a:off x="2348875" y="2549050"/>
                <a:ext cx="30700" cy="5375"/>
              </a:xfrm>
              <a:custGeom>
                <a:avLst/>
                <a:gdLst/>
                <a:ahLst/>
                <a:cxnLst/>
                <a:rect l="l" t="t" r="r" b="b"/>
                <a:pathLst>
                  <a:path w="1228" h="215" extrusionOk="0">
                    <a:moveTo>
                      <a:pt x="0" y="0"/>
                    </a:moveTo>
                    <a:lnTo>
                      <a:pt x="0" y="215"/>
                    </a:lnTo>
                    <a:lnTo>
                      <a:pt x="1227" y="215"/>
                    </a:lnTo>
                    <a:lnTo>
                      <a:pt x="122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69" name="Google Shape;3352;p46"/>
              <p:cNvSpPr/>
              <p:nvPr/>
            </p:nvSpPr>
            <p:spPr>
              <a:xfrm>
                <a:off x="2343500"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0" name="Google Shape;3353;p46"/>
              <p:cNvSpPr/>
              <p:nvPr/>
            </p:nvSpPr>
            <p:spPr>
              <a:xfrm>
                <a:off x="2333225"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1" name="Google Shape;3354;p46"/>
              <p:cNvSpPr/>
              <p:nvPr/>
            </p:nvSpPr>
            <p:spPr>
              <a:xfrm>
                <a:off x="232312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2" name="Google Shape;3355;p46"/>
              <p:cNvSpPr/>
              <p:nvPr/>
            </p:nvSpPr>
            <p:spPr>
              <a:xfrm>
                <a:off x="2323350" y="2492000"/>
                <a:ext cx="12675" cy="19750"/>
              </a:xfrm>
              <a:custGeom>
                <a:avLst/>
                <a:gdLst/>
                <a:ahLst/>
                <a:cxnLst/>
                <a:rect l="l" t="t" r="r" b="b"/>
                <a:pathLst>
                  <a:path w="507" h="790" extrusionOk="0">
                    <a:moveTo>
                      <a:pt x="429" y="0"/>
                    </a:moveTo>
                    <a:lnTo>
                      <a:pt x="18" y="352"/>
                    </a:lnTo>
                    <a:cubicBezTo>
                      <a:pt x="9" y="361"/>
                      <a:pt x="1" y="386"/>
                      <a:pt x="1" y="395"/>
                    </a:cubicBezTo>
                    <a:cubicBezTo>
                      <a:pt x="1" y="412"/>
                      <a:pt x="9" y="429"/>
                      <a:pt x="18" y="438"/>
                    </a:cubicBezTo>
                    <a:lnTo>
                      <a:pt x="421" y="790"/>
                    </a:lnTo>
                    <a:lnTo>
                      <a:pt x="490" y="712"/>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3" name="Google Shape;3356;p46"/>
              <p:cNvSpPr/>
              <p:nvPr/>
            </p:nvSpPr>
            <p:spPr>
              <a:xfrm>
                <a:off x="2323350" y="2509575"/>
                <a:ext cx="12675" cy="19975"/>
              </a:xfrm>
              <a:custGeom>
                <a:avLst/>
                <a:gdLst/>
                <a:ahLst/>
                <a:cxnLst/>
                <a:rect l="l" t="t" r="r" b="b"/>
                <a:pathLst>
                  <a:path w="507" h="799" extrusionOk="0">
                    <a:moveTo>
                      <a:pt x="429" y="1"/>
                    </a:moveTo>
                    <a:lnTo>
                      <a:pt x="18" y="353"/>
                    </a:lnTo>
                    <a:cubicBezTo>
                      <a:pt x="9" y="370"/>
                      <a:pt x="1" y="387"/>
                      <a:pt x="1" y="395"/>
                    </a:cubicBezTo>
                    <a:cubicBezTo>
                      <a:pt x="1" y="421"/>
                      <a:pt x="9" y="430"/>
                      <a:pt x="18" y="438"/>
                    </a:cubicBezTo>
                    <a:lnTo>
                      <a:pt x="421" y="799"/>
                    </a:lnTo>
                    <a:lnTo>
                      <a:pt x="490" y="721"/>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4" name="Google Shape;3357;p46"/>
              <p:cNvSpPr/>
              <p:nvPr/>
            </p:nvSpPr>
            <p:spPr>
              <a:xfrm>
                <a:off x="2323350" y="2527375"/>
                <a:ext cx="12675" cy="19775"/>
              </a:xfrm>
              <a:custGeom>
                <a:avLst/>
                <a:gdLst/>
                <a:ahLst/>
                <a:cxnLst/>
                <a:rect l="l" t="t" r="r" b="b"/>
                <a:pathLst>
                  <a:path w="507" h="791" extrusionOk="0">
                    <a:moveTo>
                      <a:pt x="429" y="1"/>
                    </a:moveTo>
                    <a:lnTo>
                      <a:pt x="18" y="353"/>
                    </a:lnTo>
                    <a:cubicBezTo>
                      <a:pt x="9" y="361"/>
                      <a:pt x="1" y="387"/>
                      <a:pt x="1" y="396"/>
                    </a:cubicBezTo>
                    <a:cubicBezTo>
                      <a:pt x="1" y="413"/>
                      <a:pt x="9" y="430"/>
                      <a:pt x="18" y="438"/>
                    </a:cubicBezTo>
                    <a:lnTo>
                      <a:pt x="421" y="790"/>
                    </a:lnTo>
                    <a:lnTo>
                      <a:pt x="490" y="713"/>
                    </a:lnTo>
                    <a:lnTo>
                      <a:pt x="138" y="404"/>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5" name="Google Shape;3358;p46"/>
              <p:cNvSpPr/>
              <p:nvPr/>
            </p:nvSpPr>
            <p:spPr>
              <a:xfrm>
                <a:off x="2323350" y="2545175"/>
                <a:ext cx="12675" cy="19975"/>
              </a:xfrm>
              <a:custGeom>
                <a:avLst/>
                <a:gdLst/>
                <a:ahLst/>
                <a:cxnLst/>
                <a:rect l="l" t="t" r="r" b="b"/>
                <a:pathLst>
                  <a:path w="507" h="799" extrusionOk="0">
                    <a:moveTo>
                      <a:pt x="429" y="1"/>
                    </a:moveTo>
                    <a:lnTo>
                      <a:pt x="18" y="361"/>
                    </a:lnTo>
                    <a:cubicBezTo>
                      <a:pt x="9" y="370"/>
                      <a:pt x="1" y="387"/>
                      <a:pt x="1" y="404"/>
                    </a:cubicBezTo>
                    <a:cubicBezTo>
                      <a:pt x="1" y="421"/>
                      <a:pt x="9" y="430"/>
                      <a:pt x="18" y="447"/>
                    </a:cubicBezTo>
                    <a:lnTo>
                      <a:pt x="421" y="799"/>
                    </a:lnTo>
                    <a:lnTo>
                      <a:pt x="490" y="722"/>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6" name="Google Shape;3359;p46"/>
              <p:cNvSpPr/>
              <p:nvPr/>
            </p:nvSpPr>
            <p:spPr>
              <a:xfrm>
                <a:off x="2323350" y="2563000"/>
                <a:ext cx="12675" cy="19750"/>
              </a:xfrm>
              <a:custGeom>
                <a:avLst/>
                <a:gdLst/>
                <a:ahLst/>
                <a:cxnLst/>
                <a:rect l="l" t="t" r="r" b="b"/>
                <a:pathLst>
                  <a:path w="507" h="790" extrusionOk="0">
                    <a:moveTo>
                      <a:pt x="429" y="0"/>
                    </a:moveTo>
                    <a:lnTo>
                      <a:pt x="18" y="352"/>
                    </a:lnTo>
                    <a:cubicBezTo>
                      <a:pt x="9" y="360"/>
                      <a:pt x="1" y="378"/>
                      <a:pt x="1" y="395"/>
                    </a:cubicBezTo>
                    <a:cubicBezTo>
                      <a:pt x="1" y="421"/>
                      <a:pt x="9" y="429"/>
                      <a:pt x="18" y="438"/>
                    </a:cubicBezTo>
                    <a:lnTo>
                      <a:pt x="421" y="789"/>
                    </a:lnTo>
                    <a:lnTo>
                      <a:pt x="490" y="721"/>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7" name="Google Shape;3360;p46"/>
              <p:cNvSpPr/>
              <p:nvPr/>
            </p:nvSpPr>
            <p:spPr>
              <a:xfrm>
                <a:off x="2333225" y="2491575"/>
                <a:ext cx="12675" cy="20175"/>
              </a:xfrm>
              <a:custGeom>
                <a:avLst/>
                <a:gdLst/>
                <a:ahLst/>
                <a:cxnLst/>
                <a:rect l="l" t="t" r="r" b="b"/>
                <a:pathLst>
                  <a:path w="507" h="807" extrusionOk="0">
                    <a:moveTo>
                      <a:pt x="77" y="0"/>
                    </a:moveTo>
                    <a:lnTo>
                      <a:pt x="0" y="86"/>
                    </a:lnTo>
                    <a:lnTo>
                      <a:pt x="369" y="412"/>
                    </a:lnTo>
                    <a:lnTo>
                      <a:pt x="9" y="721"/>
                    </a:lnTo>
                    <a:lnTo>
                      <a:pt x="86" y="807"/>
                    </a:lnTo>
                    <a:lnTo>
                      <a:pt x="481" y="446"/>
                    </a:lnTo>
                    <a:cubicBezTo>
                      <a:pt x="498" y="429"/>
                      <a:pt x="506" y="412"/>
                      <a:pt x="506" y="403"/>
                    </a:cubicBezTo>
                    <a:cubicBezTo>
                      <a:pt x="506" y="378"/>
                      <a:pt x="498" y="369"/>
                      <a:pt x="481" y="360"/>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8" name="Google Shape;3361;p46"/>
              <p:cNvSpPr/>
              <p:nvPr/>
            </p:nvSpPr>
            <p:spPr>
              <a:xfrm>
                <a:off x="2333225" y="2509375"/>
                <a:ext cx="12675" cy="20175"/>
              </a:xfrm>
              <a:custGeom>
                <a:avLst/>
                <a:gdLst/>
                <a:ahLst/>
                <a:cxnLst/>
                <a:rect l="l" t="t" r="r" b="b"/>
                <a:pathLst>
                  <a:path w="507" h="807" extrusionOk="0">
                    <a:moveTo>
                      <a:pt x="77" y="0"/>
                    </a:moveTo>
                    <a:lnTo>
                      <a:pt x="0" y="86"/>
                    </a:lnTo>
                    <a:lnTo>
                      <a:pt x="369" y="403"/>
                    </a:lnTo>
                    <a:lnTo>
                      <a:pt x="9" y="721"/>
                    </a:lnTo>
                    <a:lnTo>
                      <a:pt x="86" y="807"/>
                    </a:lnTo>
                    <a:lnTo>
                      <a:pt x="481" y="438"/>
                    </a:lnTo>
                    <a:cubicBezTo>
                      <a:pt x="498" y="429"/>
                      <a:pt x="506" y="403"/>
                      <a:pt x="506" y="395"/>
                    </a:cubicBezTo>
                    <a:cubicBezTo>
                      <a:pt x="506" y="378"/>
                      <a:pt x="498" y="361"/>
                      <a:pt x="481" y="352"/>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79" name="Google Shape;3362;p46"/>
              <p:cNvSpPr/>
              <p:nvPr/>
            </p:nvSpPr>
            <p:spPr>
              <a:xfrm>
                <a:off x="2333225" y="2526950"/>
                <a:ext cx="12675" cy="20200"/>
              </a:xfrm>
              <a:custGeom>
                <a:avLst/>
                <a:gdLst/>
                <a:ahLst/>
                <a:cxnLst/>
                <a:rect l="l" t="t" r="r" b="b"/>
                <a:pathLst>
                  <a:path w="507" h="808" extrusionOk="0">
                    <a:moveTo>
                      <a:pt x="77" y="1"/>
                    </a:moveTo>
                    <a:lnTo>
                      <a:pt x="0" y="87"/>
                    </a:lnTo>
                    <a:lnTo>
                      <a:pt x="369" y="413"/>
                    </a:lnTo>
                    <a:lnTo>
                      <a:pt x="9" y="721"/>
                    </a:lnTo>
                    <a:lnTo>
                      <a:pt x="86" y="807"/>
                    </a:lnTo>
                    <a:lnTo>
                      <a:pt x="481" y="447"/>
                    </a:lnTo>
                    <a:cubicBezTo>
                      <a:pt x="498" y="430"/>
                      <a:pt x="506" y="413"/>
                      <a:pt x="506" y="404"/>
                    </a:cubicBezTo>
                    <a:cubicBezTo>
                      <a:pt x="506" y="378"/>
                      <a:pt x="498" y="370"/>
                      <a:pt x="481" y="361"/>
                    </a:cubicBez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0" name="Google Shape;3363;p46"/>
              <p:cNvSpPr/>
              <p:nvPr/>
            </p:nvSpPr>
            <p:spPr>
              <a:xfrm>
                <a:off x="2333225" y="2544975"/>
                <a:ext cx="12675" cy="20175"/>
              </a:xfrm>
              <a:custGeom>
                <a:avLst/>
                <a:gdLst/>
                <a:ahLst/>
                <a:cxnLst/>
                <a:rect l="l" t="t" r="r" b="b"/>
                <a:pathLst>
                  <a:path w="507" h="807" extrusionOk="0">
                    <a:moveTo>
                      <a:pt x="77" y="0"/>
                    </a:moveTo>
                    <a:lnTo>
                      <a:pt x="0" y="86"/>
                    </a:lnTo>
                    <a:lnTo>
                      <a:pt x="369" y="412"/>
                    </a:lnTo>
                    <a:lnTo>
                      <a:pt x="9" y="721"/>
                    </a:lnTo>
                    <a:lnTo>
                      <a:pt x="86" y="807"/>
                    </a:lnTo>
                    <a:lnTo>
                      <a:pt x="481" y="438"/>
                    </a:lnTo>
                    <a:cubicBezTo>
                      <a:pt x="498" y="429"/>
                      <a:pt x="506" y="412"/>
                      <a:pt x="506" y="395"/>
                    </a:cubicBezTo>
                    <a:cubicBezTo>
                      <a:pt x="506" y="378"/>
                      <a:pt x="498" y="369"/>
                      <a:pt x="481" y="352"/>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1" name="Google Shape;3364;p46"/>
              <p:cNvSpPr/>
              <p:nvPr/>
            </p:nvSpPr>
            <p:spPr>
              <a:xfrm>
                <a:off x="2333225" y="2562775"/>
                <a:ext cx="12675" cy="19975"/>
              </a:xfrm>
              <a:custGeom>
                <a:avLst/>
                <a:gdLst/>
                <a:ahLst/>
                <a:cxnLst/>
                <a:rect l="l" t="t" r="r" b="b"/>
                <a:pathLst>
                  <a:path w="507" h="799" extrusionOk="0">
                    <a:moveTo>
                      <a:pt x="77" y="1"/>
                    </a:moveTo>
                    <a:lnTo>
                      <a:pt x="0" y="86"/>
                    </a:lnTo>
                    <a:lnTo>
                      <a:pt x="369" y="404"/>
                    </a:lnTo>
                    <a:lnTo>
                      <a:pt x="9" y="713"/>
                    </a:lnTo>
                    <a:lnTo>
                      <a:pt x="86" y="798"/>
                    </a:lnTo>
                    <a:lnTo>
                      <a:pt x="481" y="438"/>
                    </a:lnTo>
                    <a:cubicBezTo>
                      <a:pt x="498" y="430"/>
                      <a:pt x="506" y="412"/>
                      <a:pt x="506" y="395"/>
                    </a:cubicBezTo>
                    <a:cubicBezTo>
                      <a:pt x="506" y="369"/>
                      <a:pt x="498" y="361"/>
                      <a:pt x="481" y="352"/>
                    </a:cubicBez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2" name="Google Shape;3365;p46"/>
              <p:cNvSpPr/>
              <p:nvPr/>
            </p:nvSpPr>
            <p:spPr>
              <a:xfrm>
                <a:off x="2147475" y="2489425"/>
                <a:ext cx="1300" cy="44425"/>
              </a:xfrm>
              <a:custGeom>
                <a:avLst/>
                <a:gdLst/>
                <a:ahLst/>
                <a:cxnLst/>
                <a:rect l="l" t="t" r="r" b="b"/>
                <a:pathLst>
                  <a:path w="52" h="1777" extrusionOk="0">
                    <a:moveTo>
                      <a:pt x="0" y="0"/>
                    </a:moveTo>
                    <a:lnTo>
                      <a:pt x="0"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3" name="Google Shape;3366;p46"/>
              <p:cNvSpPr/>
              <p:nvPr/>
            </p:nvSpPr>
            <p:spPr>
              <a:xfrm>
                <a:off x="21562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4" name="Google Shape;3367;p46"/>
              <p:cNvSpPr/>
              <p:nvPr/>
            </p:nvSpPr>
            <p:spPr>
              <a:xfrm>
                <a:off x="2165275" y="2489425"/>
                <a:ext cx="1525" cy="44425"/>
              </a:xfrm>
              <a:custGeom>
                <a:avLst/>
                <a:gdLst/>
                <a:ahLst/>
                <a:cxnLst/>
                <a:rect l="l" t="t" r="r" b="b"/>
                <a:pathLst>
                  <a:path w="61" h="1777" extrusionOk="0">
                    <a:moveTo>
                      <a:pt x="0" y="0"/>
                    </a:moveTo>
                    <a:lnTo>
                      <a:pt x="0" y="1776"/>
                    </a:lnTo>
                    <a:lnTo>
                      <a:pt x="60" y="1776"/>
                    </a:lnTo>
                    <a:lnTo>
                      <a:pt x="6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5" name="Google Shape;3368;p46"/>
              <p:cNvSpPr/>
              <p:nvPr/>
            </p:nvSpPr>
            <p:spPr>
              <a:xfrm>
                <a:off x="2156900" y="2490275"/>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8"/>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6" name="Google Shape;3369;p46"/>
              <p:cNvSpPr/>
              <p:nvPr/>
            </p:nvSpPr>
            <p:spPr>
              <a:xfrm>
                <a:off x="2156900" y="2498850"/>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8"/>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7" name="Google Shape;3370;p46"/>
              <p:cNvSpPr/>
              <p:nvPr/>
            </p:nvSpPr>
            <p:spPr>
              <a:xfrm>
                <a:off x="2156900" y="2507225"/>
                <a:ext cx="9900" cy="9900"/>
              </a:xfrm>
              <a:custGeom>
                <a:avLst/>
                <a:gdLst/>
                <a:ahLst/>
                <a:cxnLst/>
                <a:rect l="l" t="t" r="r" b="b"/>
                <a:pathLst>
                  <a:path w="396" h="396" extrusionOk="0">
                    <a:moveTo>
                      <a:pt x="18" y="0"/>
                    </a:moveTo>
                    <a:lnTo>
                      <a:pt x="1" y="52"/>
                    </a:lnTo>
                    <a:lnTo>
                      <a:pt x="310" y="206"/>
                    </a:lnTo>
                    <a:lnTo>
                      <a:pt x="1" y="344"/>
                    </a:lnTo>
                    <a:lnTo>
                      <a:pt x="18" y="395"/>
                    </a:lnTo>
                    <a:lnTo>
                      <a:pt x="387" y="215"/>
                    </a:lnTo>
                    <a:cubicBezTo>
                      <a:pt x="387" y="215"/>
                      <a:pt x="395" y="206"/>
                      <a:pt x="395" y="189"/>
                    </a:cubicBezTo>
                    <a:cubicBezTo>
                      <a:pt x="395" y="181"/>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8" name="Google Shape;3371;p46"/>
              <p:cNvSpPr/>
              <p:nvPr/>
            </p:nvSpPr>
            <p:spPr>
              <a:xfrm>
                <a:off x="2156900" y="2515800"/>
                <a:ext cx="9900" cy="9900"/>
              </a:xfrm>
              <a:custGeom>
                <a:avLst/>
                <a:gdLst/>
                <a:ahLst/>
                <a:cxnLst/>
                <a:rect l="l" t="t" r="r" b="b"/>
                <a:pathLst>
                  <a:path w="396" h="396" extrusionOk="0">
                    <a:moveTo>
                      <a:pt x="18" y="1"/>
                    </a:moveTo>
                    <a:lnTo>
                      <a:pt x="1" y="52"/>
                    </a:lnTo>
                    <a:lnTo>
                      <a:pt x="310" y="206"/>
                    </a:lnTo>
                    <a:lnTo>
                      <a:pt x="1" y="344"/>
                    </a:lnTo>
                    <a:lnTo>
                      <a:pt x="18" y="395"/>
                    </a:lnTo>
                    <a:lnTo>
                      <a:pt x="387" y="215"/>
                    </a:lnTo>
                    <a:cubicBezTo>
                      <a:pt x="387" y="215"/>
                      <a:pt x="395" y="206"/>
                      <a:pt x="395" y="189"/>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89" name="Google Shape;3372;p46"/>
              <p:cNvSpPr/>
              <p:nvPr/>
            </p:nvSpPr>
            <p:spPr>
              <a:xfrm>
                <a:off x="2156900" y="2524175"/>
                <a:ext cx="9900" cy="9875"/>
              </a:xfrm>
              <a:custGeom>
                <a:avLst/>
                <a:gdLst/>
                <a:ahLst/>
                <a:cxnLst/>
                <a:rect l="l" t="t" r="r" b="b"/>
                <a:pathLst>
                  <a:path w="396" h="395" extrusionOk="0">
                    <a:moveTo>
                      <a:pt x="18" y="0"/>
                    </a:moveTo>
                    <a:lnTo>
                      <a:pt x="1" y="52"/>
                    </a:lnTo>
                    <a:lnTo>
                      <a:pt x="310" y="198"/>
                    </a:lnTo>
                    <a:lnTo>
                      <a:pt x="1" y="343"/>
                    </a:lnTo>
                    <a:lnTo>
                      <a:pt x="18" y="395"/>
                    </a:lnTo>
                    <a:lnTo>
                      <a:pt x="387" y="215"/>
                    </a:lnTo>
                    <a:cubicBezTo>
                      <a:pt x="387" y="215"/>
                      <a:pt x="395" y="198"/>
                      <a:pt x="395" y="189"/>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0" name="Google Shape;3373;p46"/>
              <p:cNvSpPr/>
              <p:nvPr/>
            </p:nvSpPr>
            <p:spPr>
              <a:xfrm>
                <a:off x="2147475" y="2490500"/>
                <a:ext cx="9875" cy="9675"/>
              </a:xfrm>
              <a:custGeom>
                <a:avLst/>
                <a:gdLst/>
                <a:ahLst/>
                <a:cxnLst/>
                <a:rect l="l" t="t" r="r" b="b"/>
                <a:pathLst>
                  <a:path w="395" h="387" extrusionOk="0">
                    <a:moveTo>
                      <a:pt x="378" y="0"/>
                    </a:moveTo>
                    <a:lnTo>
                      <a:pt x="9" y="172"/>
                    </a:lnTo>
                    <a:cubicBezTo>
                      <a:pt x="9" y="172"/>
                      <a:pt x="0" y="189"/>
                      <a:pt x="0" y="198"/>
                    </a:cubicBezTo>
                    <a:cubicBezTo>
                      <a:pt x="0" y="206"/>
                      <a:pt x="0" y="215"/>
                      <a:pt x="9" y="215"/>
                    </a:cubicBezTo>
                    <a:lnTo>
                      <a:pt x="378" y="386"/>
                    </a:lnTo>
                    <a:lnTo>
                      <a:pt x="395" y="343"/>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1" name="Google Shape;3374;p46"/>
              <p:cNvSpPr/>
              <p:nvPr/>
            </p:nvSpPr>
            <p:spPr>
              <a:xfrm>
                <a:off x="2147475" y="2499075"/>
                <a:ext cx="9875" cy="9675"/>
              </a:xfrm>
              <a:custGeom>
                <a:avLst/>
                <a:gdLst/>
                <a:ahLst/>
                <a:cxnLst/>
                <a:rect l="l" t="t" r="r" b="b"/>
                <a:pathLst>
                  <a:path w="395" h="387" extrusionOk="0">
                    <a:moveTo>
                      <a:pt x="378" y="0"/>
                    </a:moveTo>
                    <a:lnTo>
                      <a:pt x="9" y="172"/>
                    </a:lnTo>
                    <a:cubicBezTo>
                      <a:pt x="9" y="172"/>
                      <a:pt x="0" y="181"/>
                      <a:pt x="0" y="198"/>
                    </a:cubicBezTo>
                    <a:cubicBezTo>
                      <a:pt x="0" y="206"/>
                      <a:pt x="0" y="215"/>
                      <a:pt x="9" y="215"/>
                    </a:cubicBezTo>
                    <a:lnTo>
                      <a:pt x="378" y="386"/>
                    </a:lnTo>
                    <a:lnTo>
                      <a:pt x="395" y="344"/>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2" name="Google Shape;3375;p46"/>
              <p:cNvSpPr/>
              <p:nvPr/>
            </p:nvSpPr>
            <p:spPr>
              <a:xfrm>
                <a:off x="2147475" y="2507425"/>
                <a:ext cx="9875" cy="9700"/>
              </a:xfrm>
              <a:custGeom>
                <a:avLst/>
                <a:gdLst/>
                <a:ahLst/>
                <a:cxnLst/>
                <a:rect l="l" t="t" r="r" b="b"/>
                <a:pathLst>
                  <a:path w="395" h="388" extrusionOk="0">
                    <a:moveTo>
                      <a:pt x="378" y="1"/>
                    </a:moveTo>
                    <a:lnTo>
                      <a:pt x="9" y="173"/>
                    </a:lnTo>
                    <a:cubicBezTo>
                      <a:pt x="9" y="173"/>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3" name="Google Shape;3376;p46"/>
              <p:cNvSpPr/>
              <p:nvPr/>
            </p:nvSpPr>
            <p:spPr>
              <a:xfrm>
                <a:off x="2147475" y="2516025"/>
                <a:ext cx="9875" cy="9675"/>
              </a:xfrm>
              <a:custGeom>
                <a:avLst/>
                <a:gdLst/>
                <a:ahLst/>
                <a:cxnLst/>
                <a:rect l="l" t="t" r="r" b="b"/>
                <a:pathLst>
                  <a:path w="395" h="387" extrusionOk="0">
                    <a:moveTo>
                      <a:pt x="378" y="0"/>
                    </a:moveTo>
                    <a:lnTo>
                      <a:pt x="9" y="172"/>
                    </a:lnTo>
                    <a:cubicBezTo>
                      <a:pt x="9" y="172"/>
                      <a:pt x="0" y="180"/>
                      <a:pt x="0" y="197"/>
                    </a:cubicBezTo>
                    <a:cubicBezTo>
                      <a:pt x="0" y="206"/>
                      <a:pt x="0" y="215"/>
                      <a:pt x="9" y="215"/>
                    </a:cubicBezTo>
                    <a:lnTo>
                      <a:pt x="378" y="386"/>
                    </a:lnTo>
                    <a:lnTo>
                      <a:pt x="395" y="343"/>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4" name="Google Shape;3377;p46"/>
              <p:cNvSpPr/>
              <p:nvPr/>
            </p:nvSpPr>
            <p:spPr>
              <a:xfrm>
                <a:off x="2147475" y="2524375"/>
                <a:ext cx="9875" cy="9675"/>
              </a:xfrm>
              <a:custGeom>
                <a:avLst/>
                <a:gdLst/>
                <a:ahLst/>
                <a:cxnLst/>
                <a:rect l="l" t="t" r="r" b="b"/>
                <a:pathLst>
                  <a:path w="395" h="387" extrusionOk="0">
                    <a:moveTo>
                      <a:pt x="378" y="1"/>
                    </a:moveTo>
                    <a:lnTo>
                      <a:pt x="9" y="172"/>
                    </a:lnTo>
                    <a:cubicBezTo>
                      <a:pt x="9" y="172"/>
                      <a:pt x="0" y="181"/>
                      <a:pt x="0" y="190"/>
                    </a:cubicBezTo>
                    <a:cubicBezTo>
                      <a:pt x="0" y="198"/>
                      <a:pt x="0" y="215"/>
                      <a:pt x="9" y="215"/>
                    </a:cubicBezTo>
                    <a:lnTo>
                      <a:pt x="378" y="387"/>
                    </a:lnTo>
                    <a:lnTo>
                      <a:pt x="395" y="344"/>
                    </a:lnTo>
                    <a:lnTo>
                      <a:pt x="86" y="198"/>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5" name="Google Shape;3378;p46"/>
              <p:cNvSpPr/>
              <p:nvPr/>
            </p:nvSpPr>
            <p:spPr>
              <a:xfrm>
                <a:off x="2147475" y="2523300"/>
                <a:ext cx="1300" cy="44225"/>
              </a:xfrm>
              <a:custGeom>
                <a:avLst/>
                <a:gdLst/>
                <a:ahLst/>
                <a:cxnLst/>
                <a:rect l="l" t="t" r="r" b="b"/>
                <a:pathLst>
                  <a:path w="52" h="1769" extrusionOk="0">
                    <a:moveTo>
                      <a:pt x="0" y="1"/>
                    </a:moveTo>
                    <a:lnTo>
                      <a:pt x="0"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6" name="Google Shape;3379;p46"/>
              <p:cNvSpPr/>
              <p:nvPr/>
            </p:nvSpPr>
            <p:spPr>
              <a:xfrm>
                <a:off x="21562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7" name="Google Shape;3380;p46"/>
              <p:cNvSpPr/>
              <p:nvPr/>
            </p:nvSpPr>
            <p:spPr>
              <a:xfrm>
                <a:off x="2165275" y="2523300"/>
                <a:ext cx="1525" cy="44225"/>
              </a:xfrm>
              <a:custGeom>
                <a:avLst/>
                <a:gdLst/>
                <a:ahLst/>
                <a:cxnLst/>
                <a:rect l="l" t="t" r="r" b="b"/>
                <a:pathLst>
                  <a:path w="61" h="1769" extrusionOk="0">
                    <a:moveTo>
                      <a:pt x="0" y="1"/>
                    </a:moveTo>
                    <a:lnTo>
                      <a:pt x="0" y="1768"/>
                    </a:lnTo>
                    <a:lnTo>
                      <a:pt x="60" y="1768"/>
                    </a:lnTo>
                    <a:lnTo>
                      <a:pt x="6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8" name="Google Shape;3381;p46"/>
              <p:cNvSpPr/>
              <p:nvPr/>
            </p:nvSpPr>
            <p:spPr>
              <a:xfrm>
                <a:off x="2156900" y="2524175"/>
                <a:ext cx="9900" cy="9875"/>
              </a:xfrm>
              <a:custGeom>
                <a:avLst/>
                <a:gdLst/>
                <a:ahLst/>
                <a:cxnLst/>
                <a:rect l="l" t="t" r="r" b="b"/>
                <a:pathLst>
                  <a:path w="396" h="395" extrusionOk="0">
                    <a:moveTo>
                      <a:pt x="18" y="0"/>
                    </a:moveTo>
                    <a:lnTo>
                      <a:pt x="1" y="52"/>
                    </a:lnTo>
                    <a:lnTo>
                      <a:pt x="310" y="198"/>
                    </a:lnTo>
                    <a:lnTo>
                      <a:pt x="1" y="343"/>
                    </a:lnTo>
                    <a:lnTo>
                      <a:pt x="18" y="395"/>
                    </a:lnTo>
                    <a:lnTo>
                      <a:pt x="387" y="215"/>
                    </a:lnTo>
                    <a:cubicBezTo>
                      <a:pt x="387" y="215"/>
                      <a:pt x="395" y="198"/>
                      <a:pt x="395" y="189"/>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499" name="Google Shape;3382;p46"/>
              <p:cNvSpPr/>
              <p:nvPr/>
            </p:nvSpPr>
            <p:spPr>
              <a:xfrm>
                <a:off x="2156900" y="2532325"/>
                <a:ext cx="9900" cy="10100"/>
              </a:xfrm>
              <a:custGeom>
                <a:avLst/>
                <a:gdLst/>
                <a:ahLst/>
                <a:cxnLst/>
                <a:rect l="l" t="t" r="r" b="b"/>
                <a:pathLst>
                  <a:path w="396" h="404" extrusionOk="0">
                    <a:moveTo>
                      <a:pt x="18" y="0"/>
                    </a:moveTo>
                    <a:lnTo>
                      <a:pt x="1" y="60"/>
                    </a:lnTo>
                    <a:lnTo>
                      <a:pt x="310" y="206"/>
                    </a:lnTo>
                    <a:lnTo>
                      <a:pt x="1" y="343"/>
                    </a:lnTo>
                    <a:lnTo>
                      <a:pt x="18" y="403"/>
                    </a:lnTo>
                    <a:lnTo>
                      <a:pt x="387" y="215"/>
                    </a:lnTo>
                    <a:cubicBezTo>
                      <a:pt x="387" y="215"/>
                      <a:pt x="395" y="206"/>
                      <a:pt x="395" y="198"/>
                    </a:cubicBezTo>
                    <a:cubicBezTo>
                      <a:pt x="395" y="189"/>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0" name="Google Shape;3383;p46"/>
              <p:cNvSpPr/>
              <p:nvPr/>
            </p:nvSpPr>
            <p:spPr>
              <a:xfrm>
                <a:off x="2156900" y="2540900"/>
                <a:ext cx="9900" cy="10100"/>
              </a:xfrm>
              <a:custGeom>
                <a:avLst/>
                <a:gdLst/>
                <a:ahLst/>
                <a:cxnLst/>
                <a:rect l="l" t="t" r="r" b="b"/>
                <a:pathLst>
                  <a:path w="396" h="404" extrusionOk="0">
                    <a:moveTo>
                      <a:pt x="18" y="0"/>
                    </a:moveTo>
                    <a:lnTo>
                      <a:pt x="1" y="60"/>
                    </a:lnTo>
                    <a:lnTo>
                      <a:pt x="310" y="206"/>
                    </a:lnTo>
                    <a:lnTo>
                      <a:pt x="1" y="344"/>
                    </a:lnTo>
                    <a:lnTo>
                      <a:pt x="18" y="404"/>
                    </a:lnTo>
                    <a:lnTo>
                      <a:pt x="387" y="215"/>
                    </a:lnTo>
                    <a:cubicBezTo>
                      <a:pt x="387" y="215"/>
                      <a:pt x="395" y="206"/>
                      <a:pt x="395" y="198"/>
                    </a:cubicBezTo>
                    <a:cubicBezTo>
                      <a:pt x="395" y="189"/>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1" name="Google Shape;3384;p46"/>
              <p:cNvSpPr/>
              <p:nvPr/>
            </p:nvSpPr>
            <p:spPr>
              <a:xfrm>
                <a:off x="2156900" y="2549275"/>
                <a:ext cx="9900" cy="9875"/>
              </a:xfrm>
              <a:custGeom>
                <a:avLst/>
                <a:gdLst/>
                <a:ahLst/>
                <a:cxnLst/>
                <a:rect l="l" t="t" r="r" b="b"/>
                <a:pathLst>
                  <a:path w="396" h="395" extrusionOk="0">
                    <a:moveTo>
                      <a:pt x="18" y="0"/>
                    </a:moveTo>
                    <a:lnTo>
                      <a:pt x="1" y="51"/>
                    </a:lnTo>
                    <a:lnTo>
                      <a:pt x="310" y="206"/>
                    </a:lnTo>
                    <a:lnTo>
                      <a:pt x="1" y="343"/>
                    </a:lnTo>
                    <a:lnTo>
                      <a:pt x="18" y="395"/>
                    </a:lnTo>
                    <a:lnTo>
                      <a:pt x="387" y="215"/>
                    </a:lnTo>
                    <a:cubicBezTo>
                      <a:pt x="387" y="215"/>
                      <a:pt x="395" y="206"/>
                      <a:pt x="395" y="197"/>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2" name="Google Shape;3385;p46"/>
              <p:cNvSpPr/>
              <p:nvPr/>
            </p:nvSpPr>
            <p:spPr>
              <a:xfrm>
                <a:off x="2156900" y="2557850"/>
                <a:ext cx="9900" cy="9875"/>
              </a:xfrm>
              <a:custGeom>
                <a:avLst/>
                <a:gdLst/>
                <a:ahLst/>
                <a:cxnLst/>
                <a:rect l="l" t="t" r="r" b="b"/>
                <a:pathLst>
                  <a:path w="396" h="395" extrusionOk="0">
                    <a:moveTo>
                      <a:pt x="18" y="0"/>
                    </a:moveTo>
                    <a:lnTo>
                      <a:pt x="1" y="52"/>
                    </a:lnTo>
                    <a:lnTo>
                      <a:pt x="310" y="206"/>
                    </a:lnTo>
                    <a:lnTo>
                      <a:pt x="1" y="343"/>
                    </a:lnTo>
                    <a:lnTo>
                      <a:pt x="18" y="395"/>
                    </a:lnTo>
                    <a:lnTo>
                      <a:pt x="387" y="215"/>
                    </a:lnTo>
                    <a:cubicBezTo>
                      <a:pt x="387" y="215"/>
                      <a:pt x="395" y="206"/>
                      <a:pt x="395" y="198"/>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3" name="Google Shape;3386;p46"/>
              <p:cNvSpPr/>
              <p:nvPr/>
            </p:nvSpPr>
            <p:spPr>
              <a:xfrm>
                <a:off x="2147475" y="2524375"/>
                <a:ext cx="9875" cy="9675"/>
              </a:xfrm>
              <a:custGeom>
                <a:avLst/>
                <a:gdLst/>
                <a:ahLst/>
                <a:cxnLst/>
                <a:rect l="l" t="t" r="r" b="b"/>
                <a:pathLst>
                  <a:path w="395" h="387" extrusionOk="0">
                    <a:moveTo>
                      <a:pt x="378" y="1"/>
                    </a:moveTo>
                    <a:lnTo>
                      <a:pt x="9" y="172"/>
                    </a:lnTo>
                    <a:cubicBezTo>
                      <a:pt x="9" y="172"/>
                      <a:pt x="0" y="181"/>
                      <a:pt x="0" y="190"/>
                    </a:cubicBezTo>
                    <a:cubicBezTo>
                      <a:pt x="0" y="198"/>
                      <a:pt x="0" y="215"/>
                      <a:pt x="9" y="215"/>
                    </a:cubicBezTo>
                    <a:lnTo>
                      <a:pt x="378" y="387"/>
                    </a:lnTo>
                    <a:lnTo>
                      <a:pt x="395" y="344"/>
                    </a:lnTo>
                    <a:lnTo>
                      <a:pt x="86" y="198"/>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4" name="Google Shape;3387;p46"/>
              <p:cNvSpPr/>
              <p:nvPr/>
            </p:nvSpPr>
            <p:spPr>
              <a:xfrm>
                <a:off x="2147475" y="2532525"/>
                <a:ext cx="9875" cy="9900"/>
              </a:xfrm>
              <a:custGeom>
                <a:avLst/>
                <a:gdLst/>
                <a:ahLst/>
                <a:cxnLst/>
                <a:rect l="l" t="t" r="r" b="b"/>
                <a:pathLst>
                  <a:path w="395" h="396" extrusionOk="0">
                    <a:moveTo>
                      <a:pt x="378" y="1"/>
                    </a:moveTo>
                    <a:lnTo>
                      <a:pt x="9" y="172"/>
                    </a:lnTo>
                    <a:cubicBezTo>
                      <a:pt x="9" y="172"/>
                      <a:pt x="0" y="190"/>
                      <a:pt x="0" y="198"/>
                    </a:cubicBezTo>
                    <a:cubicBezTo>
                      <a:pt x="0" y="207"/>
                      <a:pt x="0" y="224"/>
                      <a:pt x="9" y="224"/>
                    </a:cubicBezTo>
                    <a:lnTo>
                      <a:pt x="378" y="395"/>
                    </a:lnTo>
                    <a:lnTo>
                      <a:pt x="395" y="344"/>
                    </a:lnTo>
                    <a:lnTo>
                      <a:pt x="86" y="207"/>
                    </a:lnTo>
                    <a:lnTo>
                      <a:pt x="395"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5" name="Google Shape;3388;p46"/>
              <p:cNvSpPr/>
              <p:nvPr/>
            </p:nvSpPr>
            <p:spPr>
              <a:xfrm>
                <a:off x="2147475" y="2541100"/>
                <a:ext cx="9875" cy="9900"/>
              </a:xfrm>
              <a:custGeom>
                <a:avLst/>
                <a:gdLst/>
                <a:ahLst/>
                <a:cxnLst/>
                <a:rect l="l" t="t" r="r" b="b"/>
                <a:pathLst>
                  <a:path w="395" h="396" extrusionOk="0">
                    <a:moveTo>
                      <a:pt x="378" y="1"/>
                    </a:moveTo>
                    <a:lnTo>
                      <a:pt x="9" y="173"/>
                    </a:lnTo>
                    <a:cubicBezTo>
                      <a:pt x="9" y="173"/>
                      <a:pt x="0" y="190"/>
                      <a:pt x="0" y="198"/>
                    </a:cubicBezTo>
                    <a:cubicBezTo>
                      <a:pt x="0" y="207"/>
                      <a:pt x="0" y="224"/>
                      <a:pt x="9" y="224"/>
                    </a:cubicBezTo>
                    <a:lnTo>
                      <a:pt x="378" y="396"/>
                    </a:lnTo>
                    <a:lnTo>
                      <a:pt x="395" y="344"/>
                    </a:lnTo>
                    <a:lnTo>
                      <a:pt x="86" y="207"/>
                    </a:lnTo>
                    <a:lnTo>
                      <a:pt x="395"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6" name="Google Shape;3389;p46"/>
              <p:cNvSpPr/>
              <p:nvPr/>
            </p:nvSpPr>
            <p:spPr>
              <a:xfrm>
                <a:off x="2147475" y="2549475"/>
                <a:ext cx="9875" cy="9675"/>
              </a:xfrm>
              <a:custGeom>
                <a:avLst/>
                <a:gdLst/>
                <a:ahLst/>
                <a:cxnLst/>
                <a:rect l="l" t="t" r="r" b="b"/>
                <a:pathLst>
                  <a:path w="395" h="387" extrusionOk="0">
                    <a:moveTo>
                      <a:pt x="378" y="1"/>
                    </a:moveTo>
                    <a:lnTo>
                      <a:pt x="9" y="172"/>
                    </a:lnTo>
                    <a:cubicBezTo>
                      <a:pt x="9" y="172"/>
                      <a:pt x="0" y="189"/>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7" name="Google Shape;3390;p46"/>
              <p:cNvSpPr/>
              <p:nvPr/>
            </p:nvSpPr>
            <p:spPr>
              <a:xfrm>
                <a:off x="2147475" y="2558050"/>
                <a:ext cx="9875" cy="9675"/>
              </a:xfrm>
              <a:custGeom>
                <a:avLst/>
                <a:gdLst/>
                <a:ahLst/>
                <a:cxnLst/>
                <a:rect l="l" t="t" r="r" b="b"/>
                <a:pathLst>
                  <a:path w="395" h="387" extrusionOk="0">
                    <a:moveTo>
                      <a:pt x="378" y="1"/>
                    </a:moveTo>
                    <a:lnTo>
                      <a:pt x="9" y="172"/>
                    </a:lnTo>
                    <a:cubicBezTo>
                      <a:pt x="9" y="172"/>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8" name="Google Shape;3391;p46"/>
              <p:cNvSpPr/>
              <p:nvPr/>
            </p:nvSpPr>
            <p:spPr>
              <a:xfrm>
                <a:off x="2147477" y="2556354"/>
                <a:ext cx="1300" cy="26399"/>
              </a:xfrm>
              <a:custGeom>
                <a:avLst/>
                <a:gdLst/>
                <a:ahLst/>
                <a:cxnLst/>
                <a:rect l="l" t="t" r="r" b="b"/>
                <a:pathLst>
                  <a:path w="52" h="1074" extrusionOk="0">
                    <a:moveTo>
                      <a:pt x="0" y="1"/>
                    </a:moveTo>
                    <a:lnTo>
                      <a:pt x="0"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09" name="Google Shape;3392;p46"/>
              <p:cNvSpPr/>
              <p:nvPr/>
            </p:nvSpPr>
            <p:spPr>
              <a:xfrm>
                <a:off x="2156252" y="2556354"/>
                <a:ext cx="1325" cy="26399"/>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0" name="Google Shape;3393;p46"/>
              <p:cNvSpPr/>
              <p:nvPr/>
            </p:nvSpPr>
            <p:spPr>
              <a:xfrm>
                <a:off x="2165277" y="2556354"/>
                <a:ext cx="1525" cy="26399"/>
              </a:xfrm>
              <a:custGeom>
                <a:avLst/>
                <a:gdLst/>
                <a:ahLst/>
                <a:cxnLst/>
                <a:rect l="l" t="t" r="r" b="b"/>
                <a:pathLst>
                  <a:path w="61" h="1074" extrusionOk="0">
                    <a:moveTo>
                      <a:pt x="0" y="1"/>
                    </a:moveTo>
                    <a:lnTo>
                      <a:pt x="0" y="1073"/>
                    </a:lnTo>
                    <a:lnTo>
                      <a:pt x="60" y="1073"/>
                    </a:lnTo>
                    <a:lnTo>
                      <a:pt x="6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1" name="Google Shape;3394;p46"/>
              <p:cNvSpPr/>
              <p:nvPr/>
            </p:nvSpPr>
            <p:spPr>
              <a:xfrm>
                <a:off x="2156900" y="2557850"/>
                <a:ext cx="9900" cy="9875"/>
              </a:xfrm>
              <a:custGeom>
                <a:avLst/>
                <a:gdLst/>
                <a:ahLst/>
                <a:cxnLst/>
                <a:rect l="l" t="t" r="r" b="b"/>
                <a:pathLst>
                  <a:path w="396" h="395" extrusionOk="0">
                    <a:moveTo>
                      <a:pt x="18" y="0"/>
                    </a:moveTo>
                    <a:lnTo>
                      <a:pt x="1" y="52"/>
                    </a:lnTo>
                    <a:lnTo>
                      <a:pt x="310" y="206"/>
                    </a:lnTo>
                    <a:lnTo>
                      <a:pt x="1" y="343"/>
                    </a:lnTo>
                    <a:lnTo>
                      <a:pt x="18" y="395"/>
                    </a:lnTo>
                    <a:lnTo>
                      <a:pt x="387" y="215"/>
                    </a:lnTo>
                    <a:cubicBezTo>
                      <a:pt x="387" y="215"/>
                      <a:pt x="395" y="206"/>
                      <a:pt x="395" y="198"/>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2" name="Google Shape;3395;p46"/>
              <p:cNvSpPr/>
              <p:nvPr/>
            </p:nvSpPr>
            <p:spPr>
              <a:xfrm>
                <a:off x="2156900" y="2566200"/>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0"/>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3" name="Google Shape;3396;p46"/>
              <p:cNvSpPr/>
              <p:nvPr/>
            </p:nvSpPr>
            <p:spPr>
              <a:xfrm>
                <a:off x="2156902" y="2574775"/>
                <a:ext cx="9900" cy="8177"/>
              </a:xfrm>
              <a:custGeom>
                <a:avLst/>
                <a:gdLst/>
                <a:ahLst/>
                <a:cxnLst/>
                <a:rect l="l" t="t" r="r" b="b"/>
                <a:pathLst>
                  <a:path w="396" h="396" extrusionOk="0">
                    <a:moveTo>
                      <a:pt x="18" y="1"/>
                    </a:moveTo>
                    <a:lnTo>
                      <a:pt x="1" y="52"/>
                    </a:lnTo>
                    <a:lnTo>
                      <a:pt x="310" y="207"/>
                    </a:lnTo>
                    <a:lnTo>
                      <a:pt x="1" y="344"/>
                    </a:lnTo>
                    <a:lnTo>
                      <a:pt x="18" y="396"/>
                    </a:lnTo>
                    <a:lnTo>
                      <a:pt x="387" y="215"/>
                    </a:lnTo>
                    <a:cubicBezTo>
                      <a:pt x="387" y="215"/>
                      <a:pt x="395" y="207"/>
                      <a:pt x="395" y="190"/>
                    </a:cubicBezTo>
                    <a:cubicBezTo>
                      <a:pt x="395" y="181"/>
                      <a:pt x="395" y="173"/>
                      <a:pt x="387" y="173"/>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4" name="Google Shape;3397;p46"/>
              <p:cNvSpPr/>
              <p:nvPr/>
            </p:nvSpPr>
            <p:spPr>
              <a:xfrm>
                <a:off x="2147475" y="2558050"/>
                <a:ext cx="9875" cy="9675"/>
              </a:xfrm>
              <a:custGeom>
                <a:avLst/>
                <a:gdLst/>
                <a:ahLst/>
                <a:cxnLst/>
                <a:rect l="l" t="t" r="r" b="b"/>
                <a:pathLst>
                  <a:path w="395" h="387" extrusionOk="0">
                    <a:moveTo>
                      <a:pt x="378" y="1"/>
                    </a:moveTo>
                    <a:lnTo>
                      <a:pt x="9" y="172"/>
                    </a:lnTo>
                    <a:cubicBezTo>
                      <a:pt x="9" y="172"/>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 name="Google Shape;3398;p46"/>
              <p:cNvSpPr/>
              <p:nvPr/>
            </p:nvSpPr>
            <p:spPr>
              <a:xfrm>
                <a:off x="2147475" y="2566425"/>
                <a:ext cx="9875" cy="9675"/>
              </a:xfrm>
              <a:custGeom>
                <a:avLst/>
                <a:gdLst/>
                <a:ahLst/>
                <a:cxnLst/>
                <a:rect l="l" t="t" r="r" b="b"/>
                <a:pathLst>
                  <a:path w="395" h="387" extrusionOk="0">
                    <a:moveTo>
                      <a:pt x="378" y="0"/>
                    </a:moveTo>
                    <a:lnTo>
                      <a:pt x="9" y="172"/>
                    </a:lnTo>
                    <a:cubicBezTo>
                      <a:pt x="9" y="172"/>
                      <a:pt x="0" y="181"/>
                      <a:pt x="0" y="198"/>
                    </a:cubicBezTo>
                    <a:cubicBezTo>
                      <a:pt x="0" y="206"/>
                      <a:pt x="0" y="215"/>
                      <a:pt x="9" y="215"/>
                    </a:cubicBezTo>
                    <a:lnTo>
                      <a:pt x="378" y="386"/>
                    </a:lnTo>
                    <a:lnTo>
                      <a:pt x="395" y="344"/>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 name="Google Shape;3399;p46"/>
              <p:cNvSpPr/>
              <p:nvPr/>
            </p:nvSpPr>
            <p:spPr>
              <a:xfrm>
                <a:off x="2147477" y="2574960"/>
                <a:ext cx="9875" cy="7992"/>
              </a:xfrm>
              <a:custGeom>
                <a:avLst/>
                <a:gdLst/>
                <a:ahLst/>
                <a:cxnLst/>
                <a:rect l="l" t="t" r="r" b="b"/>
                <a:pathLst>
                  <a:path w="395" h="387" extrusionOk="0">
                    <a:moveTo>
                      <a:pt x="378" y="1"/>
                    </a:moveTo>
                    <a:lnTo>
                      <a:pt x="9" y="172"/>
                    </a:lnTo>
                    <a:cubicBezTo>
                      <a:pt x="9" y="172"/>
                      <a:pt x="0" y="181"/>
                      <a:pt x="0" y="198"/>
                    </a:cubicBezTo>
                    <a:cubicBezTo>
                      <a:pt x="0" y="206"/>
                      <a:pt x="0" y="215"/>
                      <a:pt x="9" y="215"/>
                    </a:cubicBezTo>
                    <a:lnTo>
                      <a:pt x="378" y="387"/>
                    </a:lnTo>
                    <a:lnTo>
                      <a:pt x="395" y="344"/>
                    </a:lnTo>
                    <a:lnTo>
                      <a:pt x="86" y="206"/>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 name="Google Shape;3400;p46"/>
              <p:cNvSpPr/>
              <p:nvPr/>
            </p:nvSpPr>
            <p:spPr>
              <a:xfrm>
                <a:off x="22613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 name="Google Shape;3401;p46"/>
              <p:cNvSpPr/>
              <p:nvPr/>
            </p:nvSpPr>
            <p:spPr>
              <a:xfrm>
                <a:off x="22523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 name="Google Shape;3402;p46"/>
              <p:cNvSpPr/>
              <p:nvPr/>
            </p:nvSpPr>
            <p:spPr>
              <a:xfrm>
                <a:off x="2243125"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 name="Google Shape;3403;p46"/>
              <p:cNvSpPr/>
              <p:nvPr/>
            </p:nvSpPr>
            <p:spPr>
              <a:xfrm>
                <a:off x="2243350" y="2490500"/>
                <a:ext cx="10100" cy="9675"/>
              </a:xfrm>
              <a:custGeom>
                <a:avLst/>
                <a:gdLst/>
                <a:ahLst/>
                <a:cxnLst/>
                <a:rect l="l" t="t" r="r" b="b"/>
                <a:pathLst>
                  <a:path w="404" h="387" extrusionOk="0">
                    <a:moveTo>
                      <a:pt x="378" y="0"/>
                    </a:moveTo>
                    <a:lnTo>
                      <a:pt x="17" y="172"/>
                    </a:lnTo>
                    <a:cubicBezTo>
                      <a:pt x="17" y="172"/>
                      <a:pt x="0" y="189"/>
                      <a:pt x="0" y="198"/>
                    </a:cubicBezTo>
                    <a:cubicBezTo>
                      <a:pt x="0" y="206"/>
                      <a:pt x="0" y="215"/>
                      <a:pt x="17" y="215"/>
                    </a:cubicBezTo>
                    <a:lnTo>
                      <a:pt x="378" y="386"/>
                    </a:lnTo>
                    <a:lnTo>
                      <a:pt x="404" y="343"/>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 name="Google Shape;3404;p46"/>
              <p:cNvSpPr/>
              <p:nvPr/>
            </p:nvSpPr>
            <p:spPr>
              <a:xfrm>
                <a:off x="2243350" y="2499075"/>
                <a:ext cx="10100" cy="9675"/>
              </a:xfrm>
              <a:custGeom>
                <a:avLst/>
                <a:gdLst/>
                <a:ahLst/>
                <a:cxnLst/>
                <a:rect l="l" t="t" r="r" b="b"/>
                <a:pathLst>
                  <a:path w="404" h="387" extrusionOk="0">
                    <a:moveTo>
                      <a:pt x="378" y="0"/>
                    </a:moveTo>
                    <a:lnTo>
                      <a:pt x="17" y="172"/>
                    </a:lnTo>
                    <a:cubicBezTo>
                      <a:pt x="17" y="172"/>
                      <a:pt x="0" y="181"/>
                      <a:pt x="0" y="198"/>
                    </a:cubicBezTo>
                    <a:cubicBezTo>
                      <a:pt x="0" y="206"/>
                      <a:pt x="0" y="215"/>
                      <a:pt x="17" y="215"/>
                    </a:cubicBezTo>
                    <a:lnTo>
                      <a:pt x="378" y="386"/>
                    </a:lnTo>
                    <a:lnTo>
                      <a:pt x="404" y="344"/>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 name="Google Shape;3405;p46"/>
              <p:cNvSpPr/>
              <p:nvPr/>
            </p:nvSpPr>
            <p:spPr>
              <a:xfrm>
                <a:off x="2243350" y="2507425"/>
                <a:ext cx="10100" cy="9700"/>
              </a:xfrm>
              <a:custGeom>
                <a:avLst/>
                <a:gdLst/>
                <a:ahLst/>
                <a:cxnLst/>
                <a:rect l="l" t="t" r="r" b="b"/>
                <a:pathLst>
                  <a:path w="404" h="388" extrusionOk="0">
                    <a:moveTo>
                      <a:pt x="378" y="1"/>
                    </a:moveTo>
                    <a:lnTo>
                      <a:pt x="17" y="173"/>
                    </a:lnTo>
                    <a:cubicBezTo>
                      <a:pt x="17" y="173"/>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 name="Google Shape;3406;p46"/>
              <p:cNvSpPr/>
              <p:nvPr/>
            </p:nvSpPr>
            <p:spPr>
              <a:xfrm>
                <a:off x="2243350" y="2516025"/>
                <a:ext cx="10100" cy="9675"/>
              </a:xfrm>
              <a:custGeom>
                <a:avLst/>
                <a:gdLst/>
                <a:ahLst/>
                <a:cxnLst/>
                <a:rect l="l" t="t" r="r" b="b"/>
                <a:pathLst>
                  <a:path w="404" h="387" extrusionOk="0">
                    <a:moveTo>
                      <a:pt x="378" y="0"/>
                    </a:moveTo>
                    <a:lnTo>
                      <a:pt x="17" y="172"/>
                    </a:lnTo>
                    <a:cubicBezTo>
                      <a:pt x="17" y="172"/>
                      <a:pt x="0" y="180"/>
                      <a:pt x="0" y="197"/>
                    </a:cubicBezTo>
                    <a:cubicBezTo>
                      <a:pt x="0" y="206"/>
                      <a:pt x="0" y="215"/>
                      <a:pt x="17" y="215"/>
                    </a:cubicBezTo>
                    <a:lnTo>
                      <a:pt x="378" y="386"/>
                    </a:lnTo>
                    <a:lnTo>
                      <a:pt x="404" y="343"/>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 name="Google Shape;3407;p46"/>
              <p:cNvSpPr/>
              <p:nvPr/>
            </p:nvSpPr>
            <p:spPr>
              <a:xfrm>
                <a:off x="2243350" y="2524375"/>
                <a:ext cx="10100" cy="9675"/>
              </a:xfrm>
              <a:custGeom>
                <a:avLst/>
                <a:gdLst/>
                <a:ahLst/>
                <a:cxnLst/>
                <a:rect l="l" t="t" r="r" b="b"/>
                <a:pathLst>
                  <a:path w="404" h="387" extrusionOk="0">
                    <a:moveTo>
                      <a:pt x="378" y="1"/>
                    </a:moveTo>
                    <a:lnTo>
                      <a:pt x="17" y="172"/>
                    </a:lnTo>
                    <a:cubicBezTo>
                      <a:pt x="17" y="172"/>
                      <a:pt x="0" y="181"/>
                      <a:pt x="0" y="190"/>
                    </a:cubicBezTo>
                    <a:cubicBezTo>
                      <a:pt x="0" y="198"/>
                      <a:pt x="0" y="215"/>
                      <a:pt x="17" y="215"/>
                    </a:cubicBezTo>
                    <a:lnTo>
                      <a:pt x="378" y="387"/>
                    </a:lnTo>
                    <a:lnTo>
                      <a:pt x="404" y="344"/>
                    </a:lnTo>
                    <a:lnTo>
                      <a:pt x="86" y="198"/>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 name="Google Shape;3408;p46"/>
              <p:cNvSpPr/>
              <p:nvPr/>
            </p:nvSpPr>
            <p:spPr>
              <a:xfrm>
                <a:off x="2252775" y="2490275"/>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8"/>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 name="Google Shape;3409;p46"/>
              <p:cNvSpPr/>
              <p:nvPr/>
            </p:nvSpPr>
            <p:spPr>
              <a:xfrm>
                <a:off x="2252775" y="2498850"/>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8"/>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 name="Google Shape;3410;p46"/>
              <p:cNvSpPr/>
              <p:nvPr/>
            </p:nvSpPr>
            <p:spPr>
              <a:xfrm>
                <a:off x="2252775" y="2507225"/>
                <a:ext cx="9900" cy="9900"/>
              </a:xfrm>
              <a:custGeom>
                <a:avLst/>
                <a:gdLst/>
                <a:ahLst/>
                <a:cxnLst/>
                <a:rect l="l" t="t" r="r" b="b"/>
                <a:pathLst>
                  <a:path w="396" h="396" extrusionOk="0">
                    <a:moveTo>
                      <a:pt x="27" y="0"/>
                    </a:moveTo>
                    <a:lnTo>
                      <a:pt x="1" y="52"/>
                    </a:lnTo>
                    <a:lnTo>
                      <a:pt x="310" y="206"/>
                    </a:lnTo>
                    <a:lnTo>
                      <a:pt x="1" y="344"/>
                    </a:lnTo>
                    <a:lnTo>
                      <a:pt x="27" y="395"/>
                    </a:lnTo>
                    <a:lnTo>
                      <a:pt x="387" y="215"/>
                    </a:lnTo>
                    <a:cubicBezTo>
                      <a:pt x="387" y="215"/>
                      <a:pt x="395" y="206"/>
                      <a:pt x="395" y="189"/>
                    </a:cubicBezTo>
                    <a:cubicBezTo>
                      <a:pt x="395" y="181"/>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 name="Google Shape;3411;p46"/>
              <p:cNvSpPr/>
              <p:nvPr/>
            </p:nvSpPr>
            <p:spPr>
              <a:xfrm>
                <a:off x="2252775" y="2515800"/>
                <a:ext cx="9900" cy="9900"/>
              </a:xfrm>
              <a:custGeom>
                <a:avLst/>
                <a:gdLst/>
                <a:ahLst/>
                <a:cxnLst/>
                <a:rect l="l" t="t" r="r" b="b"/>
                <a:pathLst>
                  <a:path w="396" h="396" extrusionOk="0">
                    <a:moveTo>
                      <a:pt x="27" y="1"/>
                    </a:moveTo>
                    <a:lnTo>
                      <a:pt x="1" y="52"/>
                    </a:lnTo>
                    <a:lnTo>
                      <a:pt x="310" y="206"/>
                    </a:lnTo>
                    <a:lnTo>
                      <a:pt x="1" y="344"/>
                    </a:lnTo>
                    <a:lnTo>
                      <a:pt x="27" y="395"/>
                    </a:lnTo>
                    <a:lnTo>
                      <a:pt x="387" y="215"/>
                    </a:lnTo>
                    <a:cubicBezTo>
                      <a:pt x="387" y="215"/>
                      <a:pt x="395" y="206"/>
                      <a:pt x="395" y="189"/>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 name="Google Shape;3412;p46"/>
              <p:cNvSpPr/>
              <p:nvPr/>
            </p:nvSpPr>
            <p:spPr>
              <a:xfrm>
                <a:off x="2252775" y="2524175"/>
                <a:ext cx="9900" cy="9875"/>
              </a:xfrm>
              <a:custGeom>
                <a:avLst/>
                <a:gdLst/>
                <a:ahLst/>
                <a:cxnLst/>
                <a:rect l="l" t="t" r="r" b="b"/>
                <a:pathLst>
                  <a:path w="396" h="395" extrusionOk="0">
                    <a:moveTo>
                      <a:pt x="27" y="0"/>
                    </a:moveTo>
                    <a:lnTo>
                      <a:pt x="1" y="52"/>
                    </a:lnTo>
                    <a:lnTo>
                      <a:pt x="310" y="198"/>
                    </a:lnTo>
                    <a:lnTo>
                      <a:pt x="1" y="343"/>
                    </a:lnTo>
                    <a:lnTo>
                      <a:pt x="27" y="395"/>
                    </a:lnTo>
                    <a:lnTo>
                      <a:pt x="387" y="215"/>
                    </a:lnTo>
                    <a:cubicBezTo>
                      <a:pt x="387" y="215"/>
                      <a:pt x="395" y="198"/>
                      <a:pt x="395" y="189"/>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 name="Google Shape;3413;p46"/>
              <p:cNvSpPr/>
              <p:nvPr/>
            </p:nvSpPr>
            <p:spPr>
              <a:xfrm>
                <a:off x="22613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 name="Google Shape;3414;p46"/>
              <p:cNvSpPr/>
              <p:nvPr/>
            </p:nvSpPr>
            <p:spPr>
              <a:xfrm>
                <a:off x="22523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 name="Google Shape;3415;p46"/>
              <p:cNvSpPr/>
              <p:nvPr/>
            </p:nvSpPr>
            <p:spPr>
              <a:xfrm>
                <a:off x="2243125"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 name="Google Shape;3416;p46"/>
              <p:cNvSpPr/>
              <p:nvPr/>
            </p:nvSpPr>
            <p:spPr>
              <a:xfrm>
                <a:off x="2243350" y="2524375"/>
                <a:ext cx="10100" cy="9675"/>
              </a:xfrm>
              <a:custGeom>
                <a:avLst/>
                <a:gdLst/>
                <a:ahLst/>
                <a:cxnLst/>
                <a:rect l="l" t="t" r="r" b="b"/>
                <a:pathLst>
                  <a:path w="404" h="387" extrusionOk="0">
                    <a:moveTo>
                      <a:pt x="378" y="1"/>
                    </a:moveTo>
                    <a:lnTo>
                      <a:pt x="17" y="172"/>
                    </a:lnTo>
                    <a:cubicBezTo>
                      <a:pt x="17" y="172"/>
                      <a:pt x="0" y="181"/>
                      <a:pt x="0" y="190"/>
                    </a:cubicBezTo>
                    <a:cubicBezTo>
                      <a:pt x="0" y="198"/>
                      <a:pt x="0" y="215"/>
                      <a:pt x="17" y="215"/>
                    </a:cubicBezTo>
                    <a:lnTo>
                      <a:pt x="378" y="387"/>
                    </a:lnTo>
                    <a:lnTo>
                      <a:pt x="404" y="344"/>
                    </a:lnTo>
                    <a:lnTo>
                      <a:pt x="86" y="198"/>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 name="Google Shape;3417;p46"/>
              <p:cNvSpPr/>
              <p:nvPr/>
            </p:nvSpPr>
            <p:spPr>
              <a:xfrm>
                <a:off x="2243350" y="2532525"/>
                <a:ext cx="10100" cy="9900"/>
              </a:xfrm>
              <a:custGeom>
                <a:avLst/>
                <a:gdLst/>
                <a:ahLst/>
                <a:cxnLst/>
                <a:rect l="l" t="t" r="r" b="b"/>
                <a:pathLst>
                  <a:path w="404" h="396" extrusionOk="0">
                    <a:moveTo>
                      <a:pt x="378" y="1"/>
                    </a:moveTo>
                    <a:lnTo>
                      <a:pt x="17" y="172"/>
                    </a:lnTo>
                    <a:cubicBezTo>
                      <a:pt x="17" y="172"/>
                      <a:pt x="0" y="190"/>
                      <a:pt x="0" y="198"/>
                    </a:cubicBezTo>
                    <a:cubicBezTo>
                      <a:pt x="0" y="207"/>
                      <a:pt x="0" y="224"/>
                      <a:pt x="17" y="224"/>
                    </a:cubicBezTo>
                    <a:lnTo>
                      <a:pt x="378" y="395"/>
                    </a:lnTo>
                    <a:lnTo>
                      <a:pt x="404" y="344"/>
                    </a:lnTo>
                    <a:lnTo>
                      <a:pt x="86" y="207"/>
                    </a:lnTo>
                    <a:lnTo>
                      <a:pt x="404"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 name="Google Shape;3418;p46"/>
              <p:cNvSpPr/>
              <p:nvPr/>
            </p:nvSpPr>
            <p:spPr>
              <a:xfrm>
                <a:off x="2243350" y="2541100"/>
                <a:ext cx="10100" cy="9900"/>
              </a:xfrm>
              <a:custGeom>
                <a:avLst/>
                <a:gdLst/>
                <a:ahLst/>
                <a:cxnLst/>
                <a:rect l="l" t="t" r="r" b="b"/>
                <a:pathLst>
                  <a:path w="404" h="396" extrusionOk="0">
                    <a:moveTo>
                      <a:pt x="378" y="1"/>
                    </a:moveTo>
                    <a:lnTo>
                      <a:pt x="17" y="173"/>
                    </a:lnTo>
                    <a:cubicBezTo>
                      <a:pt x="17" y="173"/>
                      <a:pt x="0" y="190"/>
                      <a:pt x="0" y="198"/>
                    </a:cubicBezTo>
                    <a:cubicBezTo>
                      <a:pt x="0" y="207"/>
                      <a:pt x="0" y="224"/>
                      <a:pt x="17" y="224"/>
                    </a:cubicBezTo>
                    <a:lnTo>
                      <a:pt x="378" y="396"/>
                    </a:lnTo>
                    <a:lnTo>
                      <a:pt x="404" y="344"/>
                    </a:lnTo>
                    <a:lnTo>
                      <a:pt x="86" y="207"/>
                    </a:lnTo>
                    <a:lnTo>
                      <a:pt x="404"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 name="Google Shape;3419;p46"/>
              <p:cNvSpPr/>
              <p:nvPr/>
            </p:nvSpPr>
            <p:spPr>
              <a:xfrm>
                <a:off x="2243350" y="2549475"/>
                <a:ext cx="10100" cy="9675"/>
              </a:xfrm>
              <a:custGeom>
                <a:avLst/>
                <a:gdLst/>
                <a:ahLst/>
                <a:cxnLst/>
                <a:rect l="l" t="t" r="r" b="b"/>
                <a:pathLst>
                  <a:path w="404" h="387" extrusionOk="0">
                    <a:moveTo>
                      <a:pt x="378" y="1"/>
                    </a:moveTo>
                    <a:lnTo>
                      <a:pt x="17" y="172"/>
                    </a:lnTo>
                    <a:cubicBezTo>
                      <a:pt x="17" y="172"/>
                      <a:pt x="0" y="189"/>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 name="Google Shape;3420;p46"/>
              <p:cNvSpPr/>
              <p:nvPr/>
            </p:nvSpPr>
            <p:spPr>
              <a:xfrm>
                <a:off x="2243350" y="2558050"/>
                <a:ext cx="10100" cy="9675"/>
              </a:xfrm>
              <a:custGeom>
                <a:avLst/>
                <a:gdLst/>
                <a:ahLst/>
                <a:cxnLst/>
                <a:rect l="l" t="t" r="r" b="b"/>
                <a:pathLst>
                  <a:path w="404" h="387" extrusionOk="0">
                    <a:moveTo>
                      <a:pt x="378" y="1"/>
                    </a:moveTo>
                    <a:lnTo>
                      <a:pt x="17" y="172"/>
                    </a:lnTo>
                    <a:cubicBezTo>
                      <a:pt x="17" y="172"/>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 name="Google Shape;3421;p46"/>
              <p:cNvSpPr/>
              <p:nvPr/>
            </p:nvSpPr>
            <p:spPr>
              <a:xfrm>
                <a:off x="2252775" y="2524175"/>
                <a:ext cx="9900" cy="9875"/>
              </a:xfrm>
              <a:custGeom>
                <a:avLst/>
                <a:gdLst/>
                <a:ahLst/>
                <a:cxnLst/>
                <a:rect l="l" t="t" r="r" b="b"/>
                <a:pathLst>
                  <a:path w="396" h="395" extrusionOk="0">
                    <a:moveTo>
                      <a:pt x="27" y="0"/>
                    </a:moveTo>
                    <a:lnTo>
                      <a:pt x="1" y="52"/>
                    </a:lnTo>
                    <a:lnTo>
                      <a:pt x="310" y="198"/>
                    </a:lnTo>
                    <a:lnTo>
                      <a:pt x="1" y="343"/>
                    </a:lnTo>
                    <a:lnTo>
                      <a:pt x="27" y="395"/>
                    </a:lnTo>
                    <a:lnTo>
                      <a:pt x="387" y="215"/>
                    </a:lnTo>
                    <a:cubicBezTo>
                      <a:pt x="387" y="215"/>
                      <a:pt x="395" y="198"/>
                      <a:pt x="395" y="189"/>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 name="Google Shape;3422;p46"/>
              <p:cNvSpPr/>
              <p:nvPr/>
            </p:nvSpPr>
            <p:spPr>
              <a:xfrm>
                <a:off x="2252775" y="2532325"/>
                <a:ext cx="9900" cy="10100"/>
              </a:xfrm>
              <a:custGeom>
                <a:avLst/>
                <a:gdLst/>
                <a:ahLst/>
                <a:cxnLst/>
                <a:rect l="l" t="t" r="r" b="b"/>
                <a:pathLst>
                  <a:path w="396" h="404" extrusionOk="0">
                    <a:moveTo>
                      <a:pt x="27" y="0"/>
                    </a:moveTo>
                    <a:lnTo>
                      <a:pt x="1" y="60"/>
                    </a:lnTo>
                    <a:lnTo>
                      <a:pt x="310" y="206"/>
                    </a:lnTo>
                    <a:lnTo>
                      <a:pt x="1" y="343"/>
                    </a:lnTo>
                    <a:lnTo>
                      <a:pt x="27" y="403"/>
                    </a:lnTo>
                    <a:lnTo>
                      <a:pt x="387" y="215"/>
                    </a:lnTo>
                    <a:cubicBezTo>
                      <a:pt x="387" y="215"/>
                      <a:pt x="395" y="206"/>
                      <a:pt x="395" y="198"/>
                    </a:cubicBezTo>
                    <a:cubicBezTo>
                      <a:pt x="395" y="189"/>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 name="Google Shape;3423;p46"/>
              <p:cNvSpPr/>
              <p:nvPr/>
            </p:nvSpPr>
            <p:spPr>
              <a:xfrm>
                <a:off x="2252775" y="2540900"/>
                <a:ext cx="9900" cy="10100"/>
              </a:xfrm>
              <a:custGeom>
                <a:avLst/>
                <a:gdLst/>
                <a:ahLst/>
                <a:cxnLst/>
                <a:rect l="l" t="t" r="r" b="b"/>
                <a:pathLst>
                  <a:path w="396" h="404" extrusionOk="0">
                    <a:moveTo>
                      <a:pt x="27" y="0"/>
                    </a:moveTo>
                    <a:lnTo>
                      <a:pt x="1" y="60"/>
                    </a:lnTo>
                    <a:lnTo>
                      <a:pt x="310" y="206"/>
                    </a:lnTo>
                    <a:lnTo>
                      <a:pt x="1" y="344"/>
                    </a:lnTo>
                    <a:lnTo>
                      <a:pt x="27" y="404"/>
                    </a:lnTo>
                    <a:lnTo>
                      <a:pt x="387" y="215"/>
                    </a:lnTo>
                    <a:cubicBezTo>
                      <a:pt x="387" y="215"/>
                      <a:pt x="395" y="206"/>
                      <a:pt x="395" y="198"/>
                    </a:cubicBezTo>
                    <a:cubicBezTo>
                      <a:pt x="395" y="189"/>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 name="Google Shape;3424;p46"/>
              <p:cNvSpPr/>
              <p:nvPr/>
            </p:nvSpPr>
            <p:spPr>
              <a:xfrm>
                <a:off x="2252775" y="2549275"/>
                <a:ext cx="9900" cy="9875"/>
              </a:xfrm>
              <a:custGeom>
                <a:avLst/>
                <a:gdLst/>
                <a:ahLst/>
                <a:cxnLst/>
                <a:rect l="l" t="t" r="r" b="b"/>
                <a:pathLst>
                  <a:path w="396" h="395" extrusionOk="0">
                    <a:moveTo>
                      <a:pt x="27" y="0"/>
                    </a:moveTo>
                    <a:lnTo>
                      <a:pt x="1" y="51"/>
                    </a:lnTo>
                    <a:lnTo>
                      <a:pt x="310" y="206"/>
                    </a:lnTo>
                    <a:lnTo>
                      <a:pt x="1" y="343"/>
                    </a:lnTo>
                    <a:lnTo>
                      <a:pt x="27" y="395"/>
                    </a:lnTo>
                    <a:lnTo>
                      <a:pt x="387" y="215"/>
                    </a:lnTo>
                    <a:cubicBezTo>
                      <a:pt x="387" y="215"/>
                      <a:pt x="395" y="206"/>
                      <a:pt x="395" y="197"/>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 name="Google Shape;3425;p46"/>
              <p:cNvSpPr/>
              <p:nvPr/>
            </p:nvSpPr>
            <p:spPr>
              <a:xfrm>
                <a:off x="2252775" y="2557850"/>
                <a:ext cx="9900" cy="9875"/>
              </a:xfrm>
              <a:custGeom>
                <a:avLst/>
                <a:gdLst/>
                <a:ahLst/>
                <a:cxnLst/>
                <a:rect l="l" t="t" r="r" b="b"/>
                <a:pathLst>
                  <a:path w="396" h="395" extrusionOk="0">
                    <a:moveTo>
                      <a:pt x="27" y="0"/>
                    </a:moveTo>
                    <a:lnTo>
                      <a:pt x="1" y="52"/>
                    </a:lnTo>
                    <a:lnTo>
                      <a:pt x="310" y="206"/>
                    </a:lnTo>
                    <a:lnTo>
                      <a:pt x="1" y="343"/>
                    </a:lnTo>
                    <a:lnTo>
                      <a:pt x="27" y="395"/>
                    </a:lnTo>
                    <a:lnTo>
                      <a:pt x="387" y="215"/>
                    </a:lnTo>
                    <a:cubicBezTo>
                      <a:pt x="387" y="215"/>
                      <a:pt x="395" y="206"/>
                      <a:pt x="395" y="198"/>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 name="Google Shape;3426;p46"/>
              <p:cNvSpPr/>
              <p:nvPr/>
            </p:nvSpPr>
            <p:spPr>
              <a:xfrm>
                <a:off x="2261350"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 name="Google Shape;3427;p46"/>
              <p:cNvSpPr/>
              <p:nvPr/>
            </p:nvSpPr>
            <p:spPr>
              <a:xfrm>
                <a:off x="2252350"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 name="Google Shape;3428;p46"/>
              <p:cNvSpPr/>
              <p:nvPr/>
            </p:nvSpPr>
            <p:spPr>
              <a:xfrm>
                <a:off x="2243125"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 name="Google Shape;3429;p46"/>
              <p:cNvSpPr/>
              <p:nvPr/>
            </p:nvSpPr>
            <p:spPr>
              <a:xfrm>
                <a:off x="2243350" y="2558050"/>
                <a:ext cx="10100" cy="9675"/>
              </a:xfrm>
              <a:custGeom>
                <a:avLst/>
                <a:gdLst/>
                <a:ahLst/>
                <a:cxnLst/>
                <a:rect l="l" t="t" r="r" b="b"/>
                <a:pathLst>
                  <a:path w="404" h="387" extrusionOk="0">
                    <a:moveTo>
                      <a:pt x="378" y="1"/>
                    </a:moveTo>
                    <a:lnTo>
                      <a:pt x="17" y="172"/>
                    </a:lnTo>
                    <a:cubicBezTo>
                      <a:pt x="17" y="172"/>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 name="Google Shape;3430;p46"/>
              <p:cNvSpPr/>
              <p:nvPr/>
            </p:nvSpPr>
            <p:spPr>
              <a:xfrm>
                <a:off x="2243350" y="2566425"/>
                <a:ext cx="10100" cy="9675"/>
              </a:xfrm>
              <a:custGeom>
                <a:avLst/>
                <a:gdLst/>
                <a:ahLst/>
                <a:cxnLst/>
                <a:rect l="l" t="t" r="r" b="b"/>
                <a:pathLst>
                  <a:path w="404" h="387" extrusionOk="0">
                    <a:moveTo>
                      <a:pt x="378" y="0"/>
                    </a:moveTo>
                    <a:lnTo>
                      <a:pt x="17" y="172"/>
                    </a:lnTo>
                    <a:cubicBezTo>
                      <a:pt x="17" y="172"/>
                      <a:pt x="0" y="181"/>
                      <a:pt x="0" y="198"/>
                    </a:cubicBezTo>
                    <a:cubicBezTo>
                      <a:pt x="0" y="206"/>
                      <a:pt x="0" y="215"/>
                      <a:pt x="17" y="215"/>
                    </a:cubicBezTo>
                    <a:lnTo>
                      <a:pt x="378" y="386"/>
                    </a:lnTo>
                    <a:lnTo>
                      <a:pt x="404" y="344"/>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 name="Google Shape;3431;p46"/>
              <p:cNvSpPr/>
              <p:nvPr/>
            </p:nvSpPr>
            <p:spPr>
              <a:xfrm>
                <a:off x="2243352" y="2574962"/>
                <a:ext cx="10098" cy="8059"/>
              </a:xfrm>
              <a:custGeom>
                <a:avLst/>
                <a:gdLst/>
                <a:ahLst/>
                <a:cxnLst/>
                <a:rect l="l" t="t" r="r" b="b"/>
                <a:pathLst>
                  <a:path w="404" h="387" extrusionOk="0">
                    <a:moveTo>
                      <a:pt x="378" y="1"/>
                    </a:moveTo>
                    <a:lnTo>
                      <a:pt x="17" y="172"/>
                    </a:lnTo>
                    <a:cubicBezTo>
                      <a:pt x="17" y="172"/>
                      <a:pt x="0" y="181"/>
                      <a:pt x="0" y="198"/>
                    </a:cubicBezTo>
                    <a:cubicBezTo>
                      <a:pt x="0" y="206"/>
                      <a:pt x="0" y="215"/>
                      <a:pt x="17" y="215"/>
                    </a:cubicBezTo>
                    <a:lnTo>
                      <a:pt x="378" y="387"/>
                    </a:lnTo>
                    <a:lnTo>
                      <a:pt x="404" y="344"/>
                    </a:lnTo>
                    <a:lnTo>
                      <a:pt x="86" y="206"/>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 name="Google Shape;3432;p46"/>
              <p:cNvSpPr/>
              <p:nvPr/>
            </p:nvSpPr>
            <p:spPr>
              <a:xfrm>
                <a:off x="2252775" y="2557850"/>
                <a:ext cx="9900" cy="9875"/>
              </a:xfrm>
              <a:custGeom>
                <a:avLst/>
                <a:gdLst/>
                <a:ahLst/>
                <a:cxnLst/>
                <a:rect l="l" t="t" r="r" b="b"/>
                <a:pathLst>
                  <a:path w="396" h="395" extrusionOk="0">
                    <a:moveTo>
                      <a:pt x="27" y="0"/>
                    </a:moveTo>
                    <a:lnTo>
                      <a:pt x="1" y="52"/>
                    </a:lnTo>
                    <a:lnTo>
                      <a:pt x="310" y="206"/>
                    </a:lnTo>
                    <a:lnTo>
                      <a:pt x="1" y="343"/>
                    </a:lnTo>
                    <a:lnTo>
                      <a:pt x="27" y="395"/>
                    </a:lnTo>
                    <a:lnTo>
                      <a:pt x="387" y="215"/>
                    </a:lnTo>
                    <a:cubicBezTo>
                      <a:pt x="387" y="215"/>
                      <a:pt x="395" y="206"/>
                      <a:pt x="395" y="198"/>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 name="Google Shape;3433;p46"/>
              <p:cNvSpPr/>
              <p:nvPr/>
            </p:nvSpPr>
            <p:spPr>
              <a:xfrm>
                <a:off x="2252775" y="2566200"/>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0"/>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 name="Google Shape;3434;p46"/>
              <p:cNvSpPr/>
              <p:nvPr/>
            </p:nvSpPr>
            <p:spPr>
              <a:xfrm>
                <a:off x="2252775" y="2574775"/>
                <a:ext cx="9898" cy="8247"/>
              </a:xfrm>
              <a:custGeom>
                <a:avLst/>
                <a:gdLst/>
                <a:ahLst/>
                <a:cxnLst/>
                <a:rect l="l" t="t" r="r" b="b"/>
                <a:pathLst>
                  <a:path w="396" h="396" extrusionOk="0">
                    <a:moveTo>
                      <a:pt x="27" y="1"/>
                    </a:moveTo>
                    <a:lnTo>
                      <a:pt x="1" y="52"/>
                    </a:lnTo>
                    <a:lnTo>
                      <a:pt x="310" y="207"/>
                    </a:lnTo>
                    <a:lnTo>
                      <a:pt x="1" y="344"/>
                    </a:lnTo>
                    <a:lnTo>
                      <a:pt x="27" y="396"/>
                    </a:lnTo>
                    <a:lnTo>
                      <a:pt x="387" y="215"/>
                    </a:lnTo>
                    <a:cubicBezTo>
                      <a:pt x="387" y="215"/>
                      <a:pt x="395" y="207"/>
                      <a:pt x="395" y="190"/>
                    </a:cubicBezTo>
                    <a:cubicBezTo>
                      <a:pt x="395" y="181"/>
                      <a:pt x="395" y="173"/>
                      <a:pt x="387" y="173"/>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 name="Google Shape;3435;p46"/>
              <p:cNvSpPr/>
              <p:nvPr/>
            </p:nvSpPr>
            <p:spPr>
              <a:xfrm>
                <a:off x="2319275" y="2544975"/>
                <a:ext cx="30900" cy="2800"/>
              </a:xfrm>
              <a:custGeom>
                <a:avLst/>
                <a:gdLst/>
                <a:ahLst/>
                <a:cxnLst/>
                <a:rect l="l" t="t" r="r" b="b"/>
                <a:pathLst>
                  <a:path w="1236" h="112" extrusionOk="0">
                    <a:moveTo>
                      <a:pt x="0" y="0"/>
                    </a:moveTo>
                    <a:lnTo>
                      <a:pt x="0" y="112"/>
                    </a:lnTo>
                    <a:lnTo>
                      <a:pt x="1236" y="112"/>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 name="Google Shape;3436;p46"/>
              <p:cNvSpPr/>
              <p:nvPr/>
            </p:nvSpPr>
            <p:spPr>
              <a:xfrm>
                <a:off x="2319275" y="2549050"/>
                <a:ext cx="30900" cy="5375"/>
              </a:xfrm>
              <a:custGeom>
                <a:avLst/>
                <a:gdLst/>
                <a:ahLst/>
                <a:cxnLst/>
                <a:rect l="l" t="t" r="r" b="b"/>
                <a:pathLst>
                  <a:path w="1236" h="215" extrusionOk="0">
                    <a:moveTo>
                      <a:pt x="0" y="0"/>
                    </a:moveTo>
                    <a:lnTo>
                      <a:pt x="0" y="215"/>
                    </a:lnTo>
                    <a:lnTo>
                      <a:pt x="1236" y="215"/>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 name="Google Shape;3437;p46"/>
              <p:cNvSpPr/>
              <p:nvPr/>
            </p:nvSpPr>
            <p:spPr>
              <a:xfrm>
                <a:off x="2034000" y="2420575"/>
                <a:ext cx="342575" cy="34975"/>
              </a:xfrm>
              <a:custGeom>
                <a:avLst/>
                <a:gdLst/>
                <a:ahLst/>
                <a:cxnLst/>
                <a:rect l="l" t="t" r="r" b="b"/>
                <a:pathLst>
                  <a:path w="13703" h="1399" extrusionOk="0">
                    <a:moveTo>
                      <a:pt x="1" y="0"/>
                    </a:moveTo>
                    <a:lnTo>
                      <a:pt x="1" y="1399"/>
                    </a:lnTo>
                    <a:lnTo>
                      <a:pt x="13702" y="1399"/>
                    </a:lnTo>
                    <a:lnTo>
                      <a:pt x="1370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 name="Google Shape;3438;p46"/>
              <p:cNvSpPr/>
              <p:nvPr/>
            </p:nvSpPr>
            <p:spPr>
              <a:xfrm>
                <a:off x="2181350" y="2387750"/>
                <a:ext cx="113075" cy="25550"/>
              </a:xfrm>
              <a:custGeom>
                <a:avLst/>
                <a:gdLst/>
                <a:ahLst/>
                <a:cxnLst/>
                <a:rect l="l" t="t" r="r" b="b"/>
                <a:pathLst>
                  <a:path w="4523" h="1022" extrusionOk="0">
                    <a:moveTo>
                      <a:pt x="1" y="1"/>
                    </a:moveTo>
                    <a:lnTo>
                      <a:pt x="1" y="1021"/>
                    </a:lnTo>
                    <a:lnTo>
                      <a:pt x="4522" y="1021"/>
                    </a:lnTo>
                    <a:lnTo>
                      <a:pt x="452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 name="Google Shape;3439;p46"/>
              <p:cNvSpPr/>
              <p:nvPr/>
            </p:nvSpPr>
            <p:spPr>
              <a:xfrm>
                <a:off x="2181350" y="2354075"/>
                <a:ext cx="113075" cy="33925"/>
              </a:xfrm>
              <a:custGeom>
                <a:avLst/>
                <a:gdLst/>
                <a:ahLst/>
                <a:cxnLst/>
                <a:rect l="l" t="t" r="r" b="b"/>
                <a:pathLst>
                  <a:path w="4523" h="1357" extrusionOk="0">
                    <a:moveTo>
                      <a:pt x="1" y="1"/>
                    </a:moveTo>
                    <a:lnTo>
                      <a:pt x="1" y="1356"/>
                    </a:lnTo>
                    <a:lnTo>
                      <a:pt x="4522" y="1356"/>
                    </a:lnTo>
                    <a:lnTo>
                      <a:pt x="452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 name="Google Shape;3440;p46"/>
              <p:cNvSpPr/>
              <p:nvPr/>
            </p:nvSpPr>
            <p:spPr>
              <a:xfrm>
                <a:off x="21905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 name="Google Shape;3441;p46"/>
              <p:cNvSpPr/>
              <p:nvPr/>
            </p:nvSpPr>
            <p:spPr>
              <a:xfrm>
                <a:off x="21944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 name="Google Shape;3442;p46"/>
              <p:cNvSpPr/>
              <p:nvPr/>
            </p:nvSpPr>
            <p:spPr>
              <a:xfrm>
                <a:off x="2198300"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 name="Google Shape;3443;p46"/>
              <p:cNvSpPr/>
              <p:nvPr/>
            </p:nvSpPr>
            <p:spPr>
              <a:xfrm>
                <a:off x="21905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 name="Google Shape;3444;p46"/>
              <p:cNvSpPr/>
              <p:nvPr/>
            </p:nvSpPr>
            <p:spPr>
              <a:xfrm>
                <a:off x="21944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 name="Google Shape;3445;p46"/>
              <p:cNvSpPr/>
              <p:nvPr/>
            </p:nvSpPr>
            <p:spPr>
              <a:xfrm>
                <a:off x="2198300"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3" name="Google Shape;3446;p46"/>
              <p:cNvSpPr/>
              <p:nvPr/>
            </p:nvSpPr>
            <p:spPr>
              <a:xfrm>
                <a:off x="21905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4" name="Google Shape;3447;p46"/>
              <p:cNvSpPr/>
              <p:nvPr/>
            </p:nvSpPr>
            <p:spPr>
              <a:xfrm>
                <a:off x="21944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5" name="Google Shape;3448;p46"/>
              <p:cNvSpPr/>
              <p:nvPr/>
            </p:nvSpPr>
            <p:spPr>
              <a:xfrm>
                <a:off x="2198300"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6" name="Google Shape;3449;p46"/>
              <p:cNvSpPr/>
              <p:nvPr/>
            </p:nvSpPr>
            <p:spPr>
              <a:xfrm>
                <a:off x="22068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7" name="Google Shape;3450;p46"/>
              <p:cNvSpPr/>
              <p:nvPr/>
            </p:nvSpPr>
            <p:spPr>
              <a:xfrm>
                <a:off x="22107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8" name="Google Shape;3451;p46"/>
              <p:cNvSpPr/>
              <p:nvPr/>
            </p:nvSpPr>
            <p:spPr>
              <a:xfrm>
                <a:off x="2214825"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9" name="Google Shape;3452;p46"/>
              <p:cNvSpPr/>
              <p:nvPr/>
            </p:nvSpPr>
            <p:spPr>
              <a:xfrm>
                <a:off x="22068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0" name="Google Shape;3453;p46"/>
              <p:cNvSpPr/>
              <p:nvPr/>
            </p:nvSpPr>
            <p:spPr>
              <a:xfrm>
                <a:off x="22107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1" name="Google Shape;3454;p46"/>
              <p:cNvSpPr/>
              <p:nvPr/>
            </p:nvSpPr>
            <p:spPr>
              <a:xfrm>
                <a:off x="2214825"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2" name="Google Shape;3455;p46"/>
              <p:cNvSpPr/>
              <p:nvPr/>
            </p:nvSpPr>
            <p:spPr>
              <a:xfrm>
                <a:off x="22068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3" name="Google Shape;3456;p46"/>
              <p:cNvSpPr/>
              <p:nvPr/>
            </p:nvSpPr>
            <p:spPr>
              <a:xfrm>
                <a:off x="22107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4" name="Google Shape;3457;p46"/>
              <p:cNvSpPr/>
              <p:nvPr/>
            </p:nvSpPr>
            <p:spPr>
              <a:xfrm>
                <a:off x="2214825"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5" name="Google Shape;3458;p46"/>
              <p:cNvSpPr/>
              <p:nvPr/>
            </p:nvSpPr>
            <p:spPr>
              <a:xfrm>
                <a:off x="22231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6" name="Google Shape;3459;p46"/>
              <p:cNvSpPr/>
              <p:nvPr/>
            </p:nvSpPr>
            <p:spPr>
              <a:xfrm>
                <a:off x="22272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7" name="Google Shape;3460;p46"/>
              <p:cNvSpPr/>
              <p:nvPr/>
            </p:nvSpPr>
            <p:spPr>
              <a:xfrm>
                <a:off x="22311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8" name="Google Shape;3461;p46"/>
              <p:cNvSpPr/>
              <p:nvPr/>
            </p:nvSpPr>
            <p:spPr>
              <a:xfrm>
                <a:off x="22231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79" name="Google Shape;3462;p46"/>
              <p:cNvSpPr/>
              <p:nvPr/>
            </p:nvSpPr>
            <p:spPr>
              <a:xfrm>
                <a:off x="22272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0" name="Google Shape;3463;p46"/>
              <p:cNvSpPr/>
              <p:nvPr/>
            </p:nvSpPr>
            <p:spPr>
              <a:xfrm>
                <a:off x="22311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1" name="Google Shape;3464;p46"/>
              <p:cNvSpPr/>
              <p:nvPr/>
            </p:nvSpPr>
            <p:spPr>
              <a:xfrm>
                <a:off x="22231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2" name="Google Shape;3465;p46"/>
              <p:cNvSpPr/>
              <p:nvPr/>
            </p:nvSpPr>
            <p:spPr>
              <a:xfrm>
                <a:off x="22272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3" name="Google Shape;3466;p46"/>
              <p:cNvSpPr/>
              <p:nvPr/>
            </p:nvSpPr>
            <p:spPr>
              <a:xfrm>
                <a:off x="22311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4" name="Google Shape;3467;p46"/>
              <p:cNvSpPr/>
              <p:nvPr/>
            </p:nvSpPr>
            <p:spPr>
              <a:xfrm>
                <a:off x="223970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5" name="Google Shape;3468;p46"/>
              <p:cNvSpPr/>
              <p:nvPr/>
            </p:nvSpPr>
            <p:spPr>
              <a:xfrm>
                <a:off x="224377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6" name="Google Shape;3469;p46"/>
              <p:cNvSpPr/>
              <p:nvPr/>
            </p:nvSpPr>
            <p:spPr>
              <a:xfrm>
                <a:off x="22474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7" name="Google Shape;3470;p46"/>
              <p:cNvSpPr/>
              <p:nvPr/>
            </p:nvSpPr>
            <p:spPr>
              <a:xfrm>
                <a:off x="223970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8" name="Google Shape;3471;p46"/>
              <p:cNvSpPr/>
              <p:nvPr/>
            </p:nvSpPr>
            <p:spPr>
              <a:xfrm>
                <a:off x="224377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89" name="Google Shape;3472;p46"/>
              <p:cNvSpPr/>
              <p:nvPr/>
            </p:nvSpPr>
            <p:spPr>
              <a:xfrm>
                <a:off x="22474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0" name="Google Shape;3473;p46"/>
              <p:cNvSpPr/>
              <p:nvPr/>
            </p:nvSpPr>
            <p:spPr>
              <a:xfrm>
                <a:off x="223970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1" name="Google Shape;3474;p46"/>
              <p:cNvSpPr/>
              <p:nvPr/>
            </p:nvSpPr>
            <p:spPr>
              <a:xfrm>
                <a:off x="224377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2" name="Google Shape;3475;p46"/>
              <p:cNvSpPr/>
              <p:nvPr/>
            </p:nvSpPr>
            <p:spPr>
              <a:xfrm>
                <a:off x="22474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3" name="Google Shape;3476;p46"/>
              <p:cNvSpPr/>
              <p:nvPr/>
            </p:nvSpPr>
            <p:spPr>
              <a:xfrm>
                <a:off x="21905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4" name="Google Shape;3477;p46"/>
              <p:cNvSpPr/>
              <p:nvPr/>
            </p:nvSpPr>
            <p:spPr>
              <a:xfrm>
                <a:off x="21944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5" name="Google Shape;3478;p46"/>
              <p:cNvSpPr/>
              <p:nvPr/>
            </p:nvSpPr>
            <p:spPr>
              <a:xfrm>
                <a:off x="2198300"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6" name="Google Shape;3479;p46"/>
              <p:cNvSpPr/>
              <p:nvPr/>
            </p:nvSpPr>
            <p:spPr>
              <a:xfrm>
                <a:off x="21905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7" name="Google Shape;3480;p46"/>
              <p:cNvSpPr/>
              <p:nvPr/>
            </p:nvSpPr>
            <p:spPr>
              <a:xfrm>
                <a:off x="21944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8" name="Google Shape;3481;p46"/>
              <p:cNvSpPr/>
              <p:nvPr/>
            </p:nvSpPr>
            <p:spPr>
              <a:xfrm>
                <a:off x="2198300"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99" name="Google Shape;3482;p46"/>
              <p:cNvSpPr/>
              <p:nvPr/>
            </p:nvSpPr>
            <p:spPr>
              <a:xfrm>
                <a:off x="21905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0" name="Google Shape;3483;p46"/>
              <p:cNvSpPr/>
              <p:nvPr/>
            </p:nvSpPr>
            <p:spPr>
              <a:xfrm>
                <a:off x="21944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1" name="Google Shape;3484;p46"/>
              <p:cNvSpPr/>
              <p:nvPr/>
            </p:nvSpPr>
            <p:spPr>
              <a:xfrm>
                <a:off x="2198300"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2" name="Google Shape;3485;p46"/>
              <p:cNvSpPr/>
              <p:nvPr/>
            </p:nvSpPr>
            <p:spPr>
              <a:xfrm>
                <a:off x="22068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3" name="Google Shape;3486;p46"/>
              <p:cNvSpPr/>
              <p:nvPr/>
            </p:nvSpPr>
            <p:spPr>
              <a:xfrm>
                <a:off x="22107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4" name="Google Shape;3487;p46"/>
              <p:cNvSpPr/>
              <p:nvPr/>
            </p:nvSpPr>
            <p:spPr>
              <a:xfrm>
                <a:off x="2214825"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5" name="Google Shape;3488;p46"/>
              <p:cNvSpPr/>
              <p:nvPr/>
            </p:nvSpPr>
            <p:spPr>
              <a:xfrm>
                <a:off x="22068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6" name="Google Shape;3489;p46"/>
              <p:cNvSpPr/>
              <p:nvPr/>
            </p:nvSpPr>
            <p:spPr>
              <a:xfrm>
                <a:off x="22107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7" name="Google Shape;3490;p46"/>
              <p:cNvSpPr/>
              <p:nvPr/>
            </p:nvSpPr>
            <p:spPr>
              <a:xfrm>
                <a:off x="2214825"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8" name="Google Shape;3491;p46"/>
              <p:cNvSpPr/>
              <p:nvPr/>
            </p:nvSpPr>
            <p:spPr>
              <a:xfrm>
                <a:off x="22068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09" name="Google Shape;3492;p46"/>
              <p:cNvSpPr/>
              <p:nvPr/>
            </p:nvSpPr>
            <p:spPr>
              <a:xfrm>
                <a:off x="22107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0" name="Google Shape;3493;p46"/>
              <p:cNvSpPr/>
              <p:nvPr/>
            </p:nvSpPr>
            <p:spPr>
              <a:xfrm>
                <a:off x="2214825"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1" name="Google Shape;3494;p46"/>
              <p:cNvSpPr/>
              <p:nvPr/>
            </p:nvSpPr>
            <p:spPr>
              <a:xfrm>
                <a:off x="22231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2" name="Google Shape;3495;p46"/>
              <p:cNvSpPr/>
              <p:nvPr/>
            </p:nvSpPr>
            <p:spPr>
              <a:xfrm>
                <a:off x="22272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3" name="Google Shape;3496;p46"/>
              <p:cNvSpPr/>
              <p:nvPr/>
            </p:nvSpPr>
            <p:spPr>
              <a:xfrm>
                <a:off x="22311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4" name="Google Shape;3497;p46"/>
              <p:cNvSpPr/>
              <p:nvPr/>
            </p:nvSpPr>
            <p:spPr>
              <a:xfrm>
                <a:off x="22231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5" name="Google Shape;3498;p46"/>
              <p:cNvSpPr/>
              <p:nvPr/>
            </p:nvSpPr>
            <p:spPr>
              <a:xfrm>
                <a:off x="22272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6" name="Google Shape;3499;p46"/>
              <p:cNvSpPr/>
              <p:nvPr/>
            </p:nvSpPr>
            <p:spPr>
              <a:xfrm>
                <a:off x="22311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7" name="Google Shape;3500;p46"/>
              <p:cNvSpPr/>
              <p:nvPr/>
            </p:nvSpPr>
            <p:spPr>
              <a:xfrm>
                <a:off x="22231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8" name="Google Shape;3501;p46"/>
              <p:cNvSpPr/>
              <p:nvPr/>
            </p:nvSpPr>
            <p:spPr>
              <a:xfrm>
                <a:off x="22272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19" name="Google Shape;3502;p46"/>
              <p:cNvSpPr/>
              <p:nvPr/>
            </p:nvSpPr>
            <p:spPr>
              <a:xfrm>
                <a:off x="22311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0" name="Google Shape;3503;p46"/>
              <p:cNvSpPr/>
              <p:nvPr/>
            </p:nvSpPr>
            <p:spPr>
              <a:xfrm>
                <a:off x="223970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1" name="Google Shape;3504;p46"/>
              <p:cNvSpPr/>
              <p:nvPr/>
            </p:nvSpPr>
            <p:spPr>
              <a:xfrm>
                <a:off x="224377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2" name="Google Shape;3505;p46"/>
              <p:cNvSpPr/>
              <p:nvPr/>
            </p:nvSpPr>
            <p:spPr>
              <a:xfrm>
                <a:off x="22474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3" name="Google Shape;3506;p46"/>
              <p:cNvSpPr/>
              <p:nvPr/>
            </p:nvSpPr>
            <p:spPr>
              <a:xfrm>
                <a:off x="223970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4" name="Google Shape;3507;p46"/>
              <p:cNvSpPr/>
              <p:nvPr/>
            </p:nvSpPr>
            <p:spPr>
              <a:xfrm>
                <a:off x="224377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5" name="Google Shape;3508;p46"/>
              <p:cNvSpPr/>
              <p:nvPr/>
            </p:nvSpPr>
            <p:spPr>
              <a:xfrm>
                <a:off x="22474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6" name="Google Shape;3509;p46"/>
              <p:cNvSpPr/>
              <p:nvPr/>
            </p:nvSpPr>
            <p:spPr>
              <a:xfrm>
                <a:off x="223970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7" name="Google Shape;3510;p46"/>
              <p:cNvSpPr/>
              <p:nvPr/>
            </p:nvSpPr>
            <p:spPr>
              <a:xfrm>
                <a:off x="224377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8" name="Google Shape;3511;p46"/>
              <p:cNvSpPr/>
              <p:nvPr/>
            </p:nvSpPr>
            <p:spPr>
              <a:xfrm>
                <a:off x="22474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29" name="Google Shape;3512;p46"/>
              <p:cNvSpPr/>
              <p:nvPr/>
            </p:nvSpPr>
            <p:spPr>
              <a:xfrm>
                <a:off x="2254725" y="2320175"/>
                <a:ext cx="112825" cy="33925"/>
              </a:xfrm>
              <a:custGeom>
                <a:avLst/>
                <a:gdLst/>
                <a:ahLst/>
                <a:cxnLst/>
                <a:rect l="l" t="t" r="r" b="b"/>
                <a:pathLst>
                  <a:path w="4513" h="1357" extrusionOk="0">
                    <a:moveTo>
                      <a:pt x="0" y="1"/>
                    </a:moveTo>
                    <a:lnTo>
                      <a:pt x="0" y="1357"/>
                    </a:lnTo>
                    <a:lnTo>
                      <a:pt x="4513" y="1357"/>
                    </a:lnTo>
                    <a:lnTo>
                      <a:pt x="451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0" name="Google Shape;3513;p46"/>
              <p:cNvSpPr/>
              <p:nvPr/>
            </p:nvSpPr>
            <p:spPr>
              <a:xfrm>
                <a:off x="2254725" y="2316325"/>
                <a:ext cx="112825" cy="33700"/>
              </a:xfrm>
              <a:custGeom>
                <a:avLst/>
                <a:gdLst/>
                <a:ahLst/>
                <a:cxnLst/>
                <a:rect l="l" t="t" r="r" b="b"/>
                <a:pathLst>
                  <a:path w="4513" h="1348" extrusionOk="0">
                    <a:moveTo>
                      <a:pt x="0" y="0"/>
                    </a:moveTo>
                    <a:lnTo>
                      <a:pt x="0" y="1347"/>
                    </a:lnTo>
                    <a:lnTo>
                      <a:pt x="4513" y="1347"/>
                    </a:lnTo>
                    <a:lnTo>
                      <a:pt x="4513"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1" name="Google Shape;3514;p46"/>
              <p:cNvSpPr/>
              <p:nvPr/>
            </p:nvSpPr>
            <p:spPr>
              <a:xfrm>
                <a:off x="2261575" y="2322750"/>
                <a:ext cx="99550" cy="20850"/>
              </a:xfrm>
              <a:custGeom>
                <a:avLst/>
                <a:gdLst/>
                <a:ahLst/>
                <a:cxnLst/>
                <a:rect l="l" t="t" r="r" b="b"/>
                <a:pathLst>
                  <a:path w="3982" h="834" extrusionOk="0">
                    <a:moveTo>
                      <a:pt x="1" y="1"/>
                    </a:moveTo>
                    <a:lnTo>
                      <a:pt x="1" y="833"/>
                    </a:lnTo>
                    <a:lnTo>
                      <a:pt x="3982" y="833"/>
                    </a:lnTo>
                    <a:lnTo>
                      <a:pt x="398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2" name="Google Shape;3515;p46"/>
              <p:cNvSpPr/>
              <p:nvPr/>
            </p:nvSpPr>
            <p:spPr>
              <a:xfrm>
                <a:off x="2250650" y="2309250"/>
                <a:ext cx="121425" cy="7325"/>
              </a:xfrm>
              <a:custGeom>
                <a:avLst/>
                <a:gdLst/>
                <a:ahLst/>
                <a:cxnLst/>
                <a:rect l="l" t="t" r="r" b="b"/>
                <a:pathLst>
                  <a:path w="4857" h="293" extrusionOk="0">
                    <a:moveTo>
                      <a:pt x="0" y="0"/>
                    </a:moveTo>
                    <a:lnTo>
                      <a:pt x="0" y="292"/>
                    </a:lnTo>
                    <a:lnTo>
                      <a:pt x="4856" y="292"/>
                    </a:lnTo>
                    <a:lnTo>
                      <a:pt x="485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3" name="Google Shape;3516;p46"/>
              <p:cNvSpPr/>
              <p:nvPr/>
            </p:nvSpPr>
            <p:spPr>
              <a:xfrm>
                <a:off x="2265225"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4" name="Google Shape;3517;p46"/>
              <p:cNvSpPr/>
              <p:nvPr/>
            </p:nvSpPr>
            <p:spPr>
              <a:xfrm>
                <a:off x="226907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5" name="Google Shape;3518;p46"/>
              <p:cNvSpPr/>
              <p:nvPr/>
            </p:nvSpPr>
            <p:spPr>
              <a:xfrm>
                <a:off x="2272950"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6" name="Google Shape;3519;p46"/>
              <p:cNvSpPr/>
              <p:nvPr/>
            </p:nvSpPr>
            <p:spPr>
              <a:xfrm>
                <a:off x="2265225"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7" name="Google Shape;3520;p46"/>
              <p:cNvSpPr/>
              <p:nvPr/>
            </p:nvSpPr>
            <p:spPr>
              <a:xfrm>
                <a:off x="226907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8" name="Google Shape;3521;p46"/>
              <p:cNvSpPr/>
              <p:nvPr/>
            </p:nvSpPr>
            <p:spPr>
              <a:xfrm>
                <a:off x="2272950"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39" name="Google Shape;3522;p46"/>
              <p:cNvSpPr/>
              <p:nvPr/>
            </p:nvSpPr>
            <p:spPr>
              <a:xfrm>
                <a:off x="2265225"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0" name="Google Shape;3523;p46"/>
              <p:cNvSpPr/>
              <p:nvPr/>
            </p:nvSpPr>
            <p:spPr>
              <a:xfrm>
                <a:off x="226907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1" name="Google Shape;3524;p46"/>
              <p:cNvSpPr/>
              <p:nvPr/>
            </p:nvSpPr>
            <p:spPr>
              <a:xfrm>
                <a:off x="2272950"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2" name="Google Shape;3525;p46"/>
              <p:cNvSpPr/>
              <p:nvPr/>
            </p:nvSpPr>
            <p:spPr>
              <a:xfrm>
                <a:off x="22817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3" name="Google Shape;3526;p46"/>
              <p:cNvSpPr/>
              <p:nvPr/>
            </p:nvSpPr>
            <p:spPr>
              <a:xfrm>
                <a:off x="2285600"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4" name="Google Shape;3527;p46"/>
              <p:cNvSpPr/>
              <p:nvPr/>
            </p:nvSpPr>
            <p:spPr>
              <a:xfrm>
                <a:off x="228945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5" name="Google Shape;3528;p46"/>
              <p:cNvSpPr/>
              <p:nvPr/>
            </p:nvSpPr>
            <p:spPr>
              <a:xfrm>
                <a:off x="22817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6" name="Google Shape;3529;p46"/>
              <p:cNvSpPr/>
              <p:nvPr/>
            </p:nvSpPr>
            <p:spPr>
              <a:xfrm>
                <a:off x="2285600"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7" name="Google Shape;3530;p46"/>
              <p:cNvSpPr/>
              <p:nvPr/>
            </p:nvSpPr>
            <p:spPr>
              <a:xfrm>
                <a:off x="228945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8" name="Google Shape;3531;p46"/>
              <p:cNvSpPr/>
              <p:nvPr/>
            </p:nvSpPr>
            <p:spPr>
              <a:xfrm>
                <a:off x="22817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49" name="Google Shape;3532;p46"/>
              <p:cNvSpPr/>
              <p:nvPr/>
            </p:nvSpPr>
            <p:spPr>
              <a:xfrm>
                <a:off x="2285600"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0" name="Google Shape;3533;p46"/>
              <p:cNvSpPr/>
              <p:nvPr/>
            </p:nvSpPr>
            <p:spPr>
              <a:xfrm>
                <a:off x="228945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1" name="Google Shape;3534;p46"/>
              <p:cNvSpPr/>
              <p:nvPr/>
            </p:nvSpPr>
            <p:spPr>
              <a:xfrm>
                <a:off x="22980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2" name="Google Shape;3535;p46"/>
              <p:cNvSpPr/>
              <p:nvPr/>
            </p:nvSpPr>
            <p:spPr>
              <a:xfrm>
                <a:off x="2301900"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3" name="Google Shape;3536;p46"/>
              <p:cNvSpPr/>
              <p:nvPr/>
            </p:nvSpPr>
            <p:spPr>
              <a:xfrm>
                <a:off x="23059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4" name="Google Shape;3537;p46"/>
              <p:cNvSpPr/>
              <p:nvPr/>
            </p:nvSpPr>
            <p:spPr>
              <a:xfrm>
                <a:off x="22980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5" name="Google Shape;3538;p46"/>
              <p:cNvSpPr/>
              <p:nvPr/>
            </p:nvSpPr>
            <p:spPr>
              <a:xfrm>
                <a:off x="2301900"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6" name="Google Shape;3539;p46"/>
              <p:cNvSpPr/>
              <p:nvPr/>
            </p:nvSpPr>
            <p:spPr>
              <a:xfrm>
                <a:off x="23059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7" name="Google Shape;3540;p46"/>
              <p:cNvSpPr/>
              <p:nvPr/>
            </p:nvSpPr>
            <p:spPr>
              <a:xfrm>
                <a:off x="22980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8" name="Google Shape;3541;p46"/>
              <p:cNvSpPr/>
              <p:nvPr/>
            </p:nvSpPr>
            <p:spPr>
              <a:xfrm>
                <a:off x="2301900"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59" name="Google Shape;3542;p46"/>
              <p:cNvSpPr/>
              <p:nvPr/>
            </p:nvSpPr>
            <p:spPr>
              <a:xfrm>
                <a:off x="23059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0" name="Google Shape;3543;p46"/>
              <p:cNvSpPr/>
              <p:nvPr/>
            </p:nvSpPr>
            <p:spPr>
              <a:xfrm>
                <a:off x="23143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1" name="Google Shape;3544;p46"/>
              <p:cNvSpPr/>
              <p:nvPr/>
            </p:nvSpPr>
            <p:spPr>
              <a:xfrm>
                <a:off x="2318425"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2" name="Google Shape;3545;p46"/>
              <p:cNvSpPr/>
              <p:nvPr/>
            </p:nvSpPr>
            <p:spPr>
              <a:xfrm>
                <a:off x="23222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3" name="Google Shape;3546;p46"/>
              <p:cNvSpPr/>
              <p:nvPr/>
            </p:nvSpPr>
            <p:spPr>
              <a:xfrm>
                <a:off x="23143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4" name="Google Shape;3547;p46"/>
              <p:cNvSpPr/>
              <p:nvPr/>
            </p:nvSpPr>
            <p:spPr>
              <a:xfrm>
                <a:off x="2318425"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5" name="Google Shape;3548;p46"/>
              <p:cNvSpPr/>
              <p:nvPr/>
            </p:nvSpPr>
            <p:spPr>
              <a:xfrm>
                <a:off x="23222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6" name="Google Shape;3549;p46"/>
              <p:cNvSpPr/>
              <p:nvPr/>
            </p:nvSpPr>
            <p:spPr>
              <a:xfrm>
                <a:off x="23143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7" name="Google Shape;3550;p46"/>
              <p:cNvSpPr/>
              <p:nvPr/>
            </p:nvSpPr>
            <p:spPr>
              <a:xfrm>
                <a:off x="2318425"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8" name="Google Shape;3551;p46"/>
              <p:cNvSpPr/>
              <p:nvPr/>
            </p:nvSpPr>
            <p:spPr>
              <a:xfrm>
                <a:off x="23222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69" name="Google Shape;3552;p46"/>
              <p:cNvSpPr/>
              <p:nvPr/>
            </p:nvSpPr>
            <p:spPr>
              <a:xfrm>
                <a:off x="233085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0" name="Google Shape;3553;p46"/>
              <p:cNvSpPr/>
              <p:nvPr/>
            </p:nvSpPr>
            <p:spPr>
              <a:xfrm>
                <a:off x="233492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1" name="Google Shape;3554;p46"/>
              <p:cNvSpPr/>
              <p:nvPr/>
            </p:nvSpPr>
            <p:spPr>
              <a:xfrm>
                <a:off x="23385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2" name="Google Shape;3555;p46"/>
              <p:cNvSpPr/>
              <p:nvPr/>
            </p:nvSpPr>
            <p:spPr>
              <a:xfrm>
                <a:off x="233085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3" name="Google Shape;3556;p46"/>
              <p:cNvSpPr/>
              <p:nvPr/>
            </p:nvSpPr>
            <p:spPr>
              <a:xfrm>
                <a:off x="233492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4" name="Google Shape;3557;p46"/>
              <p:cNvSpPr/>
              <p:nvPr/>
            </p:nvSpPr>
            <p:spPr>
              <a:xfrm>
                <a:off x="23385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5" name="Google Shape;3558;p46"/>
              <p:cNvSpPr/>
              <p:nvPr/>
            </p:nvSpPr>
            <p:spPr>
              <a:xfrm>
                <a:off x="233085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6" name="Google Shape;3559;p46"/>
              <p:cNvSpPr/>
              <p:nvPr/>
            </p:nvSpPr>
            <p:spPr>
              <a:xfrm>
                <a:off x="233492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7" name="Google Shape;3560;p46"/>
              <p:cNvSpPr/>
              <p:nvPr/>
            </p:nvSpPr>
            <p:spPr>
              <a:xfrm>
                <a:off x="23385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8" name="Google Shape;3561;p46"/>
              <p:cNvSpPr/>
              <p:nvPr/>
            </p:nvSpPr>
            <p:spPr>
              <a:xfrm>
                <a:off x="2347375"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79" name="Google Shape;3562;p46"/>
              <p:cNvSpPr/>
              <p:nvPr/>
            </p:nvSpPr>
            <p:spPr>
              <a:xfrm>
                <a:off x="235122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0" name="Google Shape;3563;p46"/>
              <p:cNvSpPr/>
              <p:nvPr/>
            </p:nvSpPr>
            <p:spPr>
              <a:xfrm>
                <a:off x="235530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1" name="Google Shape;3564;p46"/>
              <p:cNvSpPr/>
              <p:nvPr/>
            </p:nvSpPr>
            <p:spPr>
              <a:xfrm>
                <a:off x="2347375"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2" name="Google Shape;3565;p46"/>
              <p:cNvSpPr/>
              <p:nvPr/>
            </p:nvSpPr>
            <p:spPr>
              <a:xfrm>
                <a:off x="235122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3" name="Google Shape;3566;p46"/>
              <p:cNvSpPr/>
              <p:nvPr/>
            </p:nvSpPr>
            <p:spPr>
              <a:xfrm>
                <a:off x="235530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4" name="Google Shape;3567;p46"/>
              <p:cNvSpPr/>
              <p:nvPr/>
            </p:nvSpPr>
            <p:spPr>
              <a:xfrm>
                <a:off x="2347375"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5" name="Google Shape;3568;p46"/>
              <p:cNvSpPr/>
              <p:nvPr/>
            </p:nvSpPr>
            <p:spPr>
              <a:xfrm>
                <a:off x="235122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6" name="Google Shape;3569;p46"/>
              <p:cNvSpPr/>
              <p:nvPr/>
            </p:nvSpPr>
            <p:spPr>
              <a:xfrm>
                <a:off x="235530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7" name="Google Shape;3570;p46"/>
              <p:cNvSpPr/>
              <p:nvPr/>
            </p:nvSpPr>
            <p:spPr>
              <a:xfrm>
                <a:off x="2254725" y="2387750"/>
                <a:ext cx="112825" cy="25550"/>
              </a:xfrm>
              <a:custGeom>
                <a:avLst/>
                <a:gdLst/>
                <a:ahLst/>
                <a:cxnLst/>
                <a:rect l="l" t="t" r="r" b="b"/>
                <a:pathLst>
                  <a:path w="4513" h="1022" extrusionOk="0">
                    <a:moveTo>
                      <a:pt x="0" y="1"/>
                    </a:moveTo>
                    <a:lnTo>
                      <a:pt x="0" y="1021"/>
                    </a:lnTo>
                    <a:lnTo>
                      <a:pt x="4513" y="1021"/>
                    </a:lnTo>
                    <a:lnTo>
                      <a:pt x="4513"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8" name="Google Shape;3571;p46"/>
              <p:cNvSpPr/>
              <p:nvPr/>
            </p:nvSpPr>
            <p:spPr>
              <a:xfrm>
                <a:off x="2254725" y="2354075"/>
                <a:ext cx="112825" cy="33925"/>
              </a:xfrm>
              <a:custGeom>
                <a:avLst/>
                <a:gdLst/>
                <a:ahLst/>
                <a:cxnLst/>
                <a:rect l="l" t="t" r="r" b="b"/>
                <a:pathLst>
                  <a:path w="4513" h="1357" extrusionOk="0">
                    <a:moveTo>
                      <a:pt x="0" y="1"/>
                    </a:moveTo>
                    <a:lnTo>
                      <a:pt x="0" y="1356"/>
                    </a:lnTo>
                    <a:lnTo>
                      <a:pt x="4513" y="1356"/>
                    </a:lnTo>
                    <a:lnTo>
                      <a:pt x="4513"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89" name="Google Shape;3572;p46"/>
              <p:cNvSpPr/>
              <p:nvPr/>
            </p:nvSpPr>
            <p:spPr>
              <a:xfrm>
                <a:off x="2261575" y="2360500"/>
                <a:ext cx="99550" cy="20850"/>
              </a:xfrm>
              <a:custGeom>
                <a:avLst/>
                <a:gdLst/>
                <a:ahLst/>
                <a:cxnLst/>
                <a:rect l="l" t="t" r="r" b="b"/>
                <a:pathLst>
                  <a:path w="3982" h="834" extrusionOk="0">
                    <a:moveTo>
                      <a:pt x="1" y="1"/>
                    </a:moveTo>
                    <a:lnTo>
                      <a:pt x="1" y="833"/>
                    </a:lnTo>
                    <a:lnTo>
                      <a:pt x="3982" y="833"/>
                    </a:lnTo>
                    <a:lnTo>
                      <a:pt x="398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0" name="Google Shape;3573;p46"/>
              <p:cNvSpPr/>
              <p:nvPr/>
            </p:nvSpPr>
            <p:spPr>
              <a:xfrm>
                <a:off x="22652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1" name="Google Shape;3574;p46"/>
              <p:cNvSpPr/>
              <p:nvPr/>
            </p:nvSpPr>
            <p:spPr>
              <a:xfrm>
                <a:off x="22690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2" name="Google Shape;3575;p46"/>
              <p:cNvSpPr/>
              <p:nvPr/>
            </p:nvSpPr>
            <p:spPr>
              <a:xfrm>
                <a:off x="227295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3" name="Google Shape;3576;p46"/>
              <p:cNvSpPr/>
              <p:nvPr/>
            </p:nvSpPr>
            <p:spPr>
              <a:xfrm>
                <a:off x="22652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4" name="Google Shape;3577;p46"/>
              <p:cNvSpPr/>
              <p:nvPr/>
            </p:nvSpPr>
            <p:spPr>
              <a:xfrm>
                <a:off x="22690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5" name="Google Shape;3578;p46"/>
              <p:cNvSpPr/>
              <p:nvPr/>
            </p:nvSpPr>
            <p:spPr>
              <a:xfrm>
                <a:off x="227295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6" name="Google Shape;3579;p46"/>
              <p:cNvSpPr/>
              <p:nvPr/>
            </p:nvSpPr>
            <p:spPr>
              <a:xfrm>
                <a:off x="22652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7" name="Google Shape;3580;p46"/>
              <p:cNvSpPr/>
              <p:nvPr/>
            </p:nvSpPr>
            <p:spPr>
              <a:xfrm>
                <a:off x="22690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8" name="Google Shape;3581;p46"/>
              <p:cNvSpPr/>
              <p:nvPr/>
            </p:nvSpPr>
            <p:spPr>
              <a:xfrm>
                <a:off x="227295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699" name="Google Shape;3582;p46"/>
              <p:cNvSpPr/>
              <p:nvPr/>
            </p:nvSpPr>
            <p:spPr>
              <a:xfrm>
                <a:off x="22817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0" name="Google Shape;3583;p46"/>
              <p:cNvSpPr/>
              <p:nvPr/>
            </p:nvSpPr>
            <p:spPr>
              <a:xfrm>
                <a:off x="228560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1" name="Google Shape;3584;p46"/>
              <p:cNvSpPr/>
              <p:nvPr/>
            </p:nvSpPr>
            <p:spPr>
              <a:xfrm>
                <a:off x="22894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2" name="Google Shape;3585;p46"/>
              <p:cNvSpPr/>
              <p:nvPr/>
            </p:nvSpPr>
            <p:spPr>
              <a:xfrm>
                <a:off x="22817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3" name="Google Shape;3586;p46"/>
              <p:cNvSpPr/>
              <p:nvPr/>
            </p:nvSpPr>
            <p:spPr>
              <a:xfrm>
                <a:off x="228560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4" name="Google Shape;3587;p46"/>
              <p:cNvSpPr/>
              <p:nvPr/>
            </p:nvSpPr>
            <p:spPr>
              <a:xfrm>
                <a:off x="22894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5" name="Google Shape;3588;p46"/>
              <p:cNvSpPr/>
              <p:nvPr/>
            </p:nvSpPr>
            <p:spPr>
              <a:xfrm>
                <a:off x="22817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6" name="Google Shape;3589;p46"/>
              <p:cNvSpPr/>
              <p:nvPr/>
            </p:nvSpPr>
            <p:spPr>
              <a:xfrm>
                <a:off x="228560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7" name="Google Shape;3590;p46"/>
              <p:cNvSpPr/>
              <p:nvPr/>
            </p:nvSpPr>
            <p:spPr>
              <a:xfrm>
                <a:off x="22894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8" name="Google Shape;3591;p46"/>
              <p:cNvSpPr/>
              <p:nvPr/>
            </p:nvSpPr>
            <p:spPr>
              <a:xfrm>
                <a:off x="22980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09" name="Google Shape;3592;p46"/>
              <p:cNvSpPr/>
              <p:nvPr/>
            </p:nvSpPr>
            <p:spPr>
              <a:xfrm>
                <a:off x="2301900"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0" name="Google Shape;3593;p46"/>
              <p:cNvSpPr/>
              <p:nvPr/>
            </p:nvSpPr>
            <p:spPr>
              <a:xfrm>
                <a:off x="23059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1" name="Google Shape;3594;p46"/>
              <p:cNvSpPr/>
              <p:nvPr/>
            </p:nvSpPr>
            <p:spPr>
              <a:xfrm>
                <a:off x="22980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2" name="Google Shape;3595;p46"/>
              <p:cNvSpPr/>
              <p:nvPr/>
            </p:nvSpPr>
            <p:spPr>
              <a:xfrm>
                <a:off x="2301900"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3" name="Google Shape;3596;p46"/>
              <p:cNvSpPr/>
              <p:nvPr/>
            </p:nvSpPr>
            <p:spPr>
              <a:xfrm>
                <a:off x="23059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4" name="Google Shape;3597;p46"/>
              <p:cNvSpPr/>
              <p:nvPr/>
            </p:nvSpPr>
            <p:spPr>
              <a:xfrm>
                <a:off x="22980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5" name="Google Shape;3598;p46"/>
              <p:cNvSpPr/>
              <p:nvPr/>
            </p:nvSpPr>
            <p:spPr>
              <a:xfrm>
                <a:off x="2301900"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6" name="Google Shape;3599;p46"/>
              <p:cNvSpPr/>
              <p:nvPr/>
            </p:nvSpPr>
            <p:spPr>
              <a:xfrm>
                <a:off x="23059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7" name="Google Shape;3600;p46"/>
              <p:cNvSpPr/>
              <p:nvPr/>
            </p:nvSpPr>
            <p:spPr>
              <a:xfrm>
                <a:off x="23143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8" name="Google Shape;3601;p46"/>
              <p:cNvSpPr/>
              <p:nvPr/>
            </p:nvSpPr>
            <p:spPr>
              <a:xfrm>
                <a:off x="2318425"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19" name="Google Shape;3602;p46"/>
              <p:cNvSpPr/>
              <p:nvPr/>
            </p:nvSpPr>
            <p:spPr>
              <a:xfrm>
                <a:off x="23222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0" name="Google Shape;3603;p46"/>
              <p:cNvSpPr/>
              <p:nvPr/>
            </p:nvSpPr>
            <p:spPr>
              <a:xfrm>
                <a:off x="23143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1" name="Google Shape;3604;p46"/>
              <p:cNvSpPr/>
              <p:nvPr/>
            </p:nvSpPr>
            <p:spPr>
              <a:xfrm>
                <a:off x="2318425"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2" name="Google Shape;3605;p46"/>
              <p:cNvSpPr/>
              <p:nvPr/>
            </p:nvSpPr>
            <p:spPr>
              <a:xfrm>
                <a:off x="23222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3" name="Google Shape;3606;p46"/>
              <p:cNvSpPr/>
              <p:nvPr/>
            </p:nvSpPr>
            <p:spPr>
              <a:xfrm>
                <a:off x="23143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4" name="Google Shape;3607;p46"/>
              <p:cNvSpPr/>
              <p:nvPr/>
            </p:nvSpPr>
            <p:spPr>
              <a:xfrm>
                <a:off x="2318425"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5" name="Google Shape;3608;p46"/>
              <p:cNvSpPr/>
              <p:nvPr/>
            </p:nvSpPr>
            <p:spPr>
              <a:xfrm>
                <a:off x="23222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6" name="Google Shape;3609;p46"/>
              <p:cNvSpPr/>
              <p:nvPr/>
            </p:nvSpPr>
            <p:spPr>
              <a:xfrm>
                <a:off x="23308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7" name="Google Shape;3610;p46"/>
              <p:cNvSpPr/>
              <p:nvPr/>
            </p:nvSpPr>
            <p:spPr>
              <a:xfrm>
                <a:off x="233492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8" name="Google Shape;3611;p46"/>
              <p:cNvSpPr/>
              <p:nvPr/>
            </p:nvSpPr>
            <p:spPr>
              <a:xfrm>
                <a:off x="23385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29" name="Google Shape;3612;p46"/>
              <p:cNvSpPr/>
              <p:nvPr/>
            </p:nvSpPr>
            <p:spPr>
              <a:xfrm>
                <a:off x="23308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0" name="Google Shape;3613;p46"/>
              <p:cNvSpPr/>
              <p:nvPr/>
            </p:nvSpPr>
            <p:spPr>
              <a:xfrm>
                <a:off x="233492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1" name="Google Shape;3614;p46"/>
              <p:cNvSpPr/>
              <p:nvPr/>
            </p:nvSpPr>
            <p:spPr>
              <a:xfrm>
                <a:off x="23385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2" name="Google Shape;3615;p46"/>
              <p:cNvSpPr/>
              <p:nvPr/>
            </p:nvSpPr>
            <p:spPr>
              <a:xfrm>
                <a:off x="23308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3" name="Google Shape;3616;p46"/>
              <p:cNvSpPr/>
              <p:nvPr/>
            </p:nvSpPr>
            <p:spPr>
              <a:xfrm>
                <a:off x="233492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4" name="Google Shape;3617;p46"/>
              <p:cNvSpPr/>
              <p:nvPr/>
            </p:nvSpPr>
            <p:spPr>
              <a:xfrm>
                <a:off x="23385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5" name="Google Shape;3618;p46"/>
              <p:cNvSpPr/>
              <p:nvPr/>
            </p:nvSpPr>
            <p:spPr>
              <a:xfrm>
                <a:off x="234737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6" name="Google Shape;3619;p46"/>
              <p:cNvSpPr/>
              <p:nvPr/>
            </p:nvSpPr>
            <p:spPr>
              <a:xfrm>
                <a:off x="235122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7" name="Google Shape;3620;p46"/>
              <p:cNvSpPr/>
              <p:nvPr/>
            </p:nvSpPr>
            <p:spPr>
              <a:xfrm>
                <a:off x="235530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8" name="Google Shape;3621;p46"/>
              <p:cNvSpPr/>
              <p:nvPr/>
            </p:nvSpPr>
            <p:spPr>
              <a:xfrm>
                <a:off x="234737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39" name="Google Shape;3622;p46"/>
              <p:cNvSpPr/>
              <p:nvPr/>
            </p:nvSpPr>
            <p:spPr>
              <a:xfrm>
                <a:off x="235122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0" name="Google Shape;3623;p46"/>
              <p:cNvSpPr/>
              <p:nvPr/>
            </p:nvSpPr>
            <p:spPr>
              <a:xfrm>
                <a:off x="235530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1" name="Google Shape;3624;p46"/>
              <p:cNvSpPr/>
              <p:nvPr/>
            </p:nvSpPr>
            <p:spPr>
              <a:xfrm>
                <a:off x="234737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2" name="Google Shape;3625;p46"/>
              <p:cNvSpPr/>
              <p:nvPr/>
            </p:nvSpPr>
            <p:spPr>
              <a:xfrm>
                <a:off x="235122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3" name="Google Shape;3626;p46"/>
              <p:cNvSpPr/>
              <p:nvPr/>
            </p:nvSpPr>
            <p:spPr>
              <a:xfrm>
                <a:off x="235530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4" name="Google Shape;3627;p46"/>
              <p:cNvSpPr/>
              <p:nvPr/>
            </p:nvSpPr>
            <p:spPr>
              <a:xfrm>
                <a:off x="22652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5" name="Google Shape;3628;p46"/>
              <p:cNvSpPr/>
              <p:nvPr/>
            </p:nvSpPr>
            <p:spPr>
              <a:xfrm>
                <a:off x="22690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6" name="Google Shape;3629;p46"/>
              <p:cNvSpPr/>
              <p:nvPr/>
            </p:nvSpPr>
            <p:spPr>
              <a:xfrm>
                <a:off x="227295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7" name="Google Shape;3630;p46"/>
              <p:cNvSpPr/>
              <p:nvPr/>
            </p:nvSpPr>
            <p:spPr>
              <a:xfrm>
                <a:off x="22652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8" name="Google Shape;3631;p46"/>
              <p:cNvSpPr/>
              <p:nvPr/>
            </p:nvSpPr>
            <p:spPr>
              <a:xfrm>
                <a:off x="22690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49" name="Google Shape;3632;p46"/>
              <p:cNvSpPr/>
              <p:nvPr/>
            </p:nvSpPr>
            <p:spPr>
              <a:xfrm>
                <a:off x="227295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0" name="Google Shape;3633;p46"/>
              <p:cNvSpPr/>
              <p:nvPr/>
            </p:nvSpPr>
            <p:spPr>
              <a:xfrm>
                <a:off x="22652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1" name="Google Shape;3634;p46"/>
              <p:cNvSpPr/>
              <p:nvPr/>
            </p:nvSpPr>
            <p:spPr>
              <a:xfrm>
                <a:off x="22690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2" name="Google Shape;3635;p46"/>
              <p:cNvSpPr/>
              <p:nvPr/>
            </p:nvSpPr>
            <p:spPr>
              <a:xfrm>
                <a:off x="227295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3" name="Google Shape;3636;p46"/>
              <p:cNvSpPr/>
              <p:nvPr/>
            </p:nvSpPr>
            <p:spPr>
              <a:xfrm>
                <a:off x="22817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4" name="Google Shape;3637;p46"/>
              <p:cNvSpPr/>
              <p:nvPr/>
            </p:nvSpPr>
            <p:spPr>
              <a:xfrm>
                <a:off x="228560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5" name="Google Shape;3638;p46"/>
              <p:cNvSpPr/>
              <p:nvPr/>
            </p:nvSpPr>
            <p:spPr>
              <a:xfrm>
                <a:off x="22894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6" name="Google Shape;3639;p46"/>
              <p:cNvSpPr/>
              <p:nvPr/>
            </p:nvSpPr>
            <p:spPr>
              <a:xfrm>
                <a:off x="22817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7" name="Google Shape;3640;p46"/>
              <p:cNvSpPr/>
              <p:nvPr/>
            </p:nvSpPr>
            <p:spPr>
              <a:xfrm>
                <a:off x="228560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8" name="Google Shape;3641;p46"/>
              <p:cNvSpPr/>
              <p:nvPr/>
            </p:nvSpPr>
            <p:spPr>
              <a:xfrm>
                <a:off x="22894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59" name="Google Shape;3642;p46"/>
              <p:cNvSpPr/>
              <p:nvPr/>
            </p:nvSpPr>
            <p:spPr>
              <a:xfrm>
                <a:off x="22817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0" name="Google Shape;3643;p46"/>
              <p:cNvSpPr/>
              <p:nvPr/>
            </p:nvSpPr>
            <p:spPr>
              <a:xfrm>
                <a:off x="228560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1" name="Google Shape;3644;p46"/>
              <p:cNvSpPr/>
              <p:nvPr/>
            </p:nvSpPr>
            <p:spPr>
              <a:xfrm>
                <a:off x="22894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2" name="Google Shape;3645;p46"/>
              <p:cNvSpPr/>
              <p:nvPr/>
            </p:nvSpPr>
            <p:spPr>
              <a:xfrm>
                <a:off x="22980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3" name="Google Shape;3646;p46"/>
              <p:cNvSpPr/>
              <p:nvPr/>
            </p:nvSpPr>
            <p:spPr>
              <a:xfrm>
                <a:off x="2301900"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4" name="Google Shape;3647;p46"/>
              <p:cNvSpPr/>
              <p:nvPr/>
            </p:nvSpPr>
            <p:spPr>
              <a:xfrm>
                <a:off x="23059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5" name="Google Shape;3648;p46"/>
              <p:cNvSpPr/>
              <p:nvPr/>
            </p:nvSpPr>
            <p:spPr>
              <a:xfrm>
                <a:off x="22980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6" name="Google Shape;3649;p46"/>
              <p:cNvSpPr/>
              <p:nvPr/>
            </p:nvSpPr>
            <p:spPr>
              <a:xfrm>
                <a:off x="2301900"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7" name="Google Shape;3650;p46"/>
              <p:cNvSpPr/>
              <p:nvPr/>
            </p:nvSpPr>
            <p:spPr>
              <a:xfrm>
                <a:off x="23059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8" name="Google Shape;3651;p46"/>
              <p:cNvSpPr/>
              <p:nvPr/>
            </p:nvSpPr>
            <p:spPr>
              <a:xfrm>
                <a:off x="22980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69" name="Google Shape;3652;p46"/>
              <p:cNvSpPr/>
              <p:nvPr/>
            </p:nvSpPr>
            <p:spPr>
              <a:xfrm>
                <a:off x="2301900"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0" name="Google Shape;3653;p46"/>
              <p:cNvSpPr/>
              <p:nvPr/>
            </p:nvSpPr>
            <p:spPr>
              <a:xfrm>
                <a:off x="23059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1" name="Google Shape;3654;p46"/>
              <p:cNvSpPr/>
              <p:nvPr/>
            </p:nvSpPr>
            <p:spPr>
              <a:xfrm>
                <a:off x="23143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2" name="Google Shape;3655;p46"/>
              <p:cNvSpPr/>
              <p:nvPr/>
            </p:nvSpPr>
            <p:spPr>
              <a:xfrm>
                <a:off x="2318425"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3" name="Google Shape;3656;p46"/>
              <p:cNvSpPr/>
              <p:nvPr/>
            </p:nvSpPr>
            <p:spPr>
              <a:xfrm>
                <a:off x="23222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4" name="Google Shape;3657;p46"/>
              <p:cNvSpPr/>
              <p:nvPr/>
            </p:nvSpPr>
            <p:spPr>
              <a:xfrm>
                <a:off x="23143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5" name="Google Shape;3658;p46"/>
              <p:cNvSpPr/>
              <p:nvPr/>
            </p:nvSpPr>
            <p:spPr>
              <a:xfrm>
                <a:off x="2318425"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6" name="Google Shape;3659;p46"/>
              <p:cNvSpPr/>
              <p:nvPr/>
            </p:nvSpPr>
            <p:spPr>
              <a:xfrm>
                <a:off x="23222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7" name="Google Shape;3660;p46"/>
              <p:cNvSpPr/>
              <p:nvPr/>
            </p:nvSpPr>
            <p:spPr>
              <a:xfrm>
                <a:off x="23143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8" name="Google Shape;3661;p46"/>
              <p:cNvSpPr/>
              <p:nvPr/>
            </p:nvSpPr>
            <p:spPr>
              <a:xfrm>
                <a:off x="2318425"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79" name="Google Shape;3662;p46"/>
              <p:cNvSpPr/>
              <p:nvPr/>
            </p:nvSpPr>
            <p:spPr>
              <a:xfrm>
                <a:off x="23222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0" name="Google Shape;3663;p46"/>
              <p:cNvSpPr/>
              <p:nvPr/>
            </p:nvSpPr>
            <p:spPr>
              <a:xfrm>
                <a:off x="23308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1" name="Google Shape;3664;p46"/>
              <p:cNvSpPr/>
              <p:nvPr/>
            </p:nvSpPr>
            <p:spPr>
              <a:xfrm>
                <a:off x="233492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2" name="Google Shape;3665;p46"/>
              <p:cNvSpPr/>
              <p:nvPr/>
            </p:nvSpPr>
            <p:spPr>
              <a:xfrm>
                <a:off x="23385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3" name="Google Shape;3666;p46"/>
              <p:cNvSpPr/>
              <p:nvPr/>
            </p:nvSpPr>
            <p:spPr>
              <a:xfrm>
                <a:off x="23308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4" name="Google Shape;3667;p46"/>
              <p:cNvSpPr/>
              <p:nvPr/>
            </p:nvSpPr>
            <p:spPr>
              <a:xfrm>
                <a:off x="233492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5" name="Google Shape;3668;p46"/>
              <p:cNvSpPr/>
              <p:nvPr/>
            </p:nvSpPr>
            <p:spPr>
              <a:xfrm>
                <a:off x="23385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6" name="Google Shape;3669;p46"/>
              <p:cNvSpPr/>
              <p:nvPr/>
            </p:nvSpPr>
            <p:spPr>
              <a:xfrm>
                <a:off x="23308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7" name="Google Shape;3670;p46"/>
              <p:cNvSpPr/>
              <p:nvPr/>
            </p:nvSpPr>
            <p:spPr>
              <a:xfrm>
                <a:off x="233492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8" name="Google Shape;3671;p46"/>
              <p:cNvSpPr/>
              <p:nvPr/>
            </p:nvSpPr>
            <p:spPr>
              <a:xfrm>
                <a:off x="23385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89" name="Google Shape;3672;p46"/>
              <p:cNvSpPr/>
              <p:nvPr/>
            </p:nvSpPr>
            <p:spPr>
              <a:xfrm>
                <a:off x="234737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0" name="Google Shape;3673;p46"/>
              <p:cNvSpPr/>
              <p:nvPr/>
            </p:nvSpPr>
            <p:spPr>
              <a:xfrm>
                <a:off x="235122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1" name="Google Shape;3674;p46"/>
              <p:cNvSpPr/>
              <p:nvPr/>
            </p:nvSpPr>
            <p:spPr>
              <a:xfrm>
                <a:off x="235530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2" name="Google Shape;3675;p46"/>
              <p:cNvSpPr/>
              <p:nvPr/>
            </p:nvSpPr>
            <p:spPr>
              <a:xfrm>
                <a:off x="234737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3" name="Google Shape;3676;p46"/>
              <p:cNvSpPr/>
              <p:nvPr/>
            </p:nvSpPr>
            <p:spPr>
              <a:xfrm>
                <a:off x="235122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4" name="Google Shape;3677;p46"/>
              <p:cNvSpPr/>
              <p:nvPr/>
            </p:nvSpPr>
            <p:spPr>
              <a:xfrm>
                <a:off x="235530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5" name="Google Shape;3678;p46"/>
              <p:cNvSpPr/>
              <p:nvPr/>
            </p:nvSpPr>
            <p:spPr>
              <a:xfrm>
                <a:off x="234737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6" name="Google Shape;3679;p46"/>
              <p:cNvSpPr/>
              <p:nvPr/>
            </p:nvSpPr>
            <p:spPr>
              <a:xfrm>
                <a:off x="235122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7" name="Google Shape;3680;p46"/>
              <p:cNvSpPr/>
              <p:nvPr/>
            </p:nvSpPr>
            <p:spPr>
              <a:xfrm>
                <a:off x="235530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8" name="Google Shape;3681;p46"/>
              <p:cNvSpPr/>
              <p:nvPr/>
            </p:nvSpPr>
            <p:spPr>
              <a:xfrm>
                <a:off x="2177500" y="2350000"/>
                <a:ext cx="77250" cy="4325"/>
              </a:xfrm>
              <a:custGeom>
                <a:avLst/>
                <a:gdLst/>
                <a:ahLst/>
                <a:cxnLst/>
                <a:rect l="l" t="t" r="r" b="b"/>
                <a:pathLst>
                  <a:path w="3090" h="173" extrusionOk="0">
                    <a:moveTo>
                      <a:pt x="0" y="0"/>
                    </a:moveTo>
                    <a:lnTo>
                      <a:pt x="0" y="172"/>
                    </a:lnTo>
                    <a:lnTo>
                      <a:pt x="3089" y="172"/>
                    </a:lnTo>
                    <a:lnTo>
                      <a:pt x="3089"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799" name="Google Shape;3682;p46"/>
              <p:cNvSpPr/>
              <p:nvPr/>
            </p:nvSpPr>
            <p:spPr>
              <a:xfrm>
                <a:off x="2115300" y="2393750"/>
                <a:ext cx="262125" cy="22775"/>
              </a:xfrm>
              <a:custGeom>
                <a:avLst/>
                <a:gdLst/>
                <a:ahLst/>
                <a:cxnLst/>
                <a:rect l="l" t="t" r="r" b="b"/>
                <a:pathLst>
                  <a:path w="10485" h="911" extrusionOk="0">
                    <a:moveTo>
                      <a:pt x="0" y="1"/>
                    </a:moveTo>
                    <a:lnTo>
                      <a:pt x="0" y="910"/>
                    </a:lnTo>
                    <a:lnTo>
                      <a:pt x="52" y="910"/>
                    </a:lnTo>
                    <a:lnTo>
                      <a:pt x="52" y="52"/>
                    </a:lnTo>
                    <a:lnTo>
                      <a:pt x="10433" y="52"/>
                    </a:lnTo>
                    <a:lnTo>
                      <a:pt x="10433" y="910"/>
                    </a:lnTo>
                    <a:lnTo>
                      <a:pt x="10485" y="910"/>
                    </a:lnTo>
                    <a:lnTo>
                      <a:pt x="10485"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0" name="Google Shape;3683;p46"/>
              <p:cNvSpPr/>
              <p:nvPr/>
            </p:nvSpPr>
            <p:spPr>
              <a:xfrm>
                <a:off x="2121725" y="2394400"/>
                <a:ext cx="249275" cy="21700"/>
              </a:xfrm>
              <a:custGeom>
                <a:avLst/>
                <a:gdLst/>
                <a:ahLst/>
                <a:cxnLst/>
                <a:rect l="l" t="t" r="r" b="b"/>
                <a:pathLst>
                  <a:path w="9971" h="868" extrusionOk="0">
                    <a:moveTo>
                      <a:pt x="1" y="0"/>
                    </a:moveTo>
                    <a:lnTo>
                      <a:pt x="1" y="867"/>
                    </a:lnTo>
                    <a:lnTo>
                      <a:pt x="52" y="867"/>
                    </a:lnTo>
                    <a:lnTo>
                      <a:pt x="52" y="52"/>
                    </a:lnTo>
                    <a:lnTo>
                      <a:pt x="9919" y="52"/>
                    </a:lnTo>
                    <a:lnTo>
                      <a:pt x="9919" y="867"/>
                    </a:lnTo>
                    <a:lnTo>
                      <a:pt x="9970" y="867"/>
                    </a:lnTo>
                    <a:lnTo>
                      <a:pt x="9970"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1" name="Google Shape;3684;p46"/>
              <p:cNvSpPr/>
              <p:nvPr/>
            </p:nvSpPr>
            <p:spPr>
              <a:xfrm>
                <a:off x="2115925" y="2398050"/>
                <a:ext cx="261075" cy="1300"/>
              </a:xfrm>
              <a:custGeom>
                <a:avLst/>
                <a:gdLst/>
                <a:ahLst/>
                <a:cxnLst/>
                <a:rect l="l" t="t" r="r" b="b"/>
                <a:pathLst>
                  <a:path w="10443" h="52" extrusionOk="0">
                    <a:moveTo>
                      <a:pt x="1" y="0"/>
                    </a:moveTo>
                    <a:lnTo>
                      <a:pt x="1" y="52"/>
                    </a:lnTo>
                    <a:lnTo>
                      <a:pt x="10442" y="52"/>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2" name="Google Shape;3685;p46"/>
              <p:cNvSpPr/>
              <p:nvPr/>
            </p:nvSpPr>
            <p:spPr>
              <a:xfrm>
                <a:off x="2115925" y="2404700"/>
                <a:ext cx="261075" cy="1300"/>
              </a:xfrm>
              <a:custGeom>
                <a:avLst/>
                <a:gdLst/>
                <a:ahLst/>
                <a:cxnLst/>
                <a:rect l="l" t="t" r="r" b="b"/>
                <a:pathLst>
                  <a:path w="10443" h="52" extrusionOk="0">
                    <a:moveTo>
                      <a:pt x="1" y="0"/>
                    </a:moveTo>
                    <a:lnTo>
                      <a:pt x="1" y="52"/>
                    </a:lnTo>
                    <a:lnTo>
                      <a:pt x="10442" y="52"/>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3" name="Google Shape;3686;p46"/>
              <p:cNvSpPr/>
              <p:nvPr/>
            </p:nvSpPr>
            <p:spPr>
              <a:xfrm>
                <a:off x="2115925" y="2407925"/>
                <a:ext cx="261075" cy="1300"/>
              </a:xfrm>
              <a:custGeom>
                <a:avLst/>
                <a:gdLst/>
                <a:ahLst/>
                <a:cxnLst/>
                <a:rect l="l" t="t" r="r" b="b"/>
                <a:pathLst>
                  <a:path w="10443" h="52" extrusionOk="0">
                    <a:moveTo>
                      <a:pt x="1" y="0"/>
                    </a:moveTo>
                    <a:lnTo>
                      <a:pt x="1" y="51"/>
                    </a:lnTo>
                    <a:lnTo>
                      <a:pt x="10442" y="51"/>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4" name="Google Shape;3687;p46"/>
              <p:cNvSpPr/>
              <p:nvPr/>
            </p:nvSpPr>
            <p:spPr>
              <a:xfrm>
                <a:off x="2026700" y="2412850"/>
                <a:ext cx="356725" cy="7950"/>
              </a:xfrm>
              <a:custGeom>
                <a:avLst/>
                <a:gdLst/>
                <a:ahLst/>
                <a:cxnLst/>
                <a:rect l="l" t="t" r="r" b="b"/>
                <a:pathLst>
                  <a:path w="14269" h="318" extrusionOk="0">
                    <a:moveTo>
                      <a:pt x="1" y="0"/>
                    </a:moveTo>
                    <a:lnTo>
                      <a:pt x="1" y="318"/>
                    </a:lnTo>
                    <a:lnTo>
                      <a:pt x="14269" y="318"/>
                    </a:lnTo>
                    <a:lnTo>
                      <a:pt x="1426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5" name="Google Shape;3688;p46"/>
              <p:cNvSpPr/>
              <p:nvPr/>
            </p:nvSpPr>
            <p:spPr>
              <a:xfrm>
                <a:off x="2029500" y="2455525"/>
                <a:ext cx="351150" cy="7975"/>
              </a:xfrm>
              <a:custGeom>
                <a:avLst/>
                <a:gdLst/>
                <a:ahLst/>
                <a:cxnLst/>
                <a:rect l="l" t="t" r="r" b="b"/>
                <a:pathLst>
                  <a:path w="14046" h="319" extrusionOk="0">
                    <a:moveTo>
                      <a:pt x="0" y="1"/>
                    </a:moveTo>
                    <a:lnTo>
                      <a:pt x="0" y="318"/>
                    </a:lnTo>
                    <a:lnTo>
                      <a:pt x="14045" y="318"/>
                    </a:lnTo>
                    <a:lnTo>
                      <a:pt x="1404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6" name="Google Shape;3689;p46"/>
              <p:cNvSpPr/>
              <p:nvPr/>
            </p:nvSpPr>
            <p:spPr>
              <a:xfrm>
                <a:off x="20460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7" name="Google Shape;3690;p46"/>
              <p:cNvSpPr/>
              <p:nvPr/>
            </p:nvSpPr>
            <p:spPr>
              <a:xfrm>
                <a:off x="20503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8" name="Google Shape;3691;p46"/>
              <p:cNvSpPr/>
              <p:nvPr/>
            </p:nvSpPr>
            <p:spPr>
              <a:xfrm>
                <a:off x="20546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09" name="Google Shape;3692;p46"/>
              <p:cNvSpPr/>
              <p:nvPr/>
            </p:nvSpPr>
            <p:spPr>
              <a:xfrm>
                <a:off x="20460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0" name="Google Shape;3693;p46"/>
              <p:cNvSpPr/>
              <p:nvPr/>
            </p:nvSpPr>
            <p:spPr>
              <a:xfrm>
                <a:off x="20503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1" name="Google Shape;3694;p46"/>
              <p:cNvSpPr/>
              <p:nvPr/>
            </p:nvSpPr>
            <p:spPr>
              <a:xfrm>
                <a:off x="20546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2" name="Google Shape;3695;p46"/>
              <p:cNvSpPr/>
              <p:nvPr/>
            </p:nvSpPr>
            <p:spPr>
              <a:xfrm>
                <a:off x="20460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3" name="Google Shape;3696;p46"/>
              <p:cNvSpPr/>
              <p:nvPr/>
            </p:nvSpPr>
            <p:spPr>
              <a:xfrm>
                <a:off x="20503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4" name="Google Shape;3697;p46"/>
              <p:cNvSpPr/>
              <p:nvPr/>
            </p:nvSpPr>
            <p:spPr>
              <a:xfrm>
                <a:off x="20546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5" name="Google Shape;3698;p46"/>
              <p:cNvSpPr/>
              <p:nvPr/>
            </p:nvSpPr>
            <p:spPr>
              <a:xfrm>
                <a:off x="206425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6" name="Google Shape;3699;p46"/>
              <p:cNvSpPr/>
              <p:nvPr/>
            </p:nvSpPr>
            <p:spPr>
              <a:xfrm>
                <a:off x="2068525"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7" name="Google Shape;3700;p46"/>
              <p:cNvSpPr/>
              <p:nvPr/>
            </p:nvSpPr>
            <p:spPr>
              <a:xfrm>
                <a:off x="20728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8" name="Google Shape;3701;p46"/>
              <p:cNvSpPr/>
              <p:nvPr/>
            </p:nvSpPr>
            <p:spPr>
              <a:xfrm>
                <a:off x="206425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19" name="Google Shape;3702;p46"/>
              <p:cNvSpPr/>
              <p:nvPr/>
            </p:nvSpPr>
            <p:spPr>
              <a:xfrm>
                <a:off x="2068525"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0" name="Google Shape;3703;p46"/>
              <p:cNvSpPr/>
              <p:nvPr/>
            </p:nvSpPr>
            <p:spPr>
              <a:xfrm>
                <a:off x="20728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1" name="Google Shape;3704;p46"/>
              <p:cNvSpPr/>
              <p:nvPr/>
            </p:nvSpPr>
            <p:spPr>
              <a:xfrm>
                <a:off x="206425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2" name="Google Shape;3705;p46"/>
              <p:cNvSpPr/>
              <p:nvPr/>
            </p:nvSpPr>
            <p:spPr>
              <a:xfrm>
                <a:off x="2068525"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3" name="Google Shape;3706;p46"/>
              <p:cNvSpPr/>
              <p:nvPr/>
            </p:nvSpPr>
            <p:spPr>
              <a:xfrm>
                <a:off x="20728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4" name="Google Shape;3707;p46"/>
              <p:cNvSpPr/>
              <p:nvPr/>
            </p:nvSpPr>
            <p:spPr>
              <a:xfrm>
                <a:off x="208247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5" name="Google Shape;3708;p46"/>
              <p:cNvSpPr/>
              <p:nvPr/>
            </p:nvSpPr>
            <p:spPr>
              <a:xfrm>
                <a:off x="20867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6" name="Google Shape;3709;p46"/>
              <p:cNvSpPr/>
              <p:nvPr/>
            </p:nvSpPr>
            <p:spPr>
              <a:xfrm>
                <a:off x="2091050"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7" name="Google Shape;3710;p46"/>
              <p:cNvSpPr/>
              <p:nvPr/>
            </p:nvSpPr>
            <p:spPr>
              <a:xfrm>
                <a:off x="208247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8" name="Google Shape;3711;p46"/>
              <p:cNvSpPr/>
              <p:nvPr/>
            </p:nvSpPr>
            <p:spPr>
              <a:xfrm>
                <a:off x="20867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29" name="Google Shape;3712;p46"/>
              <p:cNvSpPr/>
              <p:nvPr/>
            </p:nvSpPr>
            <p:spPr>
              <a:xfrm>
                <a:off x="2091050"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0" name="Google Shape;3713;p46"/>
              <p:cNvSpPr/>
              <p:nvPr/>
            </p:nvSpPr>
            <p:spPr>
              <a:xfrm>
                <a:off x="208247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1" name="Google Shape;3714;p46"/>
              <p:cNvSpPr/>
              <p:nvPr/>
            </p:nvSpPr>
            <p:spPr>
              <a:xfrm>
                <a:off x="20867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2" name="Google Shape;3715;p46"/>
              <p:cNvSpPr/>
              <p:nvPr/>
            </p:nvSpPr>
            <p:spPr>
              <a:xfrm>
                <a:off x="2091050"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3" name="Google Shape;3716;p46"/>
              <p:cNvSpPr/>
              <p:nvPr/>
            </p:nvSpPr>
            <p:spPr>
              <a:xfrm>
                <a:off x="21005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4" name="Google Shape;3717;p46"/>
              <p:cNvSpPr/>
              <p:nvPr/>
            </p:nvSpPr>
            <p:spPr>
              <a:xfrm>
                <a:off x="21047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5" name="Google Shape;3718;p46"/>
              <p:cNvSpPr/>
              <p:nvPr/>
            </p:nvSpPr>
            <p:spPr>
              <a:xfrm>
                <a:off x="21090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6" name="Google Shape;3719;p46"/>
              <p:cNvSpPr/>
              <p:nvPr/>
            </p:nvSpPr>
            <p:spPr>
              <a:xfrm>
                <a:off x="21005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7" name="Google Shape;3720;p46"/>
              <p:cNvSpPr/>
              <p:nvPr/>
            </p:nvSpPr>
            <p:spPr>
              <a:xfrm>
                <a:off x="21047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8" name="Google Shape;3721;p46"/>
              <p:cNvSpPr/>
              <p:nvPr/>
            </p:nvSpPr>
            <p:spPr>
              <a:xfrm>
                <a:off x="21090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39" name="Google Shape;3722;p46"/>
              <p:cNvSpPr/>
              <p:nvPr/>
            </p:nvSpPr>
            <p:spPr>
              <a:xfrm>
                <a:off x="21005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0" name="Google Shape;3723;p46"/>
              <p:cNvSpPr/>
              <p:nvPr/>
            </p:nvSpPr>
            <p:spPr>
              <a:xfrm>
                <a:off x="21047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1" name="Google Shape;3724;p46"/>
              <p:cNvSpPr/>
              <p:nvPr/>
            </p:nvSpPr>
            <p:spPr>
              <a:xfrm>
                <a:off x="21090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2" name="Google Shape;3725;p46"/>
              <p:cNvSpPr/>
              <p:nvPr/>
            </p:nvSpPr>
            <p:spPr>
              <a:xfrm>
                <a:off x="21187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3" name="Google Shape;3726;p46"/>
              <p:cNvSpPr/>
              <p:nvPr/>
            </p:nvSpPr>
            <p:spPr>
              <a:xfrm>
                <a:off x="21230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4" name="Google Shape;3727;p46"/>
              <p:cNvSpPr/>
              <p:nvPr/>
            </p:nvSpPr>
            <p:spPr>
              <a:xfrm>
                <a:off x="212730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5" name="Google Shape;3728;p46"/>
              <p:cNvSpPr/>
              <p:nvPr/>
            </p:nvSpPr>
            <p:spPr>
              <a:xfrm>
                <a:off x="21187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6" name="Google Shape;3729;p46"/>
              <p:cNvSpPr/>
              <p:nvPr/>
            </p:nvSpPr>
            <p:spPr>
              <a:xfrm>
                <a:off x="21230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7" name="Google Shape;3730;p46"/>
              <p:cNvSpPr/>
              <p:nvPr/>
            </p:nvSpPr>
            <p:spPr>
              <a:xfrm>
                <a:off x="212730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8" name="Google Shape;3731;p46"/>
              <p:cNvSpPr/>
              <p:nvPr/>
            </p:nvSpPr>
            <p:spPr>
              <a:xfrm>
                <a:off x="21187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49" name="Google Shape;3732;p46"/>
              <p:cNvSpPr/>
              <p:nvPr/>
            </p:nvSpPr>
            <p:spPr>
              <a:xfrm>
                <a:off x="21230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0" name="Google Shape;3733;p46"/>
              <p:cNvSpPr/>
              <p:nvPr/>
            </p:nvSpPr>
            <p:spPr>
              <a:xfrm>
                <a:off x="212730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1" name="Google Shape;3734;p46"/>
              <p:cNvSpPr/>
              <p:nvPr/>
            </p:nvSpPr>
            <p:spPr>
              <a:xfrm>
                <a:off x="2136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2" name="Google Shape;3735;p46"/>
              <p:cNvSpPr/>
              <p:nvPr/>
            </p:nvSpPr>
            <p:spPr>
              <a:xfrm>
                <a:off x="2141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3" name="Google Shape;3736;p46"/>
              <p:cNvSpPr/>
              <p:nvPr/>
            </p:nvSpPr>
            <p:spPr>
              <a:xfrm>
                <a:off x="21455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4" name="Google Shape;3737;p46"/>
              <p:cNvSpPr/>
              <p:nvPr/>
            </p:nvSpPr>
            <p:spPr>
              <a:xfrm>
                <a:off x="2136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5" name="Google Shape;3738;p46"/>
              <p:cNvSpPr/>
              <p:nvPr/>
            </p:nvSpPr>
            <p:spPr>
              <a:xfrm>
                <a:off x="2141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6" name="Google Shape;3739;p46"/>
              <p:cNvSpPr/>
              <p:nvPr/>
            </p:nvSpPr>
            <p:spPr>
              <a:xfrm>
                <a:off x="21455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7" name="Google Shape;3740;p46"/>
              <p:cNvSpPr/>
              <p:nvPr/>
            </p:nvSpPr>
            <p:spPr>
              <a:xfrm>
                <a:off x="2136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8" name="Google Shape;3741;p46"/>
              <p:cNvSpPr/>
              <p:nvPr/>
            </p:nvSpPr>
            <p:spPr>
              <a:xfrm>
                <a:off x="2141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59" name="Google Shape;3742;p46"/>
              <p:cNvSpPr/>
              <p:nvPr/>
            </p:nvSpPr>
            <p:spPr>
              <a:xfrm>
                <a:off x="21455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0" name="Google Shape;3743;p46"/>
              <p:cNvSpPr/>
              <p:nvPr/>
            </p:nvSpPr>
            <p:spPr>
              <a:xfrm>
                <a:off x="2136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1" name="Google Shape;3744;p46"/>
              <p:cNvSpPr/>
              <p:nvPr/>
            </p:nvSpPr>
            <p:spPr>
              <a:xfrm>
                <a:off x="2141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2" name="Google Shape;3745;p46"/>
              <p:cNvSpPr/>
              <p:nvPr/>
            </p:nvSpPr>
            <p:spPr>
              <a:xfrm>
                <a:off x="21455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3" name="Google Shape;3746;p46"/>
              <p:cNvSpPr/>
              <p:nvPr/>
            </p:nvSpPr>
            <p:spPr>
              <a:xfrm>
                <a:off x="2136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4" name="Google Shape;3747;p46"/>
              <p:cNvSpPr/>
              <p:nvPr/>
            </p:nvSpPr>
            <p:spPr>
              <a:xfrm>
                <a:off x="2141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5" name="Google Shape;3748;p46"/>
              <p:cNvSpPr/>
              <p:nvPr/>
            </p:nvSpPr>
            <p:spPr>
              <a:xfrm>
                <a:off x="21455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6" name="Google Shape;3749;p46"/>
              <p:cNvSpPr/>
              <p:nvPr/>
            </p:nvSpPr>
            <p:spPr>
              <a:xfrm>
                <a:off x="2136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7" name="Google Shape;3750;p46"/>
              <p:cNvSpPr/>
              <p:nvPr/>
            </p:nvSpPr>
            <p:spPr>
              <a:xfrm>
                <a:off x="2141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8" name="Google Shape;3751;p46"/>
              <p:cNvSpPr/>
              <p:nvPr/>
            </p:nvSpPr>
            <p:spPr>
              <a:xfrm>
                <a:off x="21455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69" name="Google Shape;3752;p46"/>
              <p:cNvSpPr/>
              <p:nvPr/>
            </p:nvSpPr>
            <p:spPr>
              <a:xfrm>
                <a:off x="215520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0" name="Google Shape;3753;p46"/>
              <p:cNvSpPr/>
              <p:nvPr/>
            </p:nvSpPr>
            <p:spPr>
              <a:xfrm>
                <a:off x="2159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1" name="Google Shape;3754;p46"/>
              <p:cNvSpPr/>
              <p:nvPr/>
            </p:nvSpPr>
            <p:spPr>
              <a:xfrm>
                <a:off x="21637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2" name="Google Shape;3755;p46"/>
              <p:cNvSpPr/>
              <p:nvPr/>
            </p:nvSpPr>
            <p:spPr>
              <a:xfrm>
                <a:off x="215520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3" name="Google Shape;3756;p46"/>
              <p:cNvSpPr/>
              <p:nvPr/>
            </p:nvSpPr>
            <p:spPr>
              <a:xfrm>
                <a:off x="2159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4" name="Google Shape;3757;p46"/>
              <p:cNvSpPr/>
              <p:nvPr/>
            </p:nvSpPr>
            <p:spPr>
              <a:xfrm>
                <a:off x="21637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5" name="Google Shape;3758;p46"/>
              <p:cNvSpPr/>
              <p:nvPr/>
            </p:nvSpPr>
            <p:spPr>
              <a:xfrm>
                <a:off x="215520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6" name="Google Shape;3759;p46"/>
              <p:cNvSpPr/>
              <p:nvPr/>
            </p:nvSpPr>
            <p:spPr>
              <a:xfrm>
                <a:off x="2159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7" name="Google Shape;3760;p46"/>
              <p:cNvSpPr/>
              <p:nvPr/>
            </p:nvSpPr>
            <p:spPr>
              <a:xfrm>
                <a:off x="21637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8" name="Google Shape;3761;p46"/>
              <p:cNvSpPr/>
              <p:nvPr/>
            </p:nvSpPr>
            <p:spPr>
              <a:xfrm>
                <a:off x="217320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79" name="Google Shape;3762;p46"/>
              <p:cNvSpPr/>
              <p:nvPr/>
            </p:nvSpPr>
            <p:spPr>
              <a:xfrm>
                <a:off x="21775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0" name="Google Shape;3763;p46"/>
              <p:cNvSpPr/>
              <p:nvPr/>
            </p:nvSpPr>
            <p:spPr>
              <a:xfrm>
                <a:off x="21820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1" name="Google Shape;3764;p46"/>
              <p:cNvSpPr/>
              <p:nvPr/>
            </p:nvSpPr>
            <p:spPr>
              <a:xfrm>
                <a:off x="217320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2" name="Google Shape;3765;p46"/>
              <p:cNvSpPr/>
              <p:nvPr/>
            </p:nvSpPr>
            <p:spPr>
              <a:xfrm>
                <a:off x="21775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3" name="Google Shape;3766;p46"/>
              <p:cNvSpPr/>
              <p:nvPr/>
            </p:nvSpPr>
            <p:spPr>
              <a:xfrm>
                <a:off x="21820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4" name="Google Shape;3767;p46"/>
              <p:cNvSpPr/>
              <p:nvPr/>
            </p:nvSpPr>
            <p:spPr>
              <a:xfrm>
                <a:off x="217320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5" name="Google Shape;3768;p46"/>
              <p:cNvSpPr/>
              <p:nvPr/>
            </p:nvSpPr>
            <p:spPr>
              <a:xfrm>
                <a:off x="21775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6" name="Google Shape;3769;p46"/>
              <p:cNvSpPr/>
              <p:nvPr/>
            </p:nvSpPr>
            <p:spPr>
              <a:xfrm>
                <a:off x="21820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7" name="Google Shape;3770;p46"/>
              <p:cNvSpPr/>
              <p:nvPr/>
            </p:nvSpPr>
            <p:spPr>
              <a:xfrm>
                <a:off x="219145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8" name="Google Shape;3771;p46"/>
              <p:cNvSpPr/>
              <p:nvPr/>
            </p:nvSpPr>
            <p:spPr>
              <a:xfrm>
                <a:off x="21957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89" name="Google Shape;3772;p46"/>
              <p:cNvSpPr/>
              <p:nvPr/>
            </p:nvSpPr>
            <p:spPr>
              <a:xfrm>
                <a:off x="22000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0" name="Google Shape;3773;p46"/>
              <p:cNvSpPr/>
              <p:nvPr/>
            </p:nvSpPr>
            <p:spPr>
              <a:xfrm>
                <a:off x="219145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1" name="Google Shape;3774;p46"/>
              <p:cNvSpPr/>
              <p:nvPr/>
            </p:nvSpPr>
            <p:spPr>
              <a:xfrm>
                <a:off x="21957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2" name="Google Shape;3775;p46"/>
              <p:cNvSpPr/>
              <p:nvPr/>
            </p:nvSpPr>
            <p:spPr>
              <a:xfrm>
                <a:off x="22000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3" name="Google Shape;3776;p46"/>
              <p:cNvSpPr/>
              <p:nvPr/>
            </p:nvSpPr>
            <p:spPr>
              <a:xfrm>
                <a:off x="219145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4" name="Google Shape;3777;p46"/>
              <p:cNvSpPr/>
              <p:nvPr/>
            </p:nvSpPr>
            <p:spPr>
              <a:xfrm>
                <a:off x="21957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5" name="Google Shape;3778;p46"/>
              <p:cNvSpPr/>
              <p:nvPr/>
            </p:nvSpPr>
            <p:spPr>
              <a:xfrm>
                <a:off x="22000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6" name="Google Shape;3779;p46"/>
              <p:cNvSpPr/>
              <p:nvPr/>
            </p:nvSpPr>
            <p:spPr>
              <a:xfrm>
                <a:off x="22096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7" name="Google Shape;3780;p46"/>
              <p:cNvSpPr/>
              <p:nvPr/>
            </p:nvSpPr>
            <p:spPr>
              <a:xfrm>
                <a:off x="2213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8" name="Google Shape;3781;p46"/>
              <p:cNvSpPr/>
              <p:nvPr/>
            </p:nvSpPr>
            <p:spPr>
              <a:xfrm>
                <a:off x="2218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899" name="Google Shape;3782;p46"/>
              <p:cNvSpPr/>
              <p:nvPr/>
            </p:nvSpPr>
            <p:spPr>
              <a:xfrm>
                <a:off x="22096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0" name="Google Shape;3783;p46"/>
              <p:cNvSpPr/>
              <p:nvPr/>
            </p:nvSpPr>
            <p:spPr>
              <a:xfrm>
                <a:off x="2213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1" name="Google Shape;3784;p46"/>
              <p:cNvSpPr/>
              <p:nvPr/>
            </p:nvSpPr>
            <p:spPr>
              <a:xfrm>
                <a:off x="2218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2" name="Google Shape;3785;p46"/>
              <p:cNvSpPr/>
              <p:nvPr/>
            </p:nvSpPr>
            <p:spPr>
              <a:xfrm>
                <a:off x="22096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3" name="Google Shape;3786;p46"/>
              <p:cNvSpPr/>
              <p:nvPr/>
            </p:nvSpPr>
            <p:spPr>
              <a:xfrm>
                <a:off x="2213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4" name="Google Shape;3787;p46"/>
              <p:cNvSpPr/>
              <p:nvPr/>
            </p:nvSpPr>
            <p:spPr>
              <a:xfrm>
                <a:off x="2218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5" name="Google Shape;3788;p46"/>
              <p:cNvSpPr/>
              <p:nvPr/>
            </p:nvSpPr>
            <p:spPr>
              <a:xfrm>
                <a:off x="22279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6" name="Google Shape;3789;p46"/>
              <p:cNvSpPr/>
              <p:nvPr/>
            </p:nvSpPr>
            <p:spPr>
              <a:xfrm>
                <a:off x="22322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7" name="Google Shape;3790;p46"/>
              <p:cNvSpPr/>
              <p:nvPr/>
            </p:nvSpPr>
            <p:spPr>
              <a:xfrm>
                <a:off x="2236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8" name="Google Shape;3791;p46"/>
              <p:cNvSpPr/>
              <p:nvPr/>
            </p:nvSpPr>
            <p:spPr>
              <a:xfrm>
                <a:off x="22279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09" name="Google Shape;3792;p46"/>
              <p:cNvSpPr/>
              <p:nvPr/>
            </p:nvSpPr>
            <p:spPr>
              <a:xfrm>
                <a:off x="22322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0" name="Google Shape;3793;p46"/>
              <p:cNvSpPr/>
              <p:nvPr/>
            </p:nvSpPr>
            <p:spPr>
              <a:xfrm>
                <a:off x="2236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1" name="Google Shape;3794;p46"/>
              <p:cNvSpPr/>
              <p:nvPr/>
            </p:nvSpPr>
            <p:spPr>
              <a:xfrm>
                <a:off x="22279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2" name="Google Shape;3795;p46"/>
              <p:cNvSpPr/>
              <p:nvPr/>
            </p:nvSpPr>
            <p:spPr>
              <a:xfrm>
                <a:off x="22322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3" name="Google Shape;3796;p46"/>
              <p:cNvSpPr/>
              <p:nvPr/>
            </p:nvSpPr>
            <p:spPr>
              <a:xfrm>
                <a:off x="2236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4" name="Google Shape;3797;p46"/>
              <p:cNvSpPr/>
              <p:nvPr/>
            </p:nvSpPr>
            <p:spPr>
              <a:xfrm>
                <a:off x="22279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5" name="Google Shape;3798;p46"/>
              <p:cNvSpPr/>
              <p:nvPr/>
            </p:nvSpPr>
            <p:spPr>
              <a:xfrm>
                <a:off x="22322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6" name="Google Shape;3799;p46"/>
              <p:cNvSpPr/>
              <p:nvPr/>
            </p:nvSpPr>
            <p:spPr>
              <a:xfrm>
                <a:off x="2236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7" name="Google Shape;3800;p46"/>
              <p:cNvSpPr/>
              <p:nvPr/>
            </p:nvSpPr>
            <p:spPr>
              <a:xfrm>
                <a:off x="22279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8" name="Google Shape;3801;p46"/>
              <p:cNvSpPr/>
              <p:nvPr/>
            </p:nvSpPr>
            <p:spPr>
              <a:xfrm>
                <a:off x="22322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19" name="Google Shape;3802;p46"/>
              <p:cNvSpPr/>
              <p:nvPr/>
            </p:nvSpPr>
            <p:spPr>
              <a:xfrm>
                <a:off x="2236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0" name="Google Shape;3803;p46"/>
              <p:cNvSpPr/>
              <p:nvPr/>
            </p:nvSpPr>
            <p:spPr>
              <a:xfrm>
                <a:off x="22279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1" name="Google Shape;3804;p46"/>
              <p:cNvSpPr/>
              <p:nvPr/>
            </p:nvSpPr>
            <p:spPr>
              <a:xfrm>
                <a:off x="22322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2" name="Google Shape;3805;p46"/>
              <p:cNvSpPr/>
              <p:nvPr/>
            </p:nvSpPr>
            <p:spPr>
              <a:xfrm>
                <a:off x="2236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3" name="Google Shape;3806;p46"/>
              <p:cNvSpPr/>
              <p:nvPr/>
            </p:nvSpPr>
            <p:spPr>
              <a:xfrm>
                <a:off x="22461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4" name="Google Shape;3807;p46"/>
              <p:cNvSpPr/>
              <p:nvPr/>
            </p:nvSpPr>
            <p:spPr>
              <a:xfrm>
                <a:off x="22504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5" name="Google Shape;3808;p46"/>
              <p:cNvSpPr/>
              <p:nvPr/>
            </p:nvSpPr>
            <p:spPr>
              <a:xfrm>
                <a:off x="22547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6" name="Google Shape;3809;p46"/>
              <p:cNvSpPr/>
              <p:nvPr/>
            </p:nvSpPr>
            <p:spPr>
              <a:xfrm>
                <a:off x="22461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7" name="Google Shape;3810;p46"/>
              <p:cNvSpPr/>
              <p:nvPr/>
            </p:nvSpPr>
            <p:spPr>
              <a:xfrm>
                <a:off x="22504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8" name="Google Shape;3811;p46"/>
              <p:cNvSpPr/>
              <p:nvPr/>
            </p:nvSpPr>
            <p:spPr>
              <a:xfrm>
                <a:off x="22547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29" name="Google Shape;3812;p46"/>
              <p:cNvSpPr/>
              <p:nvPr/>
            </p:nvSpPr>
            <p:spPr>
              <a:xfrm>
                <a:off x="22461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0" name="Google Shape;3813;p46"/>
              <p:cNvSpPr/>
              <p:nvPr/>
            </p:nvSpPr>
            <p:spPr>
              <a:xfrm>
                <a:off x="22504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1" name="Google Shape;3814;p46"/>
              <p:cNvSpPr/>
              <p:nvPr/>
            </p:nvSpPr>
            <p:spPr>
              <a:xfrm>
                <a:off x="22547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2" name="Google Shape;3815;p46"/>
              <p:cNvSpPr/>
              <p:nvPr/>
            </p:nvSpPr>
            <p:spPr>
              <a:xfrm>
                <a:off x="226415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3" name="Google Shape;3816;p46"/>
              <p:cNvSpPr/>
              <p:nvPr/>
            </p:nvSpPr>
            <p:spPr>
              <a:xfrm>
                <a:off x="226845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4" name="Google Shape;3817;p46"/>
              <p:cNvSpPr/>
              <p:nvPr/>
            </p:nvSpPr>
            <p:spPr>
              <a:xfrm>
                <a:off x="2272525"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5" name="Google Shape;3818;p46"/>
              <p:cNvSpPr/>
              <p:nvPr/>
            </p:nvSpPr>
            <p:spPr>
              <a:xfrm>
                <a:off x="226415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6" name="Google Shape;3819;p46"/>
              <p:cNvSpPr/>
              <p:nvPr/>
            </p:nvSpPr>
            <p:spPr>
              <a:xfrm>
                <a:off x="226845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7" name="Google Shape;3820;p46"/>
              <p:cNvSpPr/>
              <p:nvPr/>
            </p:nvSpPr>
            <p:spPr>
              <a:xfrm>
                <a:off x="2272525"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8" name="Google Shape;3821;p46"/>
              <p:cNvSpPr/>
              <p:nvPr/>
            </p:nvSpPr>
            <p:spPr>
              <a:xfrm>
                <a:off x="226415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39" name="Google Shape;3822;p46"/>
              <p:cNvSpPr/>
              <p:nvPr/>
            </p:nvSpPr>
            <p:spPr>
              <a:xfrm>
                <a:off x="226845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0" name="Google Shape;3823;p46"/>
              <p:cNvSpPr/>
              <p:nvPr/>
            </p:nvSpPr>
            <p:spPr>
              <a:xfrm>
                <a:off x="2272525"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1" name="Google Shape;3824;p46"/>
              <p:cNvSpPr/>
              <p:nvPr/>
            </p:nvSpPr>
            <p:spPr>
              <a:xfrm>
                <a:off x="2282175"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2" name="Google Shape;3825;p46"/>
              <p:cNvSpPr/>
              <p:nvPr/>
            </p:nvSpPr>
            <p:spPr>
              <a:xfrm>
                <a:off x="22866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3" name="Google Shape;3826;p46"/>
              <p:cNvSpPr/>
              <p:nvPr/>
            </p:nvSpPr>
            <p:spPr>
              <a:xfrm>
                <a:off x="2290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4" name="Google Shape;3827;p46"/>
              <p:cNvSpPr/>
              <p:nvPr/>
            </p:nvSpPr>
            <p:spPr>
              <a:xfrm>
                <a:off x="2282175"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5" name="Google Shape;3828;p46"/>
              <p:cNvSpPr/>
              <p:nvPr/>
            </p:nvSpPr>
            <p:spPr>
              <a:xfrm>
                <a:off x="22866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6" name="Google Shape;3829;p46"/>
              <p:cNvSpPr/>
              <p:nvPr/>
            </p:nvSpPr>
            <p:spPr>
              <a:xfrm>
                <a:off x="2290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7" name="Google Shape;3830;p46"/>
              <p:cNvSpPr/>
              <p:nvPr/>
            </p:nvSpPr>
            <p:spPr>
              <a:xfrm>
                <a:off x="2282175"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8" name="Google Shape;3831;p46"/>
              <p:cNvSpPr/>
              <p:nvPr/>
            </p:nvSpPr>
            <p:spPr>
              <a:xfrm>
                <a:off x="22866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49" name="Google Shape;3832;p46"/>
              <p:cNvSpPr/>
              <p:nvPr/>
            </p:nvSpPr>
            <p:spPr>
              <a:xfrm>
                <a:off x="2290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0" name="Google Shape;3833;p46"/>
              <p:cNvSpPr/>
              <p:nvPr/>
            </p:nvSpPr>
            <p:spPr>
              <a:xfrm>
                <a:off x="23006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1" name="Google Shape;3834;p46"/>
              <p:cNvSpPr/>
              <p:nvPr/>
            </p:nvSpPr>
            <p:spPr>
              <a:xfrm>
                <a:off x="230470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2" name="Google Shape;3835;p46"/>
              <p:cNvSpPr/>
              <p:nvPr/>
            </p:nvSpPr>
            <p:spPr>
              <a:xfrm>
                <a:off x="2308975"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3" name="Google Shape;3836;p46"/>
              <p:cNvSpPr/>
              <p:nvPr/>
            </p:nvSpPr>
            <p:spPr>
              <a:xfrm>
                <a:off x="23006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4" name="Google Shape;3837;p46"/>
              <p:cNvSpPr/>
              <p:nvPr/>
            </p:nvSpPr>
            <p:spPr>
              <a:xfrm>
                <a:off x="230470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5" name="Google Shape;3838;p46"/>
              <p:cNvSpPr/>
              <p:nvPr/>
            </p:nvSpPr>
            <p:spPr>
              <a:xfrm>
                <a:off x="2308975"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6" name="Google Shape;3839;p46"/>
              <p:cNvSpPr/>
              <p:nvPr/>
            </p:nvSpPr>
            <p:spPr>
              <a:xfrm>
                <a:off x="23006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7" name="Google Shape;3840;p46"/>
              <p:cNvSpPr/>
              <p:nvPr/>
            </p:nvSpPr>
            <p:spPr>
              <a:xfrm>
                <a:off x="230470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8" name="Google Shape;3841;p46"/>
              <p:cNvSpPr/>
              <p:nvPr/>
            </p:nvSpPr>
            <p:spPr>
              <a:xfrm>
                <a:off x="2308975"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59" name="Google Shape;3842;p46"/>
              <p:cNvSpPr/>
              <p:nvPr/>
            </p:nvSpPr>
            <p:spPr>
              <a:xfrm>
                <a:off x="23188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0" name="Google Shape;3843;p46"/>
              <p:cNvSpPr/>
              <p:nvPr/>
            </p:nvSpPr>
            <p:spPr>
              <a:xfrm>
                <a:off x="23231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1" name="Google Shape;3844;p46"/>
              <p:cNvSpPr/>
              <p:nvPr/>
            </p:nvSpPr>
            <p:spPr>
              <a:xfrm>
                <a:off x="23274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2" name="Google Shape;3845;p46"/>
              <p:cNvSpPr/>
              <p:nvPr/>
            </p:nvSpPr>
            <p:spPr>
              <a:xfrm>
                <a:off x="23188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3" name="Google Shape;3846;p46"/>
              <p:cNvSpPr/>
              <p:nvPr/>
            </p:nvSpPr>
            <p:spPr>
              <a:xfrm>
                <a:off x="23231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4" name="Google Shape;3847;p46"/>
              <p:cNvSpPr/>
              <p:nvPr/>
            </p:nvSpPr>
            <p:spPr>
              <a:xfrm>
                <a:off x="23274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5" name="Google Shape;3848;p46"/>
              <p:cNvSpPr/>
              <p:nvPr/>
            </p:nvSpPr>
            <p:spPr>
              <a:xfrm>
                <a:off x="23188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6" name="Google Shape;3849;p46"/>
              <p:cNvSpPr/>
              <p:nvPr/>
            </p:nvSpPr>
            <p:spPr>
              <a:xfrm>
                <a:off x="23231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7" name="Google Shape;3850;p46"/>
              <p:cNvSpPr/>
              <p:nvPr/>
            </p:nvSpPr>
            <p:spPr>
              <a:xfrm>
                <a:off x="23274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8" name="Google Shape;3851;p46"/>
              <p:cNvSpPr/>
              <p:nvPr/>
            </p:nvSpPr>
            <p:spPr>
              <a:xfrm>
                <a:off x="233665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69" name="Google Shape;3852;p46"/>
              <p:cNvSpPr/>
              <p:nvPr/>
            </p:nvSpPr>
            <p:spPr>
              <a:xfrm>
                <a:off x="2341150"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0" name="Google Shape;3853;p46"/>
              <p:cNvSpPr/>
              <p:nvPr/>
            </p:nvSpPr>
            <p:spPr>
              <a:xfrm>
                <a:off x="23456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1" name="Google Shape;3854;p46"/>
              <p:cNvSpPr/>
              <p:nvPr/>
            </p:nvSpPr>
            <p:spPr>
              <a:xfrm>
                <a:off x="233665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2" name="Google Shape;3855;p46"/>
              <p:cNvSpPr/>
              <p:nvPr/>
            </p:nvSpPr>
            <p:spPr>
              <a:xfrm>
                <a:off x="2341150"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3" name="Google Shape;3856;p46"/>
              <p:cNvSpPr/>
              <p:nvPr/>
            </p:nvSpPr>
            <p:spPr>
              <a:xfrm>
                <a:off x="23456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4" name="Google Shape;3857;p46"/>
              <p:cNvSpPr/>
              <p:nvPr/>
            </p:nvSpPr>
            <p:spPr>
              <a:xfrm>
                <a:off x="233665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5" name="Google Shape;3858;p46"/>
              <p:cNvSpPr/>
              <p:nvPr/>
            </p:nvSpPr>
            <p:spPr>
              <a:xfrm>
                <a:off x="2341150"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6" name="Google Shape;3859;p46"/>
              <p:cNvSpPr/>
              <p:nvPr/>
            </p:nvSpPr>
            <p:spPr>
              <a:xfrm>
                <a:off x="23456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7" name="Google Shape;3860;p46"/>
              <p:cNvSpPr/>
              <p:nvPr/>
            </p:nvSpPr>
            <p:spPr>
              <a:xfrm>
                <a:off x="2029500"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8" name="Google Shape;3861;p46"/>
              <p:cNvSpPr/>
              <p:nvPr/>
            </p:nvSpPr>
            <p:spPr>
              <a:xfrm>
                <a:off x="2071100" y="2465600"/>
                <a:ext cx="18900" cy="24500"/>
              </a:xfrm>
              <a:custGeom>
                <a:avLst/>
                <a:gdLst/>
                <a:ahLst/>
                <a:cxnLst/>
                <a:rect l="l" t="t" r="r" b="b"/>
                <a:pathLst>
                  <a:path w="756" h="980" extrusionOk="0">
                    <a:moveTo>
                      <a:pt x="1" y="1"/>
                    </a:moveTo>
                    <a:lnTo>
                      <a:pt x="1" y="979"/>
                    </a:lnTo>
                    <a:lnTo>
                      <a:pt x="756" y="979"/>
                    </a:lnTo>
                    <a:lnTo>
                      <a:pt x="75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79" name="Google Shape;3862;p46"/>
              <p:cNvSpPr/>
              <p:nvPr/>
            </p:nvSpPr>
            <p:spPr>
              <a:xfrm>
                <a:off x="2112500" y="2465600"/>
                <a:ext cx="19125" cy="24500"/>
              </a:xfrm>
              <a:custGeom>
                <a:avLst/>
                <a:gdLst/>
                <a:ahLst/>
                <a:cxnLst/>
                <a:rect l="l" t="t" r="r" b="b"/>
                <a:pathLst>
                  <a:path w="765" h="980" extrusionOk="0">
                    <a:moveTo>
                      <a:pt x="1" y="1"/>
                    </a:moveTo>
                    <a:lnTo>
                      <a:pt x="1"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0" name="Google Shape;3863;p46"/>
              <p:cNvSpPr/>
              <p:nvPr/>
            </p:nvSpPr>
            <p:spPr>
              <a:xfrm>
                <a:off x="2154125"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1" name="Google Shape;3864;p46"/>
              <p:cNvSpPr/>
              <p:nvPr/>
            </p:nvSpPr>
            <p:spPr>
              <a:xfrm>
                <a:off x="2195725" y="2465600"/>
                <a:ext cx="19125" cy="24500"/>
              </a:xfrm>
              <a:custGeom>
                <a:avLst/>
                <a:gdLst/>
                <a:ahLst/>
                <a:cxnLst/>
                <a:rect l="l" t="t" r="r" b="b"/>
                <a:pathLst>
                  <a:path w="765" h="980" extrusionOk="0">
                    <a:moveTo>
                      <a:pt x="1" y="1"/>
                    </a:moveTo>
                    <a:lnTo>
                      <a:pt x="1"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2" name="Google Shape;3865;p46"/>
              <p:cNvSpPr/>
              <p:nvPr/>
            </p:nvSpPr>
            <p:spPr>
              <a:xfrm>
                <a:off x="2237350" y="2465600"/>
                <a:ext cx="18900" cy="24500"/>
              </a:xfrm>
              <a:custGeom>
                <a:avLst/>
                <a:gdLst/>
                <a:ahLst/>
                <a:cxnLst/>
                <a:rect l="l" t="t" r="r" b="b"/>
                <a:pathLst>
                  <a:path w="756" h="980" extrusionOk="0">
                    <a:moveTo>
                      <a:pt x="0" y="1"/>
                    </a:moveTo>
                    <a:lnTo>
                      <a:pt x="0" y="979"/>
                    </a:lnTo>
                    <a:lnTo>
                      <a:pt x="755" y="979"/>
                    </a:lnTo>
                    <a:lnTo>
                      <a:pt x="75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3" name="Google Shape;3866;p46"/>
              <p:cNvSpPr/>
              <p:nvPr/>
            </p:nvSpPr>
            <p:spPr>
              <a:xfrm>
                <a:off x="2278525"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4" name="Google Shape;3867;p46"/>
              <p:cNvSpPr/>
              <p:nvPr/>
            </p:nvSpPr>
            <p:spPr>
              <a:xfrm>
                <a:off x="2320125" y="2465600"/>
                <a:ext cx="18900" cy="24500"/>
              </a:xfrm>
              <a:custGeom>
                <a:avLst/>
                <a:gdLst/>
                <a:ahLst/>
                <a:cxnLst/>
                <a:rect l="l" t="t" r="r" b="b"/>
                <a:pathLst>
                  <a:path w="756" h="980" extrusionOk="0">
                    <a:moveTo>
                      <a:pt x="1" y="1"/>
                    </a:moveTo>
                    <a:lnTo>
                      <a:pt x="1" y="979"/>
                    </a:lnTo>
                    <a:lnTo>
                      <a:pt x="756" y="979"/>
                    </a:lnTo>
                    <a:lnTo>
                      <a:pt x="75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5" name="Google Shape;3868;p46"/>
              <p:cNvSpPr/>
              <p:nvPr/>
            </p:nvSpPr>
            <p:spPr>
              <a:xfrm>
                <a:off x="2361750" y="2465600"/>
                <a:ext cx="18900" cy="24500"/>
              </a:xfrm>
              <a:custGeom>
                <a:avLst/>
                <a:gdLst/>
                <a:ahLst/>
                <a:cxnLst/>
                <a:rect l="l" t="t" r="r" b="b"/>
                <a:pathLst>
                  <a:path w="756" h="980" extrusionOk="0">
                    <a:moveTo>
                      <a:pt x="0" y="1"/>
                    </a:moveTo>
                    <a:lnTo>
                      <a:pt x="0" y="979"/>
                    </a:lnTo>
                    <a:lnTo>
                      <a:pt x="755" y="979"/>
                    </a:lnTo>
                    <a:lnTo>
                      <a:pt x="75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6" name="Google Shape;3869;p46"/>
              <p:cNvSpPr/>
              <p:nvPr/>
            </p:nvSpPr>
            <p:spPr>
              <a:xfrm>
                <a:off x="2029500" y="2460025"/>
                <a:ext cx="351150" cy="8825"/>
              </a:xfrm>
              <a:custGeom>
                <a:avLst/>
                <a:gdLst/>
                <a:ahLst/>
                <a:cxnLst/>
                <a:rect l="l" t="t" r="r" b="b"/>
                <a:pathLst>
                  <a:path w="14046" h="353" extrusionOk="0">
                    <a:moveTo>
                      <a:pt x="0" y="1"/>
                    </a:moveTo>
                    <a:lnTo>
                      <a:pt x="0" y="353"/>
                    </a:lnTo>
                    <a:lnTo>
                      <a:pt x="14045" y="353"/>
                    </a:lnTo>
                    <a:lnTo>
                      <a:pt x="1404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7" name="Google Shape;3870;p46"/>
              <p:cNvSpPr/>
              <p:nvPr/>
            </p:nvSpPr>
            <p:spPr>
              <a:xfrm>
                <a:off x="2029500" y="2487700"/>
                <a:ext cx="351150" cy="6675"/>
              </a:xfrm>
              <a:custGeom>
                <a:avLst/>
                <a:gdLst/>
                <a:ahLst/>
                <a:cxnLst/>
                <a:rect l="l" t="t" r="r" b="b"/>
                <a:pathLst>
                  <a:path w="14046" h="267" extrusionOk="0">
                    <a:moveTo>
                      <a:pt x="0" y="1"/>
                    </a:moveTo>
                    <a:lnTo>
                      <a:pt x="0" y="267"/>
                    </a:lnTo>
                    <a:lnTo>
                      <a:pt x="14045" y="267"/>
                    </a:lnTo>
                    <a:lnTo>
                      <a:pt x="1404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8" name="Google Shape;3871;p46"/>
              <p:cNvSpPr/>
              <p:nvPr/>
            </p:nvSpPr>
            <p:spPr>
              <a:xfrm>
                <a:off x="2082050" y="2067525"/>
                <a:ext cx="10750" cy="22750"/>
              </a:xfrm>
              <a:custGeom>
                <a:avLst/>
                <a:gdLst/>
                <a:ahLst/>
                <a:cxnLst/>
                <a:rect l="l" t="t" r="r" b="b"/>
                <a:pathLst>
                  <a:path w="430" h="910" extrusionOk="0">
                    <a:moveTo>
                      <a:pt x="60" y="0"/>
                    </a:moveTo>
                    <a:lnTo>
                      <a:pt x="0" y="910"/>
                    </a:lnTo>
                    <a:lnTo>
                      <a:pt x="429" y="910"/>
                    </a:lnTo>
                    <a:lnTo>
                      <a:pt x="35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9" name="Google Shape;3872;p46"/>
              <p:cNvSpPr/>
              <p:nvPr/>
            </p:nvSpPr>
            <p:spPr>
              <a:xfrm>
                <a:off x="2381050" y="2431500"/>
                <a:ext cx="15250" cy="11625"/>
              </a:xfrm>
              <a:custGeom>
                <a:avLst/>
                <a:gdLst/>
                <a:ahLst/>
                <a:cxnLst/>
                <a:rect l="l" t="t" r="r" b="b"/>
                <a:pathLst>
                  <a:path w="610" h="465" extrusionOk="0">
                    <a:moveTo>
                      <a:pt x="0" y="1"/>
                    </a:moveTo>
                    <a:lnTo>
                      <a:pt x="0" y="464"/>
                    </a:lnTo>
                    <a:lnTo>
                      <a:pt x="610" y="464"/>
                    </a:lnTo>
                    <a:lnTo>
                      <a:pt x="61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0" name="Google Shape;3873;p46"/>
              <p:cNvSpPr/>
              <p:nvPr/>
            </p:nvSpPr>
            <p:spPr>
              <a:xfrm>
                <a:off x="2369250" y="2424000"/>
                <a:ext cx="4750" cy="4950"/>
              </a:xfrm>
              <a:custGeom>
                <a:avLst/>
                <a:gdLst/>
                <a:ahLst/>
                <a:cxnLst/>
                <a:rect l="l" t="t" r="r" b="b"/>
                <a:pathLst>
                  <a:path w="190" h="198" extrusionOk="0">
                    <a:moveTo>
                      <a:pt x="95" y="0"/>
                    </a:moveTo>
                    <a:cubicBezTo>
                      <a:pt x="43" y="0"/>
                      <a:pt x="1" y="43"/>
                      <a:pt x="1" y="103"/>
                    </a:cubicBezTo>
                    <a:cubicBezTo>
                      <a:pt x="1" y="155"/>
                      <a:pt x="43" y="198"/>
                      <a:pt x="95" y="198"/>
                    </a:cubicBezTo>
                    <a:cubicBezTo>
                      <a:pt x="146" y="198"/>
                      <a:pt x="189" y="155"/>
                      <a:pt x="189" y="103"/>
                    </a:cubicBezTo>
                    <a:cubicBezTo>
                      <a:pt x="189" y="43"/>
                      <a:pt x="146"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1" name="Google Shape;3874;p46"/>
              <p:cNvSpPr/>
              <p:nvPr/>
            </p:nvSpPr>
            <p:spPr>
              <a:xfrm>
                <a:off x="2369900" y="2424850"/>
                <a:ext cx="3225" cy="30700"/>
              </a:xfrm>
              <a:custGeom>
                <a:avLst/>
                <a:gdLst/>
                <a:ahLst/>
                <a:cxnLst/>
                <a:rect l="l" t="t" r="r" b="b"/>
                <a:pathLst>
                  <a:path w="129" h="1228" extrusionOk="0">
                    <a:moveTo>
                      <a:pt x="69" y="1"/>
                    </a:moveTo>
                    <a:cubicBezTo>
                      <a:pt x="35" y="1"/>
                      <a:pt x="0" y="35"/>
                      <a:pt x="0" y="69"/>
                    </a:cubicBezTo>
                    <a:lnTo>
                      <a:pt x="0" y="1228"/>
                    </a:lnTo>
                    <a:lnTo>
                      <a:pt x="129" y="1228"/>
                    </a:lnTo>
                    <a:lnTo>
                      <a:pt x="129" y="69"/>
                    </a:lnTo>
                    <a:cubicBezTo>
                      <a:pt x="129" y="35"/>
                      <a:pt x="103" y="1"/>
                      <a:pt x="69"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2" name="Google Shape;3875;p46"/>
              <p:cNvSpPr/>
              <p:nvPr/>
            </p:nvSpPr>
            <p:spPr>
              <a:xfrm>
                <a:off x="2369900" y="2424850"/>
                <a:ext cx="1725" cy="30700"/>
              </a:xfrm>
              <a:custGeom>
                <a:avLst/>
                <a:gdLst/>
                <a:ahLst/>
                <a:cxnLst/>
                <a:rect l="l" t="t" r="r" b="b"/>
                <a:pathLst>
                  <a:path w="69" h="1228" extrusionOk="0">
                    <a:moveTo>
                      <a:pt x="69" y="1"/>
                    </a:moveTo>
                    <a:cubicBezTo>
                      <a:pt x="35" y="1"/>
                      <a:pt x="0" y="35"/>
                      <a:pt x="0" y="69"/>
                    </a:cubicBezTo>
                    <a:lnTo>
                      <a:pt x="0" y="1228"/>
                    </a:lnTo>
                    <a:lnTo>
                      <a:pt x="69" y="1228"/>
                    </a:lnTo>
                    <a:lnTo>
                      <a:pt x="6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3" name="Google Shape;3876;p46"/>
              <p:cNvSpPr/>
              <p:nvPr/>
            </p:nvSpPr>
            <p:spPr>
              <a:xfrm>
                <a:off x="2369675" y="2428300"/>
                <a:ext cx="1950" cy="1075"/>
              </a:xfrm>
              <a:custGeom>
                <a:avLst/>
                <a:gdLst/>
                <a:ahLst/>
                <a:cxnLst/>
                <a:rect l="l" t="t" r="r" b="b"/>
                <a:pathLst>
                  <a:path w="78" h="43" extrusionOk="0">
                    <a:moveTo>
                      <a:pt x="9" y="0"/>
                    </a:moveTo>
                    <a:cubicBezTo>
                      <a:pt x="9" y="0"/>
                      <a:pt x="1" y="17"/>
                      <a:pt x="1" y="26"/>
                    </a:cubicBezTo>
                    <a:cubicBezTo>
                      <a:pt x="1" y="34"/>
                      <a:pt x="1" y="43"/>
                      <a:pt x="9" y="43"/>
                    </a:cubicBezTo>
                    <a:lnTo>
                      <a:pt x="78" y="43"/>
                    </a:lnTo>
                    <a:lnTo>
                      <a:pt x="78" y="17"/>
                    </a:lnTo>
                    <a:lnTo>
                      <a:pt x="9"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4" name="Google Shape;3877;p46"/>
              <p:cNvSpPr/>
              <p:nvPr/>
            </p:nvSpPr>
            <p:spPr>
              <a:xfrm>
                <a:off x="2371600" y="2428300"/>
                <a:ext cx="1975" cy="950"/>
              </a:xfrm>
              <a:custGeom>
                <a:avLst/>
                <a:gdLst/>
                <a:ahLst/>
                <a:cxnLst/>
                <a:rect l="l" t="t" r="r" b="b"/>
                <a:pathLst>
                  <a:path w="79" h="38" extrusionOk="0">
                    <a:moveTo>
                      <a:pt x="1" y="0"/>
                    </a:moveTo>
                    <a:lnTo>
                      <a:pt x="1" y="34"/>
                    </a:lnTo>
                    <a:lnTo>
                      <a:pt x="61" y="34"/>
                    </a:lnTo>
                    <a:cubicBezTo>
                      <a:pt x="66" y="37"/>
                      <a:pt x="70" y="38"/>
                      <a:pt x="72" y="38"/>
                    </a:cubicBezTo>
                    <a:cubicBezTo>
                      <a:pt x="78" y="38"/>
                      <a:pt x="78" y="32"/>
                      <a:pt x="78" y="26"/>
                    </a:cubicBezTo>
                    <a:cubicBezTo>
                      <a:pt x="78" y="17"/>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5" name="Google Shape;3878;p46"/>
              <p:cNvSpPr/>
              <p:nvPr/>
            </p:nvSpPr>
            <p:spPr>
              <a:xfrm>
                <a:off x="2369675" y="2432375"/>
                <a:ext cx="1950" cy="1075"/>
              </a:xfrm>
              <a:custGeom>
                <a:avLst/>
                <a:gdLst/>
                <a:ahLst/>
                <a:cxnLst/>
                <a:rect l="l" t="t" r="r" b="b"/>
                <a:pathLst>
                  <a:path w="78" h="43" extrusionOk="0">
                    <a:moveTo>
                      <a:pt x="9" y="0"/>
                    </a:moveTo>
                    <a:cubicBezTo>
                      <a:pt x="1" y="0"/>
                      <a:pt x="1" y="9"/>
                      <a:pt x="1" y="26"/>
                    </a:cubicBezTo>
                    <a:cubicBezTo>
                      <a:pt x="1" y="34"/>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6" name="Google Shape;3879;p46"/>
              <p:cNvSpPr/>
              <p:nvPr/>
            </p:nvSpPr>
            <p:spPr>
              <a:xfrm>
                <a:off x="2371600" y="2432150"/>
                <a:ext cx="1975" cy="900"/>
              </a:xfrm>
              <a:custGeom>
                <a:avLst/>
                <a:gdLst/>
                <a:ahLst/>
                <a:cxnLst/>
                <a:rect l="l" t="t" r="r" b="b"/>
                <a:pathLst>
                  <a:path w="79" h="36" extrusionOk="0">
                    <a:moveTo>
                      <a:pt x="1" y="1"/>
                    </a:moveTo>
                    <a:lnTo>
                      <a:pt x="1" y="26"/>
                    </a:lnTo>
                    <a:lnTo>
                      <a:pt x="61" y="26"/>
                    </a:lnTo>
                    <a:cubicBezTo>
                      <a:pt x="68" y="33"/>
                      <a:pt x="72" y="36"/>
                      <a:pt x="74" y="36"/>
                    </a:cubicBezTo>
                    <a:cubicBezTo>
                      <a:pt x="78" y="36"/>
                      <a:pt x="78" y="28"/>
                      <a:pt x="78" y="18"/>
                    </a:cubicBezTo>
                    <a:cubicBezTo>
                      <a:pt x="78" y="9"/>
                      <a:pt x="78" y="1"/>
                      <a:pt x="61"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7" name="Google Shape;3880;p46"/>
              <p:cNvSpPr/>
              <p:nvPr/>
            </p:nvSpPr>
            <p:spPr>
              <a:xfrm>
                <a:off x="2369675" y="2436225"/>
                <a:ext cx="1950" cy="1100"/>
              </a:xfrm>
              <a:custGeom>
                <a:avLst/>
                <a:gdLst/>
                <a:ahLst/>
                <a:cxnLst/>
                <a:rect l="l" t="t" r="r" b="b"/>
                <a:pathLst>
                  <a:path w="78" h="44" extrusionOk="0">
                    <a:moveTo>
                      <a:pt x="9" y="1"/>
                    </a:moveTo>
                    <a:cubicBezTo>
                      <a:pt x="1" y="1"/>
                      <a:pt x="1" y="9"/>
                      <a:pt x="1" y="18"/>
                    </a:cubicBezTo>
                    <a:cubicBezTo>
                      <a:pt x="1" y="26"/>
                      <a:pt x="1" y="43"/>
                      <a:pt x="9" y="43"/>
                    </a:cubicBezTo>
                    <a:lnTo>
                      <a:pt x="78" y="43"/>
                    </a:lnTo>
                    <a:lnTo>
                      <a:pt x="78" y="9"/>
                    </a:lnTo>
                    <a:lnTo>
                      <a:pt x="9" y="9"/>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8" name="Google Shape;3881;p46"/>
              <p:cNvSpPr/>
              <p:nvPr/>
            </p:nvSpPr>
            <p:spPr>
              <a:xfrm>
                <a:off x="2371600" y="2436225"/>
                <a:ext cx="1975" cy="850"/>
              </a:xfrm>
              <a:custGeom>
                <a:avLst/>
                <a:gdLst/>
                <a:ahLst/>
                <a:cxnLst/>
                <a:rect l="l" t="t" r="r" b="b"/>
                <a:pathLst>
                  <a:path w="79" h="34" extrusionOk="0">
                    <a:moveTo>
                      <a:pt x="1" y="1"/>
                    </a:moveTo>
                    <a:lnTo>
                      <a:pt x="1" y="26"/>
                    </a:lnTo>
                    <a:lnTo>
                      <a:pt x="61" y="26"/>
                    </a:lnTo>
                    <a:cubicBezTo>
                      <a:pt x="66" y="32"/>
                      <a:pt x="70" y="34"/>
                      <a:pt x="73" y="34"/>
                    </a:cubicBezTo>
                    <a:cubicBezTo>
                      <a:pt x="78" y="34"/>
                      <a:pt x="78" y="24"/>
                      <a:pt x="78" y="18"/>
                    </a:cubicBezTo>
                    <a:cubicBezTo>
                      <a:pt x="78" y="9"/>
                      <a:pt x="78" y="1"/>
                      <a:pt x="61"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9" name="Google Shape;3882;p46"/>
              <p:cNvSpPr/>
              <p:nvPr/>
            </p:nvSpPr>
            <p:spPr>
              <a:xfrm>
                <a:off x="2369675" y="2440075"/>
                <a:ext cx="1950" cy="1100"/>
              </a:xfrm>
              <a:custGeom>
                <a:avLst/>
                <a:gdLst/>
                <a:ahLst/>
                <a:cxnLst/>
                <a:rect l="l" t="t" r="r" b="b"/>
                <a:pathLst>
                  <a:path w="78" h="44" extrusionOk="0">
                    <a:moveTo>
                      <a:pt x="9" y="1"/>
                    </a:moveTo>
                    <a:cubicBezTo>
                      <a:pt x="1" y="1"/>
                      <a:pt x="1" y="18"/>
                      <a:pt x="1" y="27"/>
                    </a:cubicBezTo>
                    <a:cubicBezTo>
                      <a:pt x="1" y="35"/>
                      <a:pt x="1" y="44"/>
                      <a:pt x="9" y="44"/>
                    </a:cubicBezTo>
                    <a:lnTo>
                      <a:pt x="78" y="44"/>
                    </a:lnTo>
                    <a:lnTo>
                      <a:pt x="78" y="18"/>
                    </a:lnTo>
                    <a:lnTo>
                      <a:pt x="9" y="18"/>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0" name="Google Shape;3883;p46"/>
              <p:cNvSpPr/>
              <p:nvPr/>
            </p:nvSpPr>
            <p:spPr>
              <a:xfrm>
                <a:off x="2371600" y="2439875"/>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1" name="Google Shape;3884;p46"/>
              <p:cNvSpPr/>
              <p:nvPr/>
            </p:nvSpPr>
            <p:spPr>
              <a:xfrm>
                <a:off x="2369675" y="2443950"/>
                <a:ext cx="1950" cy="1100"/>
              </a:xfrm>
              <a:custGeom>
                <a:avLst/>
                <a:gdLst/>
                <a:ahLst/>
                <a:cxnLst/>
                <a:rect l="l" t="t" r="r" b="b"/>
                <a:pathLst>
                  <a:path w="78" h="44" extrusionOk="0">
                    <a:moveTo>
                      <a:pt x="9" y="0"/>
                    </a:moveTo>
                    <a:cubicBezTo>
                      <a:pt x="1" y="0"/>
                      <a:pt x="1" y="9"/>
                      <a:pt x="1" y="18"/>
                    </a:cubicBezTo>
                    <a:cubicBezTo>
                      <a:pt x="1" y="35"/>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2" name="Google Shape;3885;p46"/>
              <p:cNvSpPr/>
              <p:nvPr/>
            </p:nvSpPr>
            <p:spPr>
              <a:xfrm>
                <a:off x="2371600" y="2443950"/>
                <a:ext cx="1975" cy="900"/>
              </a:xfrm>
              <a:custGeom>
                <a:avLst/>
                <a:gdLst/>
                <a:ahLst/>
                <a:cxnLst/>
                <a:rect l="l" t="t" r="r" b="b"/>
                <a:pathLst>
                  <a:path w="79" h="36" extrusionOk="0">
                    <a:moveTo>
                      <a:pt x="1" y="0"/>
                    </a:moveTo>
                    <a:lnTo>
                      <a:pt x="1" y="26"/>
                    </a:lnTo>
                    <a:lnTo>
                      <a:pt x="61" y="26"/>
                    </a:lnTo>
                    <a:cubicBezTo>
                      <a:pt x="68" y="33"/>
                      <a:pt x="72" y="35"/>
                      <a:pt x="74" y="35"/>
                    </a:cubicBezTo>
                    <a:cubicBezTo>
                      <a:pt x="78" y="35"/>
                      <a:pt x="78" y="28"/>
                      <a:pt x="78" y="18"/>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3" name="Google Shape;3886;p46"/>
              <p:cNvSpPr/>
              <p:nvPr/>
            </p:nvSpPr>
            <p:spPr>
              <a:xfrm>
                <a:off x="2369675" y="2448025"/>
                <a:ext cx="1950" cy="1100"/>
              </a:xfrm>
              <a:custGeom>
                <a:avLst/>
                <a:gdLst/>
                <a:ahLst/>
                <a:cxnLst/>
                <a:rect l="l" t="t" r="r" b="b"/>
                <a:pathLst>
                  <a:path w="78" h="44" extrusionOk="0">
                    <a:moveTo>
                      <a:pt x="9" y="0"/>
                    </a:moveTo>
                    <a:cubicBezTo>
                      <a:pt x="1" y="0"/>
                      <a:pt x="1" y="9"/>
                      <a:pt x="1" y="18"/>
                    </a:cubicBezTo>
                    <a:cubicBezTo>
                      <a:pt x="1" y="26"/>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4" name="Google Shape;3887;p46"/>
              <p:cNvSpPr/>
              <p:nvPr/>
            </p:nvSpPr>
            <p:spPr>
              <a:xfrm>
                <a:off x="2371600" y="2447600"/>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17"/>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5" name="Google Shape;3888;p46"/>
              <p:cNvSpPr/>
              <p:nvPr/>
            </p:nvSpPr>
            <p:spPr>
              <a:xfrm>
                <a:off x="2369675" y="2451675"/>
                <a:ext cx="1950" cy="1100"/>
              </a:xfrm>
              <a:custGeom>
                <a:avLst/>
                <a:gdLst/>
                <a:ahLst/>
                <a:cxnLst/>
                <a:rect l="l" t="t" r="r" b="b"/>
                <a:pathLst>
                  <a:path w="78" h="44" extrusionOk="0">
                    <a:moveTo>
                      <a:pt x="9" y="0"/>
                    </a:moveTo>
                    <a:cubicBezTo>
                      <a:pt x="1" y="0"/>
                      <a:pt x="1" y="9"/>
                      <a:pt x="1" y="26"/>
                    </a:cubicBezTo>
                    <a:cubicBezTo>
                      <a:pt x="1" y="35"/>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6" name="Google Shape;3889;p46"/>
              <p:cNvSpPr/>
              <p:nvPr/>
            </p:nvSpPr>
            <p:spPr>
              <a:xfrm>
                <a:off x="2371600" y="2451675"/>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7" name="Google Shape;3890;p46"/>
              <p:cNvSpPr/>
              <p:nvPr/>
            </p:nvSpPr>
            <p:spPr>
              <a:xfrm>
                <a:off x="2361950" y="2424000"/>
                <a:ext cx="4750" cy="4950"/>
              </a:xfrm>
              <a:custGeom>
                <a:avLst/>
                <a:gdLst/>
                <a:ahLst/>
                <a:cxnLst/>
                <a:rect l="l" t="t" r="r" b="b"/>
                <a:pathLst>
                  <a:path w="190" h="198" extrusionOk="0">
                    <a:moveTo>
                      <a:pt x="95" y="0"/>
                    </a:moveTo>
                    <a:cubicBezTo>
                      <a:pt x="44" y="0"/>
                      <a:pt x="1" y="43"/>
                      <a:pt x="1" y="103"/>
                    </a:cubicBezTo>
                    <a:cubicBezTo>
                      <a:pt x="1" y="155"/>
                      <a:pt x="44" y="198"/>
                      <a:pt x="95" y="198"/>
                    </a:cubicBezTo>
                    <a:cubicBezTo>
                      <a:pt x="147" y="198"/>
                      <a:pt x="190" y="155"/>
                      <a:pt x="190" y="103"/>
                    </a:cubicBezTo>
                    <a:cubicBezTo>
                      <a:pt x="190" y="43"/>
                      <a:pt x="147"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8" name="Google Shape;3891;p46"/>
              <p:cNvSpPr/>
              <p:nvPr/>
            </p:nvSpPr>
            <p:spPr>
              <a:xfrm>
                <a:off x="2362825" y="2424850"/>
                <a:ext cx="3225" cy="30700"/>
              </a:xfrm>
              <a:custGeom>
                <a:avLst/>
                <a:gdLst/>
                <a:ahLst/>
                <a:cxnLst/>
                <a:rect l="l" t="t" r="r" b="b"/>
                <a:pathLst>
                  <a:path w="129" h="1228" extrusionOk="0">
                    <a:moveTo>
                      <a:pt x="60" y="1"/>
                    </a:moveTo>
                    <a:cubicBezTo>
                      <a:pt x="26" y="1"/>
                      <a:pt x="0" y="35"/>
                      <a:pt x="0" y="69"/>
                    </a:cubicBezTo>
                    <a:lnTo>
                      <a:pt x="0" y="1228"/>
                    </a:lnTo>
                    <a:lnTo>
                      <a:pt x="129" y="1228"/>
                    </a:lnTo>
                    <a:lnTo>
                      <a:pt x="129" y="69"/>
                    </a:lnTo>
                    <a:cubicBezTo>
                      <a:pt x="129" y="35"/>
                      <a:pt x="95" y="1"/>
                      <a:pt x="60"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9" name="Google Shape;3892;p46"/>
              <p:cNvSpPr/>
              <p:nvPr/>
            </p:nvSpPr>
            <p:spPr>
              <a:xfrm>
                <a:off x="2362825" y="2424850"/>
                <a:ext cx="1525" cy="30700"/>
              </a:xfrm>
              <a:custGeom>
                <a:avLst/>
                <a:gdLst/>
                <a:ahLst/>
                <a:cxnLst/>
                <a:rect l="l" t="t" r="r" b="b"/>
                <a:pathLst>
                  <a:path w="61" h="1228" extrusionOk="0">
                    <a:moveTo>
                      <a:pt x="60" y="1"/>
                    </a:moveTo>
                    <a:cubicBezTo>
                      <a:pt x="26" y="1"/>
                      <a:pt x="0" y="35"/>
                      <a:pt x="0" y="69"/>
                    </a:cubicBezTo>
                    <a:lnTo>
                      <a:pt x="0" y="1228"/>
                    </a:lnTo>
                    <a:lnTo>
                      <a:pt x="60" y="1228"/>
                    </a:lnTo>
                    <a:lnTo>
                      <a:pt x="6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0" name="Google Shape;3893;p46"/>
              <p:cNvSpPr/>
              <p:nvPr/>
            </p:nvSpPr>
            <p:spPr>
              <a:xfrm>
                <a:off x="2362375" y="2428300"/>
                <a:ext cx="1975" cy="1075"/>
              </a:xfrm>
              <a:custGeom>
                <a:avLst/>
                <a:gdLst/>
                <a:ahLst/>
                <a:cxnLst/>
                <a:rect l="l" t="t" r="r" b="b"/>
                <a:pathLst>
                  <a:path w="79" h="43" extrusionOk="0">
                    <a:moveTo>
                      <a:pt x="18" y="0"/>
                    </a:moveTo>
                    <a:cubicBezTo>
                      <a:pt x="1" y="0"/>
                      <a:pt x="1" y="17"/>
                      <a:pt x="1" y="26"/>
                    </a:cubicBezTo>
                    <a:cubicBezTo>
                      <a:pt x="1" y="34"/>
                      <a:pt x="1" y="43"/>
                      <a:pt x="18" y="43"/>
                    </a:cubicBezTo>
                    <a:lnTo>
                      <a:pt x="78" y="43"/>
                    </a:lnTo>
                    <a:lnTo>
                      <a:pt x="78" y="17"/>
                    </a:lnTo>
                    <a:lnTo>
                      <a:pt x="18" y="17"/>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1" name="Google Shape;3894;p46"/>
              <p:cNvSpPr/>
              <p:nvPr/>
            </p:nvSpPr>
            <p:spPr>
              <a:xfrm>
                <a:off x="2364325" y="2428300"/>
                <a:ext cx="1950" cy="950"/>
              </a:xfrm>
              <a:custGeom>
                <a:avLst/>
                <a:gdLst/>
                <a:ahLst/>
                <a:cxnLst/>
                <a:rect l="l" t="t" r="r" b="b"/>
                <a:pathLst>
                  <a:path w="78" h="38" extrusionOk="0">
                    <a:moveTo>
                      <a:pt x="0" y="0"/>
                    </a:moveTo>
                    <a:lnTo>
                      <a:pt x="0" y="34"/>
                    </a:lnTo>
                    <a:lnTo>
                      <a:pt x="69" y="34"/>
                    </a:lnTo>
                    <a:cubicBezTo>
                      <a:pt x="71" y="37"/>
                      <a:pt x="73" y="38"/>
                      <a:pt x="74" y="38"/>
                    </a:cubicBezTo>
                    <a:cubicBezTo>
                      <a:pt x="77" y="38"/>
                      <a:pt x="77" y="32"/>
                      <a:pt x="77" y="26"/>
                    </a:cubicBezTo>
                    <a:cubicBezTo>
                      <a:pt x="77" y="17"/>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2" name="Google Shape;3895;p46"/>
              <p:cNvSpPr/>
              <p:nvPr/>
            </p:nvSpPr>
            <p:spPr>
              <a:xfrm>
                <a:off x="2362375" y="2432375"/>
                <a:ext cx="1975" cy="1075"/>
              </a:xfrm>
              <a:custGeom>
                <a:avLst/>
                <a:gdLst/>
                <a:ahLst/>
                <a:cxnLst/>
                <a:rect l="l" t="t" r="r" b="b"/>
                <a:pathLst>
                  <a:path w="79" h="43" extrusionOk="0">
                    <a:moveTo>
                      <a:pt x="18" y="0"/>
                    </a:moveTo>
                    <a:cubicBezTo>
                      <a:pt x="18" y="0"/>
                      <a:pt x="1" y="9"/>
                      <a:pt x="1" y="26"/>
                    </a:cubicBezTo>
                    <a:cubicBezTo>
                      <a:pt x="1" y="34"/>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3" name="Google Shape;3896;p46"/>
              <p:cNvSpPr/>
              <p:nvPr/>
            </p:nvSpPr>
            <p:spPr>
              <a:xfrm>
                <a:off x="2364325" y="2432150"/>
                <a:ext cx="1950" cy="900"/>
              </a:xfrm>
              <a:custGeom>
                <a:avLst/>
                <a:gdLst/>
                <a:ahLst/>
                <a:cxnLst/>
                <a:rect l="l" t="t" r="r" b="b"/>
                <a:pathLst>
                  <a:path w="78" h="36" extrusionOk="0">
                    <a:moveTo>
                      <a:pt x="0" y="1"/>
                    </a:moveTo>
                    <a:lnTo>
                      <a:pt x="0" y="26"/>
                    </a:lnTo>
                    <a:lnTo>
                      <a:pt x="69" y="26"/>
                    </a:lnTo>
                    <a:cubicBezTo>
                      <a:pt x="72" y="33"/>
                      <a:pt x="74" y="36"/>
                      <a:pt x="75" y="36"/>
                    </a:cubicBezTo>
                    <a:cubicBezTo>
                      <a:pt x="77" y="36"/>
                      <a:pt x="77" y="28"/>
                      <a:pt x="77" y="18"/>
                    </a:cubicBezTo>
                    <a:cubicBezTo>
                      <a:pt x="77" y="9"/>
                      <a:pt x="77"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4" name="Google Shape;3897;p46"/>
              <p:cNvSpPr/>
              <p:nvPr/>
            </p:nvSpPr>
            <p:spPr>
              <a:xfrm>
                <a:off x="2362375" y="2436225"/>
                <a:ext cx="1975" cy="1100"/>
              </a:xfrm>
              <a:custGeom>
                <a:avLst/>
                <a:gdLst/>
                <a:ahLst/>
                <a:cxnLst/>
                <a:rect l="l" t="t" r="r" b="b"/>
                <a:pathLst>
                  <a:path w="79" h="44" extrusionOk="0">
                    <a:moveTo>
                      <a:pt x="18" y="1"/>
                    </a:moveTo>
                    <a:cubicBezTo>
                      <a:pt x="1" y="1"/>
                      <a:pt x="1" y="9"/>
                      <a:pt x="1" y="18"/>
                    </a:cubicBezTo>
                    <a:cubicBezTo>
                      <a:pt x="1" y="26"/>
                      <a:pt x="1" y="43"/>
                      <a:pt x="18" y="43"/>
                    </a:cubicBezTo>
                    <a:lnTo>
                      <a:pt x="78" y="43"/>
                    </a:lnTo>
                    <a:lnTo>
                      <a:pt x="78" y="9"/>
                    </a:lnTo>
                    <a:lnTo>
                      <a:pt x="18" y="9"/>
                    </a:lnTo>
                    <a:lnTo>
                      <a:pt x="1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5" name="Google Shape;3898;p46"/>
              <p:cNvSpPr/>
              <p:nvPr/>
            </p:nvSpPr>
            <p:spPr>
              <a:xfrm>
                <a:off x="2364325" y="2436225"/>
                <a:ext cx="1950" cy="850"/>
              </a:xfrm>
              <a:custGeom>
                <a:avLst/>
                <a:gdLst/>
                <a:ahLst/>
                <a:cxnLst/>
                <a:rect l="l" t="t" r="r" b="b"/>
                <a:pathLst>
                  <a:path w="78" h="34" extrusionOk="0">
                    <a:moveTo>
                      <a:pt x="0" y="1"/>
                    </a:moveTo>
                    <a:lnTo>
                      <a:pt x="0" y="26"/>
                    </a:lnTo>
                    <a:lnTo>
                      <a:pt x="69" y="26"/>
                    </a:lnTo>
                    <a:cubicBezTo>
                      <a:pt x="72" y="32"/>
                      <a:pt x="73" y="34"/>
                      <a:pt x="75" y="34"/>
                    </a:cubicBezTo>
                    <a:cubicBezTo>
                      <a:pt x="77" y="34"/>
                      <a:pt x="77" y="24"/>
                      <a:pt x="77" y="18"/>
                    </a:cubicBezTo>
                    <a:cubicBezTo>
                      <a:pt x="77" y="9"/>
                      <a:pt x="77"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6" name="Google Shape;3899;p46"/>
              <p:cNvSpPr/>
              <p:nvPr/>
            </p:nvSpPr>
            <p:spPr>
              <a:xfrm>
                <a:off x="2362375" y="2440075"/>
                <a:ext cx="1975" cy="1100"/>
              </a:xfrm>
              <a:custGeom>
                <a:avLst/>
                <a:gdLst/>
                <a:ahLst/>
                <a:cxnLst/>
                <a:rect l="l" t="t" r="r" b="b"/>
                <a:pathLst>
                  <a:path w="79" h="44" extrusionOk="0">
                    <a:moveTo>
                      <a:pt x="18" y="1"/>
                    </a:moveTo>
                    <a:cubicBezTo>
                      <a:pt x="1" y="1"/>
                      <a:pt x="1" y="18"/>
                      <a:pt x="1" y="27"/>
                    </a:cubicBezTo>
                    <a:cubicBezTo>
                      <a:pt x="1" y="35"/>
                      <a:pt x="1" y="44"/>
                      <a:pt x="18" y="44"/>
                    </a:cubicBezTo>
                    <a:lnTo>
                      <a:pt x="78" y="44"/>
                    </a:lnTo>
                    <a:lnTo>
                      <a:pt x="78" y="18"/>
                    </a:lnTo>
                    <a:lnTo>
                      <a:pt x="18" y="18"/>
                    </a:lnTo>
                    <a:lnTo>
                      <a:pt x="1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7" name="Google Shape;3900;p46"/>
              <p:cNvSpPr/>
              <p:nvPr/>
            </p:nvSpPr>
            <p:spPr>
              <a:xfrm>
                <a:off x="2364325" y="2439875"/>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8" name="Google Shape;3901;p46"/>
              <p:cNvSpPr/>
              <p:nvPr/>
            </p:nvSpPr>
            <p:spPr>
              <a:xfrm>
                <a:off x="2362375" y="2443950"/>
                <a:ext cx="1975" cy="1100"/>
              </a:xfrm>
              <a:custGeom>
                <a:avLst/>
                <a:gdLst/>
                <a:ahLst/>
                <a:cxnLst/>
                <a:rect l="l" t="t" r="r" b="b"/>
                <a:pathLst>
                  <a:path w="79" h="44" extrusionOk="0">
                    <a:moveTo>
                      <a:pt x="18" y="0"/>
                    </a:moveTo>
                    <a:cubicBezTo>
                      <a:pt x="18" y="0"/>
                      <a:pt x="1" y="9"/>
                      <a:pt x="1" y="18"/>
                    </a:cubicBezTo>
                    <a:cubicBezTo>
                      <a:pt x="1" y="35"/>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9" name="Google Shape;3902;p46"/>
              <p:cNvSpPr/>
              <p:nvPr/>
            </p:nvSpPr>
            <p:spPr>
              <a:xfrm>
                <a:off x="2364325" y="2443950"/>
                <a:ext cx="1950" cy="900"/>
              </a:xfrm>
              <a:custGeom>
                <a:avLst/>
                <a:gdLst/>
                <a:ahLst/>
                <a:cxnLst/>
                <a:rect l="l" t="t" r="r" b="b"/>
                <a:pathLst>
                  <a:path w="78" h="36" extrusionOk="0">
                    <a:moveTo>
                      <a:pt x="0" y="0"/>
                    </a:moveTo>
                    <a:lnTo>
                      <a:pt x="0" y="26"/>
                    </a:lnTo>
                    <a:lnTo>
                      <a:pt x="69" y="26"/>
                    </a:lnTo>
                    <a:cubicBezTo>
                      <a:pt x="72" y="33"/>
                      <a:pt x="74" y="35"/>
                      <a:pt x="75" y="35"/>
                    </a:cubicBezTo>
                    <a:cubicBezTo>
                      <a:pt x="77" y="35"/>
                      <a:pt x="77" y="28"/>
                      <a:pt x="77" y="18"/>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0" name="Google Shape;3903;p46"/>
              <p:cNvSpPr/>
              <p:nvPr/>
            </p:nvSpPr>
            <p:spPr>
              <a:xfrm>
                <a:off x="2362375" y="2448025"/>
                <a:ext cx="1975" cy="1100"/>
              </a:xfrm>
              <a:custGeom>
                <a:avLst/>
                <a:gdLst/>
                <a:ahLst/>
                <a:cxnLst/>
                <a:rect l="l" t="t" r="r" b="b"/>
                <a:pathLst>
                  <a:path w="79" h="44" extrusionOk="0">
                    <a:moveTo>
                      <a:pt x="18" y="0"/>
                    </a:moveTo>
                    <a:cubicBezTo>
                      <a:pt x="1" y="0"/>
                      <a:pt x="1" y="9"/>
                      <a:pt x="1" y="18"/>
                    </a:cubicBezTo>
                    <a:cubicBezTo>
                      <a:pt x="1" y="26"/>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1" name="Google Shape;3904;p46"/>
              <p:cNvSpPr/>
              <p:nvPr/>
            </p:nvSpPr>
            <p:spPr>
              <a:xfrm>
                <a:off x="2364325" y="2447600"/>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17"/>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2" name="Google Shape;3905;p46"/>
              <p:cNvSpPr/>
              <p:nvPr/>
            </p:nvSpPr>
            <p:spPr>
              <a:xfrm>
                <a:off x="2362375" y="2451675"/>
                <a:ext cx="1975" cy="1100"/>
              </a:xfrm>
              <a:custGeom>
                <a:avLst/>
                <a:gdLst/>
                <a:ahLst/>
                <a:cxnLst/>
                <a:rect l="l" t="t" r="r" b="b"/>
                <a:pathLst>
                  <a:path w="79" h="44" extrusionOk="0">
                    <a:moveTo>
                      <a:pt x="18" y="0"/>
                    </a:moveTo>
                    <a:cubicBezTo>
                      <a:pt x="1" y="0"/>
                      <a:pt x="1" y="9"/>
                      <a:pt x="1" y="26"/>
                    </a:cubicBezTo>
                    <a:cubicBezTo>
                      <a:pt x="1" y="35"/>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3" name="Google Shape;3906;p46"/>
              <p:cNvSpPr/>
              <p:nvPr/>
            </p:nvSpPr>
            <p:spPr>
              <a:xfrm>
                <a:off x="2364325" y="2451675"/>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4" name="Google Shape;3907;p46"/>
              <p:cNvSpPr/>
              <p:nvPr/>
            </p:nvSpPr>
            <p:spPr>
              <a:xfrm>
                <a:off x="2354675" y="2424000"/>
                <a:ext cx="4950" cy="4950"/>
              </a:xfrm>
              <a:custGeom>
                <a:avLst/>
                <a:gdLst/>
                <a:ahLst/>
                <a:cxnLst/>
                <a:rect l="l" t="t" r="r" b="b"/>
                <a:pathLst>
                  <a:path w="198" h="198" extrusionOk="0">
                    <a:moveTo>
                      <a:pt x="95" y="0"/>
                    </a:moveTo>
                    <a:cubicBezTo>
                      <a:pt x="43" y="0"/>
                      <a:pt x="0" y="43"/>
                      <a:pt x="0" y="103"/>
                    </a:cubicBezTo>
                    <a:cubicBezTo>
                      <a:pt x="0" y="155"/>
                      <a:pt x="43" y="198"/>
                      <a:pt x="95" y="198"/>
                    </a:cubicBezTo>
                    <a:cubicBezTo>
                      <a:pt x="155" y="198"/>
                      <a:pt x="197" y="155"/>
                      <a:pt x="197" y="103"/>
                    </a:cubicBezTo>
                    <a:cubicBezTo>
                      <a:pt x="197" y="43"/>
                      <a:pt x="155"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5" name="Google Shape;3908;p46"/>
              <p:cNvSpPr/>
              <p:nvPr/>
            </p:nvSpPr>
            <p:spPr>
              <a:xfrm>
                <a:off x="2355525" y="2424850"/>
                <a:ext cx="3250" cy="30700"/>
              </a:xfrm>
              <a:custGeom>
                <a:avLst/>
                <a:gdLst/>
                <a:ahLst/>
                <a:cxnLst/>
                <a:rect l="l" t="t" r="r" b="b"/>
                <a:pathLst>
                  <a:path w="130" h="1228" extrusionOk="0">
                    <a:moveTo>
                      <a:pt x="61" y="1"/>
                    </a:moveTo>
                    <a:cubicBezTo>
                      <a:pt x="26" y="1"/>
                      <a:pt x="0" y="35"/>
                      <a:pt x="0" y="69"/>
                    </a:cubicBezTo>
                    <a:lnTo>
                      <a:pt x="0" y="1228"/>
                    </a:lnTo>
                    <a:lnTo>
                      <a:pt x="129" y="1228"/>
                    </a:lnTo>
                    <a:lnTo>
                      <a:pt x="129" y="69"/>
                    </a:lnTo>
                    <a:cubicBezTo>
                      <a:pt x="129" y="35"/>
                      <a:pt x="95" y="1"/>
                      <a:pt x="61"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6" name="Google Shape;3909;p46"/>
              <p:cNvSpPr/>
              <p:nvPr/>
            </p:nvSpPr>
            <p:spPr>
              <a:xfrm>
                <a:off x="2355525" y="2424850"/>
                <a:ext cx="1525" cy="30700"/>
              </a:xfrm>
              <a:custGeom>
                <a:avLst/>
                <a:gdLst/>
                <a:ahLst/>
                <a:cxnLst/>
                <a:rect l="l" t="t" r="r" b="b"/>
                <a:pathLst>
                  <a:path w="61" h="1228" extrusionOk="0">
                    <a:moveTo>
                      <a:pt x="61" y="1"/>
                    </a:moveTo>
                    <a:cubicBezTo>
                      <a:pt x="35" y="1"/>
                      <a:pt x="0" y="35"/>
                      <a:pt x="0" y="69"/>
                    </a:cubicBezTo>
                    <a:lnTo>
                      <a:pt x="0" y="1228"/>
                    </a:lnTo>
                    <a:lnTo>
                      <a:pt x="61" y="1228"/>
                    </a:lnTo>
                    <a:lnTo>
                      <a:pt x="6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7" name="Google Shape;3910;p46"/>
              <p:cNvSpPr/>
              <p:nvPr/>
            </p:nvSpPr>
            <p:spPr>
              <a:xfrm>
                <a:off x="2355300" y="2428300"/>
                <a:ext cx="1750" cy="1075"/>
              </a:xfrm>
              <a:custGeom>
                <a:avLst/>
                <a:gdLst/>
                <a:ahLst/>
                <a:cxnLst/>
                <a:rect l="l" t="t" r="r" b="b"/>
                <a:pathLst>
                  <a:path w="70" h="43" extrusionOk="0">
                    <a:moveTo>
                      <a:pt x="9" y="0"/>
                    </a:moveTo>
                    <a:cubicBezTo>
                      <a:pt x="1" y="0"/>
                      <a:pt x="1" y="17"/>
                      <a:pt x="1" y="26"/>
                    </a:cubicBezTo>
                    <a:cubicBezTo>
                      <a:pt x="1" y="34"/>
                      <a:pt x="1" y="43"/>
                      <a:pt x="9" y="43"/>
                    </a:cubicBezTo>
                    <a:lnTo>
                      <a:pt x="70" y="43"/>
                    </a:lnTo>
                    <a:lnTo>
                      <a:pt x="70" y="17"/>
                    </a:lnTo>
                    <a:lnTo>
                      <a:pt x="9"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8" name="Google Shape;3911;p46"/>
              <p:cNvSpPr/>
              <p:nvPr/>
            </p:nvSpPr>
            <p:spPr>
              <a:xfrm>
                <a:off x="2357025" y="2428300"/>
                <a:ext cx="1950" cy="950"/>
              </a:xfrm>
              <a:custGeom>
                <a:avLst/>
                <a:gdLst/>
                <a:ahLst/>
                <a:cxnLst/>
                <a:rect l="l" t="t" r="r" b="b"/>
                <a:pathLst>
                  <a:path w="78" h="38" extrusionOk="0">
                    <a:moveTo>
                      <a:pt x="1" y="0"/>
                    </a:moveTo>
                    <a:lnTo>
                      <a:pt x="1" y="34"/>
                    </a:lnTo>
                    <a:lnTo>
                      <a:pt x="69" y="34"/>
                    </a:lnTo>
                    <a:cubicBezTo>
                      <a:pt x="72" y="37"/>
                      <a:pt x="73" y="38"/>
                      <a:pt x="75" y="38"/>
                    </a:cubicBezTo>
                    <a:cubicBezTo>
                      <a:pt x="78" y="38"/>
                      <a:pt x="78" y="32"/>
                      <a:pt x="78" y="26"/>
                    </a:cubicBezTo>
                    <a:cubicBezTo>
                      <a:pt x="78" y="17"/>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9" name="Google Shape;3912;p46"/>
              <p:cNvSpPr/>
              <p:nvPr/>
            </p:nvSpPr>
            <p:spPr>
              <a:xfrm>
                <a:off x="2355300" y="2432375"/>
                <a:ext cx="1750" cy="1075"/>
              </a:xfrm>
              <a:custGeom>
                <a:avLst/>
                <a:gdLst/>
                <a:ahLst/>
                <a:cxnLst/>
                <a:rect l="l" t="t" r="r" b="b"/>
                <a:pathLst>
                  <a:path w="70" h="43" extrusionOk="0">
                    <a:moveTo>
                      <a:pt x="9" y="0"/>
                    </a:moveTo>
                    <a:cubicBezTo>
                      <a:pt x="1" y="0"/>
                      <a:pt x="1" y="9"/>
                      <a:pt x="1" y="26"/>
                    </a:cubicBezTo>
                    <a:cubicBezTo>
                      <a:pt x="1" y="34"/>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0" name="Google Shape;3913;p46"/>
              <p:cNvSpPr/>
              <p:nvPr/>
            </p:nvSpPr>
            <p:spPr>
              <a:xfrm>
                <a:off x="2357025" y="2432150"/>
                <a:ext cx="1950" cy="900"/>
              </a:xfrm>
              <a:custGeom>
                <a:avLst/>
                <a:gdLst/>
                <a:ahLst/>
                <a:cxnLst/>
                <a:rect l="l" t="t" r="r" b="b"/>
                <a:pathLst>
                  <a:path w="78" h="36" extrusionOk="0">
                    <a:moveTo>
                      <a:pt x="1" y="1"/>
                    </a:moveTo>
                    <a:lnTo>
                      <a:pt x="1" y="26"/>
                    </a:lnTo>
                    <a:lnTo>
                      <a:pt x="69" y="26"/>
                    </a:lnTo>
                    <a:cubicBezTo>
                      <a:pt x="72" y="33"/>
                      <a:pt x="74" y="36"/>
                      <a:pt x="76" y="36"/>
                    </a:cubicBezTo>
                    <a:cubicBezTo>
                      <a:pt x="78" y="36"/>
                      <a:pt x="78" y="28"/>
                      <a:pt x="78" y="18"/>
                    </a:cubicBezTo>
                    <a:cubicBezTo>
                      <a:pt x="78" y="9"/>
                      <a:pt x="78"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1" name="Google Shape;3914;p46"/>
              <p:cNvSpPr/>
              <p:nvPr/>
            </p:nvSpPr>
            <p:spPr>
              <a:xfrm>
                <a:off x="2355300" y="2436225"/>
                <a:ext cx="1750" cy="1100"/>
              </a:xfrm>
              <a:custGeom>
                <a:avLst/>
                <a:gdLst/>
                <a:ahLst/>
                <a:cxnLst/>
                <a:rect l="l" t="t" r="r" b="b"/>
                <a:pathLst>
                  <a:path w="70" h="44" extrusionOk="0">
                    <a:moveTo>
                      <a:pt x="9" y="1"/>
                    </a:moveTo>
                    <a:cubicBezTo>
                      <a:pt x="9" y="1"/>
                      <a:pt x="1" y="9"/>
                      <a:pt x="1" y="18"/>
                    </a:cubicBezTo>
                    <a:cubicBezTo>
                      <a:pt x="1" y="26"/>
                      <a:pt x="1" y="43"/>
                      <a:pt x="9" y="43"/>
                    </a:cubicBezTo>
                    <a:lnTo>
                      <a:pt x="70" y="43"/>
                    </a:lnTo>
                    <a:lnTo>
                      <a:pt x="70" y="9"/>
                    </a:lnTo>
                    <a:lnTo>
                      <a:pt x="9" y="9"/>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2" name="Google Shape;3915;p46"/>
              <p:cNvSpPr/>
              <p:nvPr/>
            </p:nvSpPr>
            <p:spPr>
              <a:xfrm>
                <a:off x="2357025" y="2436225"/>
                <a:ext cx="1950" cy="850"/>
              </a:xfrm>
              <a:custGeom>
                <a:avLst/>
                <a:gdLst/>
                <a:ahLst/>
                <a:cxnLst/>
                <a:rect l="l" t="t" r="r" b="b"/>
                <a:pathLst>
                  <a:path w="78" h="34" extrusionOk="0">
                    <a:moveTo>
                      <a:pt x="1" y="1"/>
                    </a:moveTo>
                    <a:lnTo>
                      <a:pt x="1" y="26"/>
                    </a:lnTo>
                    <a:lnTo>
                      <a:pt x="69" y="26"/>
                    </a:lnTo>
                    <a:cubicBezTo>
                      <a:pt x="72" y="32"/>
                      <a:pt x="74" y="34"/>
                      <a:pt x="75" y="34"/>
                    </a:cubicBezTo>
                    <a:cubicBezTo>
                      <a:pt x="78" y="34"/>
                      <a:pt x="78" y="24"/>
                      <a:pt x="78" y="18"/>
                    </a:cubicBezTo>
                    <a:cubicBezTo>
                      <a:pt x="78" y="9"/>
                      <a:pt x="78"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3" name="Google Shape;3916;p46"/>
              <p:cNvSpPr/>
              <p:nvPr/>
            </p:nvSpPr>
            <p:spPr>
              <a:xfrm>
                <a:off x="2355300" y="2440075"/>
                <a:ext cx="1750" cy="1100"/>
              </a:xfrm>
              <a:custGeom>
                <a:avLst/>
                <a:gdLst/>
                <a:ahLst/>
                <a:cxnLst/>
                <a:rect l="l" t="t" r="r" b="b"/>
                <a:pathLst>
                  <a:path w="70" h="44" extrusionOk="0">
                    <a:moveTo>
                      <a:pt x="9" y="1"/>
                    </a:moveTo>
                    <a:cubicBezTo>
                      <a:pt x="1" y="1"/>
                      <a:pt x="1" y="18"/>
                      <a:pt x="1" y="27"/>
                    </a:cubicBezTo>
                    <a:cubicBezTo>
                      <a:pt x="1" y="35"/>
                      <a:pt x="1" y="44"/>
                      <a:pt x="9" y="44"/>
                    </a:cubicBezTo>
                    <a:lnTo>
                      <a:pt x="70" y="44"/>
                    </a:lnTo>
                    <a:lnTo>
                      <a:pt x="70" y="18"/>
                    </a:lnTo>
                    <a:lnTo>
                      <a:pt x="9" y="18"/>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4" name="Google Shape;3917;p46"/>
              <p:cNvSpPr/>
              <p:nvPr/>
            </p:nvSpPr>
            <p:spPr>
              <a:xfrm>
                <a:off x="2357025" y="2439875"/>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5" name="Google Shape;3918;p46"/>
              <p:cNvSpPr/>
              <p:nvPr/>
            </p:nvSpPr>
            <p:spPr>
              <a:xfrm>
                <a:off x="2355300" y="2443950"/>
                <a:ext cx="1750" cy="1100"/>
              </a:xfrm>
              <a:custGeom>
                <a:avLst/>
                <a:gdLst/>
                <a:ahLst/>
                <a:cxnLst/>
                <a:rect l="l" t="t" r="r" b="b"/>
                <a:pathLst>
                  <a:path w="70" h="44" extrusionOk="0">
                    <a:moveTo>
                      <a:pt x="9" y="0"/>
                    </a:moveTo>
                    <a:cubicBezTo>
                      <a:pt x="9" y="0"/>
                      <a:pt x="1" y="9"/>
                      <a:pt x="1" y="18"/>
                    </a:cubicBezTo>
                    <a:cubicBezTo>
                      <a:pt x="1" y="35"/>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6" name="Google Shape;3919;p46"/>
              <p:cNvSpPr/>
              <p:nvPr/>
            </p:nvSpPr>
            <p:spPr>
              <a:xfrm>
                <a:off x="2357025" y="2443950"/>
                <a:ext cx="1950" cy="900"/>
              </a:xfrm>
              <a:custGeom>
                <a:avLst/>
                <a:gdLst/>
                <a:ahLst/>
                <a:cxnLst/>
                <a:rect l="l" t="t" r="r" b="b"/>
                <a:pathLst>
                  <a:path w="78" h="36" extrusionOk="0">
                    <a:moveTo>
                      <a:pt x="1" y="0"/>
                    </a:moveTo>
                    <a:lnTo>
                      <a:pt x="1" y="26"/>
                    </a:lnTo>
                    <a:lnTo>
                      <a:pt x="69" y="26"/>
                    </a:lnTo>
                    <a:cubicBezTo>
                      <a:pt x="72" y="33"/>
                      <a:pt x="74" y="35"/>
                      <a:pt x="76" y="35"/>
                    </a:cubicBezTo>
                    <a:cubicBezTo>
                      <a:pt x="78" y="35"/>
                      <a:pt x="78" y="28"/>
                      <a:pt x="78" y="18"/>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7" name="Google Shape;3920;p46"/>
              <p:cNvSpPr/>
              <p:nvPr/>
            </p:nvSpPr>
            <p:spPr>
              <a:xfrm>
                <a:off x="2355300" y="2448025"/>
                <a:ext cx="1750" cy="1100"/>
              </a:xfrm>
              <a:custGeom>
                <a:avLst/>
                <a:gdLst/>
                <a:ahLst/>
                <a:cxnLst/>
                <a:rect l="l" t="t" r="r" b="b"/>
                <a:pathLst>
                  <a:path w="70" h="44" extrusionOk="0">
                    <a:moveTo>
                      <a:pt x="9" y="0"/>
                    </a:moveTo>
                    <a:cubicBezTo>
                      <a:pt x="9" y="0"/>
                      <a:pt x="1" y="9"/>
                      <a:pt x="1" y="18"/>
                    </a:cubicBezTo>
                    <a:cubicBezTo>
                      <a:pt x="1" y="26"/>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8" name="Google Shape;3921;p46"/>
              <p:cNvSpPr/>
              <p:nvPr/>
            </p:nvSpPr>
            <p:spPr>
              <a:xfrm>
                <a:off x="2357025" y="2447600"/>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17"/>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9" name="Google Shape;3922;p46"/>
              <p:cNvSpPr/>
              <p:nvPr/>
            </p:nvSpPr>
            <p:spPr>
              <a:xfrm>
                <a:off x="2355300" y="2451675"/>
                <a:ext cx="1750" cy="1100"/>
              </a:xfrm>
              <a:custGeom>
                <a:avLst/>
                <a:gdLst/>
                <a:ahLst/>
                <a:cxnLst/>
                <a:rect l="l" t="t" r="r" b="b"/>
                <a:pathLst>
                  <a:path w="70" h="44" extrusionOk="0">
                    <a:moveTo>
                      <a:pt x="9" y="0"/>
                    </a:moveTo>
                    <a:cubicBezTo>
                      <a:pt x="1" y="0"/>
                      <a:pt x="1" y="9"/>
                      <a:pt x="1" y="26"/>
                    </a:cubicBezTo>
                    <a:cubicBezTo>
                      <a:pt x="1" y="35"/>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0" name="Google Shape;3923;p46"/>
              <p:cNvSpPr/>
              <p:nvPr/>
            </p:nvSpPr>
            <p:spPr>
              <a:xfrm>
                <a:off x="2357025" y="2451675"/>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7"/>
        <p:cNvGrpSpPr/>
        <p:nvPr/>
      </p:nvGrpSpPr>
      <p:grpSpPr>
        <a:xfrm>
          <a:off x="0" y="0"/>
          <a:ext cx="0" cy="0"/>
          <a:chOff x="0" y="0"/>
          <a:chExt cx="0" cy="0"/>
        </a:xfrm>
      </p:grpSpPr>
      <p:sp>
        <p:nvSpPr>
          <p:cNvPr id="3928" name="Google Shape;3928;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ctr" rtl="1"/>
            <a:r>
              <a:rPr lang="fa-IR" dirty="0">
                <a:cs typeface="B Nazanin" pitchFamily="2" charset="-78"/>
              </a:rPr>
              <a:t>بسته آیکون</a:t>
            </a:r>
            <a:endParaRPr>
              <a:cs typeface="B Nazanin" pitchFamily="2" charset="-78"/>
            </a:endParaRPr>
          </a:p>
        </p:txBody>
      </p:sp>
      <p:grpSp>
        <p:nvGrpSpPr>
          <p:cNvPr id="3929" name="Google Shape;3929;p47"/>
          <p:cNvGrpSpPr/>
          <p:nvPr/>
        </p:nvGrpSpPr>
        <p:grpSpPr>
          <a:xfrm>
            <a:off x="1111485" y="4044332"/>
            <a:ext cx="290650" cy="387026"/>
            <a:chOff x="775359" y="4044332"/>
            <a:chExt cx="290650" cy="387026"/>
          </a:xfrm>
        </p:grpSpPr>
        <p:sp>
          <p:nvSpPr>
            <p:cNvPr id="3930" name="Google Shape;3930;p47"/>
            <p:cNvSpPr/>
            <p:nvPr/>
          </p:nvSpPr>
          <p:spPr>
            <a:xfrm>
              <a:off x="775359" y="4364420"/>
              <a:ext cx="290650" cy="66937"/>
            </a:xfrm>
            <a:custGeom>
              <a:avLst/>
              <a:gdLst/>
              <a:ahLst/>
              <a:cxnLst/>
              <a:rect l="l" t="t" r="r" b="b"/>
              <a:pathLst>
                <a:path w="8693" h="2002" extrusionOk="0">
                  <a:moveTo>
                    <a:pt x="4549" y="1"/>
                  </a:moveTo>
                  <a:lnTo>
                    <a:pt x="0" y="977"/>
                  </a:lnTo>
                  <a:lnTo>
                    <a:pt x="0" y="1811"/>
                  </a:lnTo>
                  <a:cubicBezTo>
                    <a:pt x="0" y="1906"/>
                    <a:pt x="48" y="2001"/>
                    <a:pt x="167" y="2001"/>
                  </a:cubicBezTo>
                  <a:lnTo>
                    <a:pt x="8502" y="2001"/>
                  </a:lnTo>
                  <a:cubicBezTo>
                    <a:pt x="8597" y="2001"/>
                    <a:pt x="8693" y="1906"/>
                    <a:pt x="8693" y="1811"/>
                  </a:cubicBezTo>
                  <a:lnTo>
                    <a:pt x="8693" y="977"/>
                  </a:lnTo>
                  <a:close/>
                  <a:moveTo>
                    <a:pt x="4549"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1" name="Google Shape;3931;p47"/>
            <p:cNvSpPr/>
            <p:nvPr/>
          </p:nvSpPr>
          <p:spPr>
            <a:xfrm>
              <a:off x="793682" y="4283203"/>
              <a:ext cx="250027" cy="113111"/>
            </a:xfrm>
            <a:custGeom>
              <a:avLst/>
              <a:gdLst/>
              <a:ahLst/>
              <a:cxnLst/>
              <a:rect l="l" t="t" r="r" b="b"/>
              <a:pathLst>
                <a:path w="7478" h="3383" extrusionOk="0">
                  <a:moveTo>
                    <a:pt x="2048" y="1"/>
                  </a:moveTo>
                  <a:lnTo>
                    <a:pt x="881" y="1"/>
                  </a:lnTo>
                  <a:cubicBezTo>
                    <a:pt x="738" y="1"/>
                    <a:pt x="595" y="72"/>
                    <a:pt x="572" y="167"/>
                  </a:cubicBezTo>
                  <a:lnTo>
                    <a:pt x="0" y="1787"/>
                  </a:lnTo>
                  <a:lnTo>
                    <a:pt x="3644" y="3382"/>
                  </a:lnTo>
                  <a:lnTo>
                    <a:pt x="5263" y="3382"/>
                  </a:lnTo>
                  <a:lnTo>
                    <a:pt x="7478" y="1572"/>
                  </a:lnTo>
                  <a:lnTo>
                    <a:pt x="7216" y="763"/>
                  </a:lnTo>
                  <a:close/>
                  <a:moveTo>
                    <a:pt x="2048"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2" name="Google Shape;3932;p47"/>
            <p:cNvSpPr/>
            <p:nvPr/>
          </p:nvSpPr>
          <p:spPr>
            <a:xfrm>
              <a:off x="959294" y="4282400"/>
              <a:ext cx="74092" cy="43031"/>
            </a:xfrm>
            <a:custGeom>
              <a:avLst/>
              <a:gdLst/>
              <a:ahLst/>
              <a:cxnLst/>
              <a:rect l="l" t="t" r="r" b="b"/>
              <a:pathLst>
                <a:path w="2216" h="1287" extrusionOk="0">
                  <a:moveTo>
                    <a:pt x="572" y="25"/>
                  </a:moveTo>
                  <a:cubicBezTo>
                    <a:pt x="381" y="263"/>
                    <a:pt x="215" y="501"/>
                    <a:pt x="0" y="691"/>
                  </a:cubicBezTo>
                  <a:cubicBezTo>
                    <a:pt x="310" y="1263"/>
                    <a:pt x="1334" y="1287"/>
                    <a:pt x="2215" y="810"/>
                  </a:cubicBezTo>
                  <a:lnTo>
                    <a:pt x="2001" y="191"/>
                  </a:lnTo>
                  <a:cubicBezTo>
                    <a:pt x="1977" y="72"/>
                    <a:pt x="1858" y="1"/>
                    <a:pt x="1691" y="1"/>
                  </a:cubicBezTo>
                  <a:lnTo>
                    <a:pt x="572" y="1"/>
                  </a:lnTo>
                  <a:close/>
                  <a:moveTo>
                    <a:pt x="572" y="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3" name="Google Shape;3933;p47"/>
            <p:cNvSpPr/>
            <p:nvPr/>
          </p:nvSpPr>
          <p:spPr>
            <a:xfrm>
              <a:off x="959294" y="4337336"/>
              <a:ext cx="105922" cy="61353"/>
            </a:xfrm>
            <a:custGeom>
              <a:avLst/>
              <a:gdLst/>
              <a:ahLst/>
              <a:cxnLst/>
              <a:rect l="l" t="t" r="r" b="b"/>
              <a:pathLst>
                <a:path w="3168" h="1835" extrusionOk="0">
                  <a:moveTo>
                    <a:pt x="1310" y="453"/>
                  </a:moveTo>
                  <a:cubicBezTo>
                    <a:pt x="548" y="191"/>
                    <a:pt x="0" y="787"/>
                    <a:pt x="262" y="1835"/>
                  </a:cubicBezTo>
                  <a:lnTo>
                    <a:pt x="3168" y="1835"/>
                  </a:lnTo>
                  <a:lnTo>
                    <a:pt x="2525" y="1"/>
                  </a:lnTo>
                  <a:cubicBezTo>
                    <a:pt x="2168" y="406"/>
                    <a:pt x="1882" y="644"/>
                    <a:pt x="1310" y="453"/>
                  </a:cubicBezTo>
                  <a:close/>
                  <a:moveTo>
                    <a:pt x="1310" y="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4" name="Google Shape;3934;p47"/>
            <p:cNvSpPr/>
            <p:nvPr/>
          </p:nvSpPr>
          <p:spPr>
            <a:xfrm>
              <a:off x="775359" y="4319849"/>
              <a:ext cx="140160" cy="77268"/>
            </a:xfrm>
            <a:custGeom>
              <a:avLst/>
              <a:gdLst/>
              <a:ahLst/>
              <a:cxnLst/>
              <a:rect l="l" t="t" r="r" b="b"/>
              <a:pathLst>
                <a:path w="4192" h="2311" extrusionOk="0">
                  <a:moveTo>
                    <a:pt x="2286" y="810"/>
                  </a:moveTo>
                  <a:cubicBezTo>
                    <a:pt x="2072" y="0"/>
                    <a:pt x="1191" y="24"/>
                    <a:pt x="572" y="714"/>
                  </a:cubicBezTo>
                  <a:lnTo>
                    <a:pt x="0" y="2310"/>
                  </a:lnTo>
                  <a:lnTo>
                    <a:pt x="4192" y="2310"/>
                  </a:lnTo>
                  <a:cubicBezTo>
                    <a:pt x="3858" y="1786"/>
                    <a:pt x="3715" y="1357"/>
                    <a:pt x="3168" y="1310"/>
                  </a:cubicBezTo>
                  <a:cubicBezTo>
                    <a:pt x="2644" y="1286"/>
                    <a:pt x="2429" y="1357"/>
                    <a:pt x="2286" y="810"/>
                  </a:cubicBezTo>
                  <a:close/>
                  <a:moveTo>
                    <a:pt x="2286" y="8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5" name="Google Shape;3935;p47"/>
            <p:cNvSpPr/>
            <p:nvPr/>
          </p:nvSpPr>
          <p:spPr>
            <a:xfrm>
              <a:off x="1023793" y="4397087"/>
              <a:ext cx="41426" cy="34271"/>
            </a:xfrm>
            <a:custGeom>
              <a:avLst/>
              <a:gdLst/>
              <a:ahLst/>
              <a:cxnLst/>
              <a:rect l="l" t="t" r="r" b="b"/>
              <a:pathLst>
                <a:path w="1239" h="1025" extrusionOk="0">
                  <a:moveTo>
                    <a:pt x="1239" y="0"/>
                  </a:moveTo>
                  <a:lnTo>
                    <a:pt x="191" y="0"/>
                  </a:lnTo>
                  <a:lnTo>
                    <a:pt x="191" y="834"/>
                  </a:lnTo>
                  <a:cubicBezTo>
                    <a:pt x="191" y="929"/>
                    <a:pt x="96" y="1024"/>
                    <a:pt x="0" y="1024"/>
                  </a:cubicBezTo>
                  <a:lnTo>
                    <a:pt x="1048" y="1024"/>
                  </a:lnTo>
                  <a:cubicBezTo>
                    <a:pt x="1143" y="1024"/>
                    <a:pt x="1239" y="929"/>
                    <a:pt x="1239" y="834"/>
                  </a:cubicBezTo>
                  <a:close/>
                  <a:moveTo>
                    <a:pt x="1239"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6" name="Google Shape;3936;p47"/>
            <p:cNvSpPr/>
            <p:nvPr/>
          </p:nvSpPr>
          <p:spPr>
            <a:xfrm>
              <a:off x="969659" y="4283203"/>
              <a:ext cx="62925" cy="37447"/>
            </a:xfrm>
            <a:custGeom>
              <a:avLst/>
              <a:gdLst/>
              <a:ahLst/>
              <a:cxnLst/>
              <a:rect l="l" t="t" r="r" b="b"/>
              <a:pathLst>
                <a:path w="1882" h="1120" extrusionOk="0">
                  <a:moveTo>
                    <a:pt x="262" y="1"/>
                  </a:moveTo>
                  <a:cubicBezTo>
                    <a:pt x="167" y="120"/>
                    <a:pt x="71" y="239"/>
                    <a:pt x="0" y="310"/>
                  </a:cubicBezTo>
                  <a:cubicBezTo>
                    <a:pt x="381" y="548"/>
                    <a:pt x="667" y="834"/>
                    <a:pt x="905" y="1120"/>
                  </a:cubicBezTo>
                  <a:cubicBezTo>
                    <a:pt x="1238" y="1096"/>
                    <a:pt x="1572" y="977"/>
                    <a:pt x="1881" y="834"/>
                  </a:cubicBezTo>
                  <a:lnTo>
                    <a:pt x="1691" y="191"/>
                  </a:lnTo>
                  <a:cubicBezTo>
                    <a:pt x="1667" y="72"/>
                    <a:pt x="1524" y="24"/>
                    <a:pt x="1381" y="24"/>
                  </a:cubicBezTo>
                  <a:lnTo>
                    <a:pt x="262" y="24"/>
                  </a:lnTo>
                  <a:close/>
                  <a:moveTo>
                    <a:pt x="262"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7" name="Google Shape;3937;p47"/>
            <p:cNvSpPr/>
            <p:nvPr/>
          </p:nvSpPr>
          <p:spPr>
            <a:xfrm>
              <a:off x="1001491" y="4311089"/>
              <a:ext cx="41426" cy="43800"/>
            </a:xfrm>
            <a:custGeom>
              <a:avLst/>
              <a:gdLst/>
              <a:ahLst/>
              <a:cxnLst/>
              <a:rect l="l" t="t" r="r" b="b"/>
              <a:pathLst>
                <a:path w="1239" h="1310" extrusionOk="0">
                  <a:moveTo>
                    <a:pt x="977" y="0"/>
                  </a:moveTo>
                  <a:cubicBezTo>
                    <a:pt x="644" y="167"/>
                    <a:pt x="286" y="262"/>
                    <a:pt x="1" y="286"/>
                  </a:cubicBezTo>
                  <a:cubicBezTo>
                    <a:pt x="239" y="595"/>
                    <a:pt x="382" y="953"/>
                    <a:pt x="405" y="1310"/>
                  </a:cubicBezTo>
                  <a:cubicBezTo>
                    <a:pt x="763" y="1310"/>
                    <a:pt x="1001" y="1096"/>
                    <a:pt x="1239" y="786"/>
                  </a:cubicBezTo>
                  <a:close/>
                  <a:moveTo>
                    <a:pt x="977"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8" name="Google Shape;3938;p47"/>
            <p:cNvSpPr/>
            <p:nvPr/>
          </p:nvSpPr>
          <p:spPr>
            <a:xfrm>
              <a:off x="1003096" y="4337336"/>
              <a:ext cx="60551" cy="59782"/>
            </a:xfrm>
            <a:custGeom>
              <a:avLst/>
              <a:gdLst/>
              <a:ahLst/>
              <a:cxnLst/>
              <a:rect l="l" t="t" r="r" b="b"/>
              <a:pathLst>
                <a:path w="1811" h="1788" extrusionOk="0">
                  <a:moveTo>
                    <a:pt x="1191" y="1"/>
                  </a:moveTo>
                  <a:cubicBezTo>
                    <a:pt x="929" y="334"/>
                    <a:pt x="691" y="549"/>
                    <a:pt x="357" y="525"/>
                  </a:cubicBezTo>
                  <a:lnTo>
                    <a:pt x="357" y="715"/>
                  </a:lnTo>
                  <a:cubicBezTo>
                    <a:pt x="357" y="1120"/>
                    <a:pt x="238" y="1477"/>
                    <a:pt x="0" y="1787"/>
                  </a:cubicBezTo>
                  <a:lnTo>
                    <a:pt x="1810" y="1787"/>
                  </a:lnTo>
                  <a:close/>
                  <a:moveTo>
                    <a:pt x="119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39" name="Google Shape;3939;p47"/>
            <p:cNvSpPr/>
            <p:nvPr/>
          </p:nvSpPr>
          <p:spPr>
            <a:xfrm>
              <a:off x="787295" y="4044332"/>
              <a:ext cx="264371" cy="306566"/>
            </a:xfrm>
            <a:custGeom>
              <a:avLst/>
              <a:gdLst/>
              <a:ahLst/>
              <a:cxnLst/>
              <a:rect l="l" t="t" r="r" b="b"/>
              <a:pathLst>
                <a:path w="7907" h="9169" extrusionOk="0">
                  <a:moveTo>
                    <a:pt x="2668" y="7740"/>
                  </a:moveTo>
                  <a:cubicBezTo>
                    <a:pt x="2025" y="6835"/>
                    <a:pt x="1286" y="6001"/>
                    <a:pt x="882" y="4930"/>
                  </a:cubicBezTo>
                  <a:cubicBezTo>
                    <a:pt x="0" y="2429"/>
                    <a:pt x="1334" y="24"/>
                    <a:pt x="3954" y="0"/>
                  </a:cubicBezTo>
                  <a:cubicBezTo>
                    <a:pt x="6573" y="0"/>
                    <a:pt x="7907" y="2429"/>
                    <a:pt x="7026" y="4930"/>
                  </a:cubicBezTo>
                  <a:cubicBezTo>
                    <a:pt x="6573" y="6216"/>
                    <a:pt x="5216" y="7859"/>
                    <a:pt x="4263" y="8859"/>
                  </a:cubicBezTo>
                  <a:cubicBezTo>
                    <a:pt x="3978" y="9169"/>
                    <a:pt x="3978" y="9169"/>
                    <a:pt x="3692" y="8859"/>
                  </a:cubicBezTo>
                  <a:cubicBezTo>
                    <a:pt x="3335" y="8502"/>
                    <a:pt x="3001" y="8121"/>
                    <a:pt x="2668" y="7740"/>
                  </a:cubicBezTo>
                  <a:close/>
                  <a:moveTo>
                    <a:pt x="2668" y="774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0" name="Google Shape;3940;p47"/>
            <p:cNvSpPr/>
            <p:nvPr/>
          </p:nvSpPr>
          <p:spPr>
            <a:xfrm>
              <a:off x="836648" y="4074592"/>
              <a:ext cx="165670" cy="165637"/>
            </a:xfrm>
            <a:custGeom>
              <a:avLst/>
              <a:gdLst/>
              <a:ahLst/>
              <a:cxnLst/>
              <a:rect l="l" t="t" r="r" b="b"/>
              <a:pathLst>
                <a:path w="4955" h="4954" extrusionOk="0">
                  <a:moveTo>
                    <a:pt x="1" y="2477"/>
                  </a:moveTo>
                  <a:cubicBezTo>
                    <a:pt x="1" y="3858"/>
                    <a:pt x="1120" y="4954"/>
                    <a:pt x="2478" y="4954"/>
                  </a:cubicBezTo>
                  <a:cubicBezTo>
                    <a:pt x="3859" y="4954"/>
                    <a:pt x="4954" y="3858"/>
                    <a:pt x="4954" y="2477"/>
                  </a:cubicBezTo>
                  <a:cubicBezTo>
                    <a:pt x="4954" y="1120"/>
                    <a:pt x="3859" y="0"/>
                    <a:pt x="2478" y="0"/>
                  </a:cubicBezTo>
                  <a:cubicBezTo>
                    <a:pt x="1120" y="0"/>
                    <a:pt x="1" y="1143"/>
                    <a:pt x="1" y="2477"/>
                  </a:cubicBezTo>
                  <a:close/>
                  <a:moveTo>
                    <a:pt x="1" y="247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1" name="Google Shape;3941;p47"/>
            <p:cNvSpPr/>
            <p:nvPr/>
          </p:nvSpPr>
          <p:spPr>
            <a:xfrm>
              <a:off x="882857" y="4101642"/>
              <a:ext cx="73290" cy="105956"/>
            </a:xfrm>
            <a:custGeom>
              <a:avLst/>
              <a:gdLst/>
              <a:ahLst/>
              <a:cxnLst/>
              <a:rect l="l" t="t" r="r" b="b"/>
              <a:pathLst>
                <a:path w="2192" h="3169" extrusionOk="0">
                  <a:moveTo>
                    <a:pt x="0" y="2097"/>
                  </a:moveTo>
                  <a:cubicBezTo>
                    <a:pt x="0" y="2811"/>
                    <a:pt x="524" y="3168"/>
                    <a:pt x="1096" y="3168"/>
                  </a:cubicBezTo>
                  <a:cubicBezTo>
                    <a:pt x="1643" y="3168"/>
                    <a:pt x="2191" y="2811"/>
                    <a:pt x="2191" y="2097"/>
                  </a:cubicBezTo>
                  <a:cubicBezTo>
                    <a:pt x="2191" y="1525"/>
                    <a:pt x="1477" y="572"/>
                    <a:pt x="1191" y="120"/>
                  </a:cubicBezTo>
                  <a:cubicBezTo>
                    <a:pt x="1120" y="1"/>
                    <a:pt x="1072" y="1"/>
                    <a:pt x="1000" y="120"/>
                  </a:cubicBezTo>
                  <a:cubicBezTo>
                    <a:pt x="715" y="549"/>
                    <a:pt x="0" y="1525"/>
                    <a:pt x="0" y="2097"/>
                  </a:cubicBezTo>
                  <a:close/>
                  <a:moveTo>
                    <a:pt x="0" y="209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2" name="Google Shape;3942;p47"/>
            <p:cNvSpPr/>
            <p:nvPr/>
          </p:nvSpPr>
          <p:spPr>
            <a:xfrm>
              <a:off x="894794" y="4101642"/>
              <a:ext cx="61353" cy="105956"/>
            </a:xfrm>
            <a:custGeom>
              <a:avLst/>
              <a:gdLst/>
              <a:ahLst/>
              <a:cxnLst/>
              <a:rect l="l" t="t" r="r" b="b"/>
              <a:pathLst>
                <a:path w="1835" h="3169" extrusionOk="0">
                  <a:moveTo>
                    <a:pt x="1072" y="1811"/>
                  </a:moveTo>
                  <a:cubicBezTo>
                    <a:pt x="1072" y="2525"/>
                    <a:pt x="524" y="2882"/>
                    <a:pt x="0" y="2882"/>
                  </a:cubicBezTo>
                  <a:cubicBezTo>
                    <a:pt x="215" y="3073"/>
                    <a:pt x="477" y="3168"/>
                    <a:pt x="739" y="3168"/>
                  </a:cubicBezTo>
                  <a:cubicBezTo>
                    <a:pt x="1286" y="3168"/>
                    <a:pt x="1834" y="2811"/>
                    <a:pt x="1834" y="2097"/>
                  </a:cubicBezTo>
                  <a:cubicBezTo>
                    <a:pt x="1834" y="1525"/>
                    <a:pt x="1120" y="572"/>
                    <a:pt x="834" y="120"/>
                  </a:cubicBezTo>
                  <a:cubicBezTo>
                    <a:pt x="763" y="1"/>
                    <a:pt x="715" y="1"/>
                    <a:pt x="643" y="120"/>
                  </a:cubicBezTo>
                  <a:cubicBezTo>
                    <a:pt x="596" y="215"/>
                    <a:pt x="524" y="311"/>
                    <a:pt x="453" y="406"/>
                  </a:cubicBezTo>
                  <a:cubicBezTo>
                    <a:pt x="739" y="858"/>
                    <a:pt x="1072" y="1430"/>
                    <a:pt x="1072" y="1811"/>
                  </a:cubicBezTo>
                  <a:close/>
                  <a:moveTo>
                    <a:pt x="1072" y="181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3" name="Google Shape;3943;p47"/>
            <p:cNvSpPr/>
            <p:nvPr/>
          </p:nvSpPr>
          <p:spPr>
            <a:xfrm>
              <a:off x="950533" y="4080945"/>
              <a:ext cx="52593" cy="152129"/>
            </a:xfrm>
            <a:custGeom>
              <a:avLst/>
              <a:gdLst/>
              <a:ahLst/>
              <a:cxnLst/>
              <a:rect l="l" t="t" r="r" b="b"/>
              <a:pathLst>
                <a:path w="1573" h="4550" extrusionOk="0">
                  <a:moveTo>
                    <a:pt x="0" y="1"/>
                  </a:moveTo>
                  <a:cubicBezTo>
                    <a:pt x="739" y="953"/>
                    <a:pt x="953" y="2358"/>
                    <a:pt x="477" y="3740"/>
                  </a:cubicBezTo>
                  <a:cubicBezTo>
                    <a:pt x="381" y="4025"/>
                    <a:pt x="262" y="4287"/>
                    <a:pt x="96" y="4549"/>
                  </a:cubicBezTo>
                  <a:cubicBezTo>
                    <a:pt x="953" y="4168"/>
                    <a:pt x="1572" y="3311"/>
                    <a:pt x="1572" y="2287"/>
                  </a:cubicBezTo>
                  <a:cubicBezTo>
                    <a:pt x="1548" y="1239"/>
                    <a:pt x="929" y="358"/>
                    <a:pt x="0" y="1"/>
                  </a:cubicBezTo>
                  <a:close/>
                  <a:moveTo>
                    <a:pt x="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4" name="Google Shape;3944;p47"/>
            <p:cNvSpPr/>
            <p:nvPr/>
          </p:nvSpPr>
          <p:spPr>
            <a:xfrm>
              <a:off x="890815" y="4044332"/>
              <a:ext cx="162461" cy="306566"/>
            </a:xfrm>
            <a:custGeom>
              <a:avLst/>
              <a:gdLst/>
              <a:ahLst/>
              <a:cxnLst/>
              <a:rect l="l" t="t" r="r" b="b"/>
              <a:pathLst>
                <a:path w="4859" h="9169" extrusionOk="0">
                  <a:moveTo>
                    <a:pt x="1786" y="1096"/>
                  </a:moveTo>
                  <a:cubicBezTo>
                    <a:pt x="2715" y="1453"/>
                    <a:pt x="3358" y="2334"/>
                    <a:pt x="3358" y="3382"/>
                  </a:cubicBezTo>
                  <a:cubicBezTo>
                    <a:pt x="3358" y="4406"/>
                    <a:pt x="2763" y="5263"/>
                    <a:pt x="1882" y="5644"/>
                  </a:cubicBezTo>
                  <a:cubicBezTo>
                    <a:pt x="1548" y="6216"/>
                    <a:pt x="1120" y="6811"/>
                    <a:pt x="691" y="7383"/>
                  </a:cubicBezTo>
                  <a:cubicBezTo>
                    <a:pt x="453" y="7669"/>
                    <a:pt x="239" y="7930"/>
                    <a:pt x="0" y="8169"/>
                  </a:cubicBezTo>
                  <a:cubicBezTo>
                    <a:pt x="215" y="8407"/>
                    <a:pt x="381" y="8621"/>
                    <a:pt x="596" y="8859"/>
                  </a:cubicBezTo>
                  <a:cubicBezTo>
                    <a:pt x="858" y="9169"/>
                    <a:pt x="858" y="9169"/>
                    <a:pt x="1167" y="8859"/>
                  </a:cubicBezTo>
                  <a:cubicBezTo>
                    <a:pt x="1429" y="8573"/>
                    <a:pt x="1763" y="8216"/>
                    <a:pt x="2072" y="7811"/>
                  </a:cubicBezTo>
                  <a:cubicBezTo>
                    <a:pt x="2144" y="7764"/>
                    <a:pt x="2191" y="7692"/>
                    <a:pt x="2263" y="7621"/>
                  </a:cubicBezTo>
                  <a:cubicBezTo>
                    <a:pt x="2287" y="7549"/>
                    <a:pt x="2358" y="7502"/>
                    <a:pt x="2382" y="7454"/>
                  </a:cubicBezTo>
                  <a:cubicBezTo>
                    <a:pt x="2477" y="7335"/>
                    <a:pt x="2549" y="7264"/>
                    <a:pt x="2644" y="7145"/>
                  </a:cubicBezTo>
                  <a:cubicBezTo>
                    <a:pt x="3215" y="6383"/>
                    <a:pt x="3715" y="5620"/>
                    <a:pt x="3954" y="4930"/>
                  </a:cubicBezTo>
                  <a:cubicBezTo>
                    <a:pt x="4859" y="2429"/>
                    <a:pt x="3501" y="24"/>
                    <a:pt x="882" y="0"/>
                  </a:cubicBezTo>
                  <a:cubicBezTo>
                    <a:pt x="643" y="0"/>
                    <a:pt x="453" y="24"/>
                    <a:pt x="239" y="48"/>
                  </a:cubicBezTo>
                  <a:cubicBezTo>
                    <a:pt x="858" y="262"/>
                    <a:pt x="1405" y="619"/>
                    <a:pt x="1786" y="1096"/>
                  </a:cubicBezTo>
                  <a:close/>
                  <a:moveTo>
                    <a:pt x="1786" y="10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3945" name="Google Shape;3945;p47"/>
          <p:cNvGrpSpPr/>
          <p:nvPr/>
        </p:nvGrpSpPr>
        <p:grpSpPr>
          <a:xfrm>
            <a:off x="1798911" y="4043530"/>
            <a:ext cx="387028" cy="387829"/>
            <a:chOff x="1538985" y="4043530"/>
            <a:chExt cx="387028" cy="387829"/>
          </a:xfrm>
        </p:grpSpPr>
        <p:sp>
          <p:nvSpPr>
            <p:cNvPr id="3946" name="Google Shape;3946;p47"/>
            <p:cNvSpPr/>
            <p:nvPr/>
          </p:nvSpPr>
          <p:spPr>
            <a:xfrm>
              <a:off x="1656816" y="4202286"/>
              <a:ext cx="155306" cy="208333"/>
            </a:xfrm>
            <a:custGeom>
              <a:avLst/>
              <a:gdLst/>
              <a:ahLst/>
              <a:cxnLst/>
              <a:rect l="l" t="t" r="r" b="b"/>
              <a:pathLst>
                <a:path w="4645" h="6231" extrusionOk="0">
                  <a:moveTo>
                    <a:pt x="2263" y="1182"/>
                  </a:moveTo>
                  <a:lnTo>
                    <a:pt x="3216" y="2063"/>
                  </a:lnTo>
                  <a:lnTo>
                    <a:pt x="2263" y="2706"/>
                  </a:lnTo>
                  <a:lnTo>
                    <a:pt x="1311" y="2063"/>
                  </a:lnTo>
                  <a:lnTo>
                    <a:pt x="2263" y="1182"/>
                  </a:lnTo>
                  <a:close/>
                  <a:moveTo>
                    <a:pt x="2263" y="3135"/>
                  </a:moveTo>
                  <a:lnTo>
                    <a:pt x="3621" y="4016"/>
                  </a:lnTo>
                  <a:lnTo>
                    <a:pt x="2263" y="4731"/>
                  </a:lnTo>
                  <a:lnTo>
                    <a:pt x="930" y="4016"/>
                  </a:lnTo>
                  <a:lnTo>
                    <a:pt x="2263" y="3135"/>
                  </a:lnTo>
                  <a:close/>
                  <a:moveTo>
                    <a:pt x="3126" y="0"/>
                  </a:moveTo>
                  <a:cubicBezTo>
                    <a:pt x="3085" y="0"/>
                    <a:pt x="3047" y="19"/>
                    <a:pt x="3025" y="63"/>
                  </a:cubicBezTo>
                  <a:lnTo>
                    <a:pt x="2311" y="706"/>
                  </a:lnTo>
                  <a:lnTo>
                    <a:pt x="1596" y="63"/>
                  </a:lnTo>
                  <a:cubicBezTo>
                    <a:pt x="1561" y="27"/>
                    <a:pt x="1513" y="9"/>
                    <a:pt x="1466" y="9"/>
                  </a:cubicBezTo>
                  <a:cubicBezTo>
                    <a:pt x="1418" y="9"/>
                    <a:pt x="1370" y="27"/>
                    <a:pt x="1335" y="63"/>
                  </a:cubicBezTo>
                  <a:cubicBezTo>
                    <a:pt x="1287" y="111"/>
                    <a:pt x="1287" y="230"/>
                    <a:pt x="1335" y="301"/>
                  </a:cubicBezTo>
                  <a:lnTo>
                    <a:pt x="2025" y="920"/>
                  </a:lnTo>
                  <a:lnTo>
                    <a:pt x="930" y="1944"/>
                  </a:lnTo>
                  <a:cubicBezTo>
                    <a:pt x="834" y="2016"/>
                    <a:pt x="882" y="2135"/>
                    <a:pt x="953" y="2206"/>
                  </a:cubicBezTo>
                  <a:lnTo>
                    <a:pt x="2001" y="2897"/>
                  </a:lnTo>
                  <a:lnTo>
                    <a:pt x="549" y="3873"/>
                  </a:lnTo>
                  <a:cubicBezTo>
                    <a:pt x="430" y="3921"/>
                    <a:pt x="453" y="4111"/>
                    <a:pt x="572" y="4159"/>
                  </a:cubicBezTo>
                  <a:lnTo>
                    <a:pt x="1978" y="4921"/>
                  </a:lnTo>
                  <a:lnTo>
                    <a:pt x="120" y="5897"/>
                  </a:lnTo>
                  <a:cubicBezTo>
                    <a:pt x="25" y="5945"/>
                    <a:pt x="1" y="6040"/>
                    <a:pt x="72" y="6136"/>
                  </a:cubicBezTo>
                  <a:cubicBezTo>
                    <a:pt x="96" y="6183"/>
                    <a:pt x="168" y="6231"/>
                    <a:pt x="215" y="6231"/>
                  </a:cubicBezTo>
                  <a:cubicBezTo>
                    <a:pt x="239" y="6231"/>
                    <a:pt x="287" y="6231"/>
                    <a:pt x="311" y="6183"/>
                  </a:cubicBezTo>
                  <a:lnTo>
                    <a:pt x="2359" y="5112"/>
                  </a:lnTo>
                  <a:lnTo>
                    <a:pt x="4407" y="6183"/>
                  </a:lnTo>
                  <a:cubicBezTo>
                    <a:pt x="4454" y="6183"/>
                    <a:pt x="4478" y="6231"/>
                    <a:pt x="4502" y="6231"/>
                  </a:cubicBezTo>
                  <a:cubicBezTo>
                    <a:pt x="4573" y="6231"/>
                    <a:pt x="4621" y="6183"/>
                    <a:pt x="4645" y="6136"/>
                  </a:cubicBezTo>
                  <a:cubicBezTo>
                    <a:pt x="4597" y="6040"/>
                    <a:pt x="4573" y="5945"/>
                    <a:pt x="4478" y="5897"/>
                  </a:cubicBezTo>
                  <a:lnTo>
                    <a:pt x="2621" y="4921"/>
                  </a:lnTo>
                  <a:lnTo>
                    <a:pt x="4026" y="4159"/>
                  </a:lnTo>
                  <a:cubicBezTo>
                    <a:pt x="4145" y="4111"/>
                    <a:pt x="4145" y="3921"/>
                    <a:pt x="4049" y="3873"/>
                  </a:cubicBezTo>
                  <a:lnTo>
                    <a:pt x="2597" y="2897"/>
                  </a:lnTo>
                  <a:lnTo>
                    <a:pt x="3645" y="2206"/>
                  </a:lnTo>
                  <a:cubicBezTo>
                    <a:pt x="3740" y="2135"/>
                    <a:pt x="3740" y="1992"/>
                    <a:pt x="3668" y="1944"/>
                  </a:cubicBezTo>
                  <a:lnTo>
                    <a:pt x="2573" y="920"/>
                  </a:lnTo>
                  <a:lnTo>
                    <a:pt x="3263" y="301"/>
                  </a:lnTo>
                  <a:cubicBezTo>
                    <a:pt x="3311" y="230"/>
                    <a:pt x="3335" y="111"/>
                    <a:pt x="3263" y="63"/>
                  </a:cubicBezTo>
                  <a:cubicBezTo>
                    <a:pt x="3225" y="25"/>
                    <a:pt x="3173" y="0"/>
                    <a:pt x="3126"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7" name="Google Shape;3947;p47"/>
            <p:cNvSpPr/>
            <p:nvPr/>
          </p:nvSpPr>
          <p:spPr>
            <a:xfrm>
              <a:off x="1560485" y="4194027"/>
              <a:ext cx="11970" cy="150524"/>
            </a:xfrm>
            <a:custGeom>
              <a:avLst/>
              <a:gdLst/>
              <a:ahLst/>
              <a:cxnLst/>
              <a:rect l="l" t="t" r="r" b="b"/>
              <a:pathLst>
                <a:path w="358" h="4502" extrusionOk="0">
                  <a:moveTo>
                    <a:pt x="191" y="0"/>
                  </a:moveTo>
                  <a:cubicBezTo>
                    <a:pt x="96" y="0"/>
                    <a:pt x="0" y="96"/>
                    <a:pt x="0" y="191"/>
                  </a:cubicBezTo>
                  <a:lnTo>
                    <a:pt x="0" y="1786"/>
                  </a:lnTo>
                  <a:cubicBezTo>
                    <a:pt x="0" y="1882"/>
                    <a:pt x="96" y="1977"/>
                    <a:pt x="191" y="1977"/>
                  </a:cubicBezTo>
                  <a:cubicBezTo>
                    <a:pt x="310" y="1977"/>
                    <a:pt x="358" y="1882"/>
                    <a:pt x="358" y="1786"/>
                  </a:cubicBezTo>
                  <a:lnTo>
                    <a:pt x="358" y="191"/>
                  </a:lnTo>
                  <a:cubicBezTo>
                    <a:pt x="358" y="96"/>
                    <a:pt x="262" y="0"/>
                    <a:pt x="191" y="0"/>
                  </a:cubicBezTo>
                  <a:close/>
                  <a:moveTo>
                    <a:pt x="191" y="2572"/>
                  </a:moveTo>
                  <a:cubicBezTo>
                    <a:pt x="96" y="2572"/>
                    <a:pt x="0" y="2644"/>
                    <a:pt x="0" y="2739"/>
                  </a:cubicBezTo>
                  <a:lnTo>
                    <a:pt x="0" y="4335"/>
                  </a:lnTo>
                  <a:cubicBezTo>
                    <a:pt x="0" y="4406"/>
                    <a:pt x="96" y="4501"/>
                    <a:pt x="191" y="4501"/>
                  </a:cubicBezTo>
                  <a:cubicBezTo>
                    <a:pt x="310" y="4501"/>
                    <a:pt x="358" y="4454"/>
                    <a:pt x="358" y="4335"/>
                  </a:cubicBezTo>
                  <a:lnTo>
                    <a:pt x="358" y="2739"/>
                  </a:lnTo>
                  <a:cubicBezTo>
                    <a:pt x="358" y="2644"/>
                    <a:pt x="262" y="2572"/>
                    <a:pt x="191" y="2572"/>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8" name="Google Shape;3948;p47"/>
            <p:cNvSpPr/>
            <p:nvPr/>
          </p:nvSpPr>
          <p:spPr>
            <a:xfrm>
              <a:off x="1875792" y="4152633"/>
              <a:ext cx="12003" cy="68508"/>
            </a:xfrm>
            <a:custGeom>
              <a:avLst/>
              <a:gdLst/>
              <a:ahLst/>
              <a:cxnLst/>
              <a:rect l="l" t="t" r="r" b="b"/>
              <a:pathLst>
                <a:path w="359" h="2049" extrusionOk="0">
                  <a:moveTo>
                    <a:pt x="191" y="0"/>
                  </a:moveTo>
                  <a:cubicBezTo>
                    <a:pt x="96" y="0"/>
                    <a:pt x="1" y="95"/>
                    <a:pt x="1" y="167"/>
                  </a:cubicBezTo>
                  <a:lnTo>
                    <a:pt x="1" y="1881"/>
                  </a:lnTo>
                  <a:cubicBezTo>
                    <a:pt x="1" y="1953"/>
                    <a:pt x="96" y="2048"/>
                    <a:pt x="191" y="2048"/>
                  </a:cubicBezTo>
                  <a:cubicBezTo>
                    <a:pt x="310" y="2048"/>
                    <a:pt x="358" y="1953"/>
                    <a:pt x="358" y="1881"/>
                  </a:cubicBezTo>
                  <a:lnTo>
                    <a:pt x="358" y="167"/>
                  </a:lnTo>
                  <a:cubicBezTo>
                    <a:pt x="358" y="95"/>
                    <a:pt x="287" y="0"/>
                    <a:pt x="191"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49" name="Google Shape;3949;p47"/>
            <p:cNvSpPr/>
            <p:nvPr/>
          </p:nvSpPr>
          <p:spPr>
            <a:xfrm>
              <a:off x="1632942" y="4199611"/>
              <a:ext cx="71685" cy="214218"/>
            </a:xfrm>
            <a:custGeom>
              <a:avLst/>
              <a:gdLst/>
              <a:ahLst/>
              <a:cxnLst/>
              <a:rect l="l" t="t" r="r" b="b"/>
              <a:pathLst>
                <a:path w="2144" h="6407" extrusionOk="0">
                  <a:moveTo>
                    <a:pt x="1739" y="2167"/>
                  </a:moveTo>
                  <a:lnTo>
                    <a:pt x="2144" y="286"/>
                  </a:lnTo>
                  <a:lnTo>
                    <a:pt x="1787" y="0"/>
                  </a:lnTo>
                  <a:lnTo>
                    <a:pt x="1310" y="286"/>
                  </a:lnTo>
                  <a:lnTo>
                    <a:pt x="0" y="6144"/>
                  </a:lnTo>
                  <a:lnTo>
                    <a:pt x="191" y="6406"/>
                  </a:lnTo>
                  <a:lnTo>
                    <a:pt x="810" y="6144"/>
                  </a:lnTo>
                  <a:lnTo>
                    <a:pt x="1263" y="4120"/>
                  </a:lnTo>
                  <a:close/>
                  <a:moveTo>
                    <a:pt x="1739" y="216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0" name="Google Shape;3950;p47"/>
            <p:cNvSpPr/>
            <p:nvPr/>
          </p:nvSpPr>
          <p:spPr>
            <a:xfrm>
              <a:off x="1553329" y="4150226"/>
              <a:ext cx="54967" cy="50988"/>
            </a:xfrm>
            <a:custGeom>
              <a:avLst/>
              <a:gdLst/>
              <a:ahLst/>
              <a:cxnLst/>
              <a:rect l="l" t="t" r="r" b="b"/>
              <a:pathLst>
                <a:path w="1644" h="1525" extrusionOk="0">
                  <a:moveTo>
                    <a:pt x="1643" y="525"/>
                  </a:moveTo>
                  <a:lnTo>
                    <a:pt x="953" y="1"/>
                  </a:lnTo>
                  <a:lnTo>
                    <a:pt x="119" y="310"/>
                  </a:lnTo>
                  <a:lnTo>
                    <a:pt x="0" y="1287"/>
                  </a:lnTo>
                  <a:cubicBezTo>
                    <a:pt x="0" y="1382"/>
                    <a:pt x="24" y="1429"/>
                    <a:pt x="119" y="1429"/>
                  </a:cubicBezTo>
                  <a:lnTo>
                    <a:pt x="667" y="1501"/>
                  </a:lnTo>
                  <a:cubicBezTo>
                    <a:pt x="857" y="1525"/>
                    <a:pt x="1000" y="1477"/>
                    <a:pt x="1048" y="1358"/>
                  </a:cubicBezTo>
                  <a:close/>
                  <a:moveTo>
                    <a:pt x="1643" y="525"/>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1" name="Google Shape;3951;p47"/>
            <p:cNvSpPr/>
            <p:nvPr/>
          </p:nvSpPr>
          <p:spPr>
            <a:xfrm>
              <a:off x="1563661" y="4043530"/>
              <a:ext cx="71685" cy="99569"/>
            </a:xfrm>
            <a:custGeom>
              <a:avLst/>
              <a:gdLst/>
              <a:ahLst/>
              <a:cxnLst/>
              <a:rect l="l" t="t" r="r" b="b"/>
              <a:pathLst>
                <a:path w="2144" h="2978" extrusionOk="0">
                  <a:moveTo>
                    <a:pt x="1" y="2287"/>
                  </a:moveTo>
                  <a:lnTo>
                    <a:pt x="834" y="2977"/>
                  </a:lnTo>
                  <a:lnTo>
                    <a:pt x="1834" y="2501"/>
                  </a:lnTo>
                  <a:lnTo>
                    <a:pt x="1906" y="2120"/>
                  </a:lnTo>
                  <a:lnTo>
                    <a:pt x="2049" y="1072"/>
                  </a:lnTo>
                  <a:lnTo>
                    <a:pt x="2144" y="310"/>
                  </a:lnTo>
                  <a:cubicBezTo>
                    <a:pt x="2144" y="215"/>
                    <a:pt x="2120" y="167"/>
                    <a:pt x="2025" y="167"/>
                  </a:cubicBezTo>
                  <a:lnTo>
                    <a:pt x="1001" y="0"/>
                  </a:lnTo>
                  <a:lnTo>
                    <a:pt x="1001" y="0"/>
                  </a:lnTo>
                  <a:lnTo>
                    <a:pt x="1001" y="0"/>
                  </a:lnTo>
                  <a:cubicBezTo>
                    <a:pt x="953" y="0"/>
                    <a:pt x="929" y="72"/>
                    <a:pt x="858" y="120"/>
                  </a:cubicBezTo>
                  <a:lnTo>
                    <a:pt x="263" y="953"/>
                  </a:lnTo>
                  <a:cubicBezTo>
                    <a:pt x="144" y="1167"/>
                    <a:pt x="144" y="1167"/>
                    <a:pt x="120" y="1406"/>
                  </a:cubicBezTo>
                  <a:close/>
                  <a:moveTo>
                    <a:pt x="1" y="2287"/>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2" name="Google Shape;3952;p47"/>
            <p:cNvSpPr/>
            <p:nvPr/>
          </p:nvSpPr>
          <p:spPr>
            <a:xfrm>
              <a:off x="1619400" y="4080945"/>
              <a:ext cx="93183" cy="42228"/>
            </a:xfrm>
            <a:custGeom>
              <a:avLst/>
              <a:gdLst/>
              <a:ahLst/>
              <a:cxnLst/>
              <a:rect l="l" t="t" r="r" b="b"/>
              <a:pathLst>
                <a:path w="2787" h="1263" extrusionOk="0">
                  <a:moveTo>
                    <a:pt x="239" y="1001"/>
                  </a:moveTo>
                  <a:lnTo>
                    <a:pt x="2287" y="1263"/>
                  </a:lnTo>
                  <a:cubicBezTo>
                    <a:pt x="2715" y="1191"/>
                    <a:pt x="2787" y="525"/>
                    <a:pt x="2406" y="239"/>
                  </a:cubicBezTo>
                  <a:lnTo>
                    <a:pt x="358" y="1"/>
                  </a:lnTo>
                  <a:lnTo>
                    <a:pt x="1" y="191"/>
                  </a:lnTo>
                  <a:close/>
                  <a:moveTo>
                    <a:pt x="239" y="10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3" name="Google Shape;3953;p47"/>
            <p:cNvSpPr/>
            <p:nvPr/>
          </p:nvSpPr>
          <p:spPr>
            <a:xfrm>
              <a:off x="1551724" y="4338941"/>
              <a:ext cx="31864" cy="65332"/>
            </a:xfrm>
            <a:custGeom>
              <a:avLst/>
              <a:gdLst/>
              <a:ahLst/>
              <a:cxnLst/>
              <a:rect l="l" t="t" r="r" b="b"/>
              <a:pathLst>
                <a:path w="953" h="1954" extrusionOk="0">
                  <a:moveTo>
                    <a:pt x="953" y="1953"/>
                  </a:moveTo>
                  <a:lnTo>
                    <a:pt x="953" y="477"/>
                  </a:lnTo>
                  <a:cubicBezTo>
                    <a:pt x="953" y="191"/>
                    <a:pt x="739" y="1"/>
                    <a:pt x="477" y="1"/>
                  </a:cubicBezTo>
                  <a:cubicBezTo>
                    <a:pt x="215" y="1"/>
                    <a:pt x="0" y="191"/>
                    <a:pt x="0" y="477"/>
                  </a:cubicBezTo>
                  <a:lnTo>
                    <a:pt x="0" y="1953"/>
                  </a:lnTo>
                  <a:close/>
                  <a:moveTo>
                    <a:pt x="953" y="19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4" name="Google Shape;3954;p47"/>
            <p:cNvSpPr/>
            <p:nvPr/>
          </p:nvSpPr>
          <p:spPr>
            <a:xfrm>
              <a:off x="1550922" y="4253745"/>
              <a:ext cx="31095" cy="31897"/>
            </a:xfrm>
            <a:custGeom>
              <a:avLst/>
              <a:gdLst/>
              <a:ahLst/>
              <a:cxnLst/>
              <a:rect l="l" t="t" r="r" b="b"/>
              <a:pathLst>
                <a:path w="930" h="954" extrusionOk="0">
                  <a:moveTo>
                    <a:pt x="1" y="477"/>
                  </a:moveTo>
                  <a:cubicBezTo>
                    <a:pt x="1" y="763"/>
                    <a:pt x="191" y="953"/>
                    <a:pt x="477" y="953"/>
                  </a:cubicBezTo>
                  <a:lnTo>
                    <a:pt x="477" y="953"/>
                  </a:lnTo>
                  <a:cubicBezTo>
                    <a:pt x="739" y="953"/>
                    <a:pt x="929" y="763"/>
                    <a:pt x="929" y="477"/>
                  </a:cubicBezTo>
                  <a:cubicBezTo>
                    <a:pt x="929" y="215"/>
                    <a:pt x="739" y="0"/>
                    <a:pt x="477" y="0"/>
                  </a:cubicBezTo>
                  <a:lnTo>
                    <a:pt x="477" y="0"/>
                  </a:lnTo>
                  <a:cubicBezTo>
                    <a:pt x="191" y="0"/>
                    <a:pt x="1" y="215"/>
                    <a:pt x="1" y="477"/>
                  </a:cubicBezTo>
                  <a:close/>
                  <a:moveTo>
                    <a:pt x="1" y="477"/>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5" name="Google Shape;3955;p47"/>
            <p:cNvSpPr/>
            <p:nvPr/>
          </p:nvSpPr>
          <p:spPr>
            <a:xfrm>
              <a:off x="1759533" y="4199611"/>
              <a:ext cx="71718" cy="211008"/>
            </a:xfrm>
            <a:custGeom>
              <a:avLst/>
              <a:gdLst/>
              <a:ahLst/>
              <a:cxnLst/>
              <a:rect l="l" t="t" r="r" b="b"/>
              <a:pathLst>
                <a:path w="2145" h="6311" extrusionOk="0">
                  <a:moveTo>
                    <a:pt x="2144" y="6120"/>
                  </a:moveTo>
                  <a:lnTo>
                    <a:pt x="834" y="262"/>
                  </a:lnTo>
                  <a:lnTo>
                    <a:pt x="430" y="0"/>
                  </a:lnTo>
                  <a:lnTo>
                    <a:pt x="1" y="262"/>
                  </a:lnTo>
                  <a:lnTo>
                    <a:pt x="430" y="2143"/>
                  </a:lnTo>
                  <a:lnTo>
                    <a:pt x="858" y="4096"/>
                  </a:lnTo>
                  <a:lnTo>
                    <a:pt x="1311" y="6120"/>
                  </a:lnTo>
                  <a:lnTo>
                    <a:pt x="1763" y="6311"/>
                  </a:lnTo>
                  <a:close/>
                  <a:moveTo>
                    <a:pt x="2144" y="6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6" name="Google Shape;3956;p47"/>
            <p:cNvSpPr/>
            <p:nvPr/>
          </p:nvSpPr>
          <p:spPr>
            <a:xfrm>
              <a:off x="1855095" y="4280026"/>
              <a:ext cx="54198" cy="66903"/>
            </a:xfrm>
            <a:custGeom>
              <a:avLst/>
              <a:gdLst/>
              <a:ahLst/>
              <a:cxnLst/>
              <a:rect l="l" t="t" r="r" b="b"/>
              <a:pathLst>
                <a:path w="1621" h="2001" extrusionOk="0">
                  <a:moveTo>
                    <a:pt x="1" y="262"/>
                  </a:moveTo>
                  <a:lnTo>
                    <a:pt x="1" y="1644"/>
                  </a:lnTo>
                  <a:lnTo>
                    <a:pt x="810" y="2001"/>
                  </a:lnTo>
                  <a:lnTo>
                    <a:pt x="1620" y="1644"/>
                  </a:lnTo>
                  <a:lnTo>
                    <a:pt x="1620" y="262"/>
                  </a:lnTo>
                  <a:lnTo>
                    <a:pt x="763" y="0"/>
                  </a:lnTo>
                  <a:close/>
                  <a:moveTo>
                    <a:pt x="1" y="2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7" name="Google Shape;3957;p47"/>
            <p:cNvSpPr/>
            <p:nvPr/>
          </p:nvSpPr>
          <p:spPr>
            <a:xfrm>
              <a:off x="1855095" y="4358836"/>
              <a:ext cx="54198" cy="54198"/>
            </a:xfrm>
            <a:custGeom>
              <a:avLst/>
              <a:gdLst/>
              <a:ahLst/>
              <a:cxnLst/>
              <a:rect l="l" t="t" r="r" b="b"/>
              <a:pathLst>
                <a:path w="1621" h="1621" extrusionOk="0">
                  <a:moveTo>
                    <a:pt x="1620" y="430"/>
                  </a:moveTo>
                  <a:lnTo>
                    <a:pt x="810" y="1"/>
                  </a:lnTo>
                  <a:lnTo>
                    <a:pt x="1" y="430"/>
                  </a:lnTo>
                  <a:lnTo>
                    <a:pt x="1" y="1358"/>
                  </a:lnTo>
                  <a:lnTo>
                    <a:pt x="787" y="1620"/>
                  </a:lnTo>
                  <a:lnTo>
                    <a:pt x="1620" y="1358"/>
                  </a:lnTo>
                  <a:lnTo>
                    <a:pt x="1620" y="430"/>
                  </a:lnTo>
                  <a:close/>
                  <a:moveTo>
                    <a:pt x="1620" y="43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8" name="Google Shape;3958;p47"/>
            <p:cNvSpPr/>
            <p:nvPr/>
          </p:nvSpPr>
          <p:spPr>
            <a:xfrm>
              <a:off x="1863053" y="4215527"/>
              <a:ext cx="39052" cy="58143"/>
            </a:xfrm>
            <a:custGeom>
              <a:avLst/>
              <a:gdLst/>
              <a:ahLst/>
              <a:cxnLst/>
              <a:rect l="l" t="t" r="r" b="b"/>
              <a:pathLst>
                <a:path w="1168" h="1739" extrusionOk="0">
                  <a:moveTo>
                    <a:pt x="1" y="1429"/>
                  </a:moveTo>
                  <a:lnTo>
                    <a:pt x="620" y="1739"/>
                  </a:lnTo>
                  <a:lnTo>
                    <a:pt x="1168" y="1429"/>
                  </a:lnTo>
                  <a:lnTo>
                    <a:pt x="1168" y="143"/>
                  </a:lnTo>
                  <a:cubicBezTo>
                    <a:pt x="1168" y="48"/>
                    <a:pt x="1096" y="0"/>
                    <a:pt x="1025" y="0"/>
                  </a:cubicBezTo>
                  <a:lnTo>
                    <a:pt x="144" y="0"/>
                  </a:lnTo>
                  <a:cubicBezTo>
                    <a:pt x="72" y="0"/>
                    <a:pt x="1" y="48"/>
                    <a:pt x="1" y="143"/>
                  </a:cubicBezTo>
                  <a:close/>
                  <a:moveTo>
                    <a:pt x="1" y="1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59" name="Google Shape;3959;p47"/>
            <p:cNvSpPr/>
            <p:nvPr/>
          </p:nvSpPr>
          <p:spPr>
            <a:xfrm>
              <a:off x="1834398" y="4105621"/>
              <a:ext cx="44636" cy="38283"/>
            </a:xfrm>
            <a:custGeom>
              <a:avLst/>
              <a:gdLst/>
              <a:ahLst/>
              <a:cxnLst/>
              <a:rect l="l" t="t" r="r" b="b"/>
              <a:pathLst>
                <a:path w="1335" h="1145" extrusionOk="0">
                  <a:moveTo>
                    <a:pt x="286" y="1049"/>
                  </a:moveTo>
                  <a:lnTo>
                    <a:pt x="1048" y="1144"/>
                  </a:lnTo>
                  <a:lnTo>
                    <a:pt x="1334" y="692"/>
                  </a:lnTo>
                  <a:lnTo>
                    <a:pt x="1167" y="96"/>
                  </a:lnTo>
                  <a:lnTo>
                    <a:pt x="405" y="1"/>
                  </a:lnTo>
                  <a:lnTo>
                    <a:pt x="1" y="430"/>
                  </a:lnTo>
                  <a:close/>
                  <a:moveTo>
                    <a:pt x="286" y="104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0" name="Google Shape;3960;p47"/>
            <p:cNvSpPr/>
            <p:nvPr/>
          </p:nvSpPr>
          <p:spPr>
            <a:xfrm>
              <a:off x="1714962" y="4143070"/>
              <a:ext cx="35876" cy="39052"/>
            </a:xfrm>
            <a:custGeom>
              <a:avLst/>
              <a:gdLst/>
              <a:ahLst/>
              <a:cxnLst/>
              <a:rect l="l" t="t" r="r" b="b"/>
              <a:pathLst>
                <a:path w="1073" h="1168" extrusionOk="0">
                  <a:moveTo>
                    <a:pt x="0" y="0"/>
                  </a:moveTo>
                  <a:lnTo>
                    <a:pt x="1072" y="0"/>
                  </a:lnTo>
                  <a:lnTo>
                    <a:pt x="1072" y="1167"/>
                  </a:lnTo>
                  <a:lnTo>
                    <a:pt x="0" y="1167"/>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1" name="Google Shape;3961;p47"/>
            <p:cNvSpPr/>
            <p:nvPr/>
          </p:nvSpPr>
          <p:spPr>
            <a:xfrm>
              <a:off x="1538985" y="4402638"/>
              <a:ext cx="387010" cy="26313"/>
            </a:xfrm>
            <a:custGeom>
              <a:avLst/>
              <a:gdLst/>
              <a:ahLst/>
              <a:cxnLst/>
              <a:rect l="l" t="t" r="r" b="b"/>
              <a:pathLst>
                <a:path w="11575" h="787" extrusionOk="0">
                  <a:moveTo>
                    <a:pt x="9455" y="48"/>
                  </a:moveTo>
                  <a:lnTo>
                    <a:pt x="119" y="48"/>
                  </a:lnTo>
                  <a:cubicBezTo>
                    <a:pt x="48" y="48"/>
                    <a:pt x="24" y="120"/>
                    <a:pt x="0" y="144"/>
                  </a:cubicBezTo>
                  <a:lnTo>
                    <a:pt x="0" y="715"/>
                  </a:lnTo>
                  <a:cubicBezTo>
                    <a:pt x="0" y="763"/>
                    <a:pt x="48" y="787"/>
                    <a:pt x="119" y="787"/>
                  </a:cubicBezTo>
                  <a:lnTo>
                    <a:pt x="11455" y="787"/>
                  </a:lnTo>
                  <a:cubicBezTo>
                    <a:pt x="11503" y="787"/>
                    <a:pt x="11574" y="739"/>
                    <a:pt x="11574" y="668"/>
                  </a:cubicBezTo>
                  <a:lnTo>
                    <a:pt x="11574" y="120"/>
                  </a:lnTo>
                  <a:cubicBezTo>
                    <a:pt x="11574" y="48"/>
                    <a:pt x="11503" y="1"/>
                    <a:pt x="11455" y="1"/>
                  </a:cubicBezTo>
                  <a:lnTo>
                    <a:pt x="9455" y="1"/>
                  </a:lnTo>
                  <a:close/>
                  <a:moveTo>
                    <a:pt x="9455" y="4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2" name="Google Shape;3962;p47"/>
            <p:cNvSpPr/>
            <p:nvPr/>
          </p:nvSpPr>
          <p:spPr>
            <a:xfrm>
              <a:off x="1670357" y="4182091"/>
              <a:ext cx="124244" cy="27082"/>
            </a:xfrm>
            <a:custGeom>
              <a:avLst/>
              <a:gdLst/>
              <a:ahLst/>
              <a:cxnLst/>
              <a:rect l="l" t="t" r="r" b="b"/>
              <a:pathLst>
                <a:path w="3716" h="810" extrusionOk="0">
                  <a:moveTo>
                    <a:pt x="1025" y="810"/>
                  </a:moveTo>
                  <a:lnTo>
                    <a:pt x="3573" y="810"/>
                  </a:lnTo>
                  <a:cubicBezTo>
                    <a:pt x="3644" y="810"/>
                    <a:pt x="3716" y="762"/>
                    <a:pt x="3716" y="667"/>
                  </a:cubicBezTo>
                  <a:lnTo>
                    <a:pt x="3716" y="167"/>
                  </a:lnTo>
                  <a:cubicBezTo>
                    <a:pt x="3716" y="72"/>
                    <a:pt x="3644" y="0"/>
                    <a:pt x="3573" y="0"/>
                  </a:cubicBezTo>
                  <a:lnTo>
                    <a:pt x="144" y="0"/>
                  </a:lnTo>
                  <a:cubicBezTo>
                    <a:pt x="48" y="0"/>
                    <a:pt x="1" y="72"/>
                    <a:pt x="1" y="167"/>
                  </a:cubicBezTo>
                  <a:lnTo>
                    <a:pt x="1" y="667"/>
                  </a:lnTo>
                  <a:cubicBezTo>
                    <a:pt x="1" y="762"/>
                    <a:pt x="48" y="810"/>
                    <a:pt x="144" y="810"/>
                  </a:cubicBezTo>
                  <a:close/>
                  <a:moveTo>
                    <a:pt x="1025" y="81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3" name="Google Shape;3963;p47"/>
            <p:cNvSpPr/>
            <p:nvPr/>
          </p:nvSpPr>
          <p:spPr>
            <a:xfrm>
              <a:off x="1769898" y="4182091"/>
              <a:ext cx="24708" cy="27082"/>
            </a:xfrm>
            <a:custGeom>
              <a:avLst/>
              <a:gdLst/>
              <a:ahLst/>
              <a:cxnLst/>
              <a:rect l="l" t="t" r="r" b="b"/>
              <a:pathLst>
                <a:path w="739" h="810" extrusionOk="0">
                  <a:moveTo>
                    <a:pt x="143" y="167"/>
                  </a:moveTo>
                  <a:lnTo>
                    <a:pt x="143" y="667"/>
                  </a:lnTo>
                  <a:cubicBezTo>
                    <a:pt x="143" y="762"/>
                    <a:pt x="72" y="810"/>
                    <a:pt x="1" y="810"/>
                  </a:cubicBezTo>
                  <a:lnTo>
                    <a:pt x="596" y="810"/>
                  </a:lnTo>
                  <a:cubicBezTo>
                    <a:pt x="667" y="810"/>
                    <a:pt x="739" y="762"/>
                    <a:pt x="739" y="667"/>
                  </a:cubicBezTo>
                  <a:lnTo>
                    <a:pt x="739" y="167"/>
                  </a:lnTo>
                  <a:cubicBezTo>
                    <a:pt x="739" y="72"/>
                    <a:pt x="667" y="0"/>
                    <a:pt x="596" y="0"/>
                  </a:cubicBezTo>
                  <a:lnTo>
                    <a:pt x="1" y="0"/>
                  </a:lnTo>
                  <a:cubicBezTo>
                    <a:pt x="72" y="0"/>
                    <a:pt x="143" y="72"/>
                    <a:pt x="143" y="167"/>
                  </a:cubicBezTo>
                  <a:close/>
                  <a:moveTo>
                    <a:pt x="143" y="16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4" name="Google Shape;3964;p47"/>
            <p:cNvSpPr/>
            <p:nvPr/>
          </p:nvSpPr>
          <p:spPr>
            <a:xfrm>
              <a:off x="1855095" y="4288786"/>
              <a:ext cx="54198" cy="47010"/>
            </a:xfrm>
            <a:custGeom>
              <a:avLst/>
              <a:gdLst/>
              <a:ahLst/>
              <a:cxnLst/>
              <a:rect l="l" t="t" r="r" b="b"/>
              <a:pathLst>
                <a:path w="1621" h="1406" extrusionOk="0">
                  <a:moveTo>
                    <a:pt x="1" y="0"/>
                  </a:moveTo>
                  <a:lnTo>
                    <a:pt x="1" y="548"/>
                  </a:lnTo>
                  <a:lnTo>
                    <a:pt x="715" y="548"/>
                  </a:lnTo>
                  <a:cubicBezTo>
                    <a:pt x="1072" y="548"/>
                    <a:pt x="1025" y="810"/>
                    <a:pt x="1025" y="1191"/>
                  </a:cubicBezTo>
                  <a:lnTo>
                    <a:pt x="1025" y="1405"/>
                  </a:lnTo>
                  <a:lnTo>
                    <a:pt x="1620" y="1405"/>
                  </a:lnTo>
                  <a:lnTo>
                    <a:pt x="1620" y="24"/>
                  </a:lnTo>
                  <a:lnTo>
                    <a:pt x="1" y="24"/>
                  </a:lnTo>
                  <a:close/>
                  <a:moveTo>
                    <a:pt x="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5" name="Google Shape;3965;p47"/>
            <p:cNvSpPr/>
            <p:nvPr/>
          </p:nvSpPr>
          <p:spPr>
            <a:xfrm>
              <a:off x="1890137" y="4373180"/>
              <a:ext cx="19927" cy="31095"/>
            </a:xfrm>
            <a:custGeom>
              <a:avLst/>
              <a:gdLst/>
              <a:ahLst/>
              <a:cxnLst/>
              <a:rect l="l" t="t" r="r" b="b"/>
              <a:pathLst>
                <a:path w="596" h="930" extrusionOk="0">
                  <a:moveTo>
                    <a:pt x="1" y="1"/>
                  </a:moveTo>
                  <a:lnTo>
                    <a:pt x="596" y="1"/>
                  </a:lnTo>
                  <a:lnTo>
                    <a:pt x="596" y="929"/>
                  </a:lnTo>
                  <a:lnTo>
                    <a:pt x="1" y="929"/>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6" name="Google Shape;3966;p47"/>
            <p:cNvSpPr/>
            <p:nvPr/>
          </p:nvSpPr>
          <p:spPr>
            <a:xfrm>
              <a:off x="1845532" y="4261703"/>
              <a:ext cx="73290" cy="27116"/>
            </a:xfrm>
            <a:custGeom>
              <a:avLst/>
              <a:gdLst/>
              <a:ahLst/>
              <a:cxnLst/>
              <a:rect l="l" t="t" r="r" b="b"/>
              <a:pathLst>
                <a:path w="2192" h="811" extrusionOk="0">
                  <a:moveTo>
                    <a:pt x="287" y="810"/>
                  </a:moveTo>
                  <a:lnTo>
                    <a:pt x="2025" y="810"/>
                  </a:lnTo>
                  <a:cubicBezTo>
                    <a:pt x="2097" y="810"/>
                    <a:pt x="2192" y="715"/>
                    <a:pt x="2192" y="620"/>
                  </a:cubicBezTo>
                  <a:lnTo>
                    <a:pt x="2192" y="191"/>
                  </a:lnTo>
                  <a:cubicBezTo>
                    <a:pt x="2192" y="96"/>
                    <a:pt x="2097" y="1"/>
                    <a:pt x="2025" y="1"/>
                  </a:cubicBezTo>
                  <a:lnTo>
                    <a:pt x="168" y="1"/>
                  </a:lnTo>
                  <a:cubicBezTo>
                    <a:pt x="72" y="1"/>
                    <a:pt x="1" y="96"/>
                    <a:pt x="1" y="191"/>
                  </a:cubicBezTo>
                  <a:lnTo>
                    <a:pt x="1" y="620"/>
                  </a:lnTo>
                  <a:cubicBezTo>
                    <a:pt x="1" y="715"/>
                    <a:pt x="72" y="810"/>
                    <a:pt x="168" y="810"/>
                  </a:cubicBezTo>
                  <a:close/>
                  <a:moveTo>
                    <a:pt x="287" y="8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7" name="Google Shape;3967;p47"/>
            <p:cNvSpPr/>
            <p:nvPr/>
          </p:nvSpPr>
          <p:spPr>
            <a:xfrm>
              <a:off x="1877397" y="4215527"/>
              <a:ext cx="23906" cy="47812"/>
            </a:xfrm>
            <a:custGeom>
              <a:avLst/>
              <a:gdLst/>
              <a:ahLst/>
              <a:cxnLst/>
              <a:rect l="l" t="t" r="r" b="b"/>
              <a:pathLst>
                <a:path w="715" h="1430" extrusionOk="0">
                  <a:moveTo>
                    <a:pt x="143" y="143"/>
                  </a:moveTo>
                  <a:lnTo>
                    <a:pt x="143" y="1429"/>
                  </a:lnTo>
                  <a:lnTo>
                    <a:pt x="715" y="1429"/>
                  </a:lnTo>
                  <a:lnTo>
                    <a:pt x="715" y="143"/>
                  </a:lnTo>
                  <a:cubicBezTo>
                    <a:pt x="715" y="48"/>
                    <a:pt x="644" y="0"/>
                    <a:pt x="548" y="0"/>
                  </a:cubicBezTo>
                  <a:lnTo>
                    <a:pt x="1" y="0"/>
                  </a:lnTo>
                  <a:cubicBezTo>
                    <a:pt x="72" y="0"/>
                    <a:pt x="143" y="48"/>
                    <a:pt x="143" y="143"/>
                  </a:cubicBezTo>
                  <a:close/>
                  <a:moveTo>
                    <a:pt x="143" y="1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8" name="Google Shape;3968;p47"/>
            <p:cNvSpPr/>
            <p:nvPr/>
          </p:nvSpPr>
          <p:spPr>
            <a:xfrm>
              <a:off x="1894115" y="4263308"/>
              <a:ext cx="24708" cy="24708"/>
            </a:xfrm>
            <a:custGeom>
              <a:avLst/>
              <a:gdLst/>
              <a:ahLst/>
              <a:cxnLst/>
              <a:rect l="l" t="t" r="r" b="b"/>
              <a:pathLst>
                <a:path w="739" h="739" extrusionOk="0">
                  <a:moveTo>
                    <a:pt x="572" y="0"/>
                  </a:moveTo>
                  <a:lnTo>
                    <a:pt x="1" y="0"/>
                  </a:lnTo>
                  <a:cubicBezTo>
                    <a:pt x="48" y="0"/>
                    <a:pt x="96" y="24"/>
                    <a:pt x="120" y="48"/>
                  </a:cubicBezTo>
                  <a:cubicBezTo>
                    <a:pt x="144" y="72"/>
                    <a:pt x="144" y="119"/>
                    <a:pt x="144" y="143"/>
                  </a:cubicBezTo>
                  <a:lnTo>
                    <a:pt x="144" y="596"/>
                  </a:lnTo>
                  <a:lnTo>
                    <a:pt x="144" y="643"/>
                  </a:lnTo>
                  <a:cubicBezTo>
                    <a:pt x="120" y="715"/>
                    <a:pt x="48" y="738"/>
                    <a:pt x="1" y="738"/>
                  </a:cubicBezTo>
                  <a:lnTo>
                    <a:pt x="572" y="738"/>
                  </a:lnTo>
                  <a:cubicBezTo>
                    <a:pt x="644" y="738"/>
                    <a:pt x="739" y="643"/>
                    <a:pt x="739" y="548"/>
                  </a:cubicBezTo>
                  <a:lnTo>
                    <a:pt x="739" y="119"/>
                  </a:lnTo>
                  <a:cubicBezTo>
                    <a:pt x="739" y="48"/>
                    <a:pt x="644" y="0"/>
                    <a:pt x="572" y="0"/>
                  </a:cubicBezTo>
                  <a:close/>
                  <a:moveTo>
                    <a:pt x="572"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69" name="Google Shape;3969;p47"/>
            <p:cNvSpPr/>
            <p:nvPr/>
          </p:nvSpPr>
          <p:spPr>
            <a:xfrm>
              <a:off x="1760335" y="4208372"/>
              <a:ext cx="70916" cy="195896"/>
            </a:xfrm>
            <a:custGeom>
              <a:avLst/>
              <a:gdLst/>
              <a:ahLst/>
              <a:cxnLst/>
              <a:rect l="l" t="t" r="r" b="b"/>
              <a:pathLst>
                <a:path w="2121" h="5859" extrusionOk="0">
                  <a:moveTo>
                    <a:pt x="72" y="381"/>
                  </a:moveTo>
                  <a:lnTo>
                    <a:pt x="334" y="381"/>
                  </a:lnTo>
                  <a:cubicBezTo>
                    <a:pt x="596" y="381"/>
                    <a:pt x="596" y="643"/>
                    <a:pt x="668" y="976"/>
                  </a:cubicBezTo>
                  <a:lnTo>
                    <a:pt x="1763" y="5858"/>
                  </a:lnTo>
                  <a:lnTo>
                    <a:pt x="2120" y="5858"/>
                  </a:lnTo>
                  <a:lnTo>
                    <a:pt x="810" y="0"/>
                  </a:lnTo>
                  <a:lnTo>
                    <a:pt x="1" y="0"/>
                  </a:lnTo>
                  <a:close/>
                  <a:moveTo>
                    <a:pt x="72"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0" name="Google Shape;3970;p47"/>
            <p:cNvSpPr/>
            <p:nvPr/>
          </p:nvSpPr>
          <p:spPr>
            <a:xfrm>
              <a:off x="1647286" y="4208372"/>
              <a:ext cx="57341" cy="195896"/>
            </a:xfrm>
            <a:custGeom>
              <a:avLst/>
              <a:gdLst/>
              <a:ahLst/>
              <a:cxnLst/>
              <a:rect l="l" t="t" r="r" b="b"/>
              <a:pathLst>
                <a:path w="1715" h="5859" extrusionOk="0">
                  <a:moveTo>
                    <a:pt x="834" y="381"/>
                  </a:moveTo>
                  <a:lnTo>
                    <a:pt x="1096" y="381"/>
                  </a:lnTo>
                  <a:cubicBezTo>
                    <a:pt x="1238" y="381"/>
                    <a:pt x="1215" y="453"/>
                    <a:pt x="1191" y="572"/>
                  </a:cubicBezTo>
                  <a:lnTo>
                    <a:pt x="810" y="2262"/>
                  </a:lnTo>
                  <a:lnTo>
                    <a:pt x="357" y="4215"/>
                  </a:lnTo>
                  <a:lnTo>
                    <a:pt x="0" y="5858"/>
                  </a:lnTo>
                  <a:lnTo>
                    <a:pt x="405" y="5858"/>
                  </a:lnTo>
                  <a:lnTo>
                    <a:pt x="857" y="3834"/>
                  </a:lnTo>
                  <a:lnTo>
                    <a:pt x="1310" y="1881"/>
                  </a:lnTo>
                  <a:lnTo>
                    <a:pt x="1715" y="0"/>
                  </a:lnTo>
                  <a:lnTo>
                    <a:pt x="929" y="0"/>
                  </a:lnTo>
                  <a:close/>
                  <a:moveTo>
                    <a:pt x="834"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1" name="Google Shape;3971;p47"/>
            <p:cNvSpPr/>
            <p:nvPr/>
          </p:nvSpPr>
          <p:spPr>
            <a:xfrm>
              <a:off x="1757961" y="4096894"/>
              <a:ext cx="90007" cy="44602"/>
            </a:xfrm>
            <a:custGeom>
              <a:avLst/>
              <a:gdLst/>
              <a:ahLst/>
              <a:cxnLst/>
              <a:rect l="l" t="t" r="r" b="b"/>
              <a:pathLst>
                <a:path w="2692" h="1334" extrusionOk="0">
                  <a:moveTo>
                    <a:pt x="191" y="1048"/>
                  </a:moveTo>
                  <a:lnTo>
                    <a:pt x="2572" y="1334"/>
                  </a:lnTo>
                  <a:lnTo>
                    <a:pt x="2691" y="286"/>
                  </a:lnTo>
                  <a:lnTo>
                    <a:pt x="310" y="0"/>
                  </a:lnTo>
                  <a:cubicBezTo>
                    <a:pt x="119" y="286"/>
                    <a:pt x="0" y="691"/>
                    <a:pt x="191" y="1048"/>
                  </a:cubicBezTo>
                  <a:close/>
                  <a:moveTo>
                    <a:pt x="191" y="10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2" name="Google Shape;3972;p47"/>
            <p:cNvSpPr/>
            <p:nvPr/>
          </p:nvSpPr>
          <p:spPr>
            <a:xfrm>
              <a:off x="1869439" y="4098466"/>
              <a:ext cx="34271" cy="61353"/>
            </a:xfrm>
            <a:custGeom>
              <a:avLst/>
              <a:gdLst/>
              <a:ahLst/>
              <a:cxnLst/>
              <a:rect l="l" t="t" r="r" b="b"/>
              <a:pathLst>
                <a:path w="1025" h="1835" extrusionOk="0">
                  <a:moveTo>
                    <a:pt x="143" y="334"/>
                  </a:moveTo>
                  <a:lnTo>
                    <a:pt x="24" y="1382"/>
                  </a:lnTo>
                  <a:lnTo>
                    <a:pt x="0" y="1620"/>
                  </a:lnTo>
                  <a:cubicBezTo>
                    <a:pt x="0" y="1715"/>
                    <a:pt x="48" y="1763"/>
                    <a:pt x="119" y="1763"/>
                  </a:cubicBezTo>
                  <a:lnTo>
                    <a:pt x="405" y="1787"/>
                  </a:lnTo>
                  <a:lnTo>
                    <a:pt x="715" y="1834"/>
                  </a:lnTo>
                  <a:cubicBezTo>
                    <a:pt x="786" y="1834"/>
                    <a:pt x="858" y="1763"/>
                    <a:pt x="858" y="1715"/>
                  </a:cubicBezTo>
                  <a:lnTo>
                    <a:pt x="1024" y="215"/>
                  </a:lnTo>
                  <a:cubicBezTo>
                    <a:pt x="1024" y="120"/>
                    <a:pt x="977" y="72"/>
                    <a:pt x="905" y="72"/>
                  </a:cubicBezTo>
                  <a:lnTo>
                    <a:pt x="310" y="1"/>
                  </a:lnTo>
                  <a:cubicBezTo>
                    <a:pt x="215" y="1"/>
                    <a:pt x="167" y="72"/>
                    <a:pt x="167" y="120"/>
                  </a:cubicBezTo>
                  <a:close/>
                  <a:moveTo>
                    <a:pt x="143" y="334"/>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3" name="Google Shape;3973;p47"/>
            <p:cNvSpPr/>
            <p:nvPr/>
          </p:nvSpPr>
          <p:spPr>
            <a:xfrm>
              <a:off x="1558880" y="4119966"/>
              <a:ext cx="67706" cy="47812"/>
            </a:xfrm>
            <a:custGeom>
              <a:avLst/>
              <a:gdLst/>
              <a:ahLst/>
              <a:cxnLst/>
              <a:rect l="l" t="t" r="r" b="b"/>
              <a:pathLst>
                <a:path w="2025" h="1430" extrusionOk="0">
                  <a:moveTo>
                    <a:pt x="1477" y="1430"/>
                  </a:moveTo>
                  <a:lnTo>
                    <a:pt x="1811" y="906"/>
                  </a:lnTo>
                  <a:cubicBezTo>
                    <a:pt x="1930" y="739"/>
                    <a:pt x="1930" y="715"/>
                    <a:pt x="1977" y="477"/>
                  </a:cubicBezTo>
                  <a:lnTo>
                    <a:pt x="2025" y="239"/>
                  </a:lnTo>
                  <a:lnTo>
                    <a:pt x="167" y="1"/>
                  </a:lnTo>
                  <a:lnTo>
                    <a:pt x="1" y="1239"/>
                  </a:lnTo>
                  <a:close/>
                  <a:moveTo>
                    <a:pt x="1477" y="143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4" name="Google Shape;3974;p47"/>
            <p:cNvSpPr/>
            <p:nvPr/>
          </p:nvSpPr>
          <p:spPr>
            <a:xfrm>
              <a:off x="1603484" y="4045904"/>
              <a:ext cx="31864" cy="82049"/>
            </a:xfrm>
            <a:custGeom>
              <a:avLst/>
              <a:gdLst/>
              <a:ahLst/>
              <a:cxnLst/>
              <a:rect l="l" t="t" r="r" b="b"/>
              <a:pathLst>
                <a:path w="953" h="2454" extrusionOk="0">
                  <a:moveTo>
                    <a:pt x="0" y="2359"/>
                  </a:moveTo>
                  <a:lnTo>
                    <a:pt x="643" y="2454"/>
                  </a:lnTo>
                  <a:lnTo>
                    <a:pt x="715" y="2049"/>
                  </a:lnTo>
                  <a:lnTo>
                    <a:pt x="858" y="1025"/>
                  </a:lnTo>
                  <a:lnTo>
                    <a:pt x="953" y="239"/>
                  </a:lnTo>
                  <a:cubicBezTo>
                    <a:pt x="953" y="144"/>
                    <a:pt x="929" y="96"/>
                    <a:pt x="834" y="96"/>
                  </a:cubicBezTo>
                  <a:lnTo>
                    <a:pt x="167" y="1"/>
                  </a:lnTo>
                  <a:cubicBezTo>
                    <a:pt x="262" y="1"/>
                    <a:pt x="286" y="96"/>
                    <a:pt x="286" y="144"/>
                  </a:cubicBezTo>
                  <a:lnTo>
                    <a:pt x="215" y="930"/>
                  </a:lnTo>
                  <a:lnTo>
                    <a:pt x="48" y="1978"/>
                  </a:lnTo>
                  <a:close/>
                  <a:moveTo>
                    <a:pt x="0" y="2359"/>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5" name="Google Shape;3975;p47"/>
            <p:cNvSpPr/>
            <p:nvPr/>
          </p:nvSpPr>
          <p:spPr>
            <a:xfrm>
              <a:off x="1586766" y="4124747"/>
              <a:ext cx="38250" cy="43031"/>
            </a:xfrm>
            <a:custGeom>
              <a:avLst/>
              <a:gdLst/>
              <a:ahLst/>
              <a:cxnLst/>
              <a:rect l="l" t="t" r="r" b="b"/>
              <a:pathLst>
                <a:path w="1144" h="1287" extrusionOk="0">
                  <a:moveTo>
                    <a:pt x="1143" y="96"/>
                  </a:moveTo>
                  <a:lnTo>
                    <a:pt x="500" y="1"/>
                  </a:lnTo>
                  <a:lnTo>
                    <a:pt x="477" y="239"/>
                  </a:lnTo>
                  <a:cubicBezTo>
                    <a:pt x="477" y="334"/>
                    <a:pt x="429" y="382"/>
                    <a:pt x="429" y="405"/>
                  </a:cubicBezTo>
                  <a:cubicBezTo>
                    <a:pt x="405" y="501"/>
                    <a:pt x="381" y="572"/>
                    <a:pt x="310" y="691"/>
                  </a:cubicBezTo>
                  <a:lnTo>
                    <a:pt x="167" y="929"/>
                  </a:lnTo>
                  <a:lnTo>
                    <a:pt x="0" y="1191"/>
                  </a:lnTo>
                  <a:lnTo>
                    <a:pt x="643" y="1287"/>
                  </a:lnTo>
                  <a:lnTo>
                    <a:pt x="977" y="763"/>
                  </a:lnTo>
                  <a:cubicBezTo>
                    <a:pt x="1096" y="596"/>
                    <a:pt x="1096" y="572"/>
                    <a:pt x="1143" y="334"/>
                  </a:cubicBezTo>
                  <a:close/>
                  <a:moveTo>
                    <a:pt x="1143" y="9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6" name="Google Shape;3976;p47"/>
            <p:cNvSpPr/>
            <p:nvPr/>
          </p:nvSpPr>
          <p:spPr>
            <a:xfrm>
              <a:off x="1556506" y="4164570"/>
              <a:ext cx="51791" cy="36645"/>
            </a:xfrm>
            <a:custGeom>
              <a:avLst/>
              <a:gdLst/>
              <a:ahLst/>
              <a:cxnLst/>
              <a:rect l="l" t="t" r="r" b="b"/>
              <a:pathLst>
                <a:path w="1549" h="1096" extrusionOk="0">
                  <a:moveTo>
                    <a:pt x="1548" y="96"/>
                  </a:moveTo>
                  <a:lnTo>
                    <a:pt x="905" y="0"/>
                  </a:lnTo>
                  <a:lnTo>
                    <a:pt x="334" y="858"/>
                  </a:lnTo>
                  <a:cubicBezTo>
                    <a:pt x="262" y="953"/>
                    <a:pt x="191" y="1000"/>
                    <a:pt x="0" y="1000"/>
                  </a:cubicBezTo>
                  <a:lnTo>
                    <a:pt x="24" y="1000"/>
                  </a:lnTo>
                  <a:lnTo>
                    <a:pt x="572" y="1072"/>
                  </a:lnTo>
                  <a:cubicBezTo>
                    <a:pt x="786" y="1096"/>
                    <a:pt x="905" y="1024"/>
                    <a:pt x="953" y="905"/>
                  </a:cubicBezTo>
                  <a:close/>
                  <a:moveTo>
                    <a:pt x="1548" y="96"/>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7" name="Google Shape;3977;p47"/>
            <p:cNvSpPr/>
            <p:nvPr/>
          </p:nvSpPr>
          <p:spPr>
            <a:xfrm>
              <a:off x="1694265" y="4069811"/>
              <a:ext cx="77268" cy="78071"/>
            </a:xfrm>
            <a:custGeom>
              <a:avLst/>
              <a:gdLst/>
              <a:ahLst/>
              <a:cxnLst/>
              <a:rect l="l" t="t" r="r" b="b"/>
              <a:pathLst>
                <a:path w="2311" h="2335" extrusionOk="0">
                  <a:moveTo>
                    <a:pt x="0" y="1191"/>
                  </a:moveTo>
                  <a:cubicBezTo>
                    <a:pt x="0" y="1334"/>
                    <a:pt x="24" y="1453"/>
                    <a:pt x="48" y="1572"/>
                  </a:cubicBezTo>
                  <a:cubicBezTo>
                    <a:pt x="143" y="1858"/>
                    <a:pt x="357" y="2096"/>
                    <a:pt x="619" y="2215"/>
                  </a:cubicBezTo>
                  <a:cubicBezTo>
                    <a:pt x="762" y="2287"/>
                    <a:pt x="953" y="2334"/>
                    <a:pt x="1143" y="2334"/>
                  </a:cubicBezTo>
                  <a:cubicBezTo>
                    <a:pt x="1334" y="2334"/>
                    <a:pt x="1548" y="2263"/>
                    <a:pt x="1691" y="2215"/>
                  </a:cubicBezTo>
                  <a:cubicBezTo>
                    <a:pt x="1858" y="2120"/>
                    <a:pt x="2024" y="2001"/>
                    <a:pt x="2096" y="1810"/>
                  </a:cubicBezTo>
                  <a:cubicBezTo>
                    <a:pt x="2215" y="1644"/>
                    <a:pt x="2310" y="1405"/>
                    <a:pt x="2310" y="1167"/>
                  </a:cubicBezTo>
                  <a:cubicBezTo>
                    <a:pt x="2310" y="1024"/>
                    <a:pt x="2286" y="905"/>
                    <a:pt x="2263" y="786"/>
                  </a:cubicBezTo>
                  <a:cubicBezTo>
                    <a:pt x="2096" y="334"/>
                    <a:pt x="1667" y="0"/>
                    <a:pt x="1191" y="0"/>
                  </a:cubicBezTo>
                  <a:cubicBezTo>
                    <a:pt x="786" y="0"/>
                    <a:pt x="429" y="215"/>
                    <a:pt x="238" y="500"/>
                  </a:cubicBezTo>
                  <a:cubicBezTo>
                    <a:pt x="72" y="739"/>
                    <a:pt x="0" y="953"/>
                    <a:pt x="0" y="1191"/>
                  </a:cubicBezTo>
                  <a:close/>
                  <a:moveTo>
                    <a:pt x="0" y="11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8" name="Google Shape;3978;p47"/>
            <p:cNvSpPr/>
            <p:nvPr/>
          </p:nvSpPr>
          <p:spPr>
            <a:xfrm>
              <a:off x="1559682" y="4339744"/>
              <a:ext cx="23906" cy="65332"/>
            </a:xfrm>
            <a:custGeom>
              <a:avLst/>
              <a:gdLst/>
              <a:ahLst/>
              <a:cxnLst/>
              <a:rect l="l" t="t" r="r" b="b"/>
              <a:pathLst>
                <a:path w="715" h="1954" extrusionOk="0">
                  <a:moveTo>
                    <a:pt x="715" y="477"/>
                  </a:moveTo>
                  <a:cubicBezTo>
                    <a:pt x="715" y="215"/>
                    <a:pt x="501" y="0"/>
                    <a:pt x="239" y="0"/>
                  </a:cubicBezTo>
                  <a:cubicBezTo>
                    <a:pt x="143" y="0"/>
                    <a:pt x="48" y="24"/>
                    <a:pt x="1" y="48"/>
                  </a:cubicBezTo>
                  <a:cubicBezTo>
                    <a:pt x="143" y="143"/>
                    <a:pt x="239" y="286"/>
                    <a:pt x="239" y="477"/>
                  </a:cubicBezTo>
                  <a:lnTo>
                    <a:pt x="239" y="1953"/>
                  </a:lnTo>
                  <a:lnTo>
                    <a:pt x="715" y="1953"/>
                  </a:lnTo>
                  <a:close/>
                  <a:moveTo>
                    <a:pt x="715" y="47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79" name="Google Shape;3979;p47"/>
            <p:cNvSpPr/>
            <p:nvPr/>
          </p:nvSpPr>
          <p:spPr>
            <a:xfrm>
              <a:off x="1561287" y="4253745"/>
              <a:ext cx="21532" cy="31897"/>
            </a:xfrm>
            <a:custGeom>
              <a:avLst/>
              <a:gdLst/>
              <a:ahLst/>
              <a:cxnLst/>
              <a:rect l="l" t="t" r="r" b="b"/>
              <a:pathLst>
                <a:path w="644" h="954" extrusionOk="0">
                  <a:moveTo>
                    <a:pt x="167" y="953"/>
                  </a:moveTo>
                  <a:cubicBezTo>
                    <a:pt x="429" y="953"/>
                    <a:pt x="643" y="763"/>
                    <a:pt x="643" y="477"/>
                  </a:cubicBezTo>
                  <a:cubicBezTo>
                    <a:pt x="643" y="215"/>
                    <a:pt x="429" y="0"/>
                    <a:pt x="167" y="0"/>
                  </a:cubicBezTo>
                  <a:lnTo>
                    <a:pt x="167" y="0"/>
                  </a:lnTo>
                  <a:cubicBezTo>
                    <a:pt x="95" y="0"/>
                    <a:pt x="48" y="0"/>
                    <a:pt x="0" y="48"/>
                  </a:cubicBezTo>
                  <a:cubicBezTo>
                    <a:pt x="191" y="96"/>
                    <a:pt x="334" y="286"/>
                    <a:pt x="334" y="477"/>
                  </a:cubicBezTo>
                  <a:cubicBezTo>
                    <a:pt x="334" y="691"/>
                    <a:pt x="191" y="882"/>
                    <a:pt x="0" y="929"/>
                  </a:cubicBezTo>
                  <a:cubicBezTo>
                    <a:pt x="72" y="953"/>
                    <a:pt x="95" y="953"/>
                    <a:pt x="167" y="953"/>
                  </a:cubicBezTo>
                  <a:close/>
                  <a:moveTo>
                    <a:pt x="167" y="953"/>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0" name="Google Shape;3980;p47"/>
            <p:cNvSpPr/>
            <p:nvPr/>
          </p:nvSpPr>
          <p:spPr>
            <a:xfrm>
              <a:off x="1879002" y="4097663"/>
              <a:ext cx="24708" cy="60551"/>
            </a:xfrm>
            <a:custGeom>
              <a:avLst/>
              <a:gdLst/>
              <a:ahLst/>
              <a:cxnLst/>
              <a:rect l="l" t="t" r="r" b="b"/>
              <a:pathLst>
                <a:path w="739" h="1811" extrusionOk="0">
                  <a:moveTo>
                    <a:pt x="334" y="191"/>
                  </a:moveTo>
                  <a:lnTo>
                    <a:pt x="143" y="1668"/>
                  </a:lnTo>
                  <a:cubicBezTo>
                    <a:pt x="143" y="1763"/>
                    <a:pt x="72" y="1811"/>
                    <a:pt x="0" y="1787"/>
                  </a:cubicBezTo>
                  <a:lnTo>
                    <a:pt x="0" y="1787"/>
                  </a:lnTo>
                  <a:lnTo>
                    <a:pt x="119" y="1787"/>
                  </a:lnTo>
                  <a:lnTo>
                    <a:pt x="429" y="1811"/>
                  </a:lnTo>
                  <a:cubicBezTo>
                    <a:pt x="500" y="1811"/>
                    <a:pt x="572" y="1763"/>
                    <a:pt x="572" y="1692"/>
                  </a:cubicBezTo>
                  <a:lnTo>
                    <a:pt x="738" y="215"/>
                  </a:lnTo>
                  <a:cubicBezTo>
                    <a:pt x="738" y="120"/>
                    <a:pt x="691" y="72"/>
                    <a:pt x="619" y="72"/>
                  </a:cubicBezTo>
                  <a:lnTo>
                    <a:pt x="238" y="1"/>
                  </a:lnTo>
                  <a:cubicBezTo>
                    <a:pt x="310" y="25"/>
                    <a:pt x="357" y="96"/>
                    <a:pt x="334" y="191"/>
                  </a:cubicBezTo>
                  <a:close/>
                  <a:moveTo>
                    <a:pt x="334" y="19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1" name="Google Shape;3981;p47"/>
            <p:cNvSpPr/>
            <p:nvPr/>
          </p:nvSpPr>
          <p:spPr>
            <a:xfrm>
              <a:off x="1714159" y="4072185"/>
              <a:ext cx="57374" cy="76466"/>
            </a:xfrm>
            <a:custGeom>
              <a:avLst/>
              <a:gdLst/>
              <a:ahLst/>
              <a:cxnLst/>
              <a:rect l="l" t="t" r="r" b="b"/>
              <a:pathLst>
                <a:path w="1716" h="2287" extrusionOk="0">
                  <a:moveTo>
                    <a:pt x="1" y="2144"/>
                  </a:moveTo>
                  <a:cubicBezTo>
                    <a:pt x="24" y="2144"/>
                    <a:pt x="24" y="2144"/>
                    <a:pt x="1" y="2144"/>
                  </a:cubicBezTo>
                  <a:cubicBezTo>
                    <a:pt x="167" y="2216"/>
                    <a:pt x="358" y="2287"/>
                    <a:pt x="548" y="2287"/>
                  </a:cubicBezTo>
                  <a:cubicBezTo>
                    <a:pt x="739" y="2287"/>
                    <a:pt x="953" y="2216"/>
                    <a:pt x="1096" y="2168"/>
                  </a:cubicBezTo>
                  <a:cubicBezTo>
                    <a:pt x="1263" y="2073"/>
                    <a:pt x="1429" y="1954"/>
                    <a:pt x="1501" y="1787"/>
                  </a:cubicBezTo>
                  <a:cubicBezTo>
                    <a:pt x="1620" y="1596"/>
                    <a:pt x="1715" y="1358"/>
                    <a:pt x="1715" y="1120"/>
                  </a:cubicBezTo>
                  <a:cubicBezTo>
                    <a:pt x="1715" y="977"/>
                    <a:pt x="1691" y="858"/>
                    <a:pt x="1668" y="739"/>
                  </a:cubicBezTo>
                  <a:cubicBezTo>
                    <a:pt x="1501" y="310"/>
                    <a:pt x="1120" y="1"/>
                    <a:pt x="644" y="1"/>
                  </a:cubicBezTo>
                  <a:cubicBezTo>
                    <a:pt x="882" y="144"/>
                    <a:pt x="1096" y="358"/>
                    <a:pt x="1191" y="620"/>
                  </a:cubicBezTo>
                  <a:cubicBezTo>
                    <a:pt x="1215" y="739"/>
                    <a:pt x="1239" y="882"/>
                    <a:pt x="1239" y="1001"/>
                  </a:cubicBezTo>
                  <a:cubicBezTo>
                    <a:pt x="1239" y="1239"/>
                    <a:pt x="1191" y="1453"/>
                    <a:pt x="1025" y="1668"/>
                  </a:cubicBezTo>
                  <a:cubicBezTo>
                    <a:pt x="906" y="1811"/>
                    <a:pt x="786" y="1954"/>
                    <a:pt x="620" y="2049"/>
                  </a:cubicBezTo>
                  <a:cubicBezTo>
                    <a:pt x="477" y="2144"/>
                    <a:pt x="286" y="2168"/>
                    <a:pt x="72" y="2168"/>
                  </a:cubicBezTo>
                  <a:cubicBezTo>
                    <a:pt x="48" y="2144"/>
                    <a:pt x="24" y="2144"/>
                    <a:pt x="1" y="2144"/>
                  </a:cubicBezTo>
                  <a:close/>
                  <a:moveTo>
                    <a:pt x="1" y="214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2" name="Google Shape;3982;p47"/>
            <p:cNvSpPr/>
            <p:nvPr/>
          </p:nvSpPr>
          <p:spPr>
            <a:xfrm>
              <a:off x="1734857" y="4144642"/>
              <a:ext cx="15982" cy="39052"/>
            </a:xfrm>
            <a:custGeom>
              <a:avLst/>
              <a:gdLst/>
              <a:ahLst/>
              <a:cxnLst/>
              <a:rect l="l" t="t" r="r" b="b"/>
              <a:pathLst>
                <a:path w="478" h="1168" extrusionOk="0">
                  <a:moveTo>
                    <a:pt x="1" y="120"/>
                  </a:moveTo>
                  <a:lnTo>
                    <a:pt x="1" y="1168"/>
                  </a:lnTo>
                  <a:lnTo>
                    <a:pt x="477" y="1168"/>
                  </a:lnTo>
                  <a:lnTo>
                    <a:pt x="477" y="1"/>
                  </a:lnTo>
                  <a:cubicBezTo>
                    <a:pt x="334" y="49"/>
                    <a:pt x="144" y="96"/>
                    <a:pt x="1" y="120"/>
                  </a:cubicBezTo>
                  <a:close/>
                  <a:moveTo>
                    <a:pt x="1" y="1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3" name="Google Shape;3983;p47"/>
            <p:cNvSpPr/>
            <p:nvPr/>
          </p:nvSpPr>
          <p:spPr>
            <a:xfrm>
              <a:off x="1902073" y="4404243"/>
              <a:ext cx="23939" cy="27116"/>
            </a:xfrm>
            <a:custGeom>
              <a:avLst/>
              <a:gdLst/>
              <a:ahLst/>
              <a:cxnLst/>
              <a:rect l="l" t="t" r="r" b="b"/>
              <a:pathLst>
                <a:path w="716" h="811" extrusionOk="0">
                  <a:moveTo>
                    <a:pt x="120" y="119"/>
                  </a:moveTo>
                  <a:lnTo>
                    <a:pt x="120" y="691"/>
                  </a:lnTo>
                  <a:cubicBezTo>
                    <a:pt x="120" y="739"/>
                    <a:pt x="48" y="810"/>
                    <a:pt x="1" y="810"/>
                  </a:cubicBezTo>
                  <a:lnTo>
                    <a:pt x="596" y="810"/>
                  </a:lnTo>
                  <a:cubicBezTo>
                    <a:pt x="644" y="810"/>
                    <a:pt x="715" y="739"/>
                    <a:pt x="715" y="691"/>
                  </a:cubicBezTo>
                  <a:lnTo>
                    <a:pt x="715" y="119"/>
                  </a:lnTo>
                  <a:cubicBezTo>
                    <a:pt x="715" y="72"/>
                    <a:pt x="644" y="0"/>
                    <a:pt x="596" y="0"/>
                  </a:cubicBezTo>
                  <a:lnTo>
                    <a:pt x="1" y="0"/>
                  </a:lnTo>
                  <a:cubicBezTo>
                    <a:pt x="25" y="0"/>
                    <a:pt x="48" y="0"/>
                    <a:pt x="96" y="24"/>
                  </a:cubicBezTo>
                  <a:cubicBezTo>
                    <a:pt x="120" y="72"/>
                    <a:pt x="120" y="96"/>
                    <a:pt x="120" y="119"/>
                  </a:cubicBezTo>
                  <a:close/>
                  <a:moveTo>
                    <a:pt x="120" y="11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4" name="Google Shape;3984;p47"/>
            <p:cNvSpPr/>
            <p:nvPr/>
          </p:nvSpPr>
          <p:spPr>
            <a:xfrm>
              <a:off x="1719743" y="4096894"/>
              <a:ext cx="26313" cy="25511"/>
            </a:xfrm>
            <a:custGeom>
              <a:avLst/>
              <a:gdLst/>
              <a:ahLst/>
              <a:cxnLst/>
              <a:rect l="l" t="t" r="r" b="b"/>
              <a:pathLst>
                <a:path w="787" h="763" extrusionOk="0">
                  <a:moveTo>
                    <a:pt x="381" y="762"/>
                  </a:moveTo>
                  <a:cubicBezTo>
                    <a:pt x="596" y="762"/>
                    <a:pt x="786" y="595"/>
                    <a:pt x="786" y="381"/>
                  </a:cubicBezTo>
                  <a:cubicBezTo>
                    <a:pt x="786" y="167"/>
                    <a:pt x="596" y="0"/>
                    <a:pt x="381" y="0"/>
                  </a:cubicBezTo>
                  <a:cubicBezTo>
                    <a:pt x="191" y="0"/>
                    <a:pt x="0" y="167"/>
                    <a:pt x="0" y="381"/>
                  </a:cubicBezTo>
                  <a:cubicBezTo>
                    <a:pt x="0" y="595"/>
                    <a:pt x="191" y="762"/>
                    <a:pt x="381" y="762"/>
                  </a:cubicBezTo>
                  <a:close/>
                  <a:moveTo>
                    <a:pt x="381" y="7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5" name="Google Shape;3985;p47"/>
            <p:cNvSpPr/>
            <p:nvPr/>
          </p:nvSpPr>
          <p:spPr>
            <a:xfrm>
              <a:off x="1714159" y="4090508"/>
              <a:ext cx="37447" cy="38250"/>
            </a:xfrm>
            <a:custGeom>
              <a:avLst/>
              <a:gdLst/>
              <a:ahLst/>
              <a:cxnLst/>
              <a:rect l="l" t="t" r="r" b="b"/>
              <a:pathLst>
                <a:path w="1120" h="1144" extrusionOk="0">
                  <a:moveTo>
                    <a:pt x="548" y="358"/>
                  </a:moveTo>
                  <a:cubicBezTo>
                    <a:pt x="667" y="358"/>
                    <a:pt x="763" y="453"/>
                    <a:pt x="763" y="572"/>
                  </a:cubicBezTo>
                  <a:cubicBezTo>
                    <a:pt x="763" y="691"/>
                    <a:pt x="667" y="786"/>
                    <a:pt x="548" y="786"/>
                  </a:cubicBezTo>
                  <a:cubicBezTo>
                    <a:pt x="429" y="786"/>
                    <a:pt x="358" y="691"/>
                    <a:pt x="358" y="572"/>
                  </a:cubicBezTo>
                  <a:cubicBezTo>
                    <a:pt x="358" y="453"/>
                    <a:pt x="429" y="358"/>
                    <a:pt x="548" y="358"/>
                  </a:cubicBezTo>
                  <a:close/>
                  <a:moveTo>
                    <a:pt x="548" y="1"/>
                  </a:moveTo>
                  <a:cubicBezTo>
                    <a:pt x="239" y="1"/>
                    <a:pt x="1" y="286"/>
                    <a:pt x="1" y="572"/>
                  </a:cubicBezTo>
                  <a:cubicBezTo>
                    <a:pt x="1" y="905"/>
                    <a:pt x="263" y="1144"/>
                    <a:pt x="548" y="1144"/>
                  </a:cubicBezTo>
                  <a:cubicBezTo>
                    <a:pt x="858" y="1144"/>
                    <a:pt x="1120" y="905"/>
                    <a:pt x="1120" y="572"/>
                  </a:cubicBezTo>
                  <a:cubicBezTo>
                    <a:pt x="1120" y="239"/>
                    <a:pt x="858" y="1"/>
                    <a:pt x="54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6" name="Google Shape;3986;p47"/>
            <p:cNvSpPr/>
            <p:nvPr/>
          </p:nvSpPr>
          <p:spPr>
            <a:xfrm>
              <a:off x="1855095" y="4334962"/>
              <a:ext cx="54198" cy="38250"/>
            </a:xfrm>
            <a:custGeom>
              <a:avLst/>
              <a:gdLst/>
              <a:ahLst/>
              <a:cxnLst/>
              <a:rect l="l" t="t" r="r" b="b"/>
              <a:pathLst>
                <a:path w="1621" h="1144" extrusionOk="0">
                  <a:moveTo>
                    <a:pt x="1" y="1"/>
                  </a:moveTo>
                  <a:lnTo>
                    <a:pt x="1620" y="1"/>
                  </a:lnTo>
                  <a:lnTo>
                    <a:pt x="1620" y="1144"/>
                  </a:lnTo>
                  <a:lnTo>
                    <a:pt x="1" y="1144"/>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7" name="Google Shape;3987;p47"/>
            <p:cNvSpPr/>
            <p:nvPr/>
          </p:nvSpPr>
          <p:spPr>
            <a:xfrm>
              <a:off x="1890137" y="4334962"/>
              <a:ext cx="19927" cy="38250"/>
            </a:xfrm>
            <a:custGeom>
              <a:avLst/>
              <a:gdLst/>
              <a:ahLst/>
              <a:cxnLst/>
              <a:rect l="l" t="t" r="r" b="b"/>
              <a:pathLst>
                <a:path w="596" h="1144" extrusionOk="0">
                  <a:moveTo>
                    <a:pt x="1" y="1"/>
                  </a:moveTo>
                  <a:lnTo>
                    <a:pt x="596" y="1"/>
                  </a:lnTo>
                  <a:lnTo>
                    <a:pt x="596" y="1144"/>
                  </a:lnTo>
                  <a:lnTo>
                    <a:pt x="1" y="1144"/>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8" name="Google Shape;3988;p47"/>
            <p:cNvSpPr/>
            <p:nvPr/>
          </p:nvSpPr>
          <p:spPr>
            <a:xfrm>
              <a:off x="1627358" y="4096894"/>
              <a:ext cx="68508" cy="25511"/>
            </a:xfrm>
            <a:custGeom>
              <a:avLst/>
              <a:gdLst/>
              <a:ahLst/>
              <a:cxnLst/>
              <a:rect l="l" t="t" r="r" b="b"/>
              <a:pathLst>
                <a:path w="2049" h="763" extrusionOk="0">
                  <a:moveTo>
                    <a:pt x="48" y="0"/>
                  </a:moveTo>
                  <a:lnTo>
                    <a:pt x="1" y="500"/>
                  </a:lnTo>
                  <a:lnTo>
                    <a:pt x="2049" y="762"/>
                  </a:lnTo>
                  <a:cubicBezTo>
                    <a:pt x="2025" y="643"/>
                    <a:pt x="2001" y="500"/>
                    <a:pt x="2001" y="381"/>
                  </a:cubicBezTo>
                  <a:lnTo>
                    <a:pt x="2001" y="238"/>
                  </a:lnTo>
                  <a:close/>
                  <a:moveTo>
                    <a:pt x="4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89" name="Google Shape;3989;p47"/>
            <p:cNvSpPr/>
            <p:nvPr/>
          </p:nvSpPr>
          <p:spPr>
            <a:xfrm>
              <a:off x="1764314" y="4114382"/>
              <a:ext cx="82049" cy="27116"/>
            </a:xfrm>
            <a:custGeom>
              <a:avLst/>
              <a:gdLst/>
              <a:ahLst/>
              <a:cxnLst/>
              <a:rect l="l" t="t" r="r" b="b"/>
              <a:pathLst>
                <a:path w="2454" h="811" extrusionOk="0">
                  <a:moveTo>
                    <a:pt x="191" y="1"/>
                  </a:moveTo>
                  <a:cubicBezTo>
                    <a:pt x="168" y="191"/>
                    <a:pt x="96" y="358"/>
                    <a:pt x="1" y="525"/>
                  </a:cubicBezTo>
                  <a:lnTo>
                    <a:pt x="2382" y="811"/>
                  </a:lnTo>
                  <a:lnTo>
                    <a:pt x="2454" y="311"/>
                  </a:lnTo>
                  <a:lnTo>
                    <a:pt x="2120" y="263"/>
                  </a:lnTo>
                  <a:close/>
                  <a:moveTo>
                    <a:pt x="19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0" name="Google Shape;3990;p47"/>
            <p:cNvSpPr/>
            <p:nvPr/>
          </p:nvSpPr>
          <p:spPr>
            <a:xfrm>
              <a:off x="1843961" y="4123944"/>
              <a:ext cx="27116" cy="19961"/>
            </a:xfrm>
            <a:custGeom>
              <a:avLst/>
              <a:gdLst/>
              <a:ahLst/>
              <a:cxnLst/>
              <a:rect l="l" t="t" r="r" b="b"/>
              <a:pathLst>
                <a:path w="811" h="597" extrusionOk="0">
                  <a:moveTo>
                    <a:pt x="72" y="1"/>
                  </a:moveTo>
                  <a:lnTo>
                    <a:pt x="0" y="501"/>
                  </a:lnTo>
                  <a:lnTo>
                    <a:pt x="762" y="596"/>
                  </a:lnTo>
                  <a:lnTo>
                    <a:pt x="810" y="72"/>
                  </a:lnTo>
                  <a:close/>
                  <a:moveTo>
                    <a:pt x="72"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3991" name="Google Shape;3991;p47"/>
          <p:cNvGrpSpPr/>
          <p:nvPr/>
        </p:nvGrpSpPr>
        <p:grpSpPr>
          <a:xfrm>
            <a:off x="2550836" y="4037946"/>
            <a:ext cx="359136" cy="392610"/>
            <a:chOff x="2367110" y="4037946"/>
            <a:chExt cx="359136" cy="392610"/>
          </a:xfrm>
        </p:grpSpPr>
        <p:sp>
          <p:nvSpPr>
            <p:cNvPr id="3992" name="Google Shape;3992;p47"/>
            <p:cNvSpPr/>
            <p:nvPr/>
          </p:nvSpPr>
          <p:spPr>
            <a:xfrm>
              <a:off x="2524764" y="4321421"/>
              <a:ext cx="50988" cy="60551"/>
            </a:xfrm>
            <a:custGeom>
              <a:avLst/>
              <a:gdLst/>
              <a:ahLst/>
              <a:cxnLst/>
              <a:rect l="l" t="t" r="r" b="b"/>
              <a:pathLst>
                <a:path w="1525" h="1811" extrusionOk="0">
                  <a:moveTo>
                    <a:pt x="1" y="72"/>
                  </a:moveTo>
                  <a:lnTo>
                    <a:pt x="1" y="1811"/>
                  </a:lnTo>
                  <a:lnTo>
                    <a:pt x="1525" y="1811"/>
                  </a:lnTo>
                  <a:lnTo>
                    <a:pt x="1525" y="1"/>
                  </a:lnTo>
                  <a:cubicBezTo>
                    <a:pt x="1263" y="96"/>
                    <a:pt x="953" y="144"/>
                    <a:pt x="668" y="144"/>
                  </a:cubicBezTo>
                  <a:cubicBezTo>
                    <a:pt x="453" y="167"/>
                    <a:pt x="239" y="120"/>
                    <a:pt x="1" y="72"/>
                  </a:cubicBezTo>
                  <a:close/>
                  <a:moveTo>
                    <a:pt x="1" y="7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3" name="Google Shape;3993;p47"/>
            <p:cNvSpPr/>
            <p:nvPr/>
          </p:nvSpPr>
          <p:spPr>
            <a:xfrm>
              <a:off x="2552650" y="4329378"/>
              <a:ext cx="23104" cy="43833"/>
            </a:xfrm>
            <a:custGeom>
              <a:avLst/>
              <a:gdLst/>
              <a:ahLst/>
              <a:cxnLst/>
              <a:rect l="l" t="t" r="r" b="b"/>
              <a:pathLst>
                <a:path w="691" h="1311" extrusionOk="0">
                  <a:moveTo>
                    <a:pt x="0" y="1311"/>
                  </a:moveTo>
                  <a:lnTo>
                    <a:pt x="691" y="1311"/>
                  </a:lnTo>
                  <a:lnTo>
                    <a:pt x="691" y="1"/>
                  </a:lnTo>
                  <a:cubicBezTo>
                    <a:pt x="477" y="96"/>
                    <a:pt x="238" y="120"/>
                    <a:pt x="0" y="168"/>
                  </a:cubicBezTo>
                  <a:close/>
                  <a:moveTo>
                    <a:pt x="0" y="131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4" name="Google Shape;3994;p47"/>
            <p:cNvSpPr/>
            <p:nvPr/>
          </p:nvSpPr>
          <p:spPr>
            <a:xfrm>
              <a:off x="2459462" y="4158183"/>
              <a:ext cx="176804" cy="177607"/>
            </a:xfrm>
            <a:custGeom>
              <a:avLst/>
              <a:gdLst/>
              <a:ahLst/>
              <a:cxnLst/>
              <a:rect l="l" t="t" r="r" b="b"/>
              <a:pathLst>
                <a:path w="5288" h="5312" extrusionOk="0">
                  <a:moveTo>
                    <a:pt x="501" y="4216"/>
                  </a:moveTo>
                  <a:cubicBezTo>
                    <a:pt x="858" y="4692"/>
                    <a:pt x="1406" y="5049"/>
                    <a:pt x="2001" y="5216"/>
                  </a:cubicBezTo>
                  <a:cubicBezTo>
                    <a:pt x="2192" y="5264"/>
                    <a:pt x="2406" y="5311"/>
                    <a:pt x="2644" y="5311"/>
                  </a:cubicBezTo>
                  <a:cubicBezTo>
                    <a:pt x="2930" y="5311"/>
                    <a:pt x="3240" y="5240"/>
                    <a:pt x="3502" y="5168"/>
                  </a:cubicBezTo>
                  <a:cubicBezTo>
                    <a:pt x="4549" y="4811"/>
                    <a:pt x="5288" y="3811"/>
                    <a:pt x="5288" y="2668"/>
                  </a:cubicBezTo>
                  <a:cubicBezTo>
                    <a:pt x="5288" y="2096"/>
                    <a:pt x="5121" y="1596"/>
                    <a:pt x="4811" y="1144"/>
                  </a:cubicBezTo>
                  <a:cubicBezTo>
                    <a:pt x="4716" y="1025"/>
                    <a:pt x="4645" y="906"/>
                    <a:pt x="4549" y="810"/>
                  </a:cubicBezTo>
                  <a:cubicBezTo>
                    <a:pt x="4168" y="406"/>
                    <a:pt x="3621" y="120"/>
                    <a:pt x="3025" y="25"/>
                  </a:cubicBezTo>
                  <a:cubicBezTo>
                    <a:pt x="2906" y="1"/>
                    <a:pt x="2763" y="1"/>
                    <a:pt x="2644" y="1"/>
                  </a:cubicBezTo>
                  <a:cubicBezTo>
                    <a:pt x="1192" y="1"/>
                    <a:pt x="1" y="1191"/>
                    <a:pt x="1" y="2644"/>
                  </a:cubicBezTo>
                  <a:cubicBezTo>
                    <a:pt x="1" y="2930"/>
                    <a:pt x="25" y="3168"/>
                    <a:pt x="120" y="3430"/>
                  </a:cubicBezTo>
                  <a:close/>
                  <a:moveTo>
                    <a:pt x="501" y="421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5" name="Google Shape;3995;p47"/>
            <p:cNvSpPr/>
            <p:nvPr/>
          </p:nvSpPr>
          <p:spPr>
            <a:xfrm>
              <a:off x="2485744" y="4186070"/>
              <a:ext cx="121871" cy="121068"/>
            </a:xfrm>
            <a:custGeom>
              <a:avLst/>
              <a:gdLst/>
              <a:ahLst/>
              <a:cxnLst/>
              <a:rect l="l" t="t" r="r" b="b"/>
              <a:pathLst>
                <a:path w="3645" h="3621" extrusionOk="0">
                  <a:moveTo>
                    <a:pt x="3644" y="1834"/>
                  </a:moveTo>
                  <a:cubicBezTo>
                    <a:pt x="3644" y="834"/>
                    <a:pt x="2835" y="0"/>
                    <a:pt x="1835" y="0"/>
                  </a:cubicBezTo>
                  <a:cubicBezTo>
                    <a:pt x="834" y="0"/>
                    <a:pt x="1" y="810"/>
                    <a:pt x="1" y="1834"/>
                  </a:cubicBezTo>
                  <a:cubicBezTo>
                    <a:pt x="1" y="2096"/>
                    <a:pt x="72" y="2358"/>
                    <a:pt x="191" y="2572"/>
                  </a:cubicBezTo>
                  <a:cubicBezTo>
                    <a:pt x="334" y="2858"/>
                    <a:pt x="453" y="3048"/>
                    <a:pt x="810" y="3310"/>
                  </a:cubicBezTo>
                  <a:cubicBezTo>
                    <a:pt x="1120" y="3525"/>
                    <a:pt x="1453" y="3620"/>
                    <a:pt x="1835" y="3620"/>
                  </a:cubicBezTo>
                  <a:cubicBezTo>
                    <a:pt x="2835" y="3620"/>
                    <a:pt x="3644" y="2810"/>
                    <a:pt x="3644" y="1834"/>
                  </a:cubicBezTo>
                  <a:close/>
                  <a:moveTo>
                    <a:pt x="3644" y="1834"/>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6" name="Google Shape;3996;p47"/>
            <p:cNvSpPr/>
            <p:nvPr/>
          </p:nvSpPr>
          <p:spPr>
            <a:xfrm>
              <a:off x="2535932" y="4185267"/>
              <a:ext cx="71685" cy="121871"/>
            </a:xfrm>
            <a:custGeom>
              <a:avLst/>
              <a:gdLst/>
              <a:ahLst/>
              <a:cxnLst/>
              <a:rect l="l" t="t" r="r" b="b"/>
              <a:pathLst>
                <a:path w="2144" h="3645" extrusionOk="0">
                  <a:moveTo>
                    <a:pt x="143" y="24"/>
                  </a:moveTo>
                  <a:cubicBezTo>
                    <a:pt x="977" y="191"/>
                    <a:pt x="1596" y="929"/>
                    <a:pt x="1596" y="1810"/>
                  </a:cubicBezTo>
                  <a:cubicBezTo>
                    <a:pt x="1596" y="2739"/>
                    <a:pt x="905" y="3525"/>
                    <a:pt x="0" y="3596"/>
                  </a:cubicBezTo>
                  <a:cubicBezTo>
                    <a:pt x="119" y="3644"/>
                    <a:pt x="214" y="3644"/>
                    <a:pt x="334" y="3644"/>
                  </a:cubicBezTo>
                  <a:cubicBezTo>
                    <a:pt x="1310" y="3644"/>
                    <a:pt x="2143" y="2834"/>
                    <a:pt x="2143" y="1810"/>
                  </a:cubicBezTo>
                  <a:cubicBezTo>
                    <a:pt x="2143" y="834"/>
                    <a:pt x="1334" y="0"/>
                    <a:pt x="334" y="0"/>
                  </a:cubicBezTo>
                  <a:cubicBezTo>
                    <a:pt x="262" y="24"/>
                    <a:pt x="214" y="24"/>
                    <a:pt x="143" y="24"/>
                  </a:cubicBezTo>
                  <a:close/>
                  <a:moveTo>
                    <a:pt x="143" y="24"/>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7" name="Google Shape;3997;p47"/>
            <p:cNvSpPr/>
            <p:nvPr/>
          </p:nvSpPr>
          <p:spPr>
            <a:xfrm>
              <a:off x="2523193" y="4158183"/>
              <a:ext cx="112275" cy="177607"/>
            </a:xfrm>
            <a:custGeom>
              <a:avLst/>
              <a:gdLst/>
              <a:ahLst/>
              <a:cxnLst/>
              <a:rect l="l" t="t" r="r" b="b"/>
              <a:pathLst>
                <a:path w="3358" h="5312" extrusionOk="0">
                  <a:moveTo>
                    <a:pt x="1548" y="882"/>
                  </a:moveTo>
                  <a:cubicBezTo>
                    <a:pt x="1643" y="953"/>
                    <a:pt x="1762" y="1072"/>
                    <a:pt x="1810" y="1191"/>
                  </a:cubicBezTo>
                  <a:lnTo>
                    <a:pt x="1810" y="1191"/>
                  </a:lnTo>
                  <a:cubicBezTo>
                    <a:pt x="2262" y="1525"/>
                    <a:pt x="2524" y="2073"/>
                    <a:pt x="2524" y="2620"/>
                  </a:cubicBezTo>
                  <a:cubicBezTo>
                    <a:pt x="2524" y="3144"/>
                    <a:pt x="2310" y="3621"/>
                    <a:pt x="1953" y="3930"/>
                  </a:cubicBezTo>
                  <a:cubicBezTo>
                    <a:pt x="1619" y="4525"/>
                    <a:pt x="1119" y="5002"/>
                    <a:pt x="476" y="5216"/>
                  </a:cubicBezTo>
                  <a:cubicBezTo>
                    <a:pt x="405" y="5240"/>
                    <a:pt x="381" y="5240"/>
                    <a:pt x="333" y="5288"/>
                  </a:cubicBezTo>
                  <a:cubicBezTo>
                    <a:pt x="429" y="5311"/>
                    <a:pt x="595" y="5311"/>
                    <a:pt x="715" y="5311"/>
                  </a:cubicBezTo>
                  <a:cubicBezTo>
                    <a:pt x="1000" y="5311"/>
                    <a:pt x="1310" y="5240"/>
                    <a:pt x="1572" y="5168"/>
                  </a:cubicBezTo>
                  <a:cubicBezTo>
                    <a:pt x="2620" y="4811"/>
                    <a:pt x="3358" y="3811"/>
                    <a:pt x="3358" y="2668"/>
                  </a:cubicBezTo>
                  <a:cubicBezTo>
                    <a:pt x="3358" y="2096"/>
                    <a:pt x="3167" y="1596"/>
                    <a:pt x="2882" y="1144"/>
                  </a:cubicBezTo>
                  <a:cubicBezTo>
                    <a:pt x="2786" y="1025"/>
                    <a:pt x="2691" y="906"/>
                    <a:pt x="2620" y="810"/>
                  </a:cubicBezTo>
                  <a:cubicBezTo>
                    <a:pt x="2215" y="406"/>
                    <a:pt x="1691" y="120"/>
                    <a:pt x="1096" y="48"/>
                  </a:cubicBezTo>
                  <a:cubicBezTo>
                    <a:pt x="976" y="1"/>
                    <a:pt x="834" y="1"/>
                    <a:pt x="715" y="1"/>
                  </a:cubicBezTo>
                  <a:cubicBezTo>
                    <a:pt x="476" y="1"/>
                    <a:pt x="238" y="48"/>
                    <a:pt x="0" y="96"/>
                  </a:cubicBezTo>
                  <a:lnTo>
                    <a:pt x="0" y="96"/>
                  </a:lnTo>
                  <a:cubicBezTo>
                    <a:pt x="619" y="191"/>
                    <a:pt x="1119" y="453"/>
                    <a:pt x="1548" y="882"/>
                  </a:cubicBezTo>
                  <a:close/>
                  <a:moveTo>
                    <a:pt x="1548" y="88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8" name="Google Shape;3998;p47"/>
            <p:cNvSpPr/>
            <p:nvPr/>
          </p:nvSpPr>
          <p:spPr>
            <a:xfrm>
              <a:off x="2476983" y="4373180"/>
              <a:ext cx="146546" cy="28687"/>
            </a:xfrm>
            <a:custGeom>
              <a:avLst/>
              <a:gdLst/>
              <a:ahLst/>
              <a:cxnLst/>
              <a:rect l="l" t="t" r="r" b="b"/>
              <a:pathLst>
                <a:path w="4383" h="858" extrusionOk="0">
                  <a:moveTo>
                    <a:pt x="1430" y="1"/>
                  </a:moveTo>
                  <a:lnTo>
                    <a:pt x="120" y="1"/>
                  </a:lnTo>
                  <a:cubicBezTo>
                    <a:pt x="72" y="1"/>
                    <a:pt x="1" y="72"/>
                    <a:pt x="1" y="120"/>
                  </a:cubicBezTo>
                  <a:lnTo>
                    <a:pt x="1" y="858"/>
                  </a:lnTo>
                  <a:lnTo>
                    <a:pt x="4383" y="858"/>
                  </a:lnTo>
                  <a:lnTo>
                    <a:pt x="4383" y="120"/>
                  </a:lnTo>
                  <a:cubicBezTo>
                    <a:pt x="4383" y="72"/>
                    <a:pt x="4335" y="1"/>
                    <a:pt x="4264" y="1"/>
                  </a:cubicBezTo>
                  <a:close/>
                  <a:moveTo>
                    <a:pt x="1430"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3999" name="Google Shape;3999;p47"/>
            <p:cNvSpPr/>
            <p:nvPr/>
          </p:nvSpPr>
          <p:spPr>
            <a:xfrm>
              <a:off x="2440370" y="4402638"/>
              <a:ext cx="219802" cy="27918"/>
            </a:xfrm>
            <a:custGeom>
              <a:avLst/>
              <a:gdLst/>
              <a:ahLst/>
              <a:cxnLst/>
              <a:rect l="l" t="t" r="r" b="b"/>
              <a:pathLst>
                <a:path w="6574" h="835" extrusionOk="0">
                  <a:moveTo>
                    <a:pt x="5478" y="1"/>
                  </a:moveTo>
                  <a:lnTo>
                    <a:pt x="429" y="1"/>
                  </a:lnTo>
                  <a:cubicBezTo>
                    <a:pt x="191" y="1"/>
                    <a:pt x="0" y="167"/>
                    <a:pt x="0" y="406"/>
                  </a:cubicBezTo>
                  <a:cubicBezTo>
                    <a:pt x="0" y="644"/>
                    <a:pt x="191" y="834"/>
                    <a:pt x="429" y="834"/>
                  </a:cubicBezTo>
                  <a:lnTo>
                    <a:pt x="6168" y="834"/>
                  </a:lnTo>
                  <a:cubicBezTo>
                    <a:pt x="6406" y="834"/>
                    <a:pt x="6573" y="644"/>
                    <a:pt x="6573" y="406"/>
                  </a:cubicBezTo>
                  <a:cubicBezTo>
                    <a:pt x="6573" y="167"/>
                    <a:pt x="6406" y="1"/>
                    <a:pt x="6168" y="1"/>
                  </a:cubicBezTo>
                  <a:close/>
                  <a:moveTo>
                    <a:pt x="5478"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0" name="Google Shape;4000;p47"/>
            <p:cNvSpPr/>
            <p:nvPr/>
          </p:nvSpPr>
          <p:spPr>
            <a:xfrm>
              <a:off x="2560608" y="4135881"/>
              <a:ext cx="59748" cy="59748"/>
            </a:xfrm>
            <a:custGeom>
              <a:avLst/>
              <a:gdLst/>
              <a:ahLst/>
              <a:cxnLst/>
              <a:rect l="l" t="t" r="r" b="b"/>
              <a:pathLst>
                <a:path w="1787" h="1787" extrusionOk="0">
                  <a:moveTo>
                    <a:pt x="0" y="668"/>
                  </a:moveTo>
                  <a:cubicBezTo>
                    <a:pt x="762" y="787"/>
                    <a:pt x="1382" y="1215"/>
                    <a:pt x="1786" y="1787"/>
                  </a:cubicBezTo>
                  <a:lnTo>
                    <a:pt x="1786" y="287"/>
                  </a:lnTo>
                  <a:cubicBezTo>
                    <a:pt x="1786" y="144"/>
                    <a:pt x="1667" y="1"/>
                    <a:pt x="1501" y="1"/>
                  </a:cubicBezTo>
                  <a:lnTo>
                    <a:pt x="310" y="1"/>
                  </a:lnTo>
                  <a:cubicBezTo>
                    <a:pt x="167" y="1"/>
                    <a:pt x="0" y="120"/>
                    <a:pt x="0" y="287"/>
                  </a:cubicBezTo>
                  <a:close/>
                  <a:moveTo>
                    <a:pt x="0" y="66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1" name="Google Shape;4001;p47"/>
            <p:cNvSpPr/>
            <p:nvPr/>
          </p:nvSpPr>
          <p:spPr>
            <a:xfrm>
              <a:off x="2576524" y="4037946"/>
              <a:ext cx="149722" cy="131433"/>
            </a:xfrm>
            <a:custGeom>
              <a:avLst/>
              <a:gdLst/>
              <a:ahLst/>
              <a:cxnLst/>
              <a:rect l="l" t="t" r="r" b="b"/>
              <a:pathLst>
                <a:path w="4478" h="3931" extrusionOk="0">
                  <a:moveTo>
                    <a:pt x="3311" y="1382"/>
                  </a:moveTo>
                  <a:cubicBezTo>
                    <a:pt x="2906" y="620"/>
                    <a:pt x="2168" y="1"/>
                    <a:pt x="1263" y="239"/>
                  </a:cubicBezTo>
                  <a:cubicBezTo>
                    <a:pt x="334" y="477"/>
                    <a:pt x="1" y="1382"/>
                    <a:pt x="1" y="2239"/>
                  </a:cubicBezTo>
                  <a:lnTo>
                    <a:pt x="1" y="2954"/>
                  </a:lnTo>
                  <a:lnTo>
                    <a:pt x="834" y="2954"/>
                  </a:lnTo>
                  <a:lnTo>
                    <a:pt x="834" y="2239"/>
                  </a:lnTo>
                  <a:cubicBezTo>
                    <a:pt x="834" y="1787"/>
                    <a:pt x="953" y="1168"/>
                    <a:pt x="1477" y="1049"/>
                  </a:cubicBezTo>
                  <a:cubicBezTo>
                    <a:pt x="1977" y="906"/>
                    <a:pt x="2358" y="1382"/>
                    <a:pt x="2596" y="1787"/>
                  </a:cubicBezTo>
                  <a:lnTo>
                    <a:pt x="3644" y="3668"/>
                  </a:lnTo>
                  <a:cubicBezTo>
                    <a:pt x="3763" y="3883"/>
                    <a:pt x="4001" y="3930"/>
                    <a:pt x="4216" y="3811"/>
                  </a:cubicBezTo>
                  <a:cubicBezTo>
                    <a:pt x="4406" y="3692"/>
                    <a:pt x="4478" y="3454"/>
                    <a:pt x="4359" y="3240"/>
                  </a:cubicBezTo>
                  <a:close/>
                  <a:moveTo>
                    <a:pt x="3311" y="138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2" name="Google Shape;4002;p47"/>
            <p:cNvSpPr/>
            <p:nvPr/>
          </p:nvSpPr>
          <p:spPr>
            <a:xfrm>
              <a:off x="2591671" y="4037946"/>
              <a:ext cx="134576" cy="128223"/>
            </a:xfrm>
            <a:custGeom>
              <a:avLst/>
              <a:gdLst/>
              <a:ahLst/>
              <a:cxnLst/>
              <a:rect l="l" t="t" r="r" b="b"/>
              <a:pathLst>
                <a:path w="4025" h="3835" extrusionOk="0">
                  <a:moveTo>
                    <a:pt x="572" y="477"/>
                  </a:moveTo>
                  <a:cubicBezTo>
                    <a:pt x="1500" y="239"/>
                    <a:pt x="2215" y="858"/>
                    <a:pt x="2620" y="1620"/>
                  </a:cubicBezTo>
                  <a:lnTo>
                    <a:pt x="3668" y="3478"/>
                  </a:lnTo>
                  <a:cubicBezTo>
                    <a:pt x="3715" y="3597"/>
                    <a:pt x="3715" y="3716"/>
                    <a:pt x="3691" y="3835"/>
                  </a:cubicBezTo>
                  <a:cubicBezTo>
                    <a:pt x="3715" y="3835"/>
                    <a:pt x="3715" y="3811"/>
                    <a:pt x="3739" y="3811"/>
                  </a:cubicBezTo>
                  <a:cubicBezTo>
                    <a:pt x="3953" y="3692"/>
                    <a:pt x="4025" y="3454"/>
                    <a:pt x="3906" y="3240"/>
                  </a:cubicBezTo>
                  <a:lnTo>
                    <a:pt x="2858" y="1382"/>
                  </a:lnTo>
                  <a:cubicBezTo>
                    <a:pt x="2453" y="620"/>
                    <a:pt x="1715" y="1"/>
                    <a:pt x="810" y="239"/>
                  </a:cubicBezTo>
                  <a:cubicBezTo>
                    <a:pt x="453" y="334"/>
                    <a:pt x="167" y="501"/>
                    <a:pt x="0" y="739"/>
                  </a:cubicBezTo>
                  <a:cubicBezTo>
                    <a:pt x="143" y="668"/>
                    <a:pt x="334" y="548"/>
                    <a:pt x="572" y="477"/>
                  </a:cubicBezTo>
                  <a:close/>
                  <a:moveTo>
                    <a:pt x="572" y="47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3" name="Google Shape;4003;p47"/>
            <p:cNvSpPr/>
            <p:nvPr/>
          </p:nvSpPr>
          <p:spPr>
            <a:xfrm>
              <a:off x="2594847" y="4135881"/>
              <a:ext cx="25511" cy="59748"/>
            </a:xfrm>
            <a:custGeom>
              <a:avLst/>
              <a:gdLst/>
              <a:ahLst/>
              <a:cxnLst/>
              <a:rect l="l" t="t" r="r" b="b"/>
              <a:pathLst>
                <a:path w="763" h="1787" extrusionOk="0">
                  <a:moveTo>
                    <a:pt x="286" y="311"/>
                  </a:moveTo>
                  <a:lnTo>
                    <a:pt x="286" y="1263"/>
                  </a:lnTo>
                  <a:cubicBezTo>
                    <a:pt x="358" y="1335"/>
                    <a:pt x="453" y="1382"/>
                    <a:pt x="500" y="1454"/>
                  </a:cubicBezTo>
                  <a:cubicBezTo>
                    <a:pt x="596" y="1549"/>
                    <a:pt x="715" y="1668"/>
                    <a:pt x="762" y="1787"/>
                  </a:cubicBezTo>
                  <a:lnTo>
                    <a:pt x="762" y="287"/>
                  </a:lnTo>
                  <a:cubicBezTo>
                    <a:pt x="762" y="144"/>
                    <a:pt x="643" y="1"/>
                    <a:pt x="477" y="1"/>
                  </a:cubicBezTo>
                  <a:lnTo>
                    <a:pt x="0" y="1"/>
                  </a:lnTo>
                  <a:cubicBezTo>
                    <a:pt x="143" y="25"/>
                    <a:pt x="286" y="144"/>
                    <a:pt x="286" y="311"/>
                  </a:cubicBezTo>
                  <a:close/>
                  <a:moveTo>
                    <a:pt x="286" y="31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4" name="Google Shape;4004;p47"/>
            <p:cNvSpPr/>
            <p:nvPr/>
          </p:nvSpPr>
          <p:spPr>
            <a:xfrm>
              <a:off x="2596452" y="4373180"/>
              <a:ext cx="27082" cy="29490"/>
            </a:xfrm>
            <a:custGeom>
              <a:avLst/>
              <a:gdLst/>
              <a:ahLst/>
              <a:cxnLst/>
              <a:rect l="l" t="t" r="r" b="b"/>
              <a:pathLst>
                <a:path w="810" h="882" extrusionOk="0">
                  <a:moveTo>
                    <a:pt x="119" y="120"/>
                  </a:moveTo>
                  <a:lnTo>
                    <a:pt x="119" y="882"/>
                  </a:lnTo>
                  <a:lnTo>
                    <a:pt x="810" y="882"/>
                  </a:lnTo>
                  <a:lnTo>
                    <a:pt x="810" y="120"/>
                  </a:lnTo>
                  <a:cubicBezTo>
                    <a:pt x="810" y="72"/>
                    <a:pt x="762" y="1"/>
                    <a:pt x="691" y="1"/>
                  </a:cubicBezTo>
                  <a:lnTo>
                    <a:pt x="0" y="1"/>
                  </a:lnTo>
                  <a:cubicBezTo>
                    <a:pt x="71" y="1"/>
                    <a:pt x="119" y="72"/>
                    <a:pt x="119" y="120"/>
                  </a:cubicBezTo>
                  <a:close/>
                  <a:moveTo>
                    <a:pt x="119"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5" name="Google Shape;4005;p47"/>
            <p:cNvSpPr/>
            <p:nvPr/>
          </p:nvSpPr>
          <p:spPr>
            <a:xfrm>
              <a:off x="2623503" y="4402638"/>
              <a:ext cx="38250" cy="27918"/>
            </a:xfrm>
            <a:custGeom>
              <a:avLst/>
              <a:gdLst/>
              <a:ahLst/>
              <a:cxnLst/>
              <a:rect l="l" t="t" r="r" b="b"/>
              <a:pathLst>
                <a:path w="1144" h="835" extrusionOk="0">
                  <a:moveTo>
                    <a:pt x="715" y="1"/>
                  </a:moveTo>
                  <a:lnTo>
                    <a:pt x="1" y="1"/>
                  </a:lnTo>
                  <a:cubicBezTo>
                    <a:pt x="239" y="1"/>
                    <a:pt x="406" y="167"/>
                    <a:pt x="406" y="406"/>
                  </a:cubicBezTo>
                  <a:cubicBezTo>
                    <a:pt x="406" y="644"/>
                    <a:pt x="239" y="834"/>
                    <a:pt x="1" y="834"/>
                  </a:cubicBezTo>
                  <a:lnTo>
                    <a:pt x="691" y="834"/>
                  </a:lnTo>
                  <a:cubicBezTo>
                    <a:pt x="929" y="834"/>
                    <a:pt x="1096" y="644"/>
                    <a:pt x="1096" y="406"/>
                  </a:cubicBezTo>
                  <a:cubicBezTo>
                    <a:pt x="1144" y="167"/>
                    <a:pt x="953" y="1"/>
                    <a:pt x="715" y="1"/>
                  </a:cubicBezTo>
                  <a:close/>
                  <a:moveTo>
                    <a:pt x="715"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6" name="Google Shape;4006;p47"/>
            <p:cNvSpPr/>
            <p:nvPr/>
          </p:nvSpPr>
          <p:spPr>
            <a:xfrm>
              <a:off x="2408505" y="4272068"/>
              <a:ext cx="40657" cy="27885"/>
            </a:xfrm>
            <a:custGeom>
              <a:avLst/>
              <a:gdLst/>
              <a:ahLst/>
              <a:cxnLst/>
              <a:rect l="l" t="t" r="r" b="b"/>
              <a:pathLst>
                <a:path w="1216" h="834" extrusionOk="0">
                  <a:moveTo>
                    <a:pt x="1215" y="810"/>
                  </a:moveTo>
                  <a:lnTo>
                    <a:pt x="1215" y="0"/>
                  </a:lnTo>
                  <a:lnTo>
                    <a:pt x="1" y="0"/>
                  </a:lnTo>
                  <a:cubicBezTo>
                    <a:pt x="96" y="119"/>
                    <a:pt x="120" y="238"/>
                    <a:pt x="120" y="405"/>
                  </a:cubicBezTo>
                  <a:cubicBezTo>
                    <a:pt x="120" y="572"/>
                    <a:pt x="48" y="715"/>
                    <a:pt x="1" y="834"/>
                  </a:cubicBezTo>
                  <a:lnTo>
                    <a:pt x="1215" y="834"/>
                  </a:lnTo>
                  <a:close/>
                  <a:moveTo>
                    <a:pt x="1215" y="81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7" name="Google Shape;4007;p47"/>
            <p:cNvSpPr/>
            <p:nvPr/>
          </p:nvSpPr>
          <p:spPr>
            <a:xfrm>
              <a:off x="2367110" y="4260900"/>
              <a:ext cx="45405" cy="47812"/>
            </a:xfrm>
            <a:custGeom>
              <a:avLst/>
              <a:gdLst/>
              <a:ahLst/>
              <a:cxnLst/>
              <a:rect l="l" t="t" r="r" b="b"/>
              <a:pathLst>
                <a:path w="1358" h="1430" extrusionOk="0">
                  <a:moveTo>
                    <a:pt x="1239" y="1144"/>
                  </a:moveTo>
                  <a:cubicBezTo>
                    <a:pt x="1334" y="1025"/>
                    <a:pt x="1358" y="906"/>
                    <a:pt x="1358" y="715"/>
                  </a:cubicBezTo>
                  <a:cubicBezTo>
                    <a:pt x="1358" y="572"/>
                    <a:pt x="1286" y="429"/>
                    <a:pt x="1239" y="310"/>
                  </a:cubicBezTo>
                  <a:cubicBezTo>
                    <a:pt x="1120" y="120"/>
                    <a:pt x="905" y="1"/>
                    <a:pt x="667" y="1"/>
                  </a:cubicBezTo>
                  <a:cubicBezTo>
                    <a:pt x="286" y="1"/>
                    <a:pt x="0" y="310"/>
                    <a:pt x="0" y="691"/>
                  </a:cubicBezTo>
                  <a:cubicBezTo>
                    <a:pt x="0" y="1072"/>
                    <a:pt x="286" y="1382"/>
                    <a:pt x="667" y="1382"/>
                  </a:cubicBezTo>
                  <a:cubicBezTo>
                    <a:pt x="905" y="1430"/>
                    <a:pt x="1120" y="1311"/>
                    <a:pt x="1239" y="1144"/>
                  </a:cubicBezTo>
                  <a:close/>
                  <a:moveTo>
                    <a:pt x="1239" y="114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8" name="Google Shape;4008;p47"/>
            <p:cNvSpPr/>
            <p:nvPr/>
          </p:nvSpPr>
          <p:spPr>
            <a:xfrm>
              <a:off x="2449130" y="4233048"/>
              <a:ext cx="111506" cy="66101"/>
            </a:xfrm>
            <a:custGeom>
              <a:avLst/>
              <a:gdLst/>
              <a:ahLst/>
              <a:cxnLst/>
              <a:rect l="l" t="t" r="r" b="b"/>
              <a:pathLst>
                <a:path w="3335" h="1977" extrusionOk="0">
                  <a:moveTo>
                    <a:pt x="1286" y="1167"/>
                  </a:moveTo>
                  <a:lnTo>
                    <a:pt x="1120" y="1167"/>
                  </a:lnTo>
                  <a:lnTo>
                    <a:pt x="0" y="1167"/>
                  </a:lnTo>
                  <a:lnTo>
                    <a:pt x="0" y="1977"/>
                  </a:lnTo>
                  <a:lnTo>
                    <a:pt x="1120" y="1977"/>
                  </a:lnTo>
                  <a:cubicBezTo>
                    <a:pt x="1382" y="1977"/>
                    <a:pt x="1644" y="1929"/>
                    <a:pt x="1905" y="1905"/>
                  </a:cubicBezTo>
                  <a:cubicBezTo>
                    <a:pt x="2310" y="1810"/>
                    <a:pt x="2691" y="1667"/>
                    <a:pt x="2953" y="1405"/>
                  </a:cubicBezTo>
                  <a:cubicBezTo>
                    <a:pt x="3215" y="1143"/>
                    <a:pt x="3334" y="786"/>
                    <a:pt x="3334" y="429"/>
                  </a:cubicBezTo>
                  <a:cubicBezTo>
                    <a:pt x="3334" y="191"/>
                    <a:pt x="3168" y="0"/>
                    <a:pt x="2930" y="0"/>
                  </a:cubicBezTo>
                  <a:cubicBezTo>
                    <a:pt x="2715" y="0"/>
                    <a:pt x="2501" y="191"/>
                    <a:pt x="2501" y="429"/>
                  </a:cubicBezTo>
                  <a:cubicBezTo>
                    <a:pt x="2501" y="929"/>
                    <a:pt x="2072" y="1072"/>
                    <a:pt x="1620" y="1143"/>
                  </a:cubicBezTo>
                  <a:cubicBezTo>
                    <a:pt x="1524" y="1143"/>
                    <a:pt x="1405" y="1167"/>
                    <a:pt x="1286" y="1167"/>
                  </a:cubicBezTo>
                  <a:close/>
                  <a:moveTo>
                    <a:pt x="1286" y="116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09" name="Google Shape;4009;p47"/>
            <p:cNvSpPr/>
            <p:nvPr/>
          </p:nvSpPr>
          <p:spPr>
            <a:xfrm>
              <a:off x="2449130" y="4233850"/>
              <a:ext cx="111506" cy="66101"/>
            </a:xfrm>
            <a:custGeom>
              <a:avLst/>
              <a:gdLst/>
              <a:ahLst/>
              <a:cxnLst/>
              <a:rect l="l" t="t" r="r" b="b"/>
              <a:pathLst>
                <a:path w="3335" h="1977" extrusionOk="0">
                  <a:moveTo>
                    <a:pt x="786" y="1667"/>
                  </a:moveTo>
                  <a:lnTo>
                    <a:pt x="0" y="1667"/>
                  </a:lnTo>
                  <a:lnTo>
                    <a:pt x="0" y="1977"/>
                  </a:lnTo>
                  <a:lnTo>
                    <a:pt x="1120" y="1977"/>
                  </a:lnTo>
                  <a:cubicBezTo>
                    <a:pt x="1382" y="1977"/>
                    <a:pt x="1644" y="1953"/>
                    <a:pt x="1905" y="1905"/>
                  </a:cubicBezTo>
                  <a:cubicBezTo>
                    <a:pt x="2310" y="1834"/>
                    <a:pt x="2691" y="1667"/>
                    <a:pt x="2953" y="1405"/>
                  </a:cubicBezTo>
                  <a:cubicBezTo>
                    <a:pt x="3215" y="1143"/>
                    <a:pt x="3334" y="786"/>
                    <a:pt x="3334" y="429"/>
                  </a:cubicBezTo>
                  <a:cubicBezTo>
                    <a:pt x="3334" y="214"/>
                    <a:pt x="3168" y="48"/>
                    <a:pt x="2953" y="0"/>
                  </a:cubicBezTo>
                  <a:cubicBezTo>
                    <a:pt x="2977" y="72"/>
                    <a:pt x="2977" y="95"/>
                    <a:pt x="2977" y="167"/>
                  </a:cubicBezTo>
                  <a:cubicBezTo>
                    <a:pt x="2977" y="548"/>
                    <a:pt x="2953" y="881"/>
                    <a:pt x="2691" y="1167"/>
                  </a:cubicBezTo>
                  <a:cubicBezTo>
                    <a:pt x="2215" y="1619"/>
                    <a:pt x="1405" y="1667"/>
                    <a:pt x="786" y="1667"/>
                  </a:cubicBezTo>
                  <a:close/>
                  <a:moveTo>
                    <a:pt x="786" y="166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0" name="Google Shape;4010;p47"/>
            <p:cNvSpPr/>
            <p:nvPr/>
          </p:nvSpPr>
          <p:spPr>
            <a:xfrm>
              <a:off x="2408505" y="4289589"/>
              <a:ext cx="40657" cy="10365"/>
            </a:xfrm>
            <a:custGeom>
              <a:avLst/>
              <a:gdLst/>
              <a:ahLst/>
              <a:cxnLst/>
              <a:rect l="l" t="t" r="r" b="b"/>
              <a:pathLst>
                <a:path w="1216" h="310" extrusionOk="0">
                  <a:moveTo>
                    <a:pt x="1215" y="0"/>
                  </a:moveTo>
                  <a:lnTo>
                    <a:pt x="120" y="0"/>
                  </a:lnTo>
                  <a:cubicBezTo>
                    <a:pt x="96" y="119"/>
                    <a:pt x="72" y="214"/>
                    <a:pt x="1" y="310"/>
                  </a:cubicBezTo>
                  <a:lnTo>
                    <a:pt x="1215" y="310"/>
                  </a:lnTo>
                  <a:lnTo>
                    <a:pt x="1215" y="0"/>
                  </a:lnTo>
                  <a:close/>
                  <a:moveTo>
                    <a:pt x="1215"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1" name="Google Shape;4011;p47"/>
            <p:cNvSpPr/>
            <p:nvPr/>
          </p:nvSpPr>
          <p:spPr>
            <a:xfrm>
              <a:off x="2371089" y="4263308"/>
              <a:ext cx="42228" cy="46207"/>
            </a:xfrm>
            <a:custGeom>
              <a:avLst/>
              <a:gdLst/>
              <a:ahLst/>
              <a:cxnLst/>
              <a:rect l="l" t="t" r="r" b="b"/>
              <a:pathLst>
                <a:path w="1263" h="1382" extrusionOk="0">
                  <a:moveTo>
                    <a:pt x="786" y="357"/>
                  </a:moveTo>
                  <a:cubicBezTo>
                    <a:pt x="786" y="500"/>
                    <a:pt x="739" y="643"/>
                    <a:pt x="667" y="762"/>
                  </a:cubicBezTo>
                  <a:cubicBezTo>
                    <a:pt x="548" y="953"/>
                    <a:pt x="358" y="1072"/>
                    <a:pt x="120" y="1072"/>
                  </a:cubicBezTo>
                  <a:lnTo>
                    <a:pt x="1" y="1072"/>
                  </a:lnTo>
                  <a:cubicBezTo>
                    <a:pt x="120" y="1262"/>
                    <a:pt x="310" y="1381"/>
                    <a:pt x="596" y="1381"/>
                  </a:cubicBezTo>
                  <a:cubicBezTo>
                    <a:pt x="834" y="1381"/>
                    <a:pt x="1025" y="1262"/>
                    <a:pt x="1144" y="1096"/>
                  </a:cubicBezTo>
                  <a:cubicBezTo>
                    <a:pt x="1215" y="1000"/>
                    <a:pt x="1239" y="905"/>
                    <a:pt x="1263" y="786"/>
                  </a:cubicBezTo>
                  <a:lnTo>
                    <a:pt x="1263" y="667"/>
                  </a:lnTo>
                  <a:cubicBezTo>
                    <a:pt x="1263" y="524"/>
                    <a:pt x="1215" y="381"/>
                    <a:pt x="1144" y="262"/>
                  </a:cubicBezTo>
                  <a:cubicBezTo>
                    <a:pt x="1072" y="119"/>
                    <a:pt x="905" y="24"/>
                    <a:pt x="739" y="0"/>
                  </a:cubicBezTo>
                  <a:cubicBezTo>
                    <a:pt x="763" y="72"/>
                    <a:pt x="786" y="238"/>
                    <a:pt x="786" y="357"/>
                  </a:cubicBezTo>
                  <a:close/>
                  <a:moveTo>
                    <a:pt x="786" y="35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012" name="Google Shape;4012;p47"/>
          <p:cNvGrpSpPr/>
          <p:nvPr/>
        </p:nvGrpSpPr>
        <p:grpSpPr>
          <a:xfrm>
            <a:off x="3343387" y="4045135"/>
            <a:ext cx="244486" cy="386224"/>
            <a:chOff x="3235861" y="4045135"/>
            <a:chExt cx="244486" cy="386224"/>
          </a:xfrm>
        </p:grpSpPr>
        <p:sp>
          <p:nvSpPr>
            <p:cNvPr id="4013" name="Google Shape;4013;p47"/>
            <p:cNvSpPr/>
            <p:nvPr/>
          </p:nvSpPr>
          <p:spPr>
            <a:xfrm>
              <a:off x="3384755" y="4045135"/>
              <a:ext cx="62122" cy="47010"/>
            </a:xfrm>
            <a:custGeom>
              <a:avLst/>
              <a:gdLst/>
              <a:ahLst/>
              <a:cxnLst/>
              <a:rect l="l" t="t" r="r" b="b"/>
              <a:pathLst>
                <a:path w="1858" h="1406" extrusionOk="0">
                  <a:moveTo>
                    <a:pt x="0" y="929"/>
                  </a:moveTo>
                  <a:lnTo>
                    <a:pt x="1024" y="1405"/>
                  </a:lnTo>
                  <a:lnTo>
                    <a:pt x="1858" y="929"/>
                  </a:lnTo>
                  <a:lnTo>
                    <a:pt x="1858" y="119"/>
                  </a:lnTo>
                  <a:cubicBezTo>
                    <a:pt x="1858" y="48"/>
                    <a:pt x="1786" y="0"/>
                    <a:pt x="1739" y="0"/>
                  </a:cubicBezTo>
                  <a:lnTo>
                    <a:pt x="167" y="0"/>
                  </a:lnTo>
                  <a:cubicBezTo>
                    <a:pt x="96" y="0"/>
                    <a:pt x="48" y="48"/>
                    <a:pt x="48" y="119"/>
                  </a:cubicBezTo>
                  <a:lnTo>
                    <a:pt x="48" y="929"/>
                  </a:lnTo>
                  <a:close/>
                  <a:moveTo>
                    <a:pt x="0"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4" name="Google Shape;4014;p47"/>
            <p:cNvSpPr/>
            <p:nvPr/>
          </p:nvSpPr>
          <p:spPr>
            <a:xfrm>
              <a:off x="3250975" y="4334962"/>
              <a:ext cx="215020" cy="79642"/>
            </a:xfrm>
            <a:custGeom>
              <a:avLst/>
              <a:gdLst/>
              <a:ahLst/>
              <a:cxnLst/>
              <a:rect l="l" t="t" r="r" b="b"/>
              <a:pathLst>
                <a:path w="6431" h="2382" extrusionOk="0">
                  <a:moveTo>
                    <a:pt x="1" y="1953"/>
                  </a:moveTo>
                  <a:lnTo>
                    <a:pt x="3287" y="2382"/>
                  </a:lnTo>
                  <a:lnTo>
                    <a:pt x="6430" y="1953"/>
                  </a:lnTo>
                  <a:lnTo>
                    <a:pt x="6430" y="501"/>
                  </a:lnTo>
                  <a:lnTo>
                    <a:pt x="3287" y="1"/>
                  </a:lnTo>
                  <a:lnTo>
                    <a:pt x="24" y="501"/>
                  </a:lnTo>
                  <a:lnTo>
                    <a:pt x="24" y="1953"/>
                  </a:lnTo>
                  <a:close/>
                  <a:moveTo>
                    <a:pt x="1" y="19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5" name="Google Shape;4015;p47"/>
            <p:cNvSpPr/>
            <p:nvPr/>
          </p:nvSpPr>
          <p:spPr>
            <a:xfrm>
              <a:off x="3250975" y="4162162"/>
              <a:ext cx="215020" cy="177607"/>
            </a:xfrm>
            <a:custGeom>
              <a:avLst/>
              <a:gdLst/>
              <a:ahLst/>
              <a:cxnLst/>
              <a:rect l="l" t="t" r="r" b="b"/>
              <a:pathLst>
                <a:path w="6431" h="5312" extrusionOk="0">
                  <a:moveTo>
                    <a:pt x="1" y="4764"/>
                  </a:moveTo>
                  <a:lnTo>
                    <a:pt x="3287" y="5311"/>
                  </a:lnTo>
                  <a:lnTo>
                    <a:pt x="6430" y="4764"/>
                  </a:lnTo>
                  <a:lnTo>
                    <a:pt x="6430" y="668"/>
                  </a:lnTo>
                  <a:lnTo>
                    <a:pt x="3287" y="1"/>
                  </a:lnTo>
                  <a:lnTo>
                    <a:pt x="24" y="668"/>
                  </a:lnTo>
                  <a:lnTo>
                    <a:pt x="24" y="4764"/>
                  </a:lnTo>
                  <a:close/>
                  <a:moveTo>
                    <a:pt x="1" y="476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6" name="Google Shape;4016;p47"/>
            <p:cNvSpPr/>
            <p:nvPr/>
          </p:nvSpPr>
          <p:spPr>
            <a:xfrm>
              <a:off x="3250975" y="4092113"/>
              <a:ext cx="213416" cy="87600"/>
            </a:xfrm>
            <a:custGeom>
              <a:avLst/>
              <a:gdLst/>
              <a:ahLst/>
              <a:cxnLst/>
              <a:rect l="l" t="t" r="r" b="b"/>
              <a:pathLst>
                <a:path w="6383" h="2620" extrusionOk="0">
                  <a:moveTo>
                    <a:pt x="1" y="1858"/>
                  </a:moveTo>
                  <a:lnTo>
                    <a:pt x="3263" y="2620"/>
                  </a:lnTo>
                  <a:lnTo>
                    <a:pt x="6383" y="1858"/>
                  </a:lnTo>
                  <a:lnTo>
                    <a:pt x="6383" y="405"/>
                  </a:lnTo>
                  <a:lnTo>
                    <a:pt x="3239" y="0"/>
                  </a:lnTo>
                  <a:lnTo>
                    <a:pt x="1" y="405"/>
                  </a:lnTo>
                  <a:close/>
                  <a:moveTo>
                    <a:pt x="1" y="18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7" name="Google Shape;4017;p47"/>
            <p:cNvSpPr/>
            <p:nvPr/>
          </p:nvSpPr>
          <p:spPr>
            <a:xfrm>
              <a:off x="3235861" y="4400264"/>
              <a:ext cx="243674" cy="31095"/>
            </a:xfrm>
            <a:custGeom>
              <a:avLst/>
              <a:gdLst/>
              <a:ahLst/>
              <a:cxnLst/>
              <a:rect l="l" t="t" r="r" b="b"/>
              <a:pathLst>
                <a:path w="7288" h="930" extrusionOk="0">
                  <a:moveTo>
                    <a:pt x="214" y="96"/>
                  </a:moveTo>
                  <a:cubicBezTo>
                    <a:pt x="95" y="191"/>
                    <a:pt x="0" y="310"/>
                    <a:pt x="0" y="477"/>
                  </a:cubicBezTo>
                  <a:cubicBezTo>
                    <a:pt x="0" y="715"/>
                    <a:pt x="214" y="929"/>
                    <a:pt x="453" y="929"/>
                  </a:cubicBezTo>
                  <a:lnTo>
                    <a:pt x="6835" y="929"/>
                  </a:lnTo>
                  <a:cubicBezTo>
                    <a:pt x="7073" y="929"/>
                    <a:pt x="7287" y="715"/>
                    <a:pt x="7287" y="477"/>
                  </a:cubicBezTo>
                  <a:cubicBezTo>
                    <a:pt x="7287" y="334"/>
                    <a:pt x="7192" y="191"/>
                    <a:pt x="7073" y="96"/>
                  </a:cubicBezTo>
                  <a:cubicBezTo>
                    <a:pt x="7025" y="24"/>
                    <a:pt x="6930" y="0"/>
                    <a:pt x="6835" y="0"/>
                  </a:cubicBezTo>
                  <a:lnTo>
                    <a:pt x="453" y="0"/>
                  </a:lnTo>
                  <a:cubicBezTo>
                    <a:pt x="357" y="0"/>
                    <a:pt x="262" y="24"/>
                    <a:pt x="214" y="96"/>
                  </a:cubicBezTo>
                  <a:close/>
                  <a:moveTo>
                    <a:pt x="214" y="9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8" name="Google Shape;4018;p47"/>
            <p:cNvSpPr/>
            <p:nvPr/>
          </p:nvSpPr>
          <p:spPr>
            <a:xfrm>
              <a:off x="3235861" y="4321421"/>
              <a:ext cx="243674" cy="30292"/>
            </a:xfrm>
            <a:custGeom>
              <a:avLst/>
              <a:gdLst/>
              <a:ahLst/>
              <a:cxnLst/>
              <a:rect l="l" t="t" r="r" b="b"/>
              <a:pathLst>
                <a:path w="7288" h="906" extrusionOk="0">
                  <a:moveTo>
                    <a:pt x="453" y="906"/>
                  </a:moveTo>
                  <a:lnTo>
                    <a:pt x="6835" y="906"/>
                  </a:lnTo>
                  <a:cubicBezTo>
                    <a:pt x="7073" y="906"/>
                    <a:pt x="7287" y="691"/>
                    <a:pt x="7287" y="453"/>
                  </a:cubicBezTo>
                  <a:cubicBezTo>
                    <a:pt x="7287" y="215"/>
                    <a:pt x="7073" y="1"/>
                    <a:pt x="6835" y="1"/>
                  </a:cubicBezTo>
                  <a:lnTo>
                    <a:pt x="453" y="1"/>
                  </a:lnTo>
                  <a:cubicBezTo>
                    <a:pt x="214" y="1"/>
                    <a:pt x="0" y="215"/>
                    <a:pt x="0" y="453"/>
                  </a:cubicBezTo>
                  <a:cubicBezTo>
                    <a:pt x="0" y="691"/>
                    <a:pt x="214" y="906"/>
                    <a:pt x="453" y="906"/>
                  </a:cubicBezTo>
                  <a:close/>
                  <a:moveTo>
                    <a:pt x="453" y="90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19" name="Google Shape;4019;p47"/>
            <p:cNvSpPr/>
            <p:nvPr/>
          </p:nvSpPr>
          <p:spPr>
            <a:xfrm>
              <a:off x="3329016" y="4211548"/>
              <a:ext cx="58143" cy="83621"/>
            </a:xfrm>
            <a:custGeom>
              <a:avLst/>
              <a:gdLst/>
              <a:ahLst/>
              <a:cxnLst/>
              <a:rect l="l" t="t" r="r" b="b"/>
              <a:pathLst>
                <a:path w="1739" h="2501" extrusionOk="0">
                  <a:moveTo>
                    <a:pt x="0" y="1620"/>
                  </a:moveTo>
                  <a:cubicBezTo>
                    <a:pt x="0" y="2191"/>
                    <a:pt x="453" y="2501"/>
                    <a:pt x="858" y="2501"/>
                  </a:cubicBezTo>
                  <a:cubicBezTo>
                    <a:pt x="1310" y="2501"/>
                    <a:pt x="1739" y="2191"/>
                    <a:pt x="1739" y="1620"/>
                  </a:cubicBezTo>
                  <a:cubicBezTo>
                    <a:pt x="1739" y="1191"/>
                    <a:pt x="1167" y="429"/>
                    <a:pt x="929" y="72"/>
                  </a:cubicBezTo>
                  <a:cubicBezTo>
                    <a:pt x="858" y="0"/>
                    <a:pt x="834" y="0"/>
                    <a:pt x="786" y="72"/>
                  </a:cubicBezTo>
                  <a:cubicBezTo>
                    <a:pt x="572" y="429"/>
                    <a:pt x="0" y="1191"/>
                    <a:pt x="0" y="1620"/>
                  </a:cubicBezTo>
                  <a:close/>
                  <a:moveTo>
                    <a:pt x="0" y="16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0" name="Google Shape;4020;p47"/>
            <p:cNvSpPr/>
            <p:nvPr/>
          </p:nvSpPr>
          <p:spPr>
            <a:xfrm>
              <a:off x="3235861" y="4154205"/>
              <a:ext cx="243674" cy="30292"/>
            </a:xfrm>
            <a:custGeom>
              <a:avLst/>
              <a:gdLst/>
              <a:ahLst/>
              <a:cxnLst/>
              <a:rect l="l" t="t" r="r" b="b"/>
              <a:pathLst>
                <a:path w="7288" h="906" extrusionOk="0">
                  <a:moveTo>
                    <a:pt x="453" y="906"/>
                  </a:moveTo>
                  <a:lnTo>
                    <a:pt x="6835" y="906"/>
                  </a:lnTo>
                  <a:cubicBezTo>
                    <a:pt x="7073" y="906"/>
                    <a:pt x="7287" y="691"/>
                    <a:pt x="7287" y="453"/>
                  </a:cubicBezTo>
                  <a:cubicBezTo>
                    <a:pt x="7287" y="215"/>
                    <a:pt x="7073" y="1"/>
                    <a:pt x="6835" y="1"/>
                  </a:cubicBezTo>
                  <a:lnTo>
                    <a:pt x="453" y="1"/>
                  </a:lnTo>
                  <a:cubicBezTo>
                    <a:pt x="214" y="1"/>
                    <a:pt x="0" y="215"/>
                    <a:pt x="0" y="453"/>
                  </a:cubicBezTo>
                  <a:cubicBezTo>
                    <a:pt x="0" y="691"/>
                    <a:pt x="214" y="906"/>
                    <a:pt x="453" y="906"/>
                  </a:cubicBezTo>
                  <a:close/>
                  <a:moveTo>
                    <a:pt x="453" y="90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1" name="Google Shape;4021;p47"/>
            <p:cNvSpPr/>
            <p:nvPr/>
          </p:nvSpPr>
          <p:spPr>
            <a:xfrm>
              <a:off x="3235861" y="4076164"/>
              <a:ext cx="243674" cy="29490"/>
            </a:xfrm>
            <a:custGeom>
              <a:avLst/>
              <a:gdLst/>
              <a:ahLst/>
              <a:cxnLst/>
              <a:rect l="l" t="t" r="r" b="b"/>
              <a:pathLst>
                <a:path w="7288" h="882" extrusionOk="0">
                  <a:moveTo>
                    <a:pt x="453" y="882"/>
                  </a:moveTo>
                  <a:lnTo>
                    <a:pt x="6835" y="882"/>
                  </a:lnTo>
                  <a:cubicBezTo>
                    <a:pt x="7073" y="882"/>
                    <a:pt x="7287" y="668"/>
                    <a:pt x="7287" y="430"/>
                  </a:cubicBezTo>
                  <a:cubicBezTo>
                    <a:pt x="7287" y="191"/>
                    <a:pt x="7073" y="1"/>
                    <a:pt x="6835" y="1"/>
                  </a:cubicBezTo>
                  <a:lnTo>
                    <a:pt x="453" y="1"/>
                  </a:lnTo>
                  <a:cubicBezTo>
                    <a:pt x="214" y="1"/>
                    <a:pt x="0" y="191"/>
                    <a:pt x="0" y="430"/>
                  </a:cubicBezTo>
                  <a:cubicBezTo>
                    <a:pt x="0" y="668"/>
                    <a:pt x="214" y="882"/>
                    <a:pt x="453" y="882"/>
                  </a:cubicBezTo>
                  <a:close/>
                  <a:moveTo>
                    <a:pt x="453" y="88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2" name="Google Shape;4022;p47"/>
            <p:cNvSpPr/>
            <p:nvPr/>
          </p:nvSpPr>
          <p:spPr>
            <a:xfrm>
              <a:off x="3426952" y="4076164"/>
              <a:ext cx="53396" cy="29490"/>
            </a:xfrm>
            <a:custGeom>
              <a:avLst/>
              <a:gdLst/>
              <a:ahLst/>
              <a:cxnLst/>
              <a:rect l="l" t="t" r="r" b="b"/>
              <a:pathLst>
                <a:path w="1597" h="882" extrusionOk="0">
                  <a:moveTo>
                    <a:pt x="453" y="430"/>
                  </a:moveTo>
                  <a:cubicBezTo>
                    <a:pt x="453" y="668"/>
                    <a:pt x="239" y="882"/>
                    <a:pt x="1" y="882"/>
                  </a:cubicBezTo>
                  <a:lnTo>
                    <a:pt x="1167" y="882"/>
                  </a:lnTo>
                  <a:cubicBezTo>
                    <a:pt x="1406" y="882"/>
                    <a:pt x="1596" y="668"/>
                    <a:pt x="1596" y="430"/>
                  </a:cubicBezTo>
                  <a:cubicBezTo>
                    <a:pt x="1596" y="191"/>
                    <a:pt x="1406" y="1"/>
                    <a:pt x="1167" y="1"/>
                  </a:cubicBezTo>
                  <a:lnTo>
                    <a:pt x="1" y="1"/>
                  </a:lnTo>
                  <a:cubicBezTo>
                    <a:pt x="239" y="1"/>
                    <a:pt x="453" y="191"/>
                    <a:pt x="453" y="430"/>
                  </a:cubicBezTo>
                  <a:close/>
                  <a:moveTo>
                    <a:pt x="453" y="43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3" name="Google Shape;4023;p47"/>
            <p:cNvSpPr/>
            <p:nvPr/>
          </p:nvSpPr>
          <p:spPr>
            <a:xfrm>
              <a:off x="3426952" y="4105621"/>
              <a:ext cx="39052" cy="48614"/>
            </a:xfrm>
            <a:custGeom>
              <a:avLst/>
              <a:gdLst/>
              <a:ahLst/>
              <a:cxnLst/>
              <a:rect l="l" t="t" r="r" b="b"/>
              <a:pathLst>
                <a:path w="1168" h="1454" extrusionOk="0">
                  <a:moveTo>
                    <a:pt x="1" y="1"/>
                  </a:moveTo>
                  <a:lnTo>
                    <a:pt x="1167" y="1"/>
                  </a:lnTo>
                  <a:lnTo>
                    <a:pt x="1167" y="1454"/>
                  </a:lnTo>
                  <a:lnTo>
                    <a:pt x="1" y="1454"/>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4" name="Google Shape;4024;p47"/>
            <p:cNvSpPr/>
            <p:nvPr/>
          </p:nvSpPr>
          <p:spPr>
            <a:xfrm>
              <a:off x="3426952" y="4154205"/>
              <a:ext cx="53396" cy="30292"/>
            </a:xfrm>
            <a:custGeom>
              <a:avLst/>
              <a:gdLst/>
              <a:ahLst/>
              <a:cxnLst/>
              <a:rect l="l" t="t" r="r" b="b"/>
              <a:pathLst>
                <a:path w="1597" h="906" extrusionOk="0">
                  <a:moveTo>
                    <a:pt x="1596" y="453"/>
                  </a:moveTo>
                  <a:cubicBezTo>
                    <a:pt x="1596" y="215"/>
                    <a:pt x="1406" y="1"/>
                    <a:pt x="1167" y="1"/>
                  </a:cubicBezTo>
                  <a:lnTo>
                    <a:pt x="1" y="1"/>
                  </a:lnTo>
                  <a:cubicBezTo>
                    <a:pt x="239" y="1"/>
                    <a:pt x="453" y="215"/>
                    <a:pt x="453" y="453"/>
                  </a:cubicBezTo>
                  <a:cubicBezTo>
                    <a:pt x="453" y="691"/>
                    <a:pt x="239" y="906"/>
                    <a:pt x="1" y="906"/>
                  </a:cubicBezTo>
                  <a:lnTo>
                    <a:pt x="1167" y="906"/>
                  </a:lnTo>
                  <a:cubicBezTo>
                    <a:pt x="1406" y="906"/>
                    <a:pt x="1596" y="691"/>
                    <a:pt x="1596" y="453"/>
                  </a:cubicBezTo>
                  <a:close/>
                  <a:moveTo>
                    <a:pt x="1596" y="4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5" name="Google Shape;4025;p47"/>
            <p:cNvSpPr/>
            <p:nvPr/>
          </p:nvSpPr>
          <p:spPr>
            <a:xfrm>
              <a:off x="3426952" y="4185267"/>
              <a:ext cx="39052" cy="137786"/>
            </a:xfrm>
            <a:custGeom>
              <a:avLst/>
              <a:gdLst/>
              <a:ahLst/>
              <a:cxnLst/>
              <a:rect l="l" t="t" r="r" b="b"/>
              <a:pathLst>
                <a:path w="1168" h="4121" extrusionOk="0">
                  <a:moveTo>
                    <a:pt x="1167" y="2096"/>
                  </a:moveTo>
                  <a:lnTo>
                    <a:pt x="1167" y="0"/>
                  </a:lnTo>
                  <a:lnTo>
                    <a:pt x="1" y="0"/>
                  </a:lnTo>
                  <a:lnTo>
                    <a:pt x="1" y="4120"/>
                  </a:lnTo>
                  <a:lnTo>
                    <a:pt x="1167" y="4120"/>
                  </a:lnTo>
                  <a:close/>
                  <a:moveTo>
                    <a:pt x="1167" y="20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6" name="Google Shape;4026;p47"/>
            <p:cNvSpPr/>
            <p:nvPr/>
          </p:nvSpPr>
          <p:spPr>
            <a:xfrm>
              <a:off x="3426952" y="4321421"/>
              <a:ext cx="53396" cy="30292"/>
            </a:xfrm>
            <a:custGeom>
              <a:avLst/>
              <a:gdLst/>
              <a:ahLst/>
              <a:cxnLst/>
              <a:rect l="l" t="t" r="r" b="b"/>
              <a:pathLst>
                <a:path w="1597" h="906" extrusionOk="0">
                  <a:moveTo>
                    <a:pt x="1167" y="1"/>
                  </a:moveTo>
                  <a:lnTo>
                    <a:pt x="1" y="1"/>
                  </a:lnTo>
                  <a:cubicBezTo>
                    <a:pt x="239" y="1"/>
                    <a:pt x="453" y="215"/>
                    <a:pt x="453" y="453"/>
                  </a:cubicBezTo>
                  <a:cubicBezTo>
                    <a:pt x="453" y="691"/>
                    <a:pt x="239" y="906"/>
                    <a:pt x="1" y="906"/>
                  </a:cubicBezTo>
                  <a:lnTo>
                    <a:pt x="1167" y="906"/>
                  </a:lnTo>
                  <a:cubicBezTo>
                    <a:pt x="1406" y="906"/>
                    <a:pt x="1596" y="691"/>
                    <a:pt x="1596" y="453"/>
                  </a:cubicBezTo>
                  <a:cubicBezTo>
                    <a:pt x="1596" y="215"/>
                    <a:pt x="1406" y="1"/>
                    <a:pt x="1167" y="1"/>
                  </a:cubicBezTo>
                  <a:close/>
                  <a:moveTo>
                    <a:pt x="1167"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7" name="Google Shape;4027;p47"/>
            <p:cNvSpPr/>
            <p:nvPr/>
          </p:nvSpPr>
          <p:spPr>
            <a:xfrm>
              <a:off x="3426952" y="4351681"/>
              <a:ext cx="39052" cy="48614"/>
            </a:xfrm>
            <a:custGeom>
              <a:avLst/>
              <a:gdLst/>
              <a:ahLst/>
              <a:cxnLst/>
              <a:rect l="l" t="t" r="r" b="b"/>
              <a:pathLst>
                <a:path w="1168" h="1454" extrusionOk="0">
                  <a:moveTo>
                    <a:pt x="1" y="1"/>
                  </a:moveTo>
                  <a:lnTo>
                    <a:pt x="1167" y="1"/>
                  </a:lnTo>
                  <a:lnTo>
                    <a:pt x="1167" y="1453"/>
                  </a:lnTo>
                  <a:lnTo>
                    <a:pt x="1" y="1453"/>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8" name="Google Shape;4028;p47"/>
            <p:cNvSpPr/>
            <p:nvPr/>
          </p:nvSpPr>
          <p:spPr>
            <a:xfrm>
              <a:off x="3426952" y="4400264"/>
              <a:ext cx="53396" cy="31095"/>
            </a:xfrm>
            <a:custGeom>
              <a:avLst/>
              <a:gdLst/>
              <a:ahLst/>
              <a:cxnLst/>
              <a:rect l="l" t="t" r="r" b="b"/>
              <a:pathLst>
                <a:path w="1597" h="930" extrusionOk="0">
                  <a:moveTo>
                    <a:pt x="1167" y="0"/>
                  </a:moveTo>
                  <a:lnTo>
                    <a:pt x="1" y="0"/>
                  </a:lnTo>
                  <a:cubicBezTo>
                    <a:pt x="96" y="0"/>
                    <a:pt x="167" y="24"/>
                    <a:pt x="239" y="96"/>
                  </a:cubicBezTo>
                  <a:cubicBezTo>
                    <a:pt x="358" y="191"/>
                    <a:pt x="453" y="310"/>
                    <a:pt x="453" y="477"/>
                  </a:cubicBezTo>
                  <a:cubicBezTo>
                    <a:pt x="453" y="715"/>
                    <a:pt x="239" y="929"/>
                    <a:pt x="1" y="929"/>
                  </a:cubicBezTo>
                  <a:lnTo>
                    <a:pt x="1167" y="929"/>
                  </a:lnTo>
                  <a:cubicBezTo>
                    <a:pt x="1406" y="929"/>
                    <a:pt x="1596" y="715"/>
                    <a:pt x="1596" y="477"/>
                  </a:cubicBezTo>
                  <a:cubicBezTo>
                    <a:pt x="1596" y="334"/>
                    <a:pt x="1525" y="191"/>
                    <a:pt x="1406" y="96"/>
                  </a:cubicBezTo>
                  <a:cubicBezTo>
                    <a:pt x="1334" y="24"/>
                    <a:pt x="1239" y="0"/>
                    <a:pt x="1167" y="0"/>
                  </a:cubicBezTo>
                  <a:close/>
                  <a:moveTo>
                    <a:pt x="1167"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29" name="Google Shape;4029;p47"/>
            <p:cNvSpPr/>
            <p:nvPr/>
          </p:nvSpPr>
          <p:spPr>
            <a:xfrm>
              <a:off x="3346537" y="4211548"/>
              <a:ext cx="40624" cy="83621"/>
            </a:xfrm>
            <a:custGeom>
              <a:avLst/>
              <a:gdLst/>
              <a:ahLst/>
              <a:cxnLst/>
              <a:rect l="l" t="t" r="r" b="b"/>
              <a:pathLst>
                <a:path w="1215" h="2501" extrusionOk="0">
                  <a:moveTo>
                    <a:pt x="357" y="2501"/>
                  </a:moveTo>
                  <a:cubicBezTo>
                    <a:pt x="786" y="2501"/>
                    <a:pt x="1215" y="2191"/>
                    <a:pt x="1215" y="1620"/>
                  </a:cubicBezTo>
                  <a:cubicBezTo>
                    <a:pt x="1215" y="1191"/>
                    <a:pt x="643" y="429"/>
                    <a:pt x="405" y="72"/>
                  </a:cubicBezTo>
                  <a:cubicBezTo>
                    <a:pt x="357" y="0"/>
                    <a:pt x="310" y="0"/>
                    <a:pt x="262" y="72"/>
                  </a:cubicBezTo>
                  <a:cubicBezTo>
                    <a:pt x="191" y="167"/>
                    <a:pt x="119" y="310"/>
                    <a:pt x="0" y="477"/>
                  </a:cubicBezTo>
                  <a:cubicBezTo>
                    <a:pt x="238" y="858"/>
                    <a:pt x="524" y="1334"/>
                    <a:pt x="524" y="1667"/>
                  </a:cubicBezTo>
                  <a:cubicBezTo>
                    <a:pt x="524" y="2072"/>
                    <a:pt x="286" y="2334"/>
                    <a:pt x="0" y="2453"/>
                  </a:cubicBezTo>
                  <a:cubicBezTo>
                    <a:pt x="143" y="2453"/>
                    <a:pt x="238" y="2501"/>
                    <a:pt x="357" y="2501"/>
                  </a:cubicBezTo>
                  <a:close/>
                  <a:moveTo>
                    <a:pt x="357" y="25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0" name="Google Shape;4030;p47"/>
            <p:cNvSpPr/>
            <p:nvPr/>
          </p:nvSpPr>
          <p:spPr>
            <a:xfrm>
              <a:off x="3422170" y="4045135"/>
              <a:ext cx="24708" cy="31061"/>
            </a:xfrm>
            <a:custGeom>
              <a:avLst/>
              <a:gdLst/>
              <a:ahLst/>
              <a:cxnLst/>
              <a:rect l="l" t="t" r="r" b="b"/>
              <a:pathLst>
                <a:path w="739" h="929" extrusionOk="0">
                  <a:moveTo>
                    <a:pt x="120" y="119"/>
                  </a:moveTo>
                  <a:lnTo>
                    <a:pt x="120" y="929"/>
                  </a:lnTo>
                  <a:lnTo>
                    <a:pt x="739" y="929"/>
                  </a:lnTo>
                  <a:lnTo>
                    <a:pt x="739" y="119"/>
                  </a:lnTo>
                  <a:cubicBezTo>
                    <a:pt x="739" y="48"/>
                    <a:pt x="667" y="0"/>
                    <a:pt x="620" y="0"/>
                  </a:cubicBezTo>
                  <a:lnTo>
                    <a:pt x="1" y="0"/>
                  </a:lnTo>
                  <a:cubicBezTo>
                    <a:pt x="48" y="0"/>
                    <a:pt x="120" y="48"/>
                    <a:pt x="120" y="119"/>
                  </a:cubicBezTo>
                  <a:close/>
                  <a:moveTo>
                    <a:pt x="120" y="11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031" name="Google Shape;4031;p47"/>
          <p:cNvGrpSpPr/>
          <p:nvPr/>
        </p:nvGrpSpPr>
        <p:grpSpPr>
          <a:xfrm>
            <a:off x="4009314" y="4072987"/>
            <a:ext cx="398158" cy="329682"/>
            <a:chOff x="3977988" y="4072987"/>
            <a:chExt cx="398158" cy="329682"/>
          </a:xfrm>
        </p:grpSpPr>
        <p:sp>
          <p:nvSpPr>
            <p:cNvPr id="4032" name="Google Shape;4032;p47"/>
            <p:cNvSpPr/>
            <p:nvPr/>
          </p:nvSpPr>
          <p:spPr>
            <a:xfrm>
              <a:off x="4000257" y="4072987"/>
              <a:ext cx="12003" cy="75663"/>
            </a:xfrm>
            <a:custGeom>
              <a:avLst/>
              <a:gdLst/>
              <a:ahLst/>
              <a:cxnLst/>
              <a:rect l="l" t="t" r="r" b="b"/>
              <a:pathLst>
                <a:path w="359" h="2263" extrusionOk="0">
                  <a:moveTo>
                    <a:pt x="168" y="1"/>
                  </a:moveTo>
                  <a:cubicBezTo>
                    <a:pt x="96" y="1"/>
                    <a:pt x="1" y="96"/>
                    <a:pt x="1" y="167"/>
                  </a:cubicBezTo>
                  <a:lnTo>
                    <a:pt x="1" y="2072"/>
                  </a:lnTo>
                  <a:cubicBezTo>
                    <a:pt x="1" y="2168"/>
                    <a:pt x="96" y="2263"/>
                    <a:pt x="168" y="2263"/>
                  </a:cubicBezTo>
                  <a:cubicBezTo>
                    <a:pt x="287" y="2263"/>
                    <a:pt x="358" y="2168"/>
                    <a:pt x="358" y="2072"/>
                  </a:cubicBezTo>
                  <a:lnTo>
                    <a:pt x="358" y="167"/>
                  </a:lnTo>
                  <a:cubicBezTo>
                    <a:pt x="358" y="96"/>
                    <a:pt x="263" y="1"/>
                    <a:pt x="16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3" name="Google Shape;4033;p47"/>
            <p:cNvSpPr/>
            <p:nvPr/>
          </p:nvSpPr>
          <p:spPr>
            <a:xfrm>
              <a:off x="4032122" y="4100071"/>
              <a:ext cx="11970" cy="48581"/>
            </a:xfrm>
            <a:custGeom>
              <a:avLst/>
              <a:gdLst/>
              <a:ahLst/>
              <a:cxnLst/>
              <a:rect l="l" t="t" r="r" b="b"/>
              <a:pathLst>
                <a:path w="358" h="1453" extrusionOk="0">
                  <a:moveTo>
                    <a:pt x="167" y="0"/>
                  </a:moveTo>
                  <a:cubicBezTo>
                    <a:pt x="96" y="0"/>
                    <a:pt x="1" y="72"/>
                    <a:pt x="1" y="167"/>
                  </a:cubicBezTo>
                  <a:lnTo>
                    <a:pt x="1" y="1262"/>
                  </a:lnTo>
                  <a:cubicBezTo>
                    <a:pt x="1" y="1358"/>
                    <a:pt x="96" y="1453"/>
                    <a:pt x="167" y="1453"/>
                  </a:cubicBezTo>
                  <a:cubicBezTo>
                    <a:pt x="262" y="1453"/>
                    <a:pt x="334" y="1358"/>
                    <a:pt x="358" y="1262"/>
                  </a:cubicBezTo>
                  <a:lnTo>
                    <a:pt x="358" y="167"/>
                  </a:lnTo>
                  <a:cubicBezTo>
                    <a:pt x="358" y="72"/>
                    <a:pt x="262"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4" name="Google Shape;4034;p47"/>
            <p:cNvSpPr/>
            <p:nvPr/>
          </p:nvSpPr>
          <p:spPr>
            <a:xfrm>
              <a:off x="4130860" y="4170120"/>
              <a:ext cx="129026" cy="43031"/>
            </a:xfrm>
            <a:custGeom>
              <a:avLst/>
              <a:gdLst/>
              <a:ahLst/>
              <a:cxnLst/>
              <a:rect l="l" t="t" r="r" b="b"/>
              <a:pathLst>
                <a:path w="3859" h="1287" extrusionOk="0">
                  <a:moveTo>
                    <a:pt x="286" y="1"/>
                  </a:moveTo>
                  <a:cubicBezTo>
                    <a:pt x="143" y="1"/>
                    <a:pt x="1" y="120"/>
                    <a:pt x="1" y="311"/>
                  </a:cubicBezTo>
                  <a:lnTo>
                    <a:pt x="1" y="1120"/>
                  </a:lnTo>
                  <a:cubicBezTo>
                    <a:pt x="1" y="1192"/>
                    <a:pt x="72" y="1287"/>
                    <a:pt x="167" y="1287"/>
                  </a:cubicBezTo>
                  <a:cubicBezTo>
                    <a:pt x="262" y="1287"/>
                    <a:pt x="358" y="1192"/>
                    <a:pt x="358" y="1120"/>
                  </a:cubicBezTo>
                  <a:lnTo>
                    <a:pt x="358" y="358"/>
                  </a:lnTo>
                  <a:lnTo>
                    <a:pt x="1739" y="358"/>
                  </a:lnTo>
                  <a:lnTo>
                    <a:pt x="1739" y="1120"/>
                  </a:lnTo>
                  <a:cubicBezTo>
                    <a:pt x="1739" y="1192"/>
                    <a:pt x="1834" y="1287"/>
                    <a:pt x="1929" y="1287"/>
                  </a:cubicBezTo>
                  <a:cubicBezTo>
                    <a:pt x="2025" y="1287"/>
                    <a:pt x="2096" y="1192"/>
                    <a:pt x="2096" y="1120"/>
                  </a:cubicBezTo>
                  <a:lnTo>
                    <a:pt x="2096" y="358"/>
                  </a:lnTo>
                  <a:lnTo>
                    <a:pt x="3501" y="358"/>
                  </a:lnTo>
                  <a:lnTo>
                    <a:pt x="3501" y="1120"/>
                  </a:lnTo>
                  <a:cubicBezTo>
                    <a:pt x="3501" y="1192"/>
                    <a:pt x="3597" y="1287"/>
                    <a:pt x="3692" y="1287"/>
                  </a:cubicBezTo>
                  <a:cubicBezTo>
                    <a:pt x="3763" y="1287"/>
                    <a:pt x="3858" y="1192"/>
                    <a:pt x="3858" y="1120"/>
                  </a:cubicBezTo>
                  <a:lnTo>
                    <a:pt x="3858" y="311"/>
                  </a:lnTo>
                  <a:cubicBezTo>
                    <a:pt x="3835" y="120"/>
                    <a:pt x="3716" y="1"/>
                    <a:pt x="3525"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5" name="Google Shape;4035;p47"/>
            <p:cNvSpPr/>
            <p:nvPr/>
          </p:nvSpPr>
          <p:spPr>
            <a:xfrm>
              <a:off x="4216057" y="4207569"/>
              <a:ext cx="66134" cy="61320"/>
            </a:xfrm>
            <a:custGeom>
              <a:avLst/>
              <a:gdLst/>
              <a:ahLst/>
              <a:cxnLst/>
              <a:rect l="l" t="t" r="r" b="b"/>
              <a:pathLst>
                <a:path w="1978" h="1834" extrusionOk="0">
                  <a:moveTo>
                    <a:pt x="239" y="619"/>
                  </a:moveTo>
                  <a:lnTo>
                    <a:pt x="1" y="1096"/>
                  </a:lnTo>
                  <a:lnTo>
                    <a:pt x="1025" y="1834"/>
                  </a:lnTo>
                  <a:lnTo>
                    <a:pt x="1977" y="1262"/>
                  </a:lnTo>
                  <a:lnTo>
                    <a:pt x="1977" y="643"/>
                  </a:lnTo>
                  <a:cubicBezTo>
                    <a:pt x="1977" y="286"/>
                    <a:pt x="1668" y="24"/>
                    <a:pt x="1334" y="24"/>
                  </a:cubicBezTo>
                  <a:lnTo>
                    <a:pt x="858" y="24"/>
                  </a:lnTo>
                  <a:cubicBezTo>
                    <a:pt x="548" y="0"/>
                    <a:pt x="239" y="286"/>
                    <a:pt x="239" y="619"/>
                  </a:cubicBezTo>
                  <a:close/>
                  <a:moveTo>
                    <a:pt x="239" y="61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6" name="Google Shape;4036;p47"/>
            <p:cNvSpPr/>
            <p:nvPr/>
          </p:nvSpPr>
          <p:spPr>
            <a:xfrm>
              <a:off x="4159516" y="4208372"/>
              <a:ext cx="64530" cy="54967"/>
            </a:xfrm>
            <a:custGeom>
              <a:avLst/>
              <a:gdLst/>
              <a:ahLst/>
              <a:cxnLst/>
              <a:rect l="l" t="t" r="r" b="b"/>
              <a:pathLst>
                <a:path w="1930" h="1644" extrusionOk="0">
                  <a:moveTo>
                    <a:pt x="1930" y="1238"/>
                  </a:moveTo>
                  <a:lnTo>
                    <a:pt x="1930" y="619"/>
                  </a:lnTo>
                  <a:cubicBezTo>
                    <a:pt x="1930" y="262"/>
                    <a:pt x="1644" y="0"/>
                    <a:pt x="1311" y="0"/>
                  </a:cubicBezTo>
                  <a:lnTo>
                    <a:pt x="834" y="0"/>
                  </a:lnTo>
                  <a:cubicBezTo>
                    <a:pt x="477" y="0"/>
                    <a:pt x="191" y="286"/>
                    <a:pt x="191" y="619"/>
                  </a:cubicBezTo>
                  <a:lnTo>
                    <a:pt x="1" y="929"/>
                  </a:lnTo>
                  <a:lnTo>
                    <a:pt x="191" y="1238"/>
                  </a:lnTo>
                  <a:lnTo>
                    <a:pt x="1096" y="1643"/>
                  </a:lnTo>
                  <a:close/>
                  <a:moveTo>
                    <a:pt x="1930" y="123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7" name="Google Shape;4037;p47"/>
            <p:cNvSpPr/>
            <p:nvPr/>
          </p:nvSpPr>
          <p:spPr>
            <a:xfrm>
              <a:off x="4108558" y="4208372"/>
              <a:ext cx="58177" cy="54967"/>
            </a:xfrm>
            <a:custGeom>
              <a:avLst/>
              <a:gdLst/>
              <a:ahLst/>
              <a:cxnLst/>
              <a:rect l="l" t="t" r="r" b="b"/>
              <a:pathLst>
                <a:path w="1740" h="1644" extrusionOk="0">
                  <a:moveTo>
                    <a:pt x="1739" y="1238"/>
                  </a:moveTo>
                  <a:lnTo>
                    <a:pt x="1739" y="619"/>
                  </a:lnTo>
                  <a:cubicBezTo>
                    <a:pt x="1739" y="262"/>
                    <a:pt x="1430" y="0"/>
                    <a:pt x="1096" y="0"/>
                  </a:cubicBezTo>
                  <a:lnTo>
                    <a:pt x="620" y="0"/>
                  </a:lnTo>
                  <a:cubicBezTo>
                    <a:pt x="263" y="0"/>
                    <a:pt x="1" y="286"/>
                    <a:pt x="1" y="619"/>
                  </a:cubicBezTo>
                  <a:lnTo>
                    <a:pt x="1" y="1238"/>
                  </a:lnTo>
                  <a:lnTo>
                    <a:pt x="929" y="1643"/>
                  </a:lnTo>
                  <a:close/>
                  <a:moveTo>
                    <a:pt x="1739" y="123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8" name="Google Shape;4038;p47"/>
            <p:cNvSpPr/>
            <p:nvPr/>
          </p:nvSpPr>
          <p:spPr>
            <a:xfrm>
              <a:off x="3989925" y="4142268"/>
              <a:ext cx="117858" cy="127421"/>
            </a:xfrm>
            <a:custGeom>
              <a:avLst/>
              <a:gdLst/>
              <a:ahLst/>
              <a:cxnLst/>
              <a:rect l="l" t="t" r="r" b="b"/>
              <a:pathLst>
                <a:path w="3525" h="3811" extrusionOk="0">
                  <a:moveTo>
                    <a:pt x="3525" y="3215"/>
                  </a:moveTo>
                  <a:cubicBezTo>
                    <a:pt x="2620" y="810"/>
                    <a:pt x="2810" y="1310"/>
                    <a:pt x="2358" y="120"/>
                  </a:cubicBezTo>
                  <a:cubicBezTo>
                    <a:pt x="2334" y="72"/>
                    <a:pt x="2310" y="0"/>
                    <a:pt x="2239" y="0"/>
                  </a:cubicBezTo>
                  <a:lnTo>
                    <a:pt x="119" y="0"/>
                  </a:lnTo>
                  <a:cubicBezTo>
                    <a:pt x="72" y="0"/>
                    <a:pt x="0" y="72"/>
                    <a:pt x="0" y="120"/>
                  </a:cubicBezTo>
                  <a:lnTo>
                    <a:pt x="0" y="3215"/>
                  </a:lnTo>
                  <a:lnTo>
                    <a:pt x="1977" y="3811"/>
                  </a:lnTo>
                  <a:close/>
                  <a:moveTo>
                    <a:pt x="3525" y="321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39" name="Google Shape;4039;p47"/>
            <p:cNvSpPr/>
            <p:nvPr/>
          </p:nvSpPr>
          <p:spPr>
            <a:xfrm>
              <a:off x="3977988" y="4219506"/>
              <a:ext cx="387779" cy="115484"/>
            </a:xfrm>
            <a:custGeom>
              <a:avLst/>
              <a:gdLst/>
              <a:ahLst/>
              <a:cxnLst/>
              <a:rect l="l" t="t" r="r" b="b"/>
              <a:pathLst>
                <a:path w="11598" h="3454" extrusionOk="0">
                  <a:moveTo>
                    <a:pt x="881" y="3168"/>
                  </a:moveTo>
                  <a:lnTo>
                    <a:pt x="5882" y="3454"/>
                  </a:lnTo>
                  <a:lnTo>
                    <a:pt x="10836" y="3168"/>
                  </a:lnTo>
                  <a:lnTo>
                    <a:pt x="11383" y="2215"/>
                  </a:lnTo>
                  <a:cubicBezTo>
                    <a:pt x="11526" y="1929"/>
                    <a:pt x="11598" y="1929"/>
                    <a:pt x="11598" y="1620"/>
                  </a:cubicBezTo>
                  <a:lnTo>
                    <a:pt x="11598" y="191"/>
                  </a:lnTo>
                  <a:cubicBezTo>
                    <a:pt x="11598" y="72"/>
                    <a:pt x="11503" y="0"/>
                    <a:pt x="11383" y="0"/>
                  </a:cubicBezTo>
                  <a:lnTo>
                    <a:pt x="10169" y="0"/>
                  </a:lnTo>
                  <a:cubicBezTo>
                    <a:pt x="10097" y="0"/>
                    <a:pt x="10074" y="0"/>
                    <a:pt x="10050" y="48"/>
                  </a:cubicBezTo>
                  <a:lnTo>
                    <a:pt x="9145" y="882"/>
                  </a:lnTo>
                  <a:lnTo>
                    <a:pt x="429" y="882"/>
                  </a:lnTo>
                  <a:lnTo>
                    <a:pt x="238" y="882"/>
                  </a:lnTo>
                  <a:cubicBezTo>
                    <a:pt x="48" y="882"/>
                    <a:pt x="0" y="1024"/>
                    <a:pt x="72" y="1191"/>
                  </a:cubicBezTo>
                  <a:close/>
                  <a:moveTo>
                    <a:pt x="881" y="316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0" name="Google Shape;4040;p47"/>
            <p:cNvSpPr/>
            <p:nvPr/>
          </p:nvSpPr>
          <p:spPr>
            <a:xfrm>
              <a:off x="4314795" y="4217901"/>
              <a:ext cx="49417" cy="106725"/>
            </a:xfrm>
            <a:custGeom>
              <a:avLst/>
              <a:gdLst/>
              <a:ahLst/>
              <a:cxnLst/>
              <a:rect l="l" t="t" r="r" b="b"/>
              <a:pathLst>
                <a:path w="1478" h="3192" extrusionOk="0">
                  <a:moveTo>
                    <a:pt x="739" y="1644"/>
                  </a:moveTo>
                  <a:cubicBezTo>
                    <a:pt x="739" y="1954"/>
                    <a:pt x="715" y="1954"/>
                    <a:pt x="525" y="2239"/>
                  </a:cubicBezTo>
                  <a:lnTo>
                    <a:pt x="1" y="3192"/>
                  </a:lnTo>
                  <a:lnTo>
                    <a:pt x="739" y="3192"/>
                  </a:lnTo>
                  <a:lnTo>
                    <a:pt x="1287" y="2239"/>
                  </a:lnTo>
                  <a:cubicBezTo>
                    <a:pt x="1430" y="1954"/>
                    <a:pt x="1477" y="1954"/>
                    <a:pt x="1477" y="1644"/>
                  </a:cubicBezTo>
                  <a:lnTo>
                    <a:pt x="1477" y="215"/>
                  </a:lnTo>
                  <a:cubicBezTo>
                    <a:pt x="1477" y="96"/>
                    <a:pt x="1406" y="1"/>
                    <a:pt x="1287" y="1"/>
                  </a:cubicBezTo>
                  <a:lnTo>
                    <a:pt x="525" y="1"/>
                  </a:lnTo>
                  <a:cubicBezTo>
                    <a:pt x="644" y="1"/>
                    <a:pt x="739" y="96"/>
                    <a:pt x="739" y="215"/>
                  </a:cubicBezTo>
                  <a:close/>
                  <a:moveTo>
                    <a:pt x="739" y="164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1" name="Google Shape;4041;p47"/>
            <p:cNvSpPr/>
            <p:nvPr/>
          </p:nvSpPr>
          <p:spPr>
            <a:xfrm>
              <a:off x="4044861" y="4142268"/>
              <a:ext cx="36678" cy="35876"/>
            </a:xfrm>
            <a:custGeom>
              <a:avLst/>
              <a:gdLst/>
              <a:ahLst/>
              <a:cxnLst/>
              <a:rect l="l" t="t" r="r" b="b"/>
              <a:pathLst>
                <a:path w="1097" h="1073" extrusionOk="0">
                  <a:moveTo>
                    <a:pt x="477" y="1072"/>
                  </a:moveTo>
                  <a:lnTo>
                    <a:pt x="1096" y="1072"/>
                  </a:lnTo>
                  <a:lnTo>
                    <a:pt x="739" y="120"/>
                  </a:lnTo>
                  <a:cubicBezTo>
                    <a:pt x="715" y="72"/>
                    <a:pt x="691" y="0"/>
                    <a:pt x="620" y="0"/>
                  </a:cubicBezTo>
                  <a:lnTo>
                    <a:pt x="1" y="0"/>
                  </a:lnTo>
                  <a:cubicBezTo>
                    <a:pt x="72" y="0"/>
                    <a:pt x="96" y="72"/>
                    <a:pt x="120" y="120"/>
                  </a:cubicBezTo>
                  <a:close/>
                  <a:moveTo>
                    <a:pt x="477" y="10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2" name="Google Shape;4042;p47"/>
            <p:cNvSpPr/>
            <p:nvPr/>
          </p:nvSpPr>
          <p:spPr>
            <a:xfrm>
              <a:off x="4073516" y="4213922"/>
              <a:ext cx="34271" cy="35876"/>
            </a:xfrm>
            <a:custGeom>
              <a:avLst/>
              <a:gdLst/>
              <a:ahLst/>
              <a:cxnLst/>
              <a:rect l="l" t="t" r="r" b="b"/>
              <a:pathLst>
                <a:path w="1025" h="1073" extrusionOk="0">
                  <a:moveTo>
                    <a:pt x="644" y="1"/>
                  </a:moveTo>
                  <a:lnTo>
                    <a:pt x="1" y="1"/>
                  </a:lnTo>
                  <a:lnTo>
                    <a:pt x="406" y="1072"/>
                  </a:lnTo>
                  <a:lnTo>
                    <a:pt x="1025" y="1072"/>
                  </a:lnTo>
                  <a:close/>
                  <a:moveTo>
                    <a:pt x="644"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3" name="Google Shape;4043;p47"/>
            <p:cNvSpPr/>
            <p:nvPr/>
          </p:nvSpPr>
          <p:spPr>
            <a:xfrm>
              <a:off x="4005841" y="4325399"/>
              <a:ext cx="333648" cy="69311"/>
            </a:xfrm>
            <a:custGeom>
              <a:avLst/>
              <a:gdLst/>
              <a:ahLst/>
              <a:cxnLst/>
              <a:rect l="l" t="t" r="r" b="b"/>
              <a:pathLst>
                <a:path w="9979" h="2073" extrusionOk="0">
                  <a:moveTo>
                    <a:pt x="9241" y="1"/>
                  </a:moveTo>
                  <a:lnTo>
                    <a:pt x="1" y="1"/>
                  </a:lnTo>
                  <a:lnTo>
                    <a:pt x="405" y="953"/>
                  </a:lnTo>
                  <a:cubicBezTo>
                    <a:pt x="1239" y="2073"/>
                    <a:pt x="8312" y="1596"/>
                    <a:pt x="9050" y="1382"/>
                  </a:cubicBezTo>
                  <a:cubicBezTo>
                    <a:pt x="9169" y="1358"/>
                    <a:pt x="9264" y="1263"/>
                    <a:pt x="9360" y="1168"/>
                  </a:cubicBezTo>
                  <a:lnTo>
                    <a:pt x="9979" y="48"/>
                  </a:lnTo>
                  <a:lnTo>
                    <a:pt x="9241" y="48"/>
                  </a:lnTo>
                  <a:close/>
                  <a:moveTo>
                    <a:pt x="9241"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4" name="Google Shape;4044;p47"/>
            <p:cNvSpPr/>
            <p:nvPr/>
          </p:nvSpPr>
          <p:spPr>
            <a:xfrm>
              <a:off x="4219233" y="4351681"/>
              <a:ext cx="156108" cy="49417"/>
            </a:xfrm>
            <a:custGeom>
              <a:avLst/>
              <a:gdLst/>
              <a:ahLst/>
              <a:cxnLst/>
              <a:rect l="l" t="t" r="r" b="b"/>
              <a:pathLst>
                <a:path w="4669" h="1478" extrusionOk="0">
                  <a:moveTo>
                    <a:pt x="2716" y="263"/>
                  </a:moveTo>
                  <a:cubicBezTo>
                    <a:pt x="1787" y="1"/>
                    <a:pt x="715" y="691"/>
                    <a:pt x="1" y="358"/>
                  </a:cubicBezTo>
                  <a:cubicBezTo>
                    <a:pt x="144" y="739"/>
                    <a:pt x="430" y="1310"/>
                    <a:pt x="1382" y="1477"/>
                  </a:cubicBezTo>
                  <a:lnTo>
                    <a:pt x="4049" y="1477"/>
                  </a:lnTo>
                  <a:lnTo>
                    <a:pt x="4049" y="1477"/>
                  </a:lnTo>
                  <a:cubicBezTo>
                    <a:pt x="4669" y="1477"/>
                    <a:pt x="3954" y="715"/>
                    <a:pt x="2930" y="358"/>
                  </a:cubicBezTo>
                  <a:cubicBezTo>
                    <a:pt x="2882" y="334"/>
                    <a:pt x="2787" y="286"/>
                    <a:pt x="2716" y="263"/>
                  </a:cubicBezTo>
                  <a:close/>
                  <a:moveTo>
                    <a:pt x="2716" y="26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5" name="Google Shape;4045;p47"/>
            <p:cNvSpPr/>
            <p:nvPr/>
          </p:nvSpPr>
          <p:spPr>
            <a:xfrm>
              <a:off x="4270224" y="4356462"/>
              <a:ext cx="105922" cy="44636"/>
            </a:xfrm>
            <a:custGeom>
              <a:avLst/>
              <a:gdLst/>
              <a:ahLst/>
              <a:cxnLst/>
              <a:rect l="l" t="t" r="r" b="b"/>
              <a:pathLst>
                <a:path w="3168" h="1335" extrusionOk="0">
                  <a:moveTo>
                    <a:pt x="191" y="215"/>
                  </a:moveTo>
                  <a:cubicBezTo>
                    <a:pt x="1215" y="596"/>
                    <a:pt x="1929" y="1334"/>
                    <a:pt x="1310" y="1334"/>
                  </a:cubicBezTo>
                  <a:lnTo>
                    <a:pt x="2548" y="1334"/>
                  </a:lnTo>
                  <a:lnTo>
                    <a:pt x="2548" y="1334"/>
                  </a:lnTo>
                  <a:cubicBezTo>
                    <a:pt x="3167" y="1334"/>
                    <a:pt x="2453" y="572"/>
                    <a:pt x="1453" y="215"/>
                  </a:cubicBezTo>
                  <a:lnTo>
                    <a:pt x="1191" y="120"/>
                  </a:lnTo>
                  <a:cubicBezTo>
                    <a:pt x="786" y="1"/>
                    <a:pt x="381" y="72"/>
                    <a:pt x="0" y="143"/>
                  </a:cubicBezTo>
                  <a:cubicBezTo>
                    <a:pt x="48" y="191"/>
                    <a:pt x="143" y="191"/>
                    <a:pt x="191" y="215"/>
                  </a:cubicBezTo>
                  <a:close/>
                  <a:moveTo>
                    <a:pt x="191" y="2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6" name="Google Shape;4046;p47"/>
            <p:cNvSpPr/>
            <p:nvPr/>
          </p:nvSpPr>
          <p:spPr>
            <a:xfrm>
              <a:off x="4296472" y="4325399"/>
              <a:ext cx="43031" cy="38250"/>
            </a:xfrm>
            <a:custGeom>
              <a:avLst/>
              <a:gdLst/>
              <a:ahLst/>
              <a:cxnLst/>
              <a:rect l="l" t="t" r="r" b="b"/>
              <a:pathLst>
                <a:path w="1287" h="1144" extrusionOk="0">
                  <a:moveTo>
                    <a:pt x="549" y="1"/>
                  </a:moveTo>
                  <a:lnTo>
                    <a:pt x="1" y="1001"/>
                  </a:lnTo>
                  <a:cubicBezTo>
                    <a:pt x="168" y="1001"/>
                    <a:pt x="263" y="1025"/>
                    <a:pt x="406" y="1049"/>
                  </a:cubicBezTo>
                  <a:lnTo>
                    <a:pt x="668" y="1144"/>
                  </a:lnTo>
                  <a:lnTo>
                    <a:pt x="1287" y="1"/>
                  </a:lnTo>
                  <a:close/>
                  <a:moveTo>
                    <a:pt x="549"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7" name="Google Shape;4047;p47"/>
            <p:cNvSpPr/>
            <p:nvPr/>
          </p:nvSpPr>
          <p:spPr>
            <a:xfrm>
              <a:off x="4087058" y="4275245"/>
              <a:ext cx="25511" cy="25511"/>
            </a:xfrm>
            <a:custGeom>
              <a:avLst/>
              <a:gdLst/>
              <a:ahLst/>
              <a:cxnLst/>
              <a:rect l="l" t="t" r="r" b="b"/>
              <a:pathLst>
                <a:path w="763" h="763" extrusionOk="0">
                  <a:moveTo>
                    <a:pt x="763" y="381"/>
                  </a:moveTo>
                  <a:cubicBezTo>
                    <a:pt x="763" y="167"/>
                    <a:pt x="596" y="0"/>
                    <a:pt x="382" y="0"/>
                  </a:cubicBezTo>
                  <a:cubicBezTo>
                    <a:pt x="167" y="0"/>
                    <a:pt x="1" y="167"/>
                    <a:pt x="1" y="381"/>
                  </a:cubicBezTo>
                  <a:cubicBezTo>
                    <a:pt x="1" y="596"/>
                    <a:pt x="167" y="763"/>
                    <a:pt x="382" y="763"/>
                  </a:cubicBezTo>
                  <a:cubicBezTo>
                    <a:pt x="596" y="763"/>
                    <a:pt x="763" y="596"/>
                    <a:pt x="763" y="381"/>
                  </a:cubicBezTo>
                  <a:close/>
                  <a:moveTo>
                    <a:pt x="763" y="38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8" name="Google Shape;4048;p47"/>
            <p:cNvSpPr/>
            <p:nvPr/>
          </p:nvSpPr>
          <p:spPr>
            <a:xfrm>
              <a:off x="4040080" y="4275245"/>
              <a:ext cx="25511" cy="25511"/>
            </a:xfrm>
            <a:custGeom>
              <a:avLst/>
              <a:gdLst/>
              <a:ahLst/>
              <a:cxnLst/>
              <a:rect l="l" t="t" r="r" b="b"/>
              <a:pathLst>
                <a:path w="763" h="763" extrusionOk="0">
                  <a:moveTo>
                    <a:pt x="763" y="381"/>
                  </a:moveTo>
                  <a:cubicBezTo>
                    <a:pt x="763" y="167"/>
                    <a:pt x="596" y="0"/>
                    <a:pt x="382" y="0"/>
                  </a:cubicBezTo>
                  <a:cubicBezTo>
                    <a:pt x="167" y="0"/>
                    <a:pt x="1" y="167"/>
                    <a:pt x="1" y="381"/>
                  </a:cubicBezTo>
                  <a:cubicBezTo>
                    <a:pt x="1" y="596"/>
                    <a:pt x="167" y="763"/>
                    <a:pt x="382" y="763"/>
                  </a:cubicBezTo>
                  <a:cubicBezTo>
                    <a:pt x="596" y="763"/>
                    <a:pt x="763" y="596"/>
                    <a:pt x="763" y="381"/>
                  </a:cubicBezTo>
                  <a:close/>
                  <a:moveTo>
                    <a:pt x="763" y="38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49" name="Google Shape;4049;p47"/>
            <p:cNvSpPr/>
            <p:nvPr/>
          </p:nvSpPr>
          <p:spPr>
            <a:xfrm>
              <a:off x="4243943" y="4207569"/>
              <a:ext cx="38250" cy="41426"/>
            </a:xfrm>
            <a:custGeom>
              <a:avLst/>
              <a:gdLst/>
              <a:ahLst/>
              <a:cxnLst/>
              <a:rect l="l" t="t" r="r" b="b"/>
              <a:pathLst>
                <a:path w="1144" h="1239" extrusionOk="0">
                  <a:moveTo>
                    <a:pt x="0" y="0"/>
                  </a:moveTo>
                  <a:cubicBezTo>
                    <a:pt x="334" y="24"/>
                    <a:pt x="596" y="286"/>
                    <a:pt x="596" y="619"/>
                  </a:cubicBezTo>
                  <a:lnTo>
                    <a:pt x="596" y="1239"/>
                  </a:lnTo>
                  <a:lnTo>
                    <a:pt x="1143" y="1239"/>
                  </a:lnTo>
                  <a:lnTo>
                    <a:pt x="1143" y="619"/>
                  </a:lnTo>
                  <a:cubicBezTo>
                    <a:pt x="1143" y="262"/>
                    <a:pt x="834" y="0"/>
                    <a:pt x="500" y="0"/>
                  </a:cubicBezTo>
                  <a:lnTo>
                    <a:pt x="24" y="0"/>
                  </a:lnTo>
                  <a:close/>
                  <a:moveTo>
                    <a:pt x="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0" name="Google Shape;4050;p47"/>
            <p:cNvSpPr/>
            <p:nvPr/>
          </p:nvSpPr>
          <p:spPr>
            <a:xfrm>
              <a:off x="4186599" y="4207569"/>
              <a:ext cx="37447" cy="41426"/>
            </a:xfrm>
            <a:custGeom>
              <a:avLst/>
              <a:gdLst/>
              <a:ahLst/>
              <a:cxnLst/>
              <a:rect l="l" t="t" r="r" b="b"/>
              <a:pathLst>
                <a:path w="1120" h="1239" extrusionOk="0">
                  <a:moveTo>
                    <a:pt x="1" y="0"/>
                  </a:moveTo>
                  <a:cubicBezTo>
                    <a:pt x="310" y="24"/>
                    <a:pt x="596" y="286"/>
                    <a:pt x="596" y="619"/>
                  </a:cubicBezTo>
                  <a:lnTo>
                    <a:pt x="596" y="1239"/>
                  </a:lnTo>
                  <a:lnTo>
                    <a:pt x="1120" y="1239"/>
                  </a:lnTo>
                  <a:lnTo>
                    <a:pt x="1120" y="619"/>
                  </a:lnTo>
                  <a:cubicBezTo>
                    <a:pt x="1120" y="262"/>
                    <a:pt x="834" y="0"/>
                    <a:pt x="501" y="0"/>
                  </a:cubicBezTo>
                  <a:lnTo>
                    <a:pt x="24" y="0"/>
                  </a:lnTo>
                  <a:close/>
                  <a:moveTo>
                    <a:pt x="1"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1" name="Google Shape;4051;p47"/>
            <p:cNvSpPr/>
            <p:nvPr/>
          </p:nvSpPr>
          <p:spPr>
            <a:xfrm>
              <a:off x="4127684" y="4207569"/>
              <a:ext cx="37447" cy="41426"/>
            </a:xfrm>
            <a:custGeom>
              <a:avLst/>
              <a:gdLst/>
              <a:ahLst/>
              <a:cxnLst/>
              <a:rect l="l" t="t" r="r" b="b"/>
              <a:pathLst>
                <a:path w="1120" h="1239" extrusionOk="0">
                  <a:moveTo>
                    <a:pt x="0" y="0"/>
                  </a:moveTo>
                  <a:cubicBezTo>
                    <a:pt x="334" y="24"/>
                    <a:pt x="596" y="286"/>
                    <a:pt x="596" y="619"/>
                  </a:cubicBezTo>
                  <a:lnTo>
                    <a:pt x="596" y="1239"/>
                  </a:lnTo>
                  <a:lnTo>
                    <a:pt x="1120" y="1239"/>
                  </a:lnTo>
                  <a:lnTo>
                    <a:pt x="1120" y="619"/>
                  </a:lnTo>
                  <a:cubicBezTo>
                    <a:pt x="1120" y="262"/>
                    <a:pt x="834" y="0"/>
                    <a:pt x="500" y="0"/>
                  </a:cubicBezTo>
                  <a:lnTo>
                    <a:pt x="24" y="0"/>
                  </a:lnTo>
                  <a:close/>
                  <a:moveTo>
                    <a:pt x="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2" name="Google Shape;4052;p47"/>
            <p:cNvSpPr/>
            <p:nvPr/>
          </p:nvSpPr>
          <p:spPr>
            <a:xfrm>
              <a:off x="4048038" y="4275245"/>
              <a:ext cx="17553" cy="25511"/>
            </a:xfrm>
            <a:custGeom>
              <a:avLst/>
              <a:gdLst/>
              <a:ahLst/>
              <a:cxnLst/>
              <a:rect l="l" t="t" r="r" b="b"/>
              <a:pathLst>
                <a:path w="525" h="763" extrusionOk="0">
                  <a:moveTo>
                    <a:pt x="1" y="24"/>
                  </a:moveTo>
                  <a:cubicBezTo>
                    <a:pt x="120" y="72"/>
                    <a:pt x="239" y="239"/>
                    <a:pt x="239" y="381"/>
                  </a:cubicBezTo>
                  <a:cubicBezTo>
                    <a:pt x="239" y="524"/>
                    <a:pt x="144" y="667"/>
                    <a:pt x="1" y="739"/>
                  </a:cubicBezTo>
                  <a:cubicBezTo>
                    <a:pt x="48" y="763"/>
                    <a:pt x="96" y="763"/>
                    <a:pt x="144" y="763"/>
                  </a:cubicBezTo>
                  <a:cubicBezTo>
                    <a:pt x="358" y="763"/>
                    <a:pt x="525" y="596"/>
                    <a:pt x="525" y="381"/>
                  </a:cubicBezTo>
                  <a:cubicBezTo>
                    <a:pt x="525" y="167"/>
                    <a:pt x="358" y="0"/>
                    <a:pt x="144" y="0"/>
                  </a:cubicBezTo>
                  <a:cubicBezTo>
                    <a:pt x="96" y="0"/>
                    <a:pt x="48" y="0"/>
                    <a:pt x="1" y="24"/>
                  </a:cubicBezTo>
                  <a:close/>
                  <a:moveTo>
                    <a:pt x="1" y="2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3" name="Google Shape;4053;p47"/>
            <p:cNvSpPr/>
            <p:nvPr/>
          </p:nvSpPr>
          <p:spPr>
            <a:xfrm>
              <a:off x="4095016" y="4275245"/>
              <a:ext cx="17553" cy="25511"/>
            </a:xfrm>
            <a:custGeom>
              <a:avLst/>
              <a:gdLst/>
              <a:ahLst/>
              <a:cxnLst/>
              <a:rect l="l" t="t" r="r" b="b"/>
              <a:pathLst>
                <a:path w="525" h="763" extrusionOk="0">
                  <a:moveTo>
                    <a:pt x="1" y="24"/>
                  </a:moveTo>
                  <a:cubicBezTo>
                    <a:pt x="120" y="72"/>
                    <a:pt x="239" y="239"/>
                    <a:pt x="239" y="381"/>
                  </a:cubicBezTo>
                  <a:cubicBezTo>
                    <a:pt x="239" y="524"/>
                    <a:pt x="144" y="667"/>
                    <a:pt x="1" y="739"/>
                  </a:cubicBezTo>
                  <a:cubicBezTo>
                    <a:pt x="49" y="763"/>
                    <a:pt x="72" y="763"/>
                    <a:pt x="144" y="763"/>
                  </a:cubicBezTo>
                  <a:cubicBezTo>
                    <a:pt x="358" y="763"/>
                    <a:pt x="525" y="596"/>
                    <a:pt x="525" y="381"/>
                  </a:cubicBezTo>
                  <a:cubicBezTo>
                    <a:pt x="525" y="167"/>
                    <a:pt x="358" y="0"/>
                    <a:pt x="144" y="0"/>
                  </a:cubicBezTo>
                  <a:cubicBezTo>
                    <a:pt x="72" y="0"/>
                    <a:pt x="25" y="0"/>
                    <a:pt x="1" y="24"/>
                  </a:cubicBezTo>
                  <a:close/>
                  <a:moveTo>
                    <a:pt x="1" y="2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4" name="Google Shape;4054;p47"/>
            <p:cNvSpPr/>
            <p:nvPr/>
          </p:nvSpPr>
          <p:spPr>
            <a:xfrm>
              <a:off x="4080705" y="4268089"/>
              <a:ext cx="38250" cy="37447"/>
            </a:xfrm>
            <a:custGeom>
              <a:avLst/>
              <a:gdLst/>
              <a:ahLst/>
              <a:cxnLst/>
              <a:rect l="l" t="t" r="r" b="b"/>
              <a:pathLst>
                <a:path w="1144" h="1120" extrusionOk="0">
                  <a:moveTo>
                    <a:pt x="572" y="381"/>
                  </a:moveTo>
                  <a:cubicBezTo>
                    <a:pt x="691" y="381"/>
                    <a:pt x="786" y="476"/>
                    <a:pt x="786" y="595"/>
                  </a:cubicBezTo>
                  <a:cubicBezTo>
                    <a:pt x="786" y="715"/>
                    <a:pt x="691" y="810"/>
                    <a:pt x="572" y="810"/>
                  </a:cubicBezTo>
                  <a:cubicBezTo>
                    <a:pt x="453" y="810"/>
                    <a:pt x="357" y="715"/>
                    <a:pt x="357" y="595"/>
                  </a:cubicBezTo>
                  <a:cubicBezTo>
                    <a:pt x="357" y="476"/>
                    <a:pt x="453" y="381"/>
                    <a:pt x="572" y="381"/>
                  </a:cubicBezTo>
                  <a:close/>
                  <a:moveTo>
                    <a:pt x="572" y="0"/>
                  </a:moveTo>
                  <a:cubicBezTo>
                    <a:pt x="238" y="0"/>
                    <a:pt x="0" y="262"/>
                    <a:pt x="0" y="572"/>
                  </a:cubicBezTo>
                  <a:cubicBezTo>
                    <a:pt x="0" y="881"/>
                    <a:pt x="262" y="1119"/>
                    <a:pt x="572" y="1119"/>
                  </a:cubicBezTo>
                  <a:cubicBezTo>
                    <a:pt x="858" y="1119"/>
                    <a:pt x="1143" y="881"/>
                    <a:pt x="1143" y="572"/>
                  </a:cubicBezTo>
                  <a:cubicBezTo>
                    <a:pt x="1143" y="238"/>
                    <a:pt x="858" y="0"/>
                    <a:pt x="57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5" name="Google Shape;4055;p47"/>
            <p:cNvSpPr/>
            <p:nvPr/>
          </p:nvSpPr>
          <p:spPr>
            <a:xfrm>
              <a:off x="4033727" y="4268089"/>
              <a:ext cx="38250" cy="37447"/>
            </a:xfrm>
            <a:custGeom>
              <a:avLst/>
              <a:gdLst/>
              <a:ahLst/>
              <a:cxnLst/>
              <a:rect l="l" t="t" r="r" b="b"/>
              <a:pathLst>
                <a:path w="1144" h="1120" extrusionOk="0">
                  <a:moveTo>
                    <a:pt x="572" y="381"/>
                  </a:moveTo>
                  <a:cubicBezTo>
                    <a:pt x="691" y="381"/>
                    <a:pt x="786" y="476"/>
                    <a:pt x="786" y="595"/>
                  </a:cubicBezTo>
                  <a:cubicBezTo>
                    <a:pt x="786" y="715"/>
                    <a:pt x="691" y="810"/>
                    <a:pt x="572" y="810"/>
                  </a:cubicBezTo>
                  <a:cubicBezTo>
                    <a:pt x="453" y="810"/>
                    <a:pt x="357" y="715"/>
                    <a:pt x="357" y="595"/>
                  </a:cubicBezTo>
                  <a:cubicBezTo>
                    <a:pt x="357" y="476"/>
                    <a:pt x="453" y="381"/>
                    <a:pt x="572" y="381"/>
                  </a:cubicBezTo>
                  <a:close/>
                  <a:moveTo>
                    <a:pt x="572" y="0"/>
                  </a:moveTo>
                  <a:cubicBezTo>
                    <a:pt x="238" y="0"/>
                    <a:pt x="0" y="262"/>
                    <a:pt x="0" y="572"/>
                  </a:cubicBezTo>
                  <a:cubicBezTo>
                    <a:pt x="0" y="881"/>
                    <a:pt x="286" y="1119"/>
                    <a:pt x="572" y="1119"/>
                  </a:cubicBezTo>
                  <a:cubicBezTo>
                    <a:pt x="905" y="1119"/>
                    <a:pt x="1143" y="881"/>
                    <a:pt x="1143" y="572"/>
                  </a:cubicBezTo>
                  <a:cubicBezTo>
                    <a:pt x="1143" y="238"/>
                    <a:pt x="881" y="0"/>
                    <a:pt x="57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6" name="Google Shape;4056;p47"/>
            <p:cNvSpPr/>
            <p:nvPr/>
          </p:nvSpPr>
          <p:spPr>
            <a:xfrm>
              <a:off x="3977988" y="4350878"/>
              <a:ext cx="289046" cy="51791"/>
            </a:xfrm>
            <a:custGeom>
              <a:avLst/>
              <a:gdLst/>
              <a:ahLst/>
              <a:cxnLst/>
              <a:rect l="l" t="t" r="r" b="b"/>
              <a:pathLst>
                <a:path w="8645" h="1549" extrusionOk="0">
                  <a:moveTo>
                    <a:pt x="8645" y="1549"/>
                  </a:moveTo>
                  <a:cubicBezTo>
                    <a:pt x="8335" y="1334"/>
                    <a:pt x="7978" y="763"/>
                    <a:pt x="7240" y="406"/>
                  </a:cubicBezTo>
                  <a:cubicBezTo>
                    <a:pt x="6644" y="144"/>
                    <a:pt x="5787" y="1"/>
                    <a:pt x="4477" y="239"/>
                  </a:cubicBezTo>
                  <a:cubicBezTo>
                    <a:pt x="2429" y="644"/>
                    <a:pt x="2120" y="48"/>
                    <a:pt x="1262" y="191"/>
                  </a:cubicBezTo>
                  <a:cubicBezTo>
                    <a:pt x="1119" y="239"/>
                    <a:pt x="953" y="263"/>
                    <a:pt x="810" y="310"/>
                  </a:cubicBezTo>
                  <a:cubicBezTo>
                    <a:pt x="214" y="549"/>
                    <a:pt x="48" y="1263"/>
                    <a:pt x="0" y="1477"/>
                  </a:cubicBezTo>
                  <a:cubicBezTo>
                    <a:pt x="0" y="1501"/>
                    <a:pt x="48" y="1525"/>
                    <a:pt x="72" y="1525"/>
                  </a:cubicBezTo>
                  <a:lnTo>
                    <a:pt x="8645" y="1525"/>
                  </a:lnTo>
                  <a:close/>
                  <a:moveTo>
                    <a:pt x="8645" y="1549"/>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7" name="Google Shape;4057;p47"/>
            <p:cNvSpPr/>
            <p:nvPr/>
          </p:nvSpPr>
          <p:spPr>
            <a:xfrm>
              <a:off x="4017009" y="4177309"/>
              <a:ext cx="77268" cy="36645"/>
            </a:xfrm>
            <a:custGeom>
              <a:avLst/>
              <a:gdLst/>
              <a:ahLst/>
              <a:cxnLst/>
              <a:rect l="l" t="t" r="r" b="b"/>
              <a:pathLst>
                <a:path w="2311" h="1096" extrusionOk="0">
                  <a:moveTo>
                    <a:pt x="1167" y="24"/>
                  </a:moveTo>
                  <a:lnTo>
                    <a:pt x="524" y="24"/>
                  </a:lnTo>
                  <a:cubicBezTo>
                    <a:pt x="238" y="24"/>
                    <a:pt x="0" y="262"/>
                    <a:pt x="0" y="572"/>
                  </a:cubicBezTo>
                  <a:cubicBezTo>
                    <a:pt x="0" y="858"/>
                    <a:pt x="238" y="1096"/>
                    <a:pt x="524" y="1096"/>
                  </a:cubicBezTo>
                  <a:lnTo>
                    <a:pt x="2310" y="1096"/>
                  </a:lnTo>
                  <a:lnTo>
                    <a:pt x="1905" y="0"/>
                  </a:lnTo>
                  <a:lnTo>
                    <a:pt x="1167" y="0"/>
                  </a:lnTo>
                  <a:close/>
                  <a:moveTo>
                    <a:pt x="1167" y="2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8" name="Google Shape;4058;p47"/>
            <p:cNvSpPr/>
            <p:nvPr/>
          </p:nvSpPr>
          <p:spPr>
            <a:xfrm>
              <a:off x="4060008" y="4178112"/>
              <a:ext cx="34271" cy="37447"/>
            </a:xfrm>
            <a:custGeom>
              <a:avLst/>
              <a:gdLst/>
              <a:ahLst/>
              <a:cxnLst/>
              <a:rect l="l" t="t" r="r" b="b"/>
              <a:pathLst>
                <a:path w="1025" h="1120" extrusionOk="0">
                  <a:moveTo>
                    <a:pt x="619" y="0"/>
                  </a:moveTo>
                  <a:lnTo>
                    <a:pt x="0" y="0"/>
                  </a:lnTo>
                  <a:lnTo>
                    <a:pt x="405" y="1119"/>
                  </a:lnTo>
                  <a:lnTo>
                    <a:pt x="1024" y="1119"/>
                  </a:lnTo>
                  <a:close/>
                  <a:moveTo>
                    <a:pt x="619"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59" name="Google Shape;4059;p47"/>
            <p:cNvSpPr/>
            <p:nvPr/>
          </p:nvSpPr>
          <p:spPr>
            <a:xfrm>
              <a:off x="4012227" y="4171725"/>
              <a:ext cx="89205" cy="47010"/>
            </a:xfrm>
            <a:custGeom>
              <a:avLst/>
              <a:gdLst/>
              <a:ahLst/>
              <a:cxnLst/>
              <a:rect l="l" t="t" r="r" b="b"/>
              <a:pathLst>
                <a:path w="2668" h="1406" extrusionOk="0">
                  <a:moveTo>
                    <a:pt x="881" y="382"/>
                  </a:moveTo>
                  <a:lnTo>
                    <a:pt x="881" y="1120"/>
                  </a:lnTo>
                  <a:lnTo>
                    <a:pt x="643" y="1120"/>
                  </a:lnTo>
                  <a:cubicBezTo>
                    <a:pt x="476" y="1096"/>
                    <a:pt x="286" y="953"/>
                    <a:pt x="286" y="739"/>
                  </a:cubicBezTo>
                  <a:cubicBezTo>
                    <a:pt x="286" y="524"/>
                    <a:pt x="476" y="382"/>
                    <a:pt x="643" y="382"/>
                  </a:cubicBezTo>
                  <a:close/>
                  <a:moveTo>
                    <a:pt x="715" y="1"/>
                  </a:moveTo>
                  <a:cubicBezTo>
                    <a:pt x="334" y="1"/>
                    <a:pt x="0" y="310"/>
                    <a:pt x="0" y="691"/>
                  </a:cubicBezTo>
                  <a:cubicBezTo>
                    <a:pt x="0" y="1096"/>
                    <a:pt x="334" y="1406"/>
                    <a:pt x="715" y="1406"/>
                  </a:cubicBezTo>
                  <a:lnTo>
                    <a:pt x="2501" y="1406"/>
                  </a:lnTo>
                  <a:cubicBezTo>
                    <a:pt x="2596" y="1406"/>
                    <a:pt x="2667" y="1334"/>
                    <a:pt x="2667" y="1239"/>
                  </a:cubicBezTo>
                  <a:cubicBezTo>
                    <a:pt x="2644" y="1191"/>
                    <a:pt x="2548" y="1096"/>
                    <a:pt x="2477" y="1096"/>
                  </a:cubicBezTo>
                  <a:lnTo>
                    <a:pt x="1286" y="1096"/>
                  </a:lnTo>
                  <a:lnTo>
                    <a:pt x="1286" y="358"/>
                  </a:lnTo>
                  <a:lnTo>
                    <a:pt x="2072" y="358"/>
                  </a:lnTo>
                  <a:cubicBezTo>
                    <a:pt x="2167" y="358"/>
                    <a:pt x="2263" y="263"/>
                    <a:pt x="2263" y="167"/>
                  </a:cubicBezTo>
                  <a:cubicBezTo>
                    <a:pt x="2263" y="72"/>
                    <a:pt x="2167" y="1"/>
                    <a:pt x="207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0" name="Google Shape;4060;p47"/>
            <p:cNvSpPr/>
            <p:nvPr/>
          </p:nvSpPr>
          <p:spPr>
            <a:xfrm>
              <a:off x="4148381" y="4351681"/>
              <a:ext cx="118661" cy="50988"/>
            </a:xfrm>
            <a:custGeom>
              <a:avLst/>
              <a:gdLst/>
              <a:ahLst/>
              <a:cxnLst/>
              <a:rect l="l" t="t" r="r" b="b"/>
              <a:pathLst>
                <a:path w="3549" h="1525" extrusionOk="0">
                  <a:moveTo>
                    <a:pt x="905" y="382"/>
                  </a:moveTo>
                  <a:cubicBezTo>
                    <a:pt x="1667" y="739"/>
                    <a:pt x="2001" y="1310"/>
                    <a:pt x="2287" y="1525"/>
                  </a:cubicBezTo>
                  <a:lnTo>
                    <a:pt x="3096" y="1525"/>
                  </a:lnTo>
                  <a:lnTo>
                    <a:pt x="3549" y="1525"/>
                  </a:lnTo>
                  <a:cubicBezTo>
                    <a:pt x="3239" y="1310"/>
                    <a:pt x="2882" y="739"/>
                    <a:pt x="2144" y="382"/>
                  </a:cubicBezTo>
                  <a:cubicBezTo>
                    <a:pt x="1644" y="144"/>
                    <a:pt x="953" y="1"/>
                    <a:pt x="0" y="120"/>
                  </a:cubicBezTo>
                  <a:cubicBezTo>
                    <a:pt x="358" y="167"/>
                    <a:pt x="667" y="263"/>
                    <a:pt x="905" y="382"/>
                  </a:cubicBezTo>
                  <a:close/>
                  <a:moveTo>
                    <a:pt x="905" y="382"/>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061" name="Google Shape;4061;p47"/>
          <p:cNvGrpSpPr/>
          <p:nvPr/>
        </p:nvGrpSpPr>
        <p:grpSpPr>
          <a:xfrm>
            <a:off x="4745290" y="4130331"/>
            <a:ext cx="387830" cy="214225"/>
            <a:chOff x="4790164" y="4130331"/>
            <a:chExt cx="387830" cy="214225"/>
          </a:xfrm>
        </p:grpSpPr>
        <p:sp>
          <p:nvSpPr>
            <p:cNvPr id="4062" name="Google Shape;4062;p47"/>
            <p:cNvSpPr/>
            <p:nvPr/>
          </p:nvSpPr>
          <p:spPr>
            <a:xfrm>
              <a:off x="4853894" y="4131902"/>
              <a:ext cx="53362" cy="34271"/>
            </a:xfrm>
            <a:custGeom>
              <a:avLst/>
              <a:gdLst/>
              <a:ahLst/>
              <a:cxnLst/>
              <a:rect l="l" t="t" r="r" b="b"/>
              <a:pathLst>
                <a:path w="1596" h="1025" extrusionOk="0">
                  <a:moveTo>
                    <a:pt x="0" y="739"/>
                  </a:moveTo>
                  <a:lnTo>
                    <a:pt x="786" y="1025"/>
                  </a:lnTo>
                  <a:lnTo>
                    <a:pt x="1596" y="739"/>
                  </a:lnTo>
                  <a:lnTo>
                    <a:pt x="1596" y="191"/>
                  </a:lnTo>
                  <a:cubicBezTo>
                    <a:pt x="1596" y="72"/>
                    <a:pt x="1500" y="1"/>
                    <a:pt x="1381" y="1"/>
                  </a:cubicBezTo>
                  <a:lnTo>
                    <a:pt x="214" y="1"/>
                  </a:lnTo>
                  <a:cubicBezTo>
                    <a:pt x="95" y="1"/>
                    <a:pt x="0" y="72"/>
                    <a:pt x="0" y="191"/>
                  </a:cubicBezTo>
                  <a:lnTo>
                    <a:pt x="0" y="739"/>
                  </a:lnTo>
                  <a:close/>
                  <a:moveTo>
                    <a:pt x="0" y="7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3" name="Google Shape;4063;p47"/>
            <p:cNvSpPr/>
            <p:nvPr/>
          </p:nvSpPr>
          <p:spPr>
            <a:xfrm>
              <a:off x="5042611" y="4168549"/>
              <a:ext cx="128223" cy="148117"/>
            </a:xfrm>
            <a:custGeom>
              <a:avLst/>
              <a:gdLst/>
              <a:ahLst/>
              <a:cxnLst/>
              <a:rect l="l" t="t" r="r" b="b"/>
              <a:pathLst>
                <a:path w="3835" h="4430" extrusionOk="0">
                  <a:moveTo>
                    <a:pt x="24" y="2620"/>
                  </a:moveTo>
                  <a:lnTo>
                    <a:pt x="24" y="4430"/>
                  </a:lnTo>
                  <a:lnTo>
                    <a:pt x="3739" y="4430"/>
                  </a:lnTo>
                  <a:cubicBezTo>
                    <a:pt x="3810" y="4430"/>
                    <a:pt x="3834" y="4406"/>
                    <a:pt x="3834" y="4335"/>
                  </a:cubicBezTo>
                  <a:lnTo>
                    <a:pt x="3834" y="2263"/>
                  </a:lnTo>
                  <a:cubicBezTo>
                    <a:pt x="3834" y="2239"/>
                    <a:pt x="3787" y="2191"/>
                    <a:pt x="3763" y="2144"/>
                  </a:cubicBezTo>
                  <a:lnTo>
                    <a:pt x="2763" y="858"/>
                  </a:lnTo>
                  <a:lnTo>
                    <a:pt x="2167" y="119"/>
                  </a:lnTo>
                  <a:cubicBezTo>
                    <a:pt x="2072" y="0"/>
                    <a:pt x="2072" y="24"/>
                    <a:pt x="1929" y="24"/>
                  </a:cubicBezTo>
                  <a:lnTo>
                    <a:pt x="72" y="24"/>
                  </a:lnTo>
                  <a:cubicBezTo>
                    <a:pt x="24" y="24"/>
                    <a:pt x="0" y="48"/>
                    <a:pt x="0" y="119"/>
                  </a:cubicBezTo>
                  <a:lnTo>
                    <a:pt x="0" y="2620"/>
                  </a:lnTo>
                  <a:close/>
                  <a:moveTo>
                    <a:pt x="24" y="262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4" name="Google Shape;4064;p47"/>
            <p:cNvSpPr/>
            <p:nvPr/>
          </p:nvSpPr>
          <p:spPr>
            <a:xfrm>
              <a:off x="5079224" y="4196401"/>
              <a:ext cx="90809" cy="43031"/>
            </a:xfrm>
            <a:custGeom>
              <a:avLst/>
              <a:gdLst/>
              <a:ahLst/>
              <a:cxnLst/>
              <a:rect l="l" t="t" r="r" b="b"/>
              <a:pathLst>
                <a:path w="2716" h="1287" extrusionOk="0">
                  <a:moveTo>
                    <a:pt x="1" y="144"/>
                  </a:moveTo>
                  <a:lnTo>
                    <a:pt x="1" y="1168"/>
                  </a:lnTo>
                  <a:cubicBezTo>
                    <a:pt x="1" y="1215"/>
                    <a:pt x="48" y="1287"/>
                    <a:pt x="143" y="1287"/>
                  </a:cubicBezTo>
                  <a:lnTo>
                    <a:pt x="2715" y="1287"/>
                  </a:lnTo>
                  <a:cubicBezTo>
                    <a:pt x="2668" y="1239"/>
                    <a:pt x="2668" y="1215"/>
                    <a:pt x="2644" y="1192"/>
                  </a:cubicBezTo>
                  <a:lnTo>
                    <a:pt x="1691" y="1"/>
                  </a:lnTo>
                  <a:lnTo>
                    <a:pt x="143" y="1"/>
                  </a:lnTo>
                  <a:cubicBezTo>
                    <a:pt x="48" y="25"/>
                    <a:pt x="1" y="96"/>
                    <a:pt x="1" y="144"/>
                  </a:cubicBezTo>
                  <a:close/>
                  <a:moveTo>
                    <a:pt x="1" y="14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5" name="Google Shape;4065;p47"/>
            <p:cNvSpPr/>
            <p:nvPr/>
          </p:nvSpPr>
          <p:spPr>
            <a:xfrm>
              <a:off x="5046590" y="4147852"/>
              <a:ext cx="61320" cy="21532"/>
            </a:xfrm>
            <a:custGeom>
              <a:avLst/>
              <a:gdLst/>
              <a:ahLst/>
              <a:cxnLst/>
              <a:rect l="l" t="t" r="r" b="b"/>
              <a:pathLst>
                <a:path w="1834" h="644" extrusionOk="0">
                  <a:moveTo>
                    <a:pt x="0" y="643"/>
                  </a:moveTo>
                  <a:lnTo>
                    <a:pt x="1834" y="643"/>
                  </a:lnTo>
                  <a:lnTo>
                    <a:pt x="1572" y="191"/>
                  </a:lnTo>
                  <a:cubicBezTo>
                    <a:pt x="1477" y="48"/>
                    <a:pt x="1381" y="0"/>
                    <a:pt x="1215" y="0"/>
                  </a:cubicBezTo>
                  <a:lnTo>
                    <a:pt x="143" y="0"/>
                  </a:lnTo>
                  <a:cubicBezTo>
                    <a:pt x="48" y="0"/>
                    <a:pt x="0" y="48"/>
                    <a:pt x="0" y="143"/>
                  </a:cubicBezTo>
                  <a:close/>
                  <a:moveTo>
                    <a:pt x="0" y="6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6" name="Google Shape;4066;p47"/>
            <p:cNvSpPr/>
            <p:nvPr/>
          </p:nvSpPr>
          <p:spPr>
            <a:xfrm>
              <a:off x="5079224" y="4284808"/>
              <a:ext cx="55770" cy="55770"/>
            </a:xfrm>
            <a:custGeom>
              <a:avLst/>
              <a:gdLst/>
              <a:ahLst/>
              <a:cxnLst/>
              <a:rect l="l" t="t" r="r" b="b"/>
              <a:pathLst>
                <a:path w="1668" h="1668" extrusionOk="0">
                  <a:moveTo>
                    <a:pt x="1" y="929"/>
                  </a:moveTo>
                  <a:cubicBezTo>
                    <a:pt x="48" y="1334"/>
                    <a:pt x="405" y="1667"/>
                    <a:pt x="834" y="1667"/>
                  </a:cubicBezTo>
                  <a:cubicBezTo>
                    <a:pt x="1239" y="1667"/>
                    <a:pt x="1596" y="1334"/>
                    <a:pt x="1668" y="929"/>
                  </a:cubicBezTo>
                  <a:lnTo>
                    <a:pt x="1668" y="834"/>
                  </a:lnTo>
                  <a:cubicBezTo>
                    <a:pt x="1668" y="357"/>
                    <a:pt x="1287" y="0"/>
                    <a:pt x="834" y="0"/>
                  </a:cubicBezTo>
                  <a:cubicBezTo>
                    <a:pt x="358" y="0"/>
                    <a:pt x="1" y="381"/>
                    <a:pt x="1" y="834"/>
                  </a:cubicBezTo>
                  <a:close/>
                  <a:moveTo>
                    <a:pt x="1"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7" name="Google Shape;4067;p47"/>
            <p:cNvSpPr/>
            <p:nvPr/>
          </p:nvSpPr>
          <p:spPr>
            <a:xfrm>
              <a:off x="5091963" y="4168549"/>
              <a:ext cx="44636" cy="28687"/>
            </a:xfrm>
            <a:custGeom>
              <a:avLst/>
              <a:gdLst/>
              <a:ahLst/>
              <a:cxnLst/>
              <a:rect l="l" t="t" r="r" b="b"/>
              <a:pathLst>
                <a:path w="1335" h="858" extrusionOk="0">
                  <a:moveTo>
                    <a:pt x="143" y="119"/>
                  </a:moveTo>
                  <a:lnTo>
                    <a:pt x="739" y="858"/>
                  </a:lnTo>
                  <a:lnTo>
                    <a:pt x="1334" y="858"/>
                  </a:lnTo>
                  <a:lnTo>
                    <a:pt x="739" y="119"/>
                  </a:lnTo>
                  <a:cubicBezTo>
                    <a:pt x="667" y="0"/>
                    <a:pt x="667" y="24"/>
                    <a:pt x="501" y="24"/>
                  </a:cubicBezTo>
                  <a:lnTo>
                    <a:pt x="1" y="24"/>
                  </a:lnTo>
                  <a:cubicBezTo>
                    <a:pt x="72" y="24"/>
                    <a:pt x="96" y="24"/>
                    <a:pt x="143" y="119"/>
                  </a:cubicBezTo>
                  <a:close/>
                  <a:moveTo>
                    <a:pt x="143" y="11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8" name="Google Shape;4068;p47"/>
            <p:cNvSpPr/>
            <p:nvPr/>
          </p:nvSpPr>
          <p:spPr>
            <a:xfrm>
              <a:off x="5115871" y="4197204"/>
              <a:ext cx="53362" cy="43031"/>
            </a:xfrm>
            <a:custGeom>
              <a:avLst/>
              <a:gdLst/>
              <a:ahLst/>
              <a:cxnLst/>
              <a:rect l="l" t="t" r="r" b="b"/>
              <a:pathLst>
                <a:path w="1596" h="1287" extrusionOk="0">
                  <a:moveTo>
                    <a:pt x="595" y="1"/>
                  </a:moveTo>
                  <a:lnTo>
                    <a:pt x="0" y="1"/>
                  </a:lnTo>
                  <a:lnTo>
                    <a:pt x="1000" y="1287"/>
                  </a:lnTo>
                  <a:lnTo>
                    <a:pt x="1596" y="1287"/>
                  </a:lnTo>
                  <a:lnTo>
                    <a:pt x="619" y="24"/>
                  </a:lnTo>
                  <a:close/>
                  <a:moveTo>
                    <a:pt x="595"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69" name="Google Shape;4069;p47"/>
            <p:cNvSpPr/>
            <p:nvPr/>
          </p:nvSpPr>
          <p:spPr>
            <a:xfrm>
              <a:off x="5148505" y="4240203"/>
              <a:ext cx="23137" cy="76466"/>
            </a:xfrm>
            <a:custGeom>
              <a:avLst/>
              <a:gdLst/>
              <a:ahLst/>
              <a:cxnLst/>
              <a:rect l="l" t="t" r="r" b="b"/>
              <a:pathLst>
                <a:path w="692" h="2287" extrusionOk="0">
                  <a:moveTo>
                    <a:pt x="620" y="1"/>
                  </a:moveTo>
                  <a:lnTo>
                    <a:pt x="24" y="1"/>
                  </a:lnTo>
                  <a:cubicBezTo>
                    <a:pt x="72" y="48"/>
                    <a:pt x="96" y="96"/>
                    <a:pt x="96" y="120"/>
                  </a:cubicBezTo>
                  <a:lnTo>
                    <a:pt x="96" y="2192"/>
                  </a:lnTo>
                  <a:cubicBezTo>
                    <a:pt x="96" y="2263"/>
                    <a:pt x="24" y="2287"/>
                    <a:pt x="0" y="2287"/>
                  </a:cubicBezTo>
                  <a:lnTo>
                    <a:pt x="596" y="2287"/>
                  </a:lnTo>
                  <a:cubicBezTo>
                    <a:pt x="667" y="2287"/>
                    <a:pt x="691" y="2263"/>
                    <a:pt x="691" y="2192"/>
                  </a:cubicBezTo>
                  <a:lnTo>
                    <a:pt x="691" y="120"/>
                  </a:lnTo>
                  <a:cubicBezTo>
                    <a:pt x="691" y="48"/>
                    <a:pt x="667" y="24"/>
                    <a:pt x="620" y="1"/>
                  </a:cubicBezTo>
                  <a:close/>
                  <a:moveTo>
                    <a:pt x="620"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0" name="Google Shape;4070;p47"/>
            <p:cNvSpPr/>
            <p:nvPr/>
          </p:nvSpPr>
          <p:spPr>
            <a:xfrm>
              <a:off x="5071266" y="4146247"/>
              <a:ext cx="36645" cy="22335"/>
            </a:xfrm>
            <a:custGeom>
              <a:avLst/>
              <a:gdLst/>
              <a:ahLst/>
              <a:cxnLst/>
              <a:rect l="l" t="t" r="r" b="b"/>
              <a:pathLst>
                <a:path w="1096" h="668" extrusionOk="0">
                  <a:moveTo>
                    <a:pt x="358" y="215"/>
                  </a:moveTo>
                  <a:lnTo>
                    <a:pt x="620" y="667"/>
                  </a:lnTo>
                  <a:lnTo>
                    <a:pt x="1096" y="667"/>
                  </a:lnTo>
                  <a:lnTo>
                    <a:pt x="834" y="215"/>
                  </a:lnTo>
                  <a:cubicBezTo>
                    <a:pt x="739" y="72"/>
                    <a:pt x="643" y="1"/>
                    <a:pt x="477" y="1"/>
                  </a:cubicBezTo>
                  <a:lnTo>
                    <a:pt x="0" y="1"/>
                  </a:lnTo>
                  <a:cubicBezTo>
                    <a:pt x="167" y="1"/>
                    <a:pt x="239" y="72"/>
                    <a:pt x="358" y="215"/>
                  </a:cubicBezTo>
                  <a:close/>
                  <a:moveTo>
                    <a:pt x="358" y="21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1" name="Google Shape;4071;p47"/>
            <p:cNvSpPr/>
            <p:nvPr/>
          </p:nvSpPr>
          <p:spPr>
            <a:xfrm>
              <a:off x="5093568" y="4284005"/>
              <a:ext cx="41426" cy="56572"/>
            </a:xfrm>
            <a:custGeom>
              <a:avLst/>
              <a:gdLst/>
              <a:ahLst/>
              <a:cxnLst/>
              <a:rect l="l" t="t" r="r" b="b"/>
              <a:pathLst>
                <a:path w="1239" h="1692" extrusionOk="0">
                  <a:moveTo>
                    <a:pt x="215" y="24"/>
                  </a:moveTo>
                  <a:cubicBezTo>
                    <a:pt x="477" y="167"/>
                    <a:pt x="667" y="453"/>
                    <a:pt x="667" y="762"/>
                  </a:cubicBezTo>
                  <a:lnTo>
                    <a:pt x="667" y="858"/>
                  </a:lnTo>
                  <a:lnTo>
                    <a:pt x="667" y="953"/>
                  </a:lnTo>
                  <a:cubicBezTo>
                    <a:pt x="596" y="1286"/>
                    <a:pt x="334" y="1525"/>
                    <a:pt x="0" y="1596"/>
                  </a:cubicBezTo>
                  <a:cubicBezTo>
                    <a:pt x="119" y="1667"/>
                    <a:pt x="238" y="1691"/>
                    <a:pt x="405" y="1691"/>
                  </a:cubicBezTo>
                  <a:cubicBezTo>
                    <a:pt x="810" y="1691"/>
                    <a:pt x="1167" y="1358"/>
                    <a:pt x="1239" y="953"/>
                  </a:cubicBezTo>
                  <a:lnTo>
                    <a:pt x="1239" y="858"/>
                  </a:lnTo>
                  <a:cubicBezTo>
                    <a:pt x="1239" y="381"/>
                    <a:pt x="834" y="24"/>
                    <a:pt x="405" y="24"/>
                  </a:cubicBezTo>
                  <a:cubicBezTo>
                    <a:pt x="334" y="0"/>
                    <a:pt x="286" y="24"/>
                    <a:pt x="215" y="24"/>
                  </a:cubicBezTo>
                  <a:close/>
                  <a:moveTo>
                    <a:pt x="215" y="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2" name="Google Shape;4072;p47"/>
            <p:cNvSpPr/>
            <p:nvPr/>
          </p:nvSpPr>
          <p:spPr>
            <a:xfrm>
              <a:off x="4798156" y="4155809"/>
              <a:ext cx="218999" cy="148117"/>
            </a:xfrm>
            <a:custGeom>
              <a:avLst/>
              <a:gdLst/>
              <a:ahLst/>
              <a:cxnLst/>
              <a:rect l="l" t="t" r="r" b="b"/>
              <a:pathLst>
                <a:path w="6550" h="4430" extrusionOk="0">
                  <a:moveTo>
                    <a:pt x="3334" y="4430"/>
                  </a:moveTo>
                  <a:lnTo>
                    <a:pt x="6549" y="4073"/>
                  </a:lnTo>
                  <a:lnTo>
                    <a:pt x="6549" y="881"/>
                  </a:lnTo>
                  <a:cubicBezTo>
                    <a:pt x="6549" y="405"/>
                    <a:pt x="6168" y="0"/>
                    <a:pt x="5668" y="0"/>
                  </a:cubicBezTo>
                  <a:lnTo>
                    <a:pt x="905" y="0"/>
                  </a:lnTo>
                  <a:cubicBezTo>
                    <a:pt x="429" y="0"/>
                    <a:pt x="0" y="381"/>
                    <a:pt x="0" y="881"/>
                  </a:cubicBezTo>
                  <a:lnTo>
                    <a:pt x="0" y="4073"/>
                  </a:lnTo>
                  <a:close/>
                  <a:moveTo>
                    <a:pt x="3334" y="443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3" name="Google Shape;4073;p47"/>
            <p:cNvSpPr/>
            <p:nvPr/>
          </p:nvSpPr>
          <p:spPr>
            <a:xfrm>
              <a:off x="5100724" y="4307478"/>
              <a:ext cx="11970" cy="11602"/>
            </a:xfrm>
            <a:custGeom>
              <a:avLst/>
              <a:gdLst/>
              <a:ahLst/>
              <a:cxnLst/>
              <a:rect l="l" t="t" r="r" b="b"/>
              <a:pathLst>
                <a:path w="358" h="347" extrusionOk="0">
                  <a:moveTo>
                    <a:pt x="182" y="1"/>
                  </a:moveTo>
                  <a:cubicBezTo>
                    <a:pt x="137" y="1"/>
                    <a:pt x="96" y="13"/>
                    <a:pt x="72" y="37"/>
                  </a:cubicBezTo>
                  <a:cubicBezTo>
                    <a:pt x="1" y="108"/>
                    <a:pt x="1" y="227"/>
                    <a:pt x="72" y="275"/>
                  </a:cubicBezTo>
                  <a:cubicBezTo>
                    <a:pt x="96" y="299"/>
                    <a:pt x="167" y="346"/>
                    <a:pt x="191" y="346"/>
                  </a:cubicBezTo>
                  <a:cubicBezTo>
                    <a:pt x="215" y="346"/>
                    <a:pt x="263" y="299"/>
                    <a:pt x="310" y="275"/>
                  </a:cubicBezTo>
                  <a:cubicBezTo>
                    <a:pt x="358" y="227"/>
                    <a:pt x="358" y="108"/>
                    <a:pt x="310" y="37"/>
                  </a:cubicBezTo>
                  <a:cubicBezTo>
                    <a:pt x="274" y="13"/>
                    <a:pt x="227" y="1"/>
                    <a:pt x="18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4" name="Google Shape;4074;p47"/>
            <p:cNvSpPr/>
            <p:nvPr/>
          </p:nvSpPr>
          <p:spPr>
            <a:xfrm>
              <a:off x="5143723" y="4268089"/>
              <a:ext cx="34271" cy="11970"/>
            </a:xfrm>
            <a:custGeom>
              <a:avLst/>
              <a:gdLst/>
              <a:ahLst/>
              <a:cxnLst/>
              <a:rect l="l" t="t" r="r" b="b"/>
              <a:pathLst>
                <a:path w="1025" h="358" extrusionOk="0">
                  <a:moveTo>
                    <a:pt x="167" y="0"/>
                  </a:moveTo>
                  <a:cubicBezTo>
                    <a:pt x="96" y="0"/>
                    <a:pt x="1" y="95"/>
                    <a:pt x="1" y="167"/>
                  </a:cubicBezTo>
                  <a:cubicBezTo>
                    <a:pt x="1" y="262"/>
                    <a:pt x="96" y="357"/>
                    <a:pt x="167" y="357"/>
                  </a:cubicBezTo>
                  <a:lnTo>
                    <a:pt x="834" y="357"/>
                  </a:lnTo>
                  <a:cubicBezTo>
                    <a:pt x="929" y="357"/>
                    <a:pt x="977" y="286"/>
                    <a:pt x="1025" y="167"/>
                  </a:cubicBezTo>
                  <a:cubicBezTo>
                    <a:pt x="1025" y="95"/>
                    <a:pt x="929" y="0"/>
                    <a:pt x="834" y="0"/>
                  </a:cubicBez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5" name="Google Shape;4075;p47"/>
            <p:cNvSpPr/>
            <p:nvPr/>
          </p:nvSpPr>
          <p:spPr>
            <a:xfrm>
              <a:off x="4970120" y="4155809"/>
              <a:ext cx="47812" cy="136983"/>
            </a:xfrm>
            <a:custGeom>
              <a:avLst/>
              <a:gdLst/>
              <a:ahLst/>
              <a:cxnLst/>
              <a:rect l="l" t="t" r="r" b="b"/>
              <a:pathLst>
                <a:path w="1430" h="4097" extrusionOk="0">
                  <a:moveTo>
                    <a:pt x="1" y="24"/>
                  </a:moveTo>
                  <a:cubicBezTo>
                    <a:pt x="501" y="24"/>
                    <a:pt x="906" y="405"/>
                    <a:pt x="906" y="905"/>
                  </a:cubicBezTo>
                  <a:lnTo>
                    <a:pt x="906" y="4096"/>
                  </a:lnTo>
                  <a:lnTo>
                    <a:pt x="1430" y="4096"/>
                  </a:lnTo>
                  <a:lnTo>
                    <a:pt x="1430" y="881"/>
                  </a:lnTo>
                  <a:cubicBezTo>
                    <a:pt x="1430" y="405"/>
                    <a:pt x="1049" y="0"/>
                    <a:pt x="549" y="0"/>
                  </a:cubicBezTo>
                  <a:lnTo>
                    <a:pt x="1" y="0"/>
                  </a:lnTo>
                  <a:close/>
                  <a:moveTo>
                    <a:pt x="1" y="2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6" name="Google Shape;4076;p47"/>
            <p:cNvSpPr/>
            <p:nvPr/>
          </p:nvSpPr>
          <p:spPr>
            <a:xfrm>
              <a:off x="4829185" y="4178112"/>
              <a:ext cx="91612" cy="91578"/>
            </a:xfrm>
            <a:custGeom>
              <a:avLst/>
              <a:gdLst/>
              <a:ahLst/>
              <a:cxnLst/>
              <a:rect l="l" t="t" r="r" b="b"/>
              <a:pathLst>
                <a:path w="2740" h="2739" extrusionOk="0">
                  <a:moveTo>
                    <a:pt x="2739" y="1381"/>
                  </a:moveTo>
                  <a:cubicBezTo>
                    <a:pt x="2739" y="643"/>
                    <a:pt x="2120" y="0"/>
                    <a:pt x="1382" y="0"/>
                  </a:cubicBezTo>
                  <a:cubicBezTo>
                    <a:pt x="620" y="0"/>
                    <a:pt x="1" y="643"/>
                    <a:pt x="1" y="1381"/>
                  </a:cubicBezTo>
                  <a:cubicBezTo>
                    <a:pt x="1" y="2120"/>
                    <a:pt x="620" y="2739"/>
                    <a:pt x="1382" y="2739"/>
                  </a:cubicBezTo>
                  <a:cubicBezTo>
                    <a:pt x="2144" y="2739"/>
                    <a:pt x="2739" y="2120"/>
                    <a:pt x="2739" y="1381"/>
                  </a:cubicBezTo>
                  <a:close/>
                  <a:moveTo>
                    <a:pt x="2739" y="138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7" name="Google Shape;4077;p47"/>
            <p:cNvSpPr/>
            <p:nvPr/>
          </p:nvSpPr>
          <p:spPr>
            <a:xfrm>
              <a:off x="4865831" y="4178112"/>
              <a:ext cx="54967" cy="91578"/>
            </a:xfrm>
            <a:custGeom>
              <a:avLst/>
              <a:gdLst/>
              <a:ahLst/>
              <a:cxnLst/>
              <a:rect l="l" t="t" r="r" b="b"/>
              <a:pathLst>
                <a:path w="1644" h="2739" extrusionOk="0">
                  <a:moveTo>
                    <a:pt x="0" y="48"/>
                  </a:moveTo>
                  <a:cubicBezTo>
                    <a:pt x="667" y="143"/>
                    <a:pt x="1143" y="715"/>
                    <a:pt x="1143" y="1381"/>
                  </a:cubicBezTo>
                  <a:cubicBezTo>
                    <a:pt x="1143" y="2024"/>
                    <a:pt x="667" y="2596"/>
                    <a:pt x="48" y="2715"/>
                  </a:cubicBezTo>
                  <a:cubicBezTo>
                    <a:pt x="96" y="2715"/>
                    <a:pt x="191" y="2739"/>
                    <a:pt x="286" y="2739"/>
                  </a:cubicBezTo>
                  <a:cubicBezTo>
                    <a:pt x="1024" y="2739"/>
                    <a:pt x="1643" y="2120"/>
                    <a:pt x="1643" y="1381"/>
                  </a:cubicBezTo>
                  <a:cubicBezTo>
                    <a:pt x="1643" y="643"/>
                    <a:pt x="1024" y="0"/>
                    <a:pt x="286" y="0"/>
                  </a:cubicBezTo>
                  <a:cubicBezTo>
                    <a:pt x="191" y="0"/>
                    <a:pt x="96" y="0"/>
                    <a:pt x="0" y="48"/>
                  </a:cubicBezTo>
                  <a:close/>
                  <a:moveTo>
                    <a:pt x="0"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8" name="Google Shape;4078;p47"/>
            <p:cNvSpPr/>
            <p:nvPr/>
          </p:nvSpPr>
          <p:spPr>
            <a:xfrm>
              <a:off x="4860247" y="4203590"/>
              <a:ext cx="29490" cy="42228"/>
            </a:xfrm>
            <a:custGeom>
              <a:avLst/>
              <a:gdLst/>
              <a:ahLst/>
              <a:cxnLst/>
              <a:rect l="l" t="t" r="r" b="b"/>
              <a:pathLst>
                <a:path w="882" h="1263" extrusionOk="0">
                  <a:moveTo>
                    <a:pt x="405" y="24"/>
                  </a:moveTo>
                  <a:cubicBezTo>
                    <a:pt x="286" y="191"/>
                    <a:pt x="1" y="572"/>
                    <a:pt x="1" y="834"/>
                  </a:cubicBezTo>
                  <a:cubicBezTo>
                    <a:pt x="1" y="1119"/>
                    <a:pt x="215" y="1262"/>
                    <a:pt x="453" y="1262"/>
                  </a:cubicBezTo>
                  <a:cubicBezTo>
                    <a:pt x="644" y="1262"/>
                    <a:pt x="882" y="1119"/>
                    <a:pt x="882" y="834"/>
                  </a:cubicBezTo>
                  <a:cubicBezTo>
                    <a:pt x="882" y="619"/>
                    <a:pt x="596" y="191"/>
                    <a:pt x="477" y="24"/>
                  </a:cubicBezTo>
                  <a:cubicBezTo>
                    <a:pt x="477" y="0"/>
                    <a:pt x="453" y="0"/>
                    <a:pt x="405" y="24"/>
                  </a:cubicBezTo>
                  <a:close/>
                  <a:moveTo>
                    <a:pt x="405" y="2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79" name="Google Shape;4079;p47"/>
            <p:cNvSpPr/>
            <p:nvPr/>
          </p:nvSpPr>
          <p:spPr>
            <a:xfrm>
              <a:off x="4863424" y="4201985"/>
              <a:ext cx="25511" cy="43031"/>
            </a:xfrm>
            <a:custGeom>
              <a:avLst/>
              <a:gdLst/>
              <a:ahLst/>
              <a:cxnLst/>
              <a:rect l="l" t="t" r="r" b="b"/>
              <a:pathLst>
                <a:path w="763" h="1287" extrusionOk="0">
                  <a:moveTo>
                    <a:pt x="239" y="191"/>
                  </a:moveTo>
                  <a:cubicBezTo>
                    <a:pt x="358" y="358"/>
                    <a:pt x="477" y="572"/>
                    <a:pt x="477" y="715"/>
                  </a:cubicBezTo>
                  <a:cubicBezTo>
                    <a:pt x="477" y="1025"/>
                    <a:pt x="263" y="1167"/>
                    <a:pt x="25" y="1167"/>
                  </a:cubicBezTo>
                  <a:lnTo>
                    <a:pt x="1" y="1167"/>
                  </a:lnTo>
                  <a:cubicBezTo>
                    <a:pt x="72" y="1263"/>
                    <a:pt x="191" y="1286"/>
                    <a:pt x="310" y="1286"/>
                  </a:cubicBezTo>
                  <a:cubicBezTo>
                    <a:pt x="525" y="1286"/>
                    <a:pt x="763" y="1144"/>
                    <a:pt x="763" y="834"/>
                  </a:cubicBezTo>
                  <a:cubicBezTo>
                    <a:pt x="763" y="644"/>
                    <a:pt x="477" y="215"/>
                    <a:pt x="358" y="48"/>
                  </a:cubicBezTo>
                  <a:cubicBezTo>
                    <a:pt x="310" y="1"/>
                    <a:pt x="310" y="1"/>
                    <a:pt x="287" y="48"/>
                  </a:cubicBezTo>
                  <a:cubicBezTo>
                    <a:pt x="287" y="96"/>
                    <a:pt x="263" y="120"/>
                    <a:pt x="239" y="191"/>
                  </a:cubicBezTo>
                  <a:close/>
                  <a:moveTo>
                    <a:pt x="239" y="19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0" name="Google Shape;4080;p47"/>
            <p:cNvSpPr/>
            <p:nvPr/>
          </p:nvSpPr>
          <p:spPr>
            <a:xfrm>
              <a:off x="4823634" y="4172528"/>
              <a:ext cx="103515" cy="103548"/>
            </a:xfrm>
            <a:custGeom>
              <a:avLst/>
              <a:gdLst/>
              <a:ahLst/>
              <a:cxnLst/>
              <a:rect l="l" t="t" r="r" b="b"/>
              <a:pathLst>
                <a:path w="3096" h="3097" extrusionOk="0">
                  <a:moveTo>
                    <a:pt x="1548" y="358"/>
                  </a:moveTo>
                  <a:cubicBezTo>
                    <a:pt x="2191" y="358"/>
                    <a:pt x="2739" y="882"/>
                    <a:pt x="2739" y="1548"/>
                  </a:cubicBezTo>
                  <a:cubicBezTo>
                    <a:pt x="2739" y="2191"/>
                    <a:pt x="2191" y="2739"/>
                    <a:pt x="1548" y="2739"/>
                  </a:cubicBezTo>
                  <a:cubicBezTo>
                    <a:pt x="881" y="2739"/>
                    <a:pt x="357" y="2191"/>
                    <a:pt x="357" y="1548"/>
                  </a:cubicBezTo>
                  <a:cubicBezTo>
                    <a:pt x="357" y="882"/>
                    <a:pt x="881" y="358"/>
                    <a:pt x="1548" y="358"/>
                  </a:cubicBezTo>
                  <a:close/>
                  <a:moveTo>
                    <a:pt x="1548" y="0"/>
                  </a:moveTo>
                  <a:cubicBezTo>
                    <a:pt x="667" y="0"/>
                    <a:pt x="0" y="691"/>
                    <a:pt x="0" y="1548"/>
                  </a:cubicBezTo>
                  <a:cubicBezTo>
                    <a:pt x="0" y="2406"/>
                    <a:pt x="667" y="3096"/>
                    <a:pt x="1548" y="3096"/>
                  </a:cubicBezTo>
                  <a:cubicBezTo>
                    <a:pt x="2405" y="3096"/>
                    <a:pt x="3096" y="2406"/>
                    <a:pt x="3096" y="1548"/>
                  </a:cubicBezTo>
                  <a:cubicBezTo>
                    <a:pt x="3096" y="691"/>
                    <a:pt x="2405" y="0"/>
                    <a:pt x="154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1" name="Google Shape;4081;p47"/>
            <p:cNvSpPr/>
            <p:nvPr/>
          </p:nvSpPr>
          <p:spPr>
            <a:xfrm>
              <a:off x="4936684" y="4150226"/>
              <a:ext cx="39052" cy="161658"/>
            </a:xfrm>
            <a:custGeom>
              <a:avLst/>
              <a:gdLst/>
              <a:ahLst/>
              <a:cxnLst/>
              <a:rect l="l" t="t" r="r" b="b"/>
              <a:pathLst>
                <a:path w="1168" h="4835" extrusionOk="0">
                  <a:moveTo>
                    <a:pt x="834" y="1620"/>
                  </a:moveTo>
                  <a:lnTo>
                    <a:pt x="834" y="2811"/>
                  </a:lnTo>
                  <a:lnTo>
                    <a:pt x="358" y="2811"/>
                  </a:lnTo>
                  <a:lnTo>
                    <a:pt x="358" y="1620"/>
                  </a:lnTo>
                  <a:close/>
                  <a:moveTo>
                    <a:pt x="834" y="3168"/>
                  </a:moveTo>
                  <a:lnTo>
                    <a:pt x="834" y="4478"/>
                  </a:lnTo>
                  <a:lnTo>
                    <a:pt x="477" y="4478"/>
                  </a:lnTo>
                  <a:cubicBezTo>
                    <a:pt x="453" y="4454"/>
                    <a:pt x="382" y="4406"/>
                    <a:pt x="358" y="4406"/>
                  </a:cubicBezTo>
                  <a:lnTo>
                    <a:pt x="358" y="3168"/>
                  </a:lnTo>
                  <a:close/>
                  <a:moveTo>
                    <a:pt x="167" y="1"/>
                  </a:moveTo>
                  <a:cubicBezTo>
                    <a:pt x="96" y="1"/>
                    <a:pt x="1" y="96"/>
                    <a:pt x="1" y="191"/>
                  </a:cubicBezTo>
                  <a:lnTo>
                    <a:pt x="1" y="4525"/>
                  </a:lnTo>
                  <a:cubicBezTo>
                    <a:pt x="1" y="4621"/>
                    <a:pt x="48" y="4692"/>
                    <a:pt x="120" y="4716"/>
                  </a:cubicBezTo>
                  <a:cubicBezTo>
                    <a:pt x="167" y="4740"/>
                    <a:pt x="263" y="4763"/>
                    <a:pt x="334" y="4811"/>
                  </a:cubicBezTo>
                  <a:cubicBezTo>
                    <a:pt x="358" y="4835"/>
                    <a:pt x="382" y="4835"/>
                    <a:pt x="406" y="4835"/>
                  </a:cubicBezTo>
                  <a:lnTo>
                    <a:pt x="977" y="4835"/>
                  </a:lnTo>
                  <a:cubicBezTo>
                    <a:pt x="1072" y="4835"/>
                    <a:pt x="1168" y="4740"/>
                    <a:pt x="1168" y="4644"/>
                  </a:cubicBezTo>
                  <a:lnTo>
                    <a:pt x="1168" y="191"/>
                  </a:lnTo>
                  <a:cubicBezTo>
                    <a:pt x="1168" y="96"/>
                    <a:pt x="1096" y="1"/>
                    <a:pt x="1001" y="1"/>
                  </a:cubicBezTo>
                  <a:cubicBezTo>
                    <a:pt x="930" y="1"/>
                    <a:pt x="834" y="96"/>
                    <a:pt x="834" y="191"/>
                  </a:cubicBezTo>
                  <a:lnTo>
                    <a:pt x="834" y="1287"/>
                  </a:lnTo>
                  <a:lnTo>
                    <a:pt x="358" y="1287"/>
                  </a:lnTo>
                  <a:lnTo>
                    <a:pt x="358" y="191"/>
                  </a:lnTo>
                  <a:cubicBezTo>
                    <a:pt x="358" y="96"/>
                    <a:pt x="263" y="1"/>
                    <a:pt x="16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2" name="Google Shape;4082;p47"/>
            <p:cNvSpPr/>
            <p:nvPr/>
          </p:nvSpPr>
          <p:spPr>
            <a:xfrm>
              <a:off x="4880142" y="4130331"/>
              <a:ext cx="25544" cy="25511"/>
            </a:xfrm>
            <a:custGeom>
              <a:avLst/>
              <a:gdLst/>
              <a:ahLst/>
              <a:cxnLst/>
              <a:rect l="l" t="t" r="r" b="b"/>
              <a:pathLst>
                <a:path w="764" h="763" extrusionOk="0">
                  <a:moveTo>
                    <a:pt x="215" y="215"/>
                  </a:moveTo>
                  <a:lnTo>
                    <a:pt x="215" y="762"/>
                  </a:lnTo>
                  <a:lnTo>
                    <a:pt x="763" y="762"/>
                  </a:lnTo>
                  <a:lnTo>
                    <a:pt x="763" y="215"/>
                  </a:lnTo>
                  <a:cubicBezTo>
                    <a:pt x="763" y="95"/>
                    <a:pt x="668" y="0"/>
                    <a:pt x="573" y="0"/>
                  </a:cubicBezTo>
                  <a:lnTo>
                    <a:pt x="1" y="0"/>
                  </a:lnTo>
                  <a:cubicBezTo>
                    <a:pt x="96" y="48"/>
                    <a:pt x="215" y="119"/>
                    <a:pt x="215" y="215"/>
                  </a:cubicBezTo>
                  <a:close/>
                  <a:moveTo>
                    <a:pt x="215" y="21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3" name="Google Shape;4083;p47"/>
            <p:cNvSpPr/>
            <p:nvPr/>
          </p:nvSpPr>
          <p:spPr>
            <a:xfrm>
              <a:off x="4790164" y="4292765"/>
              <a:ext cx="253237" cy="23906"/>
            </a:xfrm>
            <a:custGeom>
              <a:avLst/>
              <a:gdLst/>
              <a:ahLst/>
              <a:cxnLst/>
              <a:rect l="l" t="t" r="r" b="b"/>
              <a:pathLst>
                <a:path w="7574" h="715" extrusionOk="0">
                  <a:moveTo>
                    <a:pt x="4573" y="0"/>
                  </a:moveTo>
                  <a:lnTo>
                    <a:pt x="287" y="0"/>
                  </a:lnTo>
                  <a:cubicBezTo>
                    <a:pt x="120" y="0"/>
                    <a:pt x="1" y="119"/>
                    <a:pt x="1" y="262"/>
                  </a:cubicBezTo>
                  <a:lnTo>
                    <a:pt x="1" y="453"/>
                  </a:lnTo>
                  <a:cubicBezTo>
                    <a:pt x="1" y="596"/>
                    <a:pt x="120" y="715"/>
                    <a:pt x="287" y="715"/>
                  </a:cubicBezTo>
                  <a:lnTo>
                    <a:pt x="7574" y="715"/>
                  </a:lnTo>
                  <a:lnTo>
                    <a:pt x="7574" y="0"/>
                  </a:lnTo>
                  <a:close/>
                  <a:moveTo>
                    <a:pt x="4573"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4" name="Google Shape;4084;p47"/>
            <p:cNvSpPr/>
            <p:nvPr/>
          </p:nvSpPr>
          <p:spPr>
            <a:xfrm>
              <a:off x="4826008" y="4288786"/>
              <a:ext cx="55770" cy="55770"/>
            </a:xfrm>
            <a:custGeom>
              <a:avLst/>
              <a:gdLst/>
              <a:ahLst/>
              <a:cxnLst/>
              <a:rect l="l" t="t" r="r" b="b"/>
              <a:pathLst>
                <a:path w="1668" h="1668" extrusionOk="0">
                  <a:moveTo>
                    <a:pt x="1" y="929"/>
                  </a:moveTo>
                  <a:cubicBezTo>
                    <a:pt x="72" y="1334"/>
                    <a:pt x="429" y="1667"/>
                    <a:pt x="834" y="1667"/>
                  </a:cubicBezTo>
                  <a:cubicBezTo>
                    <a:pt x="1263" y="1667"/>
                    <a:pt x="1620" y="1334"/>
                    <a:pt x="1668" y="929"/>
                  </a:cubicBezTo>
                  <a:lnTo>
                    <a:pt x="1668" y="834"/>
                  </a:lnTo>
                  <a:cubicBezTo>
                    <a:pt x="1668" y="358"/>
                    <a:pt x="1287" y="0"/>
                    <a:pt x="834" y="0"/>
                  </a:cubicBezTo>
                  <a:cubicBezTo>
                    <a:pt x="358" y="0"/>
                    <a:pt x="1" y="381"/>
                    <a:pt x="1" y="834"/>
                  </a:cubicBezTo>
                  <a:close/>
                  <a:moveTo>
                    <a:pt x="1"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5" name="Google Shape;4085;p47"/>
            <p:cNvSpPr/>
            <p:nvPr/>
          </p:nvSpPr>
          <p:spPr>
            <a:xfrm>
              <a:off x="4908028" y="4288786"/>
              <a:ext cx="55770" cy="55770"/>
            </a:xfrm>
            <a:custGeom>
              <a:avLst/>
              <a:gdLst/>
              <a:ahLst/>
              <a:cxnLst/>
              <a:rect l="l" t="t" r="r" b="b"/>
              <a:pathLst>
                <a:path w="1668" h="1668" extrusionOk="0">
                  <a:moveTo>
                    <a:pt x="0" y="929"/>
                  </a:moveTo>
                  <a:cubicBezTo>
                    <a:pt x="48" y="1334"/>
                    <a:pt x="405" y="1667"/>
                    <a:pt x="834" y="1667"/>
                  </a:cubicBezTo>
                  <a:cubicBezTo>
                    <a:pt x="1239" y="1667"/>
                    <a:pt x="1596" y="1334"/>
                    <a:pt x="1667" y="929"/>
                  </a:cubicBezTo>
                  <a:lnTo>
                    <a:pt x="1667" y="834"/>
                  </a:lnTo>
                  <a:cubicBezTo>
                    <a:pt x="1667" y="358"/>
                    <a:pt x="1263" y="0"/>
                    <a:pt x="834" y="0"/>
                  </a:cubicBezTo>
                  <a:cubicBezTo>
                    <a:pt x="358" y="0"/>
                    <a:pt x="0" y="381"/>
                    <a:pt x="0" y="834"/>
                  </a:cubicBezTo>
                  <a:close/>
                  <a:moveTo>
                    <a:pt x="0"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6" name="Google Shape;4086;p47"/>
            <p:cNvSpPr/>
            <p:nvPr/>
          </p:nvSpPr>
          <p:spPr>
            <a:xfrm>
              <a:off x="5017132" y="4292765"/>
              <a:ext cx="26280" cy="23906"/>
            </a:xfrm>
            <a:custGeom>
              <a:avLst/>
              <a:gdLst/>
              <a:ahLst/>
              <a:cxnLst/>
              <a:rect l="l" t="t" r="r" b="b"/>
              <a:pathLst>
                <a:path w="786" h="715" extrusionOk="0">
                  <a:moveTo>
                    <a:pt x="0" y="0"/>
                  </a:moveTo>
                  <a:lnTo>
                    <a:pt x="786" y="0"/>
                  </a:lnTo>
                  <a:lnTo>
                    <a:pt x="786" y="715"/>
                  </a:lnTo>
                  <a:lnTo>
                    <a:pt x="0" y="715"/>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7" name="Google Shape;4087;p47"/>
            <p:cNvSpPr/>
            <p:nvPr/>
          </p:nvSpPr>
          <p:spPr>
            <a:xfrm>
              <a:off x="4848311" y="4310086"/>
              <a:ext cx="11970" cy="11368"/>
            </a:xfrm>
            <a:custGeom>
              <a:avLst/>
              <a:gdLst/>
              <a:ahLst/>
              <a:cxnLst/>
              <a:rect l="l" t="t" r="r" b="b"/>
              <a:pathLst>
                <a:path w="358" h="340" extrusionOk="0">
                  <a:moveTo>
                    <a:pt x="176" y="0"/>
                  </a:moveTo>
                  <a:cubicBezTo>
                    <a:pt x="131" y="0"/>
                    <a:pt x="84" y="18"/>
                    <a:pt x="48" y="54"/>
                  </a:cubicBezTo>
                  <a:cubicBezTo>
                    <a:pt x="0" y="102"/>
                    <a:pt x="0" y="221"/>
                    <a:pt x="48" y="292"/>
                  </a:cubicBezTo>
                  <a:cubicBezTo>
                    <a:pt x="96" y="316"/>
                    <a:pt x="143" y="340"/>
                    <a:pt x="167" y="340"/>
                  </a:cubicBezTo>
                  <a:cubicBezTo>
                    <a:pt x="239" y="340"/>
                    <a:pt x="262" y="340"/>
                    <a:pt x="286" y="292"/>
                  </a:cubicBezTo>
                  <a:cubicBezTo>
                    <a:pt x="358" y="221"/>
                    <a:pt x="358" y="102"/>
                    <a:pt x="286" y="54"/>
                  </a:cubicBezTo>
                  <a:cubicBezTo>
                    <a:pt x="262" y="18"/>
                    <a:pt x="221" y="0"/>
                    <a:pt x="176"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8" name="Google Shape;4088;p47"/>
            <p:cNvSpPr/>
            <p:nvPr/>
          </p:nvSpPr>
          <p:spPr>
            <a:xfrm>
              <a:off x="4929528" y="4310086"/>
              <a:ext cx="11970" cy="11368"/>
            </a:xfrm>
            <a:custGeom>
              <a:avLst/>
              <a:gdLst/>
              <a:ahLst/>
              <a:cxnLst/>
              <a:rect l="l" t="t" r="r" b="b"/>
              <a:pathLst>
                <a:path w="358" h="340" extrusionOk="0">
                  <a:moveTo>
                    <a:pt x="182" y="0"/>
                  </a:moveTo>
                  <a:cubicBezTo>
                    <a:pt x="137" y="0"/>
                    <a:pt x="96" y="18"/>
                    <a:pt x="72" y="54"/>
                  </a:cubicBezTo>
                  <a:cubicBezTo>
                    <a:pt x="0" y="102"/>
                    <a:pt x="0" y="221"/>
                    <a:pt x="72" y="292"/>
                  </a:cubicBezTo>
                  <a:cubicBezTo>
                    <a:pt x="96" y="316"/>
                    <a:pt x="143" y="340"/>
                    <a:pt x="191" y="340"/>
                  </a:cubicBezTo>
                  <a:cubicBezTo>
                    <a:pt x="215" y="340"/>
                    <a:pt x="286" y="340"/>
                    <a:pt x="310" y="292"/>
                  </a:cubicBezTo>
                  <a:cubicBezTo>
                    <a:pt x="358" y="221"/>
                    <a:pt x="358" y="102"/>
                    <a:pt x="310" y="54"/>
                  </a:cubicBezTo>
                  <a:cubicBezTo>
                    <a:pt x="274" y="18"/>
                    <a:pt x="227"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89" name="Google Shape;4089;p47"/>
            <p:cNvSpPr/>
            <p:nvPr/>
          </p:nvSpPr>
          <p:spPr>
            <a:xfrm>
              <a:off x="4833966" y="4289589"/>
              <a:ext cx="47812" cy="54967"/>
            </a:xfrm>
            <a:custGeom>
              <a:avLst/>
              <a:gdLst/>
              <a:ahLst/>
              <a:cxnLst/>
              <a:rect l="l" t="t" r="r" b="b"/>
              <a:pathLst>
                <a:path w="1430" h="1644" extrusionOk="0">
                  <a:moveTo>
                    <a:pt x="596" y="1643"/>
                  </a:moveTo>
                  <a:cubicBezTo>
                    <a:pt x="1025" y="1643"/>
                    <a:pt x="1382" y="1310"/>
                    <a:pt x="1430" y="905"/>
                  </a:cubicBezTo>
                  <a:lnTo>
                    <a:pt x="1430" y="810"/>
                  </a:lnTo>
                  <a:lnTo>
                    <a:pt x="1430" y="810"/>
                  </a:lnTo>
                  <a:cubicBezTo>
                    <a:pt x="1430" y="643"/>
                    <a:pt x="1382" y="476"/>
                    <a:pt x="1311" y="357"/>
                  </a:cubicBezTo>
                  <a:cubicBezTo>
                    <a:pt x="1263" y="286"/>
                    <a:pt x="1168" y="191"/>
                    <a:pt x="1072" y="119"/>
                  </a:cubicBezTo>
                  <a:cubicBezTo>
                    <a:pt x="1001" y="72"/>
                    <a:pt x="929" y="48"/>
                    <a:pt x="834" y="0"/>
                  </a:cubicBezTo>
                  <a:cubicBezTo>
                    <a:pt x="882" y="48"/>
                    <a:pt x="906" y="72"/>
                    <a:pt x="929" y="119"/>
                  </a:cubicBezTo>
                  <a:cubicBezTo>
                    <a:pt x="953" y="191"/>
                    <a:pt x="1025" y="286"/>
                    <a:pt x="1025" y="334"/>
                  </a:cubicBezTo>
                  <a:cubicBezTo>
                    <a:pt x="1049" y="429"/>
                    <a:pt x="1049" y="476"/>
                    <a:pt x="1049" y="572"/>
                  </a:cubicBezTo>
                  <a:cubicBezTo>
                    <a:pt x="1049" y="667"/>
                    <a:pt x="1049" y="762"/>
                    <a:pt x="1025" y="810"/>
                  </a:cubicBezTo>
                  <a:cubicBezTo>
                    <a:pt x="929" y="1167"/>
                    <a:pt x="596" y="1405"/>
                    <a:pt x="215" y="1405"/>
                  </a:cubicBezTo>
                  <a:cubicBezTo>
                    <a:pt x="120" y="1405"/>
                    <a:pt x="72" y="1405"/>
                    <a:pt x="1" y="1381"/>
                  </a:cubicBezTo>
                  <a:cubicBezTo>
                    <a:pt x="167" y="1524"/>
                    <a:pt x="358" y="1643"/>
                    <a:pt x="596" y="1643"/>
                  </a:cubicBezTo>
                  <a:close/>
                  <a:moveTo>
                    <a:pt x="596" y="16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0" name="Google Shape;4090;p47"/>
            <p:cNvSpPr/>
            <p:nvPr/>
          </p:nvSpPr>
          <p:spPr>
            <a:xfrm>
              <a:off x="4915184" y="4287984"/>
              <a:ext cx="48614" cy="55770"/>
            </a:xfrm>
            <a:custGeom>
              <a:avLst/>
              <a:gdLst/>
              <a:ahLst/>
              <a:cxnLst/>
              <a:rect l="l" t="t" r="r" b="b"/>
              <a:pathLst>
                <a:path w="1454" h="1668" extrusionOk="0">
                  <a:moveTo>
                    <a:pt x="1001" y="834"/>
                  </a:moveTo>
                  <a:cubicBezTo>
                    <a:pt x="906" y="1191"/>
                    <a:pt x="596" y="1429"/>
                    <a:pt x="191" y="1429"/>
                  </a:cubicBezTo>
                  <a:cubicBezTo>
                    <a:pt x="120" y="1429"/>
                    <a:pt x="48" y="1429"/>
                    <a:pt x="1" y="1406"/>
                  </a:cubicBezTo>
                  <a:cubicBezTo>
                    <a:pt x="144" y="1572"/>
                    <a:pt x="382" y="1667"/>
                    <a:pt x="620" y="1667"/>
                  </a:cubicBezTo>
                  <a:cubicBezTo>
                    <a:pt x="1025" y="1667"/>
                    <a:pt x="1382" y="1334"/>
                    <a:pt x="1453" y="929"/>
                  </a:cubicBezTo>
                  <a:lnTo>
                    <a:pt x="1453" y="834"/>
                  </a:lnTo>
                  <a:lnTo>
                    <a:pt x="1453" y="834"/>
                  </a:lnTo>
                  <a:cubicBezTo>
                    <a:pt x="1453" y="643"/>
                    <a:pt x="1382" y="477"/>
                    <a:pt x="1263" y="334"/>
                  </a:cubicBezTo>
                  <a:cubicBezTo>
                    <a:pt x="1215" y="239"/>
                    <a:pt x="1144" y="167"/>
                    <a:pt x="1049" y="120"/>
                  </a:cubicBezTo>
                  <a:cubicBezTo>
                    <a:pt x="977" y="48"/>
                    <a:pt x="906" y="24"/>
                    <a:pt x="834" y="0"/>
                  </a:cubicBezTo>
                  <a:cubicBezTo>
                    <a:pt x="858" y="24"/>
                    <a:pt x="882" y="48"/>
                    <a:pt x="906" y="120"/>
                  </a:cubicBezTo>
                  <a:cubicBezTo>
                    <a:pt x="953" y="167"/>
                    <a:pt x="1001" y="262"/>
                    <a:pt x="1001" y="334"/>
                  </a:cubicBezTo>
                  <a:cubicBezTo>
                    <a:pt x="1025" y="405"/>
                    <a:pt x="1025" y="477"/>
                    <a:pt x="1025" y="572"/>
                  </a:cubicBezTo>
                  <a:cubicBezTo>
                    <a:pt x="1049" y="691"/>
                    <a:pt x="1025" y="763"/>
                    <a:pt x="1001" y="834"/>
                  </a:cubicBezTo>
                  <a:close/>
                  <a:moveTo>
                    <a:pt x="1001" y="8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091" name="Google Shape;4091;p47"/>
          <p:cNvGrpSpPr/>
          <p:nvPr/>
        </p:nvGrpSpPr>
        <p:grpSpPr>
          <a:xfrm>
            <a:off x="5482905" y="4045135"/>
            <a:ext cx="386208" cy="385421"/>
            <a:chOff x="5603979" y="4045135"/>
            <a:chExt cx="386208" cy="385421"/>
          </a:xfrm>
        </p:grpSpPr>
        <p:sp>
          <p:nvSpPr>
            <p:cNvPr id="4092" name="Google Shape;4092;p47"/>
            <p:cNvSpPr/>
            <p:nvPr/>
          </p:nvSpPr>
          <p:spPr>
            <a:xfrm>
              <a:off x="5891434" y="4195632"/>
              <a:ext cx="39855" cy="64496"/>
            </a:xfrm>
            <a:custGeom>
              <a:avLst/>
              <a:gdLst/>
              <a:ahLst/>
              <a:cxnLst/>
              <a:rect l="l" t="t" r="r" b="b"/>
              <a:pathLst>
                <a:path w="1192" h="1929" extrusionOk="0">
                  <a:moveTo>
                    <a:pt x="572" y="0"/>
                  </a:moveTo>
                  <a:cubicBezTo>
                    <a:pt x="262" y="0"/>
                    <a:pt x="0" y="238"/>
                    <a:pt x="0" y="548"/>
                  </a:cubicBezTo>
                  <a:lnTo>
                    <a:pt x="0" y="1357"/>
                  </a:lnTo>
                  <a:cubicBezTo>
                    <a:pt x="0" y="1667"/>
                    <a:pt x="238" y="1929"/>
                    <a:pt x="572" y="1929"/>
                  </a:cubicBezTo>
                  <a:lnTo>
                    <a:pt x="1001" y="1929"/>
                  </a:lnTo>
                  <a:cubicBezTo>
                    <a:pt x="1096" y="1929"/>
                    <a:pt x="1167" y="1834"/>
                    <a:pt x="1191" y="1810"/>
                  </a:cubicBezTo>
                  <a:cubicBezTo>
                    <a:pt x="1191" y="1715"/>
                    <a:pt x="1096" y="1619"/>
                    <a:pt x="1001" y="1619"/>
                  </a:cubicBezTo>
                  <a:lnTo>
                    <a:pt x="572" y="1619"/>
                  </a:lnTo>
                  <a:cubicBezTo>
                    <a:pt x="405" y="1619"/>
                    <a:pt x="334" y="1500"/>
                    <a:pt x="334" y="1381"/>
                  </a:cubicBezTo>
                  <a:lnTo>
                    <a:pt x="334" y="595"/>
                  </a:lnTo>
                  <a:cubicBezTo>
                    <a:pt x="334" y="429"/>
                    <a:pt x="453" y="357"/>
                    <a:pt x="572" y="357"/>
                  </a:cubicBezTo>
                  <a:lnTo>
                    <a:pt x="1001" y="357"/>
                  </a:lnTo>
                  <a:cubicBezTo>
                    <a:pt x="1096" y="357"/>
                    <a:pt x="1191" y="262"/>
                    <a:pt x="1191" y="167"/>
                  </a:cubicBezTo>
                  <a:cubicBezTo>
                    <a:pt x="1191" y="71"/>
                    <a:pt x="1096" y="0"/>
                    <a:pt x="1001"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3" name="Google Shape;4093;p47"/>
            <p:cNvSpPr/>
            <p:nvPr/>
          </p:nvSpPr>
          <p:spPr>
            <a:xfrm>
              <a:off x="5918517" y="4139459"/>
              <a:ext cx="27885" cy="57776"/>
            </a:xfrm>
            <a:custGeom>
              <a:avLst/>
              <a:gdLst/>
              <a:ahLst/>
              <a:cxnLst/>
              <a:rect l="l" t="t" r="r" b="b"/>
              <a:pathLst>
                <a:path w="834" h="1728" extrusionOk="0">
                  <a:moveTo>
                    <a:pt x="174" y="0"/>
                  </a:moveTo>
                  <a:cubicBezTo>
                    <a:pt x="142" y="0"/>
                    <a:pt x="106" y="11"/>
                    <a:pt x="71" y="37"/>
                  </a:cubicBezTo>
                  <a:cubicBezTo>
                    <a:pt x="24" y="84"/>
                    <a:pt x="0" y="180"/>
                    <a:pt x="48" y="275"/>
                  </a:cubicBezTo>
                  <a:lnTo>
                    <a:pt x="476" y="847"/>
                  </a:lnTo>
                  <a:lnTo>
                    <a:pt x="476" y="1561"/>
                  </a:lnTo>
                  <a:cubicBezTo>
                    <a:pt x="476" y="1632"/>
                    <a:pt x="548" y="1728"/>
                    <a:pt x="643" y="1728"/>
                  </a:cubicBezTo>
                  <a:cubicBezTo>
                    <a:pt x="738" y="1728"/>
                    <a:pt x="810" y="1680"/>
                    <a:pt x="834" y="1585"/>
                  </a:cubicBezTo>
                  <a:lnTo>
                    <a:pt x="834" y="799"/>
                  </a:lnTo>
                  <a:cubicBezTo>
                    <a:pt x="834" y="751"/>
                    <a:pt x="834" y="727"/>
                    <a:pt x="786" y="680"/>
                  </a:cubicBezTo>
                  <a:lnTo>
                    <a:pt x="310" y="61"/>
                  </a:lnTo>
                  <a:cubicBezTo>
                    <a:pt x="280" y="31"/>
                    <a:pt x="230" y="0"/>
                    <a:pt x="174"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4" name="Google Shape;4094;p47"/>
            <p:cNvSpPr/>
            <p:nvPr/>
          </p:nvSpPr>
          <p:spPr>
            <a:xfrm>
              <a:off x="5865955" y="4272871"/>
              <a:ext cx="82049" cy="102746"/>
            </a:xfrm>
            <a:custGeom>
              <a:avLst/>
              <a:gdLst/>
              <a:ahLst/>
              <a:cxnLst/>
              <a:rect l="l" t="t" r="r" b="b"/>
              <a:pathLst>
                <a:path w="2454" h="3073" extrusionOk="0">
                  <a:moveTo>
                    <a:pt x="2286" y="0"/>
                  </a:moveTo>
                  <a:cubicBezTo>
                    <a:pt x="2191" y="0"/>
                    <a:pt x="2096" y="95"/>
                    <a:pt x="2096" y="191"/>
                  </a:cubicBezTo>
                  <a:lnTo>
                    <a:pt x="2096" y="2358"/>
                  </a:lnTo>
                  <a:cubicBezTo>
                    <a:pt x="2096" y="2572"/>
                    <a:pt x="1953" y="2715"/>
                    <a:pt x="1739" y="2715"/>
                  </a:cubicBezTo>
                  <a:cubicBezTo>
                    <a:pt x="1524" y="2715"/>
                    <a:pt x="1382" y="2524"/>
                    <a:pt x="1382" y="2358"/>
                  </a:cubicBezTo>
                  <a:lnTo>
                    <a:pt x="1382" y="2048"/>
                  </a:lnTo>
                  <a:cubicBezTo>
                    <a:pt x="1382" y="1691"/>
                    <a:pt x="1096" y="1381"/>
                    <a:pt x="691" y="1381"/>
                  </a:cubicBezTo>
                  <a:lnTo>
                    <a:pt x="191" y="1381"/>
                  </a:lnTo>
                  <a:cubicBezTo>
                    <a:pt x="96" y="1381"/>
                    <a:pt x="0" y="1453"/>
                    <a:pt x="0" y="1548"/>
                  </a:cubicBezTo>
                  <a:cubicBezTo>
                    <a:pt x="0" y="1643"/>
                    <a:pt x="96" y="1738"/>
                    <a:pt x="191" y="1738"/>
                  </a:cubicBezTo>
                  <a:lnTo>
                    <a:pt x="691" y="1738"/>
                  </a:lnTo>
                  <a:cubicBezTo>
                    <a:pt x="905" y="1738"/>
                    <a:pt x="1048" y="1905"/>
                    <a:pt x="1048" y="2096"/>
                  </a:cubicBezTo>
                  <a:lnTo>
                    <a:pt x="1048" y="2381"/>
                  </a:lnTo>
                  <a:cubicBezTo>
                    <a:pt x="1048" y="2739"/>
                    <a:pt x="1358" y="3072"/>
                    <a:pt x="1739" y="3072"/>
                  </a:cubicBezTo>
                  <a:cubicBezTo>
                    <a:pt x="2120" y="3072"/>
                    <a:pt x="2453" y="2739"/>
                    <a:pt x="2453" y="2358"/>
                  </a:cubicBezTo>
                  <a:lnTo>
                    <a:pt x="2453" y="191"/>
                  </a:lnTo>
                  <a:cubicBezTo>
                    <a:pt x="2453" y="95"/>
                    <a:pt x="2358" y="0"/>
                    <a:pt x="228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5" name="Google Shape;4095;p47"/>
            <p:cNvSpPr/>
            <p:nvPr/>
          </p:nvSpPr>
          <p:spPr>
            <a:xfrm>
              <a:off x="5697936" y="4241808"/>
              <a:ext cx="147348" cy="66903"/>
            </a:xfrm>
            <a:custGeom>
              <a:avLst/>
              <a:gdLst/>
              <a:ahLst/>
              <a:cxnLst/>
              <a:rect l="l" t="t" r="r" b="b"/>
              <a:pathLst>
                <a:path w="4407" h="2001" extrusionOk="0">
                  <a:moveTo>
                    <a:pt x="4406" y="405"/>
                  </a:moveTo>
                  <a:lnTo>
                    <a:pt x="2310" y="0"/>
                  </a:lnTo>
                  <a:lnTo>
                    <a:pt x="0" y="405"/>
                  </a:lnTo>
                  <a:lnTo>
                    <a:pt x="0" y="1405"/>
                  </a:lnTo>
                  <a:lnTo>
                    <a:pt x="2215" y="2001"/>
                  </a:lnTo>
                  <a:lnTo>
                    <a:pt x="4406" y="1405"/>
                  </a:lnTo>
                  <a:lnTo>
                    <a:pt x="4406" y="405"/>
                  </a:lnTo>
                  <a:close/>
                  <a:moveTo>
                    <a:pt x="4406" y="40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6" name="Google Shape;4096;p47"/>
            <p:cNvSpPr/>
            <p:nvPr/>
          </p:nvSpPr>
          <p:spPr>
            <a:xfrm>
              <a:off x="5697936" y="4309484"/>
              <a:ext cx="147348" cy="97162"/>
            </a:xfrm>
            <a:custGeom>
              <a:avLst/>
              <a:gdLst/>
              <a:ahLst/>
              <a:cxnLst/>
              <a:rect l="l" t="t" r="r" b="b"/>
              <a:pathLst>
                <a:path w="4407" h="2906" extrusionOk="0">
                  <a:moveTo>
                    <a:pt x="4406" y="310"/>
                  </a:moveTo>
                  <a:lnTo>
                    <a:pt x="2144" y="0"/>
                  </a:lnTo>
                  <a:lnTo>
                    <a:pt x="0" y="310"/>
                  </a:lnTo>
                  <a:lnTo>
                    <a:pt x="0" y="2572"/>
                  </a:lnTo>
                  <a:lnTo>
                    <a:pt x="2144" y="2906"/>
                  </a:lnTo>
                  <a:lnTo>
                    <a:pt x="4406" y="2572"/>
                  </a:lnTo>
                  <a:close/>
                  <a:moveTo>
                    <a:pt x="4406" y="31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7" name="Google Shape;4097;p47"/>
            <p:cNvSpPr/>
            <p:nvPr/>
          </p:nvSpPr>
          <p:spPr>
            <a:xfrm>
              <a:off x="5615916" y="4086529"/>
              <a:ext cx="40657" cy="317733"/>
            </a:xfrm>
            <a:custGeom>
              <a:avLst/>
              <a:gdLst/>
              <a:ahLst/>
              <a:cxnLst/>
              <a:rect l="l" t="t" r="r" b="b"/>
              <a:pathLst>
                <a:path w="1216" h="9503" extrusionOk="0">
                  <a:moveTo>
                    <a:pt x="1215" y="9240"/>
                  </a:moveTo>
                  <a:lnTo>
                    <a:pt x="1215" y="310"/>
                  </a:lnTo>
                  <a:lnTo>
                    <a:pt x="596" y="0"/>
                  </a:lnTo>
                  <a:lnTo>
                    <a:pt x="1" y="310"/>
                  </a:lnTo>
                  <a:lnTo>
                    <a:pt x="1" y="9240"/>
                  </a:lnTo>
                  <a:lnTo>
                    <a:pt x="548" y="9502"/>
                  </a:lnTo>
                  <a:close/>
                  <a:moveTo>
                    <a:pt x="1215" y="924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8" name="Google Shape;4098;p47"/>
            <p:cNvSpPr/>
            <p:nvPr/>
          </p:nvSpPr>
          <p:spPr>
            <a:xfrm>
              <a:off x="5783935" y="4045135"/>
              <a:ext cx="131400" cy="51791"/>
            </a:xfrm>
            <a:custGeom>
              <a:avLst/>
              <a:gdLst/>
              <a:ahLst/>
              <a:cxnLst/>
              <a:rect l="l" t="t" r="r" b="b"/>
              <a:pathLst>
                <a:path w="3930" h="1549" extrusionOk="0">
                  <a:moveTo>
                    <a:pt x="524" y="0"/>
                  </a:moveTo>
                  <a:lnTo>
                    <a:pt x="0" y="857"/>
                  </a:lnTo>
                  <a:lnTo>
                    <a:pt x="524" y="1548"/>
                  </a:lnTo>
                  <a:lnTo>
                    <a:pt x="3358" y="1548"/>
                  </a:lnTo>
                  <a:lnTo>
                    <a:pt x="3930" y="738"/>
                  </a:lnTo>
                  <a:lnTo>
                    <a:pt x="3358" y="0"/>
                  </a:lnTo>
                  <a:close/>
                  <a:moveTo>
                    <a:pt x="52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099" name="Google Shape;4099;p47"/>
            <p:cNvSpPr/>
            <p:nvPr/>
          </p:nvSpPr>
          <p:spPr>
            <a:xfrm>
              <a:off x="5896215" y="4045135"/>
              <a:ext cx="93183" cy="51791"/>
            </a:xfrm>
            <a:custGeom>
              <a:avLst/>
              <a:gdLst/>
              <a:ahLst/>
              <a:cxnLst/>
              <a:rect l="l" t="t" r="r" b="b"/>
              <a:pathLst>
                <a:path w="2787" h="1549" extrusionOk="0">
                  <a:moveTo>
                    <a:pt x="0" y="0"/>
                  </a:moveTo>
                  <a:lnTo>
                    <a:pt x="0" y="1548"/>
                  </a:lnTo>
                  <a:lnTo>
                    <a:pt x="2715" y="1548"/>
                  </a:lnTo>
                  <a:cubicBezTo>
                    <a:pt x="2763" y="1548"/>
                    <a:pt x="2787" y="1500"/>
                    <a:pt x="2787" y="1453"/>
                  </a:cubicBezTo>
                  <a:lnTo>
                    <a:pt x="2787" y="72"/>
                  </a:lnTo>
                  <a:cubicBezTo>
                    <a:pt x="2787" y="24"/>
                    <a:pt x="2763" y="0"/>
                    <a:pt x="2715" y="0"/>
                  </a:cubicBezTo>
                  <a:lnTo>
                    <a:pt x="0" y="0"/>
                  </a:ln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0" name="Google Shape;4100;p47"/>
            <p:cNvSpPr/>
            <p:nvPr/>
          </p:nvSpPr>
          <p:spPr>
            <a:xfrm>
              <a:off x="5924068" y="4191620"/>
              <a:ext cx="34271" cy="87633"/>
            </a:xfrm>
            <a:custGeom>
              <a:avLst/>
              <a:gdLst/>
              <a:ahLst/>
              <a:cxnLst/>
              <a:rect l="l" t="t" r="r" b="b"/>
              <a:pathLst>
                <a:path w="1025" h="2621" extrusionOk="0">
                  <a:moveTo>
                    <a:pt x="477" y="1"/>
                  </a:moveTo>
                  <a:lnTo>
                    <a:pt x="72" y="1"/>
                  </a:lnTo>
                  <a:cubicBezTo>
                    <a:pt x="25" y="1"/>
                    <a:pt x="1" y="25"/>
                    <a:pt x="1" y="49"/>
                  </a:cubicBezTo>
                  <a:lnTo>
                    <a:pt x="1" y="2097"/>
                  </a:lnTo>
                  <a:cubicBezTo>
                    <a:pt x="1" y="2382"/>
                    <a:pt x="239" y="2621"/>
                    <a:pt x="501" y="2621"/>
                  </a:cubicBezTo>
                  <a:cubicBezTo>
                    <a:pt x="787" y="2621"/>
                    <a:pt x="1025" y="2382"/>
                    <a:pt x="1025" y="2097"/>
                  </a:cubicBezTo>
                  <a:lnTo>
                    <a:pt x="1025" y="525"/>
                  </a:lnTo>
                  <a:cubicBezTo>
                    <a:pt x="1025" y="263"/>
                    <a:pt x="787" y="25"/>
                    <a:pt x="501" y="25"/>
                  </a:cubicBezTo>
                  <a:lnTo>
                    <a:pt x="477" y="25"/>
                  </a:lnTo>
                  <a:close/>
                  <a:moveTo>
                    <a:pt x="477"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1" name="Google Shape;4101;p47"/>
            <p:cNvSpPr/>
            <p:nvPr/>
          </p:nvSpPr>
          <p:spPr>
            <a:xfrm>
              <a:off x="5833287" y="4304702"/>
              <a:ext cx="39052" cy="39855"/>
            </a:xfrm>
            <a:custGeom>
              <a:avLst/>
              <a:gdLst/>
              <a:ahLst/>
              <a:cxnLst/>
              <a:rect l="l" t="t" r="r" b="b"/>
              <a:pathLst>
                <a:path w="1168" h="1192" extrusionOk="0">
                  <a:moveTo>
                    <a:pt x="1168" y="334"/>
                  </a:moveTo>
                  <a:cubicBezTo>
                    <a:pt x="1168" y="143"/>
                    <a:pt x="1025" y="1"/>
                    <a:pt x="834" y="1"/>
                  </a:cubicBezTo>
                  <a:lnTo>
                    <a:pt x="358" y="1"/>
                  </a:lnTo>
                  <a:lnTo>
                    <a:pt x="1" y="596"/>
                  </a:lnTo>
                  <a:lnTo>
                    <a:pt x="358" y="1191"/>
                  </a:lnTo>
                  <a:lnTo>
                    <a:pt x="834" y="1191"/>
                  </a:lnTo>
                  <a:cubicBezTo>
                    <a:pt x="1025" y="1191"/>
                    <a:pt x="1168" y="1048"/>
                    <a:pt x="1168" y="858"/>
                  </a:cubicBezTo>
                  <a:close/>
                  <a:moveTo>
                    <a:pt x="1168" y="3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2" name="Google Shape;4102;p47"/>
            <p:cNvSpPr/>
            <p:nvPr/>
          </p:nvSpPr>
          <p:spPr>
            <a:xfrm>
              <a:off x="5604781" y="4395482"/>
              <a:ext cx="385405" cy="35073"/>
            </a:xfrm>
            <a:custGeom>
              <a:avLst/>
              <a:gdLst/>
              <a:ahLst/>
              <a:cxnLst/>
              <a:rect l="l" t="t" r="r" b="b"/>
              <a:pathLst>
                <a:path w="11527" h="1049" extrusionOk="0">
                  <a:moveTo>
                    <a:pt x="11383" y="0"/>
                  </a:moveTo>
                  <a:lnTo>
                    <a:pt x="119" y="0"/>
                  </a:lnTo>
                  <a:cubicBezTo>
                    <a:pt x="48" y="0"/>
                    <a:pt x="0" y="48"/>
                    <a:pt x="0" y="119"/>
                  </a:cubicBezTo>
                  <a:lnTo>
                    <a:pt x="0" y="929"/>
                  </a:lnTo>
                  <a:cubicBezTo>
                    <a:pt x="0" y="977"/>
                    <a:pt x="48" y="1048"/>
                    <a:pt x="119" y="1048"/>
                  </a:cubicBezTo>
                  <a:lnTo>
                    <a:pt x="11383" y="1048"/>
                  </a:lnTo>
                  <a:cubicBezTo>
                    <a:pt x="11455" y="1048"/>
                    <a:pt x="11503" y="977"/>
                    <a:pt x="11503" y="929"/>
                  </a:cubicBezTo>
                  <a:lnTo>
                    <a:pt x="11503" y="119"/>
                  </a:lnTo>
                  <a:cubicBezTo>
                    <a:pt x="11526" y="48"/>
                    <a:pt x="11455" y="0"/>
                    <a:pt x="11383" y="0"/>
                  </a:cubicBezTo>
                  <a:close/>
                  <a:moveTo>
                    <a:pt x="1138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3" name="Google Shape;4103;p47"/>
            <p:cNvSpPr/>
            <p:nvPr/>
          </p:nvSpPr>
          <p:spPr>
            <a:xfrm>
              <a:off x="5697936" y="4255350"/>
              <a:ext cx="147348" cy="33468"/>
            </a:xfrm>
            <a:custGeom>
              <a:avLst/>
              <a:gdLst/>
              <a:ahLst/>
              <a:cxnLst/>
              <a:rect l="l" t="t" r="r" b="b"/>
              <a:pathLst>
                <a:path w="4407" h="1001" extrusionOk="0">
                  <a:moveTo>
                    <a:pt x="0" y="429"/>
                  </a:moveTo>
                  <a:lnTo>
                    <a:pt x="3525" y="429"/>
                  </a:lnTo>
                  <a:cubicBezTo>
                    <a:pt x="3835" y="429"/>
                    <a:pt x="3811" y="595"/>
                    <a:pt x="3811" y="881"/>
                  </a:cubicBezTo>
                  <a:lnTo>
                    <a:pt x="3811" y="1000"/>
                  </a:lnTo>
                  <a:lnTo>
                    <a:pt x="4406" y="1000"/>
                  </a:lnTo>
                  <a:lnTo>
                    <a:pt x="4406" y="0"/>
                  </a:lnTo>
                  <a:lnTo>
                    <a:pt x="0" y="0"/>
                  </a:lnTo>
                  <a:close/>
                  <a:moveTo>
                    <a:pt x="0" y="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4" name="Google Shape;4104;p47"/>
            <p:cNvSpPr/>
            <p:nvPr/>
          </p:nvSpPr>
          <p:spPr>
            <a:xfrm>
              <a:off x="5825330" y="4319849"/>
              <a:ext cx="19961" cy="75663"/>
            </a:xfrm>
            <a:custGeom>
              <a:avLst/>
              <a:gdLst/>
              <a:ahLst/>
              <a:cxnLst/>
              <a:rect l="l" t="t" r="r" b="b"/>
              <a:pathLst>
                <a:path w="597" h="2263" extrusionOk="0">
                  <a:moveTo>
                    <a:pt x="1" y="0"/>
                  </a:moveTo>
                  <a:lnTo>
                    <a:pt x="596" y="0"/>
                  </a:lnTo>
                  <a:lnTo>
                    <a:pt x="596" y="2262"/>
                  </a:lnTo>
                  <a:lnTo>
                    <a:pt x="1" y="2262"/>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5" name="Google Shape;4105;p47"/>
            <p:cNvSpPr/>
            <p:nvPr/>
          </p:nvSpPr>
          <p:spPr>
            <a:xfrm>
              <a:off x="5801456" y="4076164"/>
              <a:ext cx="94788" cy="20763"/>
            </a:xfrm>
            <a:custGeom>
              <a:avLst/>
              <a:gdLst/>
              <a:ahLst/>
              <a:cxnLst/>
              <a:rect l="l" t="t" r="r" b="b"/>
              <a:pathLst>
                <a:path w="2835" h="621" extrusionOk="0">
                  <a:moveTo>
                    <a:pt x="0" y="1"/>
                  </a:moveTo>
                  <a:lnTo>
                    <a:pt x="2834" y="1"/>
                  </a:lnTo>
                  <a:lnTo>
                    <a:pt x="2834" y="620"/>
                  </a:lnTo>
                  <a:lnTo>
                    <a:pt x="0" y="62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6" name="Google Shape;4106;p47"/>
            <p:cNvSpPr/>
            <p:nvPr/>
          </p:nvSpPr>
          <p:spPr>
            <a:xfrm>
              <a:off x="5896215" y="4045135"/>
              <a:ext cx="93183" cy="51791"/>
            </a:xfrm>
            <a:custGeom>
              <a:avLst/>
              <a:gdLst/>
              <a:ahLst/>
              <a:cxnLst/>
              <a:rect l="l" t="t" r="r" b="b"/>
              <a:pathLst>
                <a:path w="2787" h="1549" extrusionOk="0">
                  <a:moveTo>
                    <a:pt x="0" y="929"/>
                  </a:moveTo>
                  <a:lnTo>
                    <a:pt x="0" y="1548"/>
                  </a:lnTo>
                  <a:lnTo>
                    <a:pt x="2715" y="1548"/>
                  </a:lnTo>
                  <a:cubicBezTo>
                    <a:pt x="2763" y="1548"/>
                    <a:pt x="2787" y="1524"/>
                    <a:pt x="2787" y="1453"/>
                  </a:cubicBezTo>
                  <a:lnTo>
                    <a:pt x="2787" y="95"/>
                  </a:lnTo>
                  <a:cubicBezTo>
                    <a:pt x="2787" y="24"/>
                    <a:pt x="2763" y="0"/>
                    <a:pt x="2715" y="0"/>
                  </a:cubicBezTo>
                  <a:lnTo>
                    <a:pt x="1929" y="0"/>
                  </a:lnTo>
                  <a:lnTo>
                    <a:pt x="1929" y="834"/>
                  </a:lnTo>
                  <a:cubicBezTo>
                    <a:pt x="1929" y="881"/>
                    <a:pt x="1905" y="929"/>
                    <a:pt x="1858" y="929"/>
                  </a:cubicBezTo>
                  <a:close/>
                  <a:moveTo>
                    <a:pt x="0" y="9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7" name="Google Shape;4107;p47"/>
            <p:cNvSpPr/>
            <p:nvPr/>
          </p:nvSpPr>
          <p:spPr>
            <a:xfrm>
              <a:off x="5615113" y="4096894"/>
              <a:ext cx="41459" cy="298608"/>
            </a:xfrm>
            <a:custGeom>
              <a:avLst/>
              <a:gdLst/>
              <a:ahLst/>
              <a:cxnLst/>
              <a:rect l="l" t="t" r="r" b="b"/>
              <a:pathLst>
                <a:path w="1240" h="8931" extrusionOk="0">
                  <a:moveTo>
                    <a:pt x="25" y="453"/>
                  </a:moveTo>
                  <a:lnTo>
                    <a:pt x="691" y="453"/>
                  </a:lnTo>
                  <a:lnTo>
                    <a:pt x="691" y="8930"/>
                  </a:lnTo>
                  <a:lnTo>
                    <a:pt x="1239" y="8930"/>
                  </a:lnTo>
                  <a:lnTo>
                    <a:pt x="1239" y="0"/>
                  </a:lnTo>
                  <a:lnTo>
                    <a:pt x="1" y="0"/>
                  </a:lnTo>
                  <a:lnTo>
                    <a:pt x="1" y="453"/>
                  </a:lnTo>
                  <a:close/>
                  <a:moveTo>
                    <a:pt x="25" y="453"/>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8" name="Google Shape;4108;p47"/>
            <p:cNvSpPr/>
            <p:nvPr/>
          </p:nvSpPr>
          <p:spPr>
            <a:xfrm>
              <a:off x="5938412" y="4395482"/>
              <a:ext cx="50988" cy="35073"/>
            </a:xfrm>
            <a:custGeom>
              <a:avLst/>
              <a:gdLst/>
              <a:ahLst/>
              <a:cxnLst/>
              <a:rect l="l" t="t" r="r" b="b"/>
              <a:pathLst>
                <a:path w="1525" h="1049" extrusionOk="0">
                  <a:moveTo>
                    <a:pt x="0" y="0"/>
                  </a:moveTo>
                  <a:cubicBezTo>
                    <a:pt x="48" y="0"/>
                    <a:pt x="119" y="48"/>
                    <a:pt x="119" y="119"/>
                  </a:cubicBezTo>
                  <a:lnTo>
                    <a:pt x="119" y="929"/>
                  </a:lnTo>
                  <a:cubicBezTo>
                    <a:pt x="119" y="977"/>
                    <a:pt x="48" y="1048"/>
                    <a:pt x="0" y="1048"/>
                  </a:cubicBezTo>
                  <a:lnTo>
                    <a:pt x="1405" y="1048"/>
                  </a:lnTo>
                  <a:cubicBezTo>
                    <a:pt x="1477" y="1048"/>
                    <a:pt x="1525" y="977"/>
                    <a:pt x="1525" y="929"/>
                  </a:cubicBezTo>
                  <a:lnTo>
                    <a:pt x="1525" y="119"/>
                  </a:lnTo>
                  <a:cubicBezTo>
                    <a:pt x="1525" y="48"/>
                    <a:pt x="1477" y="0"/>
                    <a:pt x="1405"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09" name="Google Shape;4109;p47"/>
            <p:cNvSpPr/>
            <p:nvPr/>
          </p:nvSpPr>
          <p:spPr>
            <a:xfrm>
              <a:off x="5928047" y="4191620"/>
              <a:ext cx="30292" cy="87633"/>
            </a:xfrm>
            <a:custGeom>
              <a:avLst/>
              <a:gdLst/>
              <a:ahLst/>
              <a:cxnLst/>
              <a:rect l="l" t="t" r="r" b="b"/>
              <a:pathLst>
                <a:path w="906" h="2621" extrusionOk="0">
                  <a:moveTo>
                    <a:pt x="525" y="525"/>
                  </a:moveTo>
                  <a:lnTo>
                    <a:pt x="525" y="2097"/>
                  </a:lnTo>
                  <a:cubicBezTo>
                    <a:pt x="525" y="2311"/>
                    <a:pt x="429" y="2501"/>
                    <a:pt x="215" y="2573"/>
                  </a:cubicBezTo>
                  <a:cubicBezTo>
                    <a:pt x="263" y="2621"/>
                    <a:pt x="334" y="2621"/>
                    <a:pt x="382" y="2621"/>
                  </a:cubicBezTo>
                  <a:cubicBezTo>
                    <a:pt x="644" y="2621"/>
                    <a:pt x="906" y="2382"/>
                    <a:pt x="906" y="2097"/>
                  </a:cubicBezTo>
                  <a:lnTo>
                    <a:pt x="906" y="525"/>
                  </a:lnTo>
                  <a:cubicBezTo>
                    <a:pt x="906" y="263"/>
                    <a:pt x="668" y="25"/>
                    <a:pt x="382" y="25"/>
                  </a:cubicBezTo>
                  <a:lnTo>
                    <a:pt x="1" y="25"/>
                  </a:lnTo>
                  <a:cubicBezTo>
                    <a:pt x="310" y="1"/>
                    <a:pt x="525" y="239"/>
                    <a:pt x="525" y="525"/>
                  </a:cubicBezTo>
                  <a:close/>
                  <a:moveTo>
                    <a:pt x="525" y="52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0" name="Google Shape;4110;p47"/>
            <p:cNvSpPr/>
            <p:nvPr/>
          </p:nvSpPr>
          <p:spPr>
            <a:xfrm>
              <a:off x="5845258" y="4304702"/>
              <a:ext cx="27082" cy="39855"/>
            </a:xfrm>
            <a:custGeom>
              <a:avLst/>
              <a:gdLst/>
              <a:ahLst/>
              <a:cxnLst/>
              <a:rect l="l" t="t" r="r" b="b"/>
              <a:pathLst>
                <a:path w="810" h="1192" extrusionOk="0">
                  <a:moveTo>
                    <a:pt x="524" y="501"/>
                  </a:moveTo>
                  <a:cubicBezTo>
                    <a:pt x="524" y="691"/>
                    <a:pt x="357" y="834"/>
                    <a:pt x="191" y="834"/>
                  </a:cubicBezTo>
                  <a:lnTo>
                    <a:pt x="0" y="834"/>
                  </a:lnTo>
                  <a:lnTo>
                    <a:pt x="0" y="1191"/>
                  </a:lnTo>
                  <a:lnTo>
                    <a:pt x="476" y="1191"/>
                  </a:lnTo>
                  <a:cubicBezTo>
                    <a:pt x="667" y="1191"/>
                    <a:pt x="810" y="1048"/>
                    <a:pt x="810" y="858"/>
                  </a:cubicBezTo>
                  <a:lnTo>
                    <a:pt x="810" y="334"/>
                  </a:lnTo>
                  <a:cubicBezTo>
                    <a:pt x="810" y="143"/>
                    <a:pt x="691" y="24"/>
                    <a:pt x="524" y="1"/>
                  </a:cubicBezTo>
                  <a:close/>
                  <a:moveTo>
                    <a:pt x="524" y="5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1" name="Google Shape;4111;p47"/>
            <p:cNvSpPr/>
            <p:nvPr/>
          </p:nvSpPr>
          <p:spPr>
            <a:xfrm>
              <a:off x="5603979" y="4045135"/>
              <a:ext cx="197501" cy="51791"/>
            </a:xfrm>
            <a:custGeom>
              <a:avLst/>
              <a:gdLst/>
              <a:ahLst/>
              <a:cxnLst/>
              <a:rect l="l" t="t" r="r" b="b"/>
              <a:pathLst>
                <a:path w="5907" h="1549" extrusionOk="0">
                  <a:moveTo>
                    <a:pt x="1572" y="1548"/>
                  </a:moveTo>
                  <a:lnTo>
                    <a:pt x="5906" y="1548"/>
                  </a:lnTo>
                  <a:lnTo>
                    <a:pt x="5906" y="0"/>
                  </a:lnTo>
                  <a:lnTo>
                    <a:pt x="72" y="0"/>
                  </a:lnTo>
                  <a:cubicBezTo>
                    <a:pt x="24" y="0"/>
                    <a:pt x="0" y="24"/>
                    <a:pt x="0" y="95"/>
                  </a:cubicBezTo>
                  <a:lnTo>
                    <a:pt x="0" y="1453"/>
                  </a:lnTo>
                  <a:cubicBezTo>
                    <a:pt x="0" y="1524"/>
                    <a:pt x="24" y="1548"/>
                    <a:pt x="72" y="1548"/>
                  </a:cubicBezTo>
                  <a:lnTo>
                    <a:pt x="1572" y="1548"/>
                  </a:lnTo>
                  <a:close/>
                  <a:moveTo>
                    <a:pt x="1572" y="15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2" name="Google Shape;4112;p47"/>
            <p:cNvSpPr/>
            <p:nvPr/>
          </p:nvSpPr>
          <p:spPr>
            <a:xfrm>
              <a:off x="5603979" y="4076164"/>
              <a:ext cx="197501" cy="19961"/>
            </a:xfrm>
            <a:custGeom>
              <a:avLst/>
              <a:gdLst/>
              <a:ahLst/>
              <a:cxnLst/>
              <a:rect l="l" t="t" r="r" b="b"/>
              <a:pathLst>
                <a:path w="5907" h="597" extrusionOk="0">
                  <a:moveTo>
                    <a:pt x="5049" y="1"/>
                  </a:moveTo>
                  <a:lnTo>
                    <a:pt x="0" y="1"/>
                  </a:lnTo>
                  <a:lnTo>
                    <a:pt x="0" y="501"/>
                  </a:lnTo>
                  <a:cubicBezTo>
                    <a:pt x="0" y="549"/>
                    <a:pt x="24" y="596"/>
                    <a:pt x="72" y="596"/>
                  </a:cubicBezTo>
                  <a:lnTo>
                    <a:pt x="5906" y="596"/>
                  </a:lnTo>
                  <a:lnTo>
                    <a:pt x="5906" y="1"/>
                  </a:lnTo>
                  <a:close/>
                  <a:moveTo>
                    <a:pt x="5049"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3" name="Google Shape;4113;p47"/>
            <p:cNvSpPr/>
            <p:nvPr/>
          </p:nvSpPr>
          <p:spPr>
            <a:xfrm>
              <a:off x="5687570" y="4126352"/>
              <a:ext cx="168847" cy="129026"/>
            </a:xfrm>
            <a:custGeom>
              <a:avLst/>
              <a:gdLst/>
              <a:ahLst/>
              <a:cxnLst/>
              <a:rect l="l" t="t" r="r" b="b"/>
              <a:pathLst>
                <a:path w="5050" h="3859" extrusionOk="0">
                  <a:moveTo>
                    <a:pt x="4716" y="0"/>
                  </a:moveTo>
                  <a:lnTo>
                    <a:pt x="310" y="0"/>
                  </a:lnTo>
                  <a:cubicBezTo>
                    <a:pt x="144" y="0"/>
                    <a:pt x="1" y="167"/>
                    <a:pt x="1" y="334"/>
                  </a:cubicBezTo>
                  <a:lnTo>
                    <a:pt x="1" y="3525"/>
                  </a:lnTo>
                  <a:cubicBezTo>
                    <a:pt x="1" y="3691"/>
                    <a:pt x="144" y="3858"/>
                    <a:pt x="310" y="3858"/>
                  </a:cubicBezTo>
                  <a:lnTo>
                    <a:pt x="4716" y="3858"/>
                  </a:lnTo>
                  <a:cubicBezTo>
                    <a:pt x="4907" y="3858"/>
                    <a:pt x="5050" y="3691"/>
                    <a:pt x="5050" y="3525"/>
                  </a:cubicBezTo>
                  <a:lnTo>
                    <a:pt x="5050" y="334"/>
                  </a:lnTo>
                  <a:cubicBezTo>
                    <a:pt x="5050" y="167"/>
                    <a:pt x="4907" y="0"/>
                    <a:pt x="4716" y="0"/>
                  </a:cubicBezTo>
                  <a:close/>
                  <a:moveTo>
                    <a:pt x="4716"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4" name="Google Shape;4114;p47"/>
            <p:cNvSpPr/>
            <p:nvPr/>
          </p:nvSpPr>
          <p:spPr>
            <a:xfrm>
              <a:off x="5717028" y="4156612"/>
              <a:ext cx="109132" cy="68508"/>
            </a:xfrm>
            <a:custGeom>
              <a:avLst/>
              <a:gdLst/>
              <a:ahLst/>
              <a:cxnLst/>
              <a:rect l="l" t="t" r="r" b="b"/>
              <a:pathLst>
                <a:path w="3264" h="2049" extrusionOk="0">
                  <a:moveTo>
                    <a:pt x="3264" y="1929"/>
                  </a:moveTo>
                  <a:lnTo>
                    <a:pt x="3264" y="119"/>
                  </a:lnTo>
                  <a:cubicBezTo>
                    <a:pt x="3264" y="48"/>
                    <a:pt x="3216" y="0"/>
                    <a:pt x="3168" y="0"/>
                  </a:cubicBezTo>
                  <a:lnTo>
                    <a:pt x="120" y="0"/>
                  </a:lnTo>
                  <a:cubicBezTo>
                    <a:pt x="49" y="0"/>
                    <a:pt x="1" y="48"/>
                    <a:pt x="1" y="119"/>
                  </a:cubicBezTo>
                  <a:lnTo>
                    <a:pt x="1" y="1929"/>
                  </a:lnTo>
                  <a:cubicBezTo>
                    <a:pt x="1" y="2001"/>
                    <a:pt x="72" y="2048"/>
                    <a:pt x="120" y="2048"/>
                  </a:cubicBezTo>
                  <a:lnTo>
                    <a:pt x="3168" y="2048"/>
                  </a:lnTo>
                  <a:cubicBezTo>
                    <a:pt x="3216" y="2048"/>
                    <a:pt x="3264" y="2001"/>
                    <a:pt x="3264" y="1929"/>
                  </a:cubicBezTo>
                  <a:close/>
                  <a:moveTo>
                    <a:pt x="3264" y="1929"/>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5" name="Google Shape;4115;p47"/>
            <p:cNvSpPr/>
            <p:nvPr/>
          </p:nvSpPr>
          <p:spPr>
            <a:xfrm>
              <a:off x="5717028" y="4156612"/>
              <a:ext cx="109132" cy="68508"/>
            </a:xfrm>
            <a:custGeom>
              <a:avLst/>
              <a:gdLst/>
              <a:ahLst/>
              <a:cxnLst/>
              <a:rect l="l" t="t" r="r" b="b"/>
              <a:pathLst>
                <a:path w="3264" h="2049" extrusionOk="0">
                  <a:moveTo>
                    <a:pt x="1" y="476"/>
                  </a:moveTo>
                  <a:lnTo>
                    <a:pt x="2716" y="476"/>
                  </a:lnTo>
                  <a:cubicBezTo>
                    <a:pt x="2763" y="476"/>
                    <a:pt x="2835" y="524"/>
                    <a:pt x="2835" y="595"/>
                  </a:cubicBezTo>
                  <a:lnTo>
                    <a:pt x="2835" y="2048"/>
                  </a:lnTo>
                  <a:lnTo>
                    <a:pt x="3168" y="2048"/>
                  </a:lnTo>
                  <a:cubicBezTo>
                    <a:pt x="3216" y="2048"/>
                    <a:pt x="3264" y="1977"/>
                    <a:pt x="3264" y="1929"/>
                  </a:cubicBezTo>
                  <a:lnTo>
                    <a:pt x="3264" y="119"/>
                  </a:lnTo>
                  <a:cubicBezTo>
                    <a:pt x="3264" y="48"/>
                    <a:pt x="3216" y="0"/>
                    <a:pt x="3168" y="0"/>
                  </a:cubicBezTo>
                  <a:lnTo>
                    <a:pt x="120" y="0"/>
                  </a:lnTo>
                  <a:cubicBezTo>
                    <a:pt x="49" y="0"/>
                    <a:pt x="1" y="48"/>
                    <a:pt x="1" y="119"/>
                  </a:cubicBezTo>
                  <a:close/>
                  <a:moveTo>
                    <a:pt x="1" y="476"/>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6" name="Google Shape;4116;p47"/>
            <p:cNvSpPr/>
            <p:nvPr/>
          </p:nvSpPr>
          <p:spPr>
            <a:xfrm>
              <a:off x="5807809" y="4126352"/>
              <a:ext cx="48614" cy="129026"/>
            </a:xfrm>
            <a:custGeom>
              <a:avLst/>
              <a:gdLst/>
              <a:ahLst/>
              <a:cxnLst/>
              <a:rect l="l" t="t" r="r" b="b"/>
              <a:pathLst>
                <a:path w="1454" h="3859" extrusionOk="0">
                  <a:moveTo>
                    <a:pt x="453" y="905"/>
                  </a:moveTo>
                  <a:cubicBezTo>
                    <a:pt x="501" y="905"/>
                    <a:pt x="549" y="953"/>
                    <a:pt x="549" y="1024"/>
                  </a:cubicBezTo>
                  <a:lnTo>
                    <a:pt x="549" y="2834"/>
                  </a:lnTo>
                  <a:cubicBezTo>
                    <a:pt x="549" y="2906"/>
                    <a:pt x="501" y="2953"/>
                    <a:pt x="453" y="2953"/>
                  </a:cubicBezTo>
                  <a:lnTo>
                    <a:pt x="334" y="2953"/>
                  </a:lnTo>
                  <a:lnTo>
                    <a:pt x="334" y="3525"/>
                  </a:lnTo>
                  <a:cubicBezTo>
                    <a:pt x="334" y="3691"/>
                    <a:pt x="168" y="3858"/>
                    <a:pt x="1" y="3858"/>
                  </a:cubicBezTo>
                  <a:lnTo>
                    <a:pt x="1120" y="3858"/>
                  </a:lnTo>
                  <a:cubicBezTo>
                    <a:pt x="1311" y="3858"/>
                    <a:pt x="1454" y="3691"/>
                    <a:pt x="1454" y="3525"/>
                  </a:cubicBezTo>
                  <a:lnTo>
                    <a:pt x="1454" y="334"/>
                  </a:lnTo>
                  <a:cubicBezTo>
                    <a:pt x="1454" y="167"/>
                    <a:pt x="1311" y="0"/>
                    <a:pt x="1120" y="0"/>
                  </a:cubicBezTo>
                  <a:lnTo>
                    <a:pt x="1" y="0"/>
                  </a:lnTo>
                  <a:cubicBezTo>
                    <a:pt x="168" y="0"/>
                    <a:pt x="334" y="167"/>
                    <a:pt x="334" y="334"/>
                  </a:cubicBezTo>
                  <a:lnTo>
                    <a:pt x="334" y="905"/>
                  </a:lnTo>
                  <a:lnTo>
                    <a:pt x="453" y="905"/>
                  </a:lnTo>
                  <a:close/>
                  <a:moveTo>
                    <a:pt x="453" y="90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7" name="Google Shape;4117;p47"/>
            <p:cNvSpPr/>
            <p:nvPr/>
          </p:nvSpPr>
          <p:spPr>
            <a:xfrm>
              <a:off x="5697936" y="4288786"/>
              <a:ext cx="147348" cy="31095"/>
            </a:xfrm>
            <a:custGeom>
              <a:avLst/>
              <a:gdLst/>
              <a:ahLst/>
              <a:cxnLst/>
              <a:rect l="l" t="t" r="r" b="b"/>
              <a:pathLst>
                <a:path w="4407" h="930" extrusionOk="0">
                  <a:moveTo>
                    <a:pt x="0" y="0"/>
                  </a:moveTo>
                  <a:lnTo>
                    <a:pt x="4406" y="0"/>
                  </a:lnTo>
                  <a:lnTo>
                    <a:pt x="4406" y="929"/>
                  </a:lnTo>
                  <a:lnTo>
                    <a:pt x="0" y="929"/>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8" name="Google Shape;4118;p47"/>
            <p:cNvSpPr/>
            <p:nvPr/>
          </p:nvSpPr>
          <p:spPr>
            <a:xfrm>
              <a:off x="5825330" y="4288786"/>
              <a:ext cx="19961" cy="31095"/>
            </a:xfrm>
            <a:custGeom>
              <a:avLst/>
              <a:gdLst/>
              <a:ahLst/>
              <a:cxnLst/>
              <a:rect l="l" t="t" r="r" b="b"/>
              <a:pathLst>
                <a:path w="597" h="930" extrusionOk="0">
                  <a:moveTo>
                    <a:pt x="1" y="0"/>
                  </a:moveTo>
                  <a:lnTo>
                    <a:pt x="596" y="0"/>
                  </a:lnTo>
                  <a:lnTo>
                    <a:pt x="596" y="929"/>
                  </a:lnTo>
                  <a:lnTo>
                    <a:pt x="1" y="929"/>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19" name="Google Shape;4119;p47"/>
            <p:cNvSpPr/>
            <p:nvPr/>
          </p:nvSpPr>
          <p:spPr>
            <a:xfrm>
              <a:off x="5721810" y="4355660"/>
              <a:ext cx="98767" cy="11970"/>
            </a:xfrm>
            <a:custGeom>
              <a:avLst/>
              <a:gdLst/>
              <a:ahLst/>
              <a:cxnLst/>
              <a:rect l="l" t="t" r="r" b="b"/>
              <a:pathLst>
                <a:path w="2954" h="358" extrusionOk="0">
                  <a:moveTo>
                    <a:pt x="191" y="1"/>
                  </a:moveTo>
                  <a:cubicBezTo>
                    <a:pt x="96" y="1"/>
                    <a:pt x="1" y="96"/>
                    <a:pt x="1" y="167"/>
                  </a:cubicBezTo>
                  <a:cubicBezTo>
                    <a:pt x="1" y="263"/>
                    <a:pt x="96" y="358"/>
                    <a:pt x="191" y="358"/>
                  </a:cubicBezTo>
                  <a:lnTo>
                    <a:pt x="1025" y="358"/>
                  </a:lnTo>
                  <a:cubicBezTo>
                    <a:pt x="1120" y="358"/>
                    <a:pt x="1192" y="263"/>
                    <a:pt x="1192" y="167"/>
                  </a:cubicBezTo>
                  <a:cubicBezTo>
                    <a:pt x="1192" y="96"/>
                    <a:pt x="1120" y="1"/>
                    <a:pt x="1025" y="1"/>
                  </a:cubicBezTo>
                  <a:close/>
                  <a:moveTo>
                    <a:pt x="1954" y="1"/>
                  </a:moveTo>
                  <a:cubicBezTo>
                    <a:pt x="1858" y="1"/>
                    <a:pt x="1763" y="96"/>
                    <a:pt x="1763" y="167"/>
                  </a:cubicBezTo>
                  <a:cubicBezTo>
                    <a:pt x="1763" y="263"/>
                    <a:pt x="1858" y="358"/>
                    <a:pt x="1954" y="358"/>
                  </a:cubicBezTo>
                  <a:lnTo>
                    <a:pt x="2787" y="358"/>
                  </a:lnTo>
                  <a:cubicBezTo>
                    <a:pt x="2906" y="358"/>
                    <a:pt x="2954" y="263"/>
                    <a:pt x="2954" y="167"/>
                  </a:cubicBezTo>
                  <a:cubicBezTo>
                    <a:pt x="2954" y="96"/>
                    <a:pt x="2859" y="1"/>
                    <a:pt x="278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120" name="Google Shape;4120;p47"/>
          <p:cNvGrpSpPr/>
          <p:nvPr/>
        </p:nvGrpSpPr>
        <p:grpSpPr>
          <a:xfrm>
            <a:off x="6219684" y="4045135"/>
            <a:ext cx="386225" cy="386224"/>
            <a:chOff x="6416958" y="4045135"/>
            <a:chExt cx="386225" cy="386224"/>
          </a:xfrm>
        </p:grpSpPr>
        <p:sp>
          <p:nvSpPr>
            <p:cNvPr id="4121" name="Google Shape;4121;p47"/>
            <p:cNvSpPr/>
            <p:nvPr/>
          </p:nvSpPr>
          <p:spPr>
            <a:xfrm>
              <a:off x="6670976" y="4350878"/>
              <a:ext cx="65332" cy="65332"/>
            </a:xfrm>
            <a:custGeom>
              <a:avLst/>
              <a:gdLst/>
              <a:ahLst/>
              <a:cxnLst/>
              <a:rect l="l" t="t" r="r" b="b"/>
              <a:pathLst>
                <a:path w="1954" h="1954" extrusionOk="0">
                  <a:moveTo>
                    <a:pt x="382" y="1"/>
                  </a:moveTo>
                  <a:lnTo>
                    <a:pt x="1" y="882"/>
                  </a:lnTo>
                  <a:lnTo>
                    <a:pt x="382" y="1954"/>
                  </a:lnTo>
                  <a:lnTo>
                    <a:pt x="1692" y="1954"/>
                  </a:lnTo>
                  <a:lnTo>
                    <a:pt x="1954" y="834"/>
                  </a:lnTo>
                  <a:lnTo>
                    <a:pt x="1692" y="1"/>
                  </a:lnTo>
                  <a:close/>
                  <a:moveTo>
                    <a:pt x="382"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2" name="Google Shape;4122;p47"/>
            <p:cNvSpPr/>
            <p:nvPr/>
          </p:nvSpPr>
          <p:spPr>
            <a:xfrm>
              <a:off x="6416958" y="4350878"/>
              <a:ext cx="59748" cy="65332"/>
            </a:xfrm>
            <a:custGeom>
              <a:avLst/>
              <a:gdLst/>
              <a:ahLst/>
              <a:cxnLst/>
              <a:rect l="l" t="t" r="r" b="b"/>
              <a:pathLst>
                <a:path w="1787" h="1954" extrusionOk="0">
                  <a:moveTo>
                    <a:pt x="1" y="120"/>
                  </a:moveTo>
                  <a:lnTo>
                    <a:pt x="1" y="1835"/>
                  </a:lnTo>
                  <a:cubicBezTo>
                    <a:pt x="1" y="1906"/>
                    <a:pt x="49" y="1954"/>
                    <a:pt x="120" y="1954"/>
                  </a:cubicBezTo>
                  <a:lnTo>
                    <a:pt x="1335" y="1954"/>
                  </a:lnTo>
                  <a:lnTo>
                    <a:pt x="1787" y="906"/>
                  </a:lnTo>
                  <a:lnTo>
                    <a:pt x="1335" y="1"/>
                  </a:lnTo>
                  <a:lnTo>
                    <a:pt x="120" y="1"/>
                  </a:lnTo>
                  <a:cubicBezTo>
                    <a:pt x="49" y="1"/>
                    <a:pt x="1" y="25"/>
                    <a:pt x="1" y="120"/>
                  </a:cubicBezTo>
                  <a:close/>
                  <a:moveTo>
                    <a:pt x="1" y="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3" name="Google Shape;4123;p47"/>
            <p:cNvSpPr/>
            <p:nvPr/>
          </p:nvSpPr>
          <p:spPr>
            <a:xfrm>
              <a:off x="6482259" y="4350878"/>
              <a:ext cx="66134" cy="65332"/>
            </a:xfrm>
            <a:custGeom>
              <a:avLst/>
              <a:gdLst/>
              <a:ahLst/>
              <a:cxnLst/>
              <a:rect l="l" t="t" r="r" b="b"/>
              <a:pathLst>
                <a:path w="1978" h="1954" extrusionOk="0">
                  <a:moveTo>
                    <a:pt x="286" y="1"/>
                  </a:moveTo>
                  <a:lnTo>
                    <a:pt x="1" y="953"/>
                  </a:lnTo>
                  <a:lnTo>
                    <a:pt x="286" y="1954"/>
                  </a:lnTo>
                  <a:lnTo>
                    <a:pt x="1596" y="1954"/>
                  </a:lnTo>
                  <a:lnTo>
                    <a:pt x="1977" y="953"/>
                  </a:lnTo>
                  <a:lnTo>
                    <a:pt x="1596" y="1"/>
                  </a:lnTo>
                  <a:close/>
                  <a:moveTo>
                    <a:pt x="286"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4" name="Google Shape;4124;p47"/>
            <p:cNvSpPr/>
            <p:nvPr/>
          </p:nvSpPr>
          <p:spPr>
            <a:xfrm>
              <a:off x="6750622" y="4350878"/>
              <a:ext cx="52560" cy="65332"/>
            </a:xfrm>
            <a:custGeom>
              <a:avLst/>
              <a:gdLst/>
              <a:ahLst/>
              <a:cxnLst/>
              <a:rect l="l" t="t" r="r" b="b"/>
              <a:pathLst>
                <a:path w="1572" h="1954" extrusionOk="0">
                  <a:moveTo>
                    <a:pt x="238" y="1"/>
                  </a:moveTo>
                  <a:lnTo>
                    <a:pt x="0" y="858"/>
                  </a:lnTo>
                  <a:lnTo>
                    <a:pt x="238" y="1954"/>
                  </a:lnTo>
                  <a:lnTo>
                    <a:pt x="1453" y="1954"/>
                  </a:lnTo>
                  <a:cubicBezTo>
                    <a:pt x="1500" y="1954"/>
                    <a:pt x="1572" y="1906"/>
                    <a:pt x="1572" y="1835"/>
                  </a:cubicBezTo>
                  <a:lnTo>
                    <a:pt x="1572" y="120"/>
                  </a:lnTo>
                  <a:cubicBezTo>
                    <a:pt x="1572" y="48"/>
                    <a:pt x="1500" y="1"/>
                    <a:pt x="1453" y="1"/>
                  </a:cubicBezTo>
                  <a:close/>
                  <a:moveTo>
                    <a:pt x="238"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5" name="Google Shape;4125;p47"/>
            <p:cNvSpPr/>
            <p:nvPr/>
          </p:nvSpPr>
          <p:spPr>
            <a:xfrm>
              <a:off x="6573040" y="4302328"/>
              <a:ext cx="72487" cy="46207"/>
            </a:xfrm>
            <a:custGeom>
              <a:avLst/>
              <a:gdLst/>
              <a:ahLst/>
              <a:cxnLst/>
              <a:rect l="l" t="t" r="r" b="b"/>
              <a:pathLst>
                <a:path w="2168" h="1382" extrusionOk="0">
                  <a:moveTo>
                    <a:pt x="1" y="0"/>
                  </a:moveTo>
                  <a:lnTo>
                    <a:pt x="2168" y="0"/>
                  </a:lnTo>
                  <a:lnTo>
                    <a:pt x="2168" y="1381"/>
                  </a:lnTo>
                  <a:lnTo>
                    <a:pt x="1" y="13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6" name="Google Shape;4126;p47"/>
            <p:cNvSpPr/>
            <p:nvPr/>
          </p:nvSpPr>
          <p:spPr>
            <a:xfrm>
              <a:off x="6572237" y="4242611"/>
              <a:ext cx="73290" cy="46207"/>
            </a:xfrm>
            <a:custGeom>
              <a:avLst/>
              <a:gdLst/>
              <a:ahLst/>
              <a:cxnLst/>
              <a:rect l="l" t="t" r="r" b="b"/>
              <a:pathLst>
                <a:path w="2192" h="1382" extrusionOk="0">
                  <a:moveTo>
                    <a:pt x="25" y="1381"/>
                  </a:moveTo>
                  <a:lnTo>
                    <a:pt x="2192" y="1381"/>
                  </a:lnTo>
                  <a:lnTo>
                    <a:pt x="2192" y="0"/>
                  </a:lnTo>
                  <a:cubicBezTo>
                    <a:pt x="1858" y="119"/>
                    <a:pt x="1477" y="191"/>
                    <a:pt x="1096" y="191"/>
                  </a:cubicBezTo>
                  <a:cubicBezTo>
                    <a:pt x="715" y="191"/>
                    <a:pt x="358" y="143"/>
                    <a:pt x="1" y="0"/>
                  </a:cubicBezTo>
                  <a:lnTo>
                    <a:pt x="1" y="1381"/>
                  </a:lnTo>
                  <a:close/>
                  <a:moveTo>
                    <a:pt x="25" y="138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7" name="Google Shape;4127;p47"/>
            <p:cNvSpPr/>
            <p:nvPr/>
          </p:nvSpPr>
          <p:spPr>
            <a:xfrm>
              <a:off x="6503759" y="4045135"/>
              <a:ext cx="212647" cy="211811"/>
            </a:xfrm>
            <a:custGeom>
              <a:avLst/>
              <a:gdLst/>
              <a:ahLst/>
              <a:cxnLst/>
              <a:rect l="l" t="t" r="r" b="b"/>
              <a:pathLst>
                <a:path w="6360" h="6335" extrusionOk="0">
                  <a:moveTo>
                    <a:pt x="3168" y="6335"/>
                  </a:moveTo>
                  <a:cubicBezTo>
                    <a:pt x="3573" y="6335"/>
                    <a:pt x="3930" y="6287"/>
                    <a:pt x="4287" y="6168"/>
                  </a:cubicBezTo>
                  <a:cubicBezTo>
                    <a:pt x="5502" y="5716"/>
                    <a:pt x="6359" y="4549"/>
                    <a:pt x="6359" y="3191"/>
                  </a:cubicBezTo>
                  <a:cubicBezTo>
                    <a:pt x="6359" y="1429"/>
                    <a:pt x="4930" y="0"/>
                    <a:pt x="3168" y="0"/>
                  </a:cubicBezTo>
                  <a:cubicBezTo>
                    <a:pt x="1430" y="0"/>
                    <a:pt x="1" y="1429"/>
                    <a:pt x="1" y="3191"/>
                  </a:cubicBezTo>
                  <a:cubicBezTo>
                    <a:pt x="1" y="4549"/>
                    <a:pt x="858" y="5716"/>
                    <a:pt x="2073" y="6168"/>
                  </a:cubicBezTo>
                  <a:cubicBezTo>
                    <a:pt x="2406" y="6239"/>
                    <a:pt x="2787" y="6335"/>
                    <a:pt x="3168" y="6335"/>
                  </a:cubicBezTo>
                  <a:close/>
                  <a:moveTo>
                    <a:pt x="3168" y="633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8" name="Google Shape;4128;p47"/>
            <p:cNvSpPr/>
            <p:nvPr/>
          </p:nvSpPr>
          <p:spPr>
            <a:xfrm>
              <a:off x="6535624" y="4076164"/>
              <a:ext cx="148919" cy="148953"/>
            </a:xfrm>
            <a:custGeom>
              <a:avLst/>
              <a:gdLst/>
              <a:ahLst/>
              <a:cxnLst/>
              <a:rect l="l" t="t" r="r" b="b"/>
              <a:pathLst>
                <a:path w="4454" h="4455" extrusionOk="0">
                  <a:moveTo>
                    <a:pt x="2215" y="4454"/>
                  </a:moveTo>
                  <a:cubicBezTo>
                    <a:pt x="3453" y="4454"/>
                    <a:pt x="4454" y="3454"/>
                    <a:pt x="4454" y="2216"/>
                  </a:cubicBezTo>
                  <a:cubicBezTo>
                    <a:pt x="4454" y="1596"/>
                    <a:pt x="4215" y="1025"/>
                    <a:pt x="3811" y="644"/>
                  </a:cubicBezTo>
                  <a:cubicBezTo>
                    <a:pt x="3382" y="239"/>
                    <a:pt x="2834" y="1"/>
                    <a:pt x="2215" y="1"/>
                  </a:cubicBezTo>
                  <a:cubicBezTo>
                    <a:pt x="1596" y="1"/>
                    <a:pt x="1024" y="239"/>
                    <a:pt x="643" y="644"/>
                  </a:cubicBezTo>
                  <a:cubicBezTo>
                    <a:pt x="238" y="1073"/>
                    <a:pt x="0" y="1596"/>
                    <a:pt x="0" y="2216"/>
                  </a:cubicBezTo>
                  <a:cubicBezTo>
                    <a:pt x="0" y="3478"/>
                    <a:pt x="977" y="4454"/>
                    <a:pt x="2215" y="4454"/>
                  </a:cubicBezTo>
                  <a:close/>
                  <a:moveTo>
                    <a:pt x="2215" y="445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29" name="Google Shape;4129;p47"/>
            <p:cNvSpPr/>
            <p:nvPr/>
          </p:nvSpPr>
          <p:spPr>
            <a:xfrm>
              <a:off x="6592166" y="4133507"/>
              <a:ext cx="33468" cy="34271"/>
            </a:xfrm>
            <a:custGeom>
              <a:avLst/>
              <a:gdLst/>
              <a:ahLst/>
              <a:cxnLst/>
              <a:rect l="l" t="t" r="r" b="b"/>
              <a:pathLst>
                <a:path w="1001" h="1025" extrusionOk="0">
                  <a:moveTo>
                    <a:pt x="357" y="929"/>
                  </a:moveTo>
                  <a:cubicBezTo>
                    <a:pt x="595" y="1025"/>
                    <a:pt x="857" y="929"/>
                    <a:pt x="953" y="691"/>
                  </a:cubicBezTo>
                  <a:cubicBezTo>
                    <a:pt x="1000" y="548"/>
                    <a:pt x="976" y="382"/>
                    <a:pt x="929" y="262"/>
                  </a:cubicBezTo>
                  <a:cubicBezTo>
                    <a:pt x="857" y="191"/>
                    <a:pt x="810" y="120"/>
                    <a:pt x="715" y="96"/>
                  </a:cubicBezTo>
                  <a:cubicBezTo>
                    <a:pt x="476" y="0"/>
                    <a:pt x="191" y="96"/>
                    <a:pt x="119" y="334"/>
                  </a:cubicBezTo>
                  <a:cubicBezTo>
                    <a:pt x="0" y="572"/>
                    <a:pt x="119" y="834"/>
                    <a:pt x="357" y="929"/>
                  </a:cubicBezTo>
                  <a:close/>
                  <a:moveTo>
                    <a:pt x="357"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0" name="Google Shape;4130;p47"/>
            <p:cNvSpPr/>
            <p:nvPr/>
          </p:nvSpPr>
          <p:spPr>
            <a:xfrm>
              <a:off x="6572237" y="4076966"/>
              <a:ext cx="112308" cy="148150"/>
            </a:xfrm>
            <a:custGeom>
              <a:avLst/>
              <a:gdLst/>
              <a:ahLst/>
              <a:cxnLst/>
              <a:rect l="l" t="t" r="r" b="b"/>
              <a:pathLst>
                <a:path w="3359" h="4431" extrusionOk="0">
                  <a:moveTo>
                    <a:pt x="2549" y="1906"/>
                  </a:moveTo>
                  <a:cubicBezTo>
                    <a:pt x="2549" y="3120"/>
                    <a:pt x="1549" y="4144"/>
                    <a:pt x="334" y="4144"/>
                  </a:cubicBezTo>
                  <a:cubicBezTo>
                    <a:pt x="215" y="4144"/>
                    <a:pt x="96" y="4144"/>
                    <a:pt x="1" y="4097"/>
                  </a:cubicBezTo>
                  <a:cubicBezTo>
                    <a:pt x="334" y="4311"/>
                    <a:pt x="715" y="4430"/>
                    <a:pt x="1120" y="4430"/>
                  </a:cubicBezTo>
                  <a:cubicBezTo>
                    <a:pt x="2335" y="4430"/>
                    <a:pt x="3359" y="3430"/>
                    <a:pt x="3359" y="2192"/>
                  </a:cubicBezTo>
                  <a:cubicBezTo>
                    <a:pt x="3359" y="1572"/>
                    <a:pt x="3120" y="1001"/>
                    <a:pt x="2692" y="620"/>
                  </a:cubicBezTo>
                  <a:cubicBezTo>
                    <a:pt x="2382" y="286"/>
                    <a:pt x="1930" y="48"/>
                    <a:pt x="1453" y="1"/>
                  </a:cubicBezTo>
                  <a:cubicBezTo>
                    <a:pt x="1596" y="96"/>
                    <a:pt x="1739" y="191"/>
                    <a:pt x="1906" y="334"/>
                  </a:cubicBezTo>
                  <a:cubicBezTo>
                    <a:pt x="2287" y="739"/>
                    <a:pt x="2549" y="1310"/>
                    <a:pt x="2549" y="1906"/>
                  </a:cubicBezTo>
                  <a:close/>
                  <a:moveTo>
                    <a:pt x="2549" y="1906"/>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1" name="Google Shape;4131;p47"/>
            <p:cNvSpPr/>
            <p:nvPr/>
          </p:nvSpPr>
          <p:spPr>
            <a:xfrm>
              <a:off x="6584977" y="4045135"/>
              <a:ext cx="131433" cy="211811"/>
            </a:xfrm>
            <a:custGeom>
              <a:avLst/>
              <a:gdLst/>
              <a:ahLst/>
              <a:cxnLst/>
              <a:rect l="l" t="t" r="r" b="b"/>
              <a:pathLst>
                <a:path w="3931" h="6335" extrusionOk="0">
                  <a:moveTo>
                    <a:pt x="2335" y="1572"/>
                  </a:moveTo>
                  <a:cubicBezTo>
                    <a:pt x="2739" y="2001"/>
                    <a:pt x="2978" y="2524"/>
                    <a:pt x="2978" y="3144"/>
                  </a:cubicBezTo>
                  <a:cubicBezTo>
                    <a:pt x="2978" y="4025"/>
                    <a:pt x="2477" y="4763"/>
                    <a:pt x="1763" y="5144"/>
                  </a:cubicBezTo>
                  <a:cubicBezTo>
                    <a:pt x="1406" y="5596"/>
                    <a:pt x="930" y="5930"/>
                    <a:pt x="382" y="6120"/>
                  </a:cubicBezTo>
                  <a:cubicBezTo>
                    <a:pt x="263" y="6192"/>
                    <a:pt x="144" y="6216"/>
                    <a:pt x="1" y="6239"/>
                  </a:cubicBezTo>
                  <a:cubicBezTo>
                    <a:pt x="239" y="6311"/>
                    <a:pt x="477" y="6335"/>
                    <a:pt x="739" y="6335"/>
                  </a:cubicBezTo>
                  <a:cubicBezTo>
                    <a:pt x="1144" y="6335"/>
                    <a:pt x="1501" y="6287"/>
                    <a:pt x="1858" y="6168"/>
                  </a:cubicBezTo>
                  <a:cubicBezTo>
                    <a:pt x="3073" y="5716"/>
                    <a:pt x="3930" y="4549"/>
                    <a:pt x="3930" y="3191"/>
                  </a:cubicBezTo>
                  <a:cubicBezTo>
                    <a:pt x="3930" y="1429"/>
                    <a:pt x="2501" y="0"/>
                    <a:pt x="739" y="0"/>
                  </a:cubicBezTo>
                  <a:cubicBezTo>
                    <a:pt x="501" y="0"/>
                    <a:pt x="263" y="24"/>
                    <a:pt x="25" y="95"/>
                  </a:cubicBezTo>
                  <a:cubicBezTo>
                    <a:pt x="715" y="262"/>
                    <a:pt x="1334" y="643"/>
                    <a:pt x="1787" y="1191"/>
                  </a:cubicBezTo>
                  <a:cubicBezTo>
                    <a:pt x="1977" y="1286"/>
                    <a:pt x="2144" y="1429"/>
                    <a:pt x="2335" y="1572"/>
                  </a:cubicBezTo>
                  <a:close/>
                  <a:moveTo>
                    <a:pt x="2335" y="15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2" name="Google Shape;4132;p47"/>
            <p:cNvSpPr/>
            <p:nvPr/>
          </p:nvSpPr>
          <p:spPr>
            <a:xfrm>
              <a:off x="6621623" y="4249766"/>
              <a:ext cx="25511" cy="31095"/>
            </a:xfrm>
            <a:custGeom>
              <a:avLst/>
              <a:gdLst/>
              <a:ahLst/>
              <a:cxnLst/>
              <a:rect l="l" t="t" r="r" b="b"/>
              <a:pathLst>
                <a:path w="763" h="930" extrusionOk="0">
                  <a:moveTo>
                    <a:pt x="0" y="191"/>
                  </a:moveTo>
                  <a:lnTo>
                    <a:pt x="0" y="929"/>
                  </a:lnTo>
                  <a:lnTo>
                    <a:pt x="762" y="929"/>
                  </a:lnTo>
                  <a:lnTo>
                    <a:pt x="762" y="0"/>
                  </a:lnTo>
                  <a:cubicBezTo>
                    <a:pt x="524" y="96"/>
                    <a:pt x="238" y="167"/>
                    <a:pt x="0" y="191"/>
                  </a:cubicBezTo>
                  <a:close/>
                  <a:moveTo>
                    <a:pt x="0" y="1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3" name="Google Shape;4133;p47"/>
            <p:cNvSpPr/>
            <p:nvPr/>
          </p:nvSpPr>
          <p:spPr>
            <a:xfrm>
              <a:off x="6621623" y="4311089"/>
              <a:ext cx="25511" cy="30292"/>
            </a:xfrm>
            <a:custGeom>
              <a:avLst/>
              <a:gdLst/>
              <a:ahLst/>
              <a:cxnLst/>
              <a:rect l="l" t="t" r="r" b="b"/>
              <a:pathLst>
                <a:path w="763" h="906" extrusionOk="0">
                  <a:moveTo>
                    <a:pt x="0" y="0"/>
                  </a:moveTo>
                  <a:lnTo>
                    <a:pt x="762" y="0"/>
                  </a:lnTo>
                  <a:lnTo>
                    <a:pt x="762" y="905"/>
                  </a:lnTo>
                  <a:lnTo>
                    <a:pt x="0" y="905"/>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4" name="Google Shape;4134;p47"/>
            <p:cNvSpPr/>
            <p:nvPr/>
          </p:nvSpPr>
          <p:spPr>
            <a:xfrm>
              <a:off x="6461562" y="4335765"/>
              <a:ext cx="30292" cy="95591"/>
            </a:xfrm>
            <a:custGeom>
              <a:avLst/>
              <a:gdLst/>
              <a:ahLst/>
              <a:cxnLst/>
              <a:rect l="l" t="t" r="r" b="b"/>
              <a:pathLst>
                <a:path w="906" h="2859" extrusionOk="0">
                  <a:moveTo>
                    <a:pt x="1" y="453"/>
                  </a:moveTo>
                  <a:lnTo>
                    <a:pt x="1" y="2406"/>
                  </a:lnTo>
                  <a:cubicBezTo>
                    <a:pt x="1" y="2644"/>
                    <a:pt x="215" y="2858"/>
                    <a:pt x="453" y="2858"/>
                  </a:cubicBezTo>
                  <a:cubicBezTo>
                    <a:pt x="691" y="2858"/>
                    <a:pt x="905" y="2644"/>
                    <a:pt x="905" y="2406"/>
                  </a:cubicBezTo>
                  <a:lnTo>
                    <a:pt x="905" y="453"/>
                  </a:lnTo>
                  <a:cubicBezTo>
                    <a:pt x="905" y="215"/>
                    <a:pt x="691" y="0"/>
                    <a:pt x="453" y="0"/>
                  </a:cubicBezTo>
                  <a:cubicBezTo>
                    <a:pt x="215" y="0"/>
                    <a:pt x="1" y="167"/>
                    <a:pt x="1" y="453"/>
                  </a:cubicBezTo>
                  <a:close/>
                  <a:moveTo>
                    <a:pt x="1" y="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5" name="Google Shape;4135;p47"/>
            <p:cNvSpPr/>
            <p:nvPr/>
          </p:nvSpPr>
          <p:spPr>
            <a:xfrm>
              <a:off x="6416958" y="4391503"/>
              <a:ext cx="44636" cy="24708"/>
            </a:xfrm>
            <a:custGeom>
              <a:avLst/>
              <a:gdLst/>
              <a:ahLst/>
              <a:cxnLst/>
              <a:rect l="l" t="t" r="r" b="b"/>
              <a:pathLst>
                <a:path w="1335" h="739" extrusionOk="0">
                  <a:moveTo>
                    <a:pt x="1335" y="739"/>
                  </a:moveTo>
                  <a:lnTo>
                    <a:pt x="1335" y="119"/>
                  </a:lnTo>
                  <a:lnTo>
                    <a:pt x="120" y="119"/>
                  </a:lnTo>
                  <a:cubicBezTo>
                    <a:pt x="49" y="119"/>
                    <a:pt x="1" y="48"/>
                    <a:pt x="1" y="0"/>
                  </a:cubicBezTo>
                  <a:lnTo>
                    <a:pt x="1" y="620"/>
                  </a:lnTo>
                  <a:cubicBezTo>
                    <a:pt x="1" y="691"/>
                    <a:pt x="49" y="739"/>
                    <a:pt x="120" y="739"/>
                  </a:cubicBezTo>
                  <a:close/>
                  <a:moveTo>
                    <a:pt x="1335" y="7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6" name="Google Shape;4136;p47"/>
            <p:cNvSpPr/>
            <p:nvPr/>
          </p:nvSpPr>
          <p:spPr>
            <a:xfrm>
              <a:off x="6461562" y="4395482"/>
              <a:ext cx="30292" cy="35876"/>
            </a:xfrm>
            <a:custGeom>
              <a:avLst/>
              <a:gdLst/>
              <a:ahLst/>
              <a:cxnLst/>
              <a:rect l="l" t="t" r="r" b="b"/>
              <a:pathLst>
                <a:path w="906" h="1073" extrusionOk="0">
                  <a:moveTo>
                    <a:pt x="1" y="0"/>
                  </a:moveTo>
                  <a:lnTo>
                    <a:pt x="1" y="620"/>
                  </a:lnTo>
                  <a:cubicBezTo>
                    <a:pt x="1" y="858"/>
                    <a:pt x="215" y="1072"/>
                    <a:pt x="453" y="1072"/>
                  </a:cubicBezTo>
                  <a:cubicBezTo>
                    <a:pt x="691" y="1072"/>
                    <a:pt x="905" y="858"/>
                    <a:pt x="905" y="620"/>
                  </a:cubicBezTo>
                  <a:lnTo>
                    <a:pt x="905" y="0"/>
                  </a:lnTo>
                  <a:cubicBezTo>
                    <a:pt x="905" y="96"/>
                    <a:pt x="858" y="215"/>
                    <a:pt x="810" y="262"/>
                  </a:cubicBezTo>
                  <a:cubicBezTo>
                    <a:pt x="715" y="381"/>
                    <a:pt x="596" y="453"/>
                    <a:pt x="453" y="453"/>
                  </a:cubicBezTo>
                  <a:cubicBezTo>
                    <a:pt x="334" y="453"/>
                    <a:pt x="215" y="381"/>
                    <a:pt x="120" y="334"/>
                  </a:cubicBezTo>
                  <a:cubicBezTo>
                    <a:pt x="72" y="239"/>
                    <a:pt x="1" y="119"/>
                    <a:pt x="1" y="0"/>
                  </a:cubicBezTo>
                  <a:close/>
                  <a:moveTo>
                    <a:pt x="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7" name="Google Shape;4137;p47"/>
            <p:cNvSpPr/>
            <p:nvPr/>
          </p:nvSpPr>
          <p:spPr>
            <a:xfrm>
              <a:off x="6491020" y="4395482"/>
              <a:ext cx="43833" cy="20730"/>
            </a:xfrm>
            <a:custGeom>
              <a:avLst/>
              <a:gdLst/>
              <a:ahLst/>
              <a:cxnLst/>
              <a:rect l="l" t="t" r="r" b="b"/>
              <a:pathLst>
                <a:path w="1311" h="620" extrusionOk="0">
                  <a:moveTo>
                    <a:pt x="1" y="0"/>
                  </a:moveTo>
                  <a:lnTo>
                    <a:pt x="1310" y="0"/>
                  </a:lnTo>
                  <a:lnTo>
                    <a:pt x="1310" y="620"/>
                  </a:lnTo>
                  <a:lnTo>
                    <a:pt x="1" y="62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8" name="Google Shape;4138;p47"/>
            <p:cNvSpPr/>
            <p:nvPr/>
          </p:nvSpPr>
          <p:spPr>
            <a:xfrm>
              <a:off x="6683715" y="4395482"/>
              <a:ext cx="43833" cy="20730"/>
            </a:xfrm>
            <a:custGeom>
              <a:avLst/>
              <a:gdLst/>
              <a:ahLst/>
              <a:cxnLst/>
              <a:rect l="l" t="t" r="r" b="b"/>
              <a:pathLst>
                <a:path w="1311" h="620" extrusionOk="0">
                  <a:moveTo>
                    <a:pt x="1" y="0"/>
                  </a:moveTo>
                  <a:lnTo>
                    <a:pt x="1311" y="0"/>
                  </a:lnTo>
                  <a:lnTo>
                    <a:pt x="1311" y="620"/>
                  </a:lnTo>
                  <a:lnTo>
                    <a:pt x="1" y="62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39" name="Google Shape;4139;p47"/>
            <p:cNvSpPr/>
            <p:nvPr/>
          </p:nvSpPr>
          <p:spPr>
            <a:xfrm>
              <a:off x="6758580" y="4391503"/>
              <a:ext cx="44602" cy="24708"/>
            </a:xfrm>
            <a:custGeom>
              <a:avLst/>
              <a:gdLst/>
              <a:ahLst/>
              <a:cxnLst/>
              <a:rect l="l" t="t" r="r" b="b"/>
              <a:pathLst>
                <a:path w="1334" h="739" extrusionOk="0">
                  <a:moveTo>
                    <a:pt x="0" y="119"/>
                  </a:moveTo>
                  <a:lnTo>
                    <a:pt x="0" y="739"/>
                  </a:lnTo>
                  <a:lnTo>
                    <a:pt x="1215" y="739"/>
                  </a:lnTo>
                  <a:cubicBezTo>
                    <a:pt x="1262" y="739"/>
                    <a:pt x="1334" y="691"/>
                    <a:pt x="1334" y="620"/>
                  </a:cubicBezTo>
                  <a:lnTo>
                    <a:pt x="1334" y="0"/>
                  </a:lnTo>
                  <a:cubicBezTo>
                    <a:pt x="1334" y="48"/>
                    <a:pt x="1262" y="119"/>
                    <a:pt x="1215" y="119"/>
                  </a:cubicBezTo>
                  <a:close/>
                  <a:moveTo>
                    <a:pt x="0" y="11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0" name="Google Shape;4140;p47"/>
            <p:cNvSpPr/>
            <p:nvPr/>
          </p:nvSpPr>
          <p:spPr>
            <a:xfrm>
              <a:off x="6557927" y="4280829"/>
              <a:ext cx="102746" cy="30292"/>
            </a:xfrm>
            <a:custGeom>
              <a:avLst/>
              <a:gdLst/>
              <a:ahLst/>
              <a:cxnLst/>
              <a:rect l="l" t="t" r="r" b="b"/>
              <a:pathLst>
                <a:path w="3073" h="906" extrusionOk="0">
                  <a:moveTo>
                    <a:pt x="453" y="905"/>
                  </a:moveTo>
                  <a:lnTo>
                    <a:pt x="2620" y="905"/>
                  </a:lnTo>
                  <a:cubicBezTo>
                    <a:pt x="2858" y="905"/>
                    <a:pt x="3072" y="691"/>
                    <a:pt x="3072" y="453"/>
                  </a:cubicBezTo>
                  <a:cubicBezTo>
                    <a:pt x="3072" y="214"/>
                    <a:pt x="2858" y="0"/>
                    <a:pt x="2620" y="0"/>
                  </a:cubicBezTo>
                  <a:lnTo>
                    <a:pt x="453" y="0"/>
                  </a:lnTo>
                  <a:cubicBezTo>
                    <a:pt x="214" y="0"/>
                    <a:pt x="0" y="214"/>
                    <a:pt x="0" y="453"/>
                  </a:cubicBezTo>
                  <a:cubicBezTo>
                    <a:pt x="0" y="691"/>
                    <a:pt x="214" y="905"/>
                    <a:pt x="453" y="905"/>
                  </a:cubicBezTo>
                  <a:close/>
                  <a:moveTo>
                    <a:pt x="453" y="9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1" name="Google Shape;4141;p47"/>
            <p:cNvSpPr/>
            <p:nvPr/>
          </p:nvSpPr>
          <p:spPr>
            <a:xfrm>
              <a:off x="6620821" y="4280829"/>
              <a:ext cx="39855" cy="30292"/>
            </a:xfrm>
            <a:custGeom>
              <a:avLst/>
              <a:gdLst/>
              <a:ahLst/>
              <a:cxnLst/>
              <a:rect l="l" t="t" r="r" b="b"/>
              <a:pathLst>
                <a:path w="1192" h="906" extrusionOk="0">
                  <a:moveTo>
                    <a:pt x="739" y="0"/>
                  </a:moveTo>
                  <a:lnTo>
                    <a:pt x="0" y="0"/>
                  </a:lnTo>
                  <a:cubicBezTo>
                    <a:pt x="239" y="0"/>
                    <a:pt x="453" y="214"/>
                    <a:pt x="453" y="453"/>
                  </a:cubicBezTo>
                  <a:cubicBezTo>
                    <a:pt x="453" y="691"/>
                    <a:pt x="239" y="905"/>
                    <a:pt x="0" y="905"/>
                  </a:cubicBezTo>
                  <a:lnTo>
                    <a:pt x="739" y="905"/>
                  </a:lnTo>
                  <a:cubicBezTo>
                    <a:pt x="977" y="905"/>
                    <a:pt x="1191" y="691"/>
                    <a:pt x="1191" y="453"/>
                  </a:cubicBezTo>
                  <a:cubicBezTo>
                    <a:pt x="1191" y="214"/>
                    <a:pt x="1024" y="0"/>
                    <a:pt x="739" y="0"/>
                  </a:cubicBezTo>
                  <a:close/>
                  <a:moveTo>
                    <a:pt x="739"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2" name="Google Shape;4142;p47"/>
            <p:cNvSpPr/>
            <p:nvPr/>
          </p:nvSpPr>
          <p:spPr>
            <a:xfrm>
              <a:off x="6535624" y="4340546"/>
              <a:ext cx="148117" cy="84423"/>
            </a:xfrm>
            <a:custGeom>
              <a:avLst/>
              <a:gdLst/>
              <a:ahLst/>
              <a:cxnLst/>
              <a:rect l="l" t="t" r="r" b="b"/>
              <a:pathLst>
                <a:path w="4430" h="2525" extrusionOk="0">
                  <a:moveTo>
                    <a:pt x="0" y="310"/>
                  </a:moveTo>
                  <a:lnTo>
                    <a:pt x="0" y="2263"/>
                  </a:lnTo>
                  <a:cubicBezTo>
                    <a:pt x="0" y="2405"/>
                    <a:pt x="119" y="2525"/>
                    <a:pt x="262" y="2525"/>
                  </a:cubicBezTo>
                  <a:lnTo>
                    <a:pt x="4168" y="2525"/>
                  </a:lnTo>
                  <a:cubicBezTo>
                    <a:pt x="4311" y="2525"/>
                    <a:pt x="4430" y="2405"/>
                    <a:pt x="4430" y="2263"/>
                  </a:cubicBezTo>
                  <a:lnTo>
                    <a:pt x="4430" y="310"/>
                  </a:lnTo>
                  <a:cubicBezTo>
                    <a:pt x="4430" y="143"/>
                    <a:pt x="4311" y="24"/>
                    <a:pt x="4168" y="24"/>
                  </a:cubicBezTo>
                  <a:lnTo>
                    <a:pt x="262" y="24"/>
                  </a:lnTo>
                  <a:cubicBezTo>
                    <a:pt x="119" y="0"/>
                    <a:pt x="0" y="143"/>
                    <a:pt x="0" y="310"/>
                  </a:cubicBezTo>
                  <a:close/>
                  <a:moveTo>
                    <a:pt x="0" y="3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3" name="Google Shape;4143;p47"/>
            <p:cNvSpPr/>
            <p:nvPr/>
          </p:nvSpPr>
          <p:spPr>
            <a:xfrm>
              <a:off x="6535624" y="4341349"/>
              <a:ext cx="148117" cy="83621"/>
            </a:xfrm>
            <a:custGeom>
              <a:avLst/>
              <a:gdLst/>
              <a:ahLst/>
              <a:cxnLst/>
              <a:rect l="l" t="t" r="r" b="b"/>
              <a:pathLst>
                <a:path w="4430" h="2501" extrusionOk="0">
                  <a:moveTo>
                    <a:pt x="3453" y="1834"/>
                  </a:moveTo>
                  <a:lnTo>
                    <a:pt x="0" y="1834"/>
                  </a:lnTo>
                  <a:lnTo>
                    <a:pt x="0" y="2239"/>
                  </a:lnTo>
                  <a:cubicBezTo>
                    <a:pt x="0" y="2381"/>
                    <a:pt x="119" y="2501"/>
                    <a:pt x="262" y="2501"/>
                  </a:cubicBezTo>
                  <a:lnTo>
                    <a:pt x="4168" y="2501"/>
                  </a:lnTo>
                  <a:cubicBezTo>
                    <a:pt x="4311" y="2501"/>
                    <a:pt x="4430" y="2381"/>
                    <a:pt x="4430" y="2239"/>
                  </a:cubicBezTo>
                  <a:lnTo>
                    <a:pt x="4430" y="286"/>
                  </a:lnTo>
                  <a:cubicBezTo>
                    <a:pt x="4430" y="119"/>
                    <a:pt x="4311" y="0"/>
                    <a:pt x="4168" y="0"/>
                  </a:cubicBezTo>
                  <a:lnTo>
                    <a:pt x="3715" y="0"/>
                  </a:lnTo>
                  <a:lnTo>
                    <a:pt x="3715" y="1548"/>
                  </a:lnTo>
                  <a:cubicBezTo>
                    <a:pt x="3715" y="1715"/>
                    <a:pt x="3596" y="1834"/>
                    <a:pt x="3453" y="1834"/>
                  </a:cubicBezTo>
                  <a:close/>
                  <a:moveTo>
                    <a:pt x="3453" y="18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4" name="Google Shape;4144;p47"/>
            <p:cNvSpPr/>
            <p:nvPr/>
          </p:nvSpPr>
          <p:spPr>
            <a:xfrm>
              <a:off x="6728320" y="4335765"/>
              <a:ext cx="30292" cy="95591"/>
            </a:xfrm>
            <a:custGeom>
              <a:avLst/>
              <a:gdLst/>
              <a:ahLst/>
              <a:cxnLst/>
              <a:rect l="l" t="t" r="r" b="b"/>
              <a:pathLst>
                <a:path w="906" h="2859" extrusionOk="0">
                  <a:moveTo>
                    <a:pt x="0" y="453"/>
                  </a:moveTo>
                  <a:lnTo>
                    <a:pt x="0" y="2406"/>
                  </a:lnTo>
                  <a:cubicBezTo>
                    <a:pt x="0" y="2644"/>
                    <a:pt x="215" y="2858"/>
                    <a:pt x="453" y="2858"/>
                  </a:cubicBezTo>
                  <a:cubicBezTo>
                    <a:pt x="691" y="2858"/>
                    <a:pt x="905" y="2644"/>
                    <a:pt x="905" y="2406"/>
                  </a:cubicBezTo>
                  <a:lnTo>
                    <a:pt x="905" y="453"/>
                  </a:lnTo>
                  <a:cubicBezTo>
                    <a:pt x="905" y="215"/>
                    <a:pt x="691" y="0"/>
                    <a:pt x="453" y="0"/>
                  </a:cubicBezTo>
                  <a:cubicBezTo>
                    <a:pt x="191" y="0"/>
                    <a:pt x="0" y="167"/>
                    <a:pt x="0" y="453"/>
                  </a:cubicBezTo>
                  <a:close/>
                  <a:moveTo>
                    <a:pt x="0" y="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5" name="Google Shape;4145;p47"/>
            <p:cNvSpPr/>
            <p:nvPr/>
          </p:nvSpPr>
          <p:spPr>
            <a:xfrm>
              <a:off x="6728320" y="4395482"/>
              <a:ext cx="30292" cy="35876"/>
            </a:xfrm>
            <a:custGeom>
              <a:avLst/>
              <a:gdLst/>
              <a:ahLst/>
              <a:cxnLst/>
              <a:rect l="l" t="t" r="r" b="b"/>
              <a:pathLst>
                <a:path w="906" h="1073" extrusionOk="0">
                  <a:moveTo>
                    <a:pt x="0" y="0"/>
                  </a:moveTo>
                  <a:lnTo>
                    <a:pt x="0" y="620"/>
                  </a:lnTo>
                  <a:cubicBezTo>
                    <a:pt x="0" y="858"/>
                    <a:pt x="215" y="1072"/>
                    <a:pt x="453" y="1072"/>
                  </a:cubicBezTo>
                  <a:cubicBezTo>
                    <a:pt x="691" y="1072"/>
                    <a:pt x="905" y="858"/>
                    <a:pt x="905" y="620"/>
                  </a:cubicBezTo>
                  <a:lnTo>
                    <a:pt x="905" y="0"/>
                  </a:lnTo>
                  <a:cubicBezTo>
                    <a:pt x="905" y="96"/>
                    <a:pt x="858" y="167"/>
                    <a:pt x="810" y="262"/>
                  </a:cubicBezTo>
                  <a:cubicBezTo>
                    <a:pt x="715" y="381"/>
                    <a:pt x="596" y="453"/>
                    <a:pt x="453" y="453"/>
                  </a:cubicBezTo>
                  <a:cubicBezTo>
                    <a:pt x="310" y="453"/>
                    <a:pt x="191" y="358"/>
                    <a:pt x="96" y="262"/>
                  </a:cubicBezTo>
                  <a:cubicBezTo>
                    <a:pt x="24" y="167"/>
                    <a:pt x="0" y="96"/>
                    <a:pt x="0" y="0"/>
                  </a:cubicBez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6" name="Google Shape;4146;p47"/>
            <p:cNvSpPr/>
            <p:nvPr/>
          </p:nvSpPr>
          <p:spPr>
            <a:xfrm>
              <a:off x="6529238" y="4069811"/>
              <a:ext cx="161692" cy="161658"/>
            </a:xfrm>
            <a:custGeom>
              <a:avLst/>
              <a:gdLst/>
              <a:ahLst/>
              <a:cxnLst/>
              <a:rect l="l" t="t" r="r" b="b"/>
              <a:pathLst>
                <a:path w="4836" h="4835" extrusionOk="0">
                  <a:moveTo>
                    <a:pt x="2597" y="358"/>
                  </a:moveTo>
                  <a:cubicBezTo>
                    <a:pt x="3049" y="381"/>
                    <a:pt x="3430" y="572"/>
                    <a:pt x="3763" y="834"/>
                  </a:cubicBezTo>
                  <a:lnTo>
                    <a:pt x="3573" y="1001"/>
                  </a:lnTo>
                  <a:cubicBezTo>
                    <a:pt x="3525" y="1072"/>
                    <a:pt x="3525" y="1191"/>
                    <a:pt x="3573" y="1263"/>
                  </a:cubicBezTo>
                  <a:cubicBezTo>
                    <a:pt x="3597" y="1286"/>
                    <a:pt x="3668" y="1310"/>
                    <a:pt x="3692" y="1310"/>
                  </a:cubicBezTo>
                  <a:cubicBezTo>
                    <a:pt x="3716" y="1310"/>
                    <a:pt x="3787" y="1286"/>
                    <a:pt x="3811" y="1263"/>
                  </a:cubicBezTo>
                  <a:lnTo>
                    <a:pt x="4002" y="1072"/>
                  </a:lnTo>
                  <a:cubicBezTo>
                    <a:pt x="4264" y="1405"/>
                    <a:pt x="4430" y="1786"/>
                    <a:pt x="4478" y="2239"/>
                  </a:cubicBezTo>
                  <a:lnTo>
                    <a:pt x="3883" y="2239"/>
                  </a:lnTo>
                  <a:cubicBezTo>
                    <a:pt x="3787" y="2239"/>
                    <a:pt x="3692" y="2310"/>
                    <a:pt x="3692" y="2406"/>
                  </a:cubicBezTo>
                  <a:cubicBezTo>
                    <a:pt x="3692" y="2501"/>
                    <a:pt x="3787" y="2596"/>
                    <a:pt x="3883" y="2596"/>
                  </a:cubicBezTo>
                  <a:lnTo>
                    <a:pt x="4478" y="2596"/>
                  </a:lnTo>
                  <a:cubicBezTo>
                    <a:pt x="4383" y="3644"/>
                    <a:pt x="3478" y="4477"/>
                    <a:pt x="2406" y="4477"/>
                  </a:cubicBezTo>
                  <a:cubicBezTo>
                    <a:pt x="1334" y="4477"/>
                    <a:pt x="453" y="3644"/>
                    <a:pt x="358" y="2596"/>
                  </a:cubicBezTo>
                  <a:lnTo>
                    <a:pt x="953" y="2596"/>
                  </a:lnTo>
                  <a:cubicBezTo>
                    <a:pt x="1049" y="2596"/>
                    <a:pt x="1144" y="2501"/>
                    <a:pt x="1144" y="2406"/>
                  </a:cubicBezTo>
                  <a:cubicBezTo>
                    <a:pt x="1144" y="2310"/>
                    <a:pt x="1049" y="2239"/>
                    <a:pt x="953" y="2239"/>
                  </a:cubicBezTo>
                  <a:lnTo>
                    <a:pt x="358" y="2239"/>
                  </a:lnTo>
                  <a:cubicBezTo>
                    <a:pt x="382" y="1786"/>
                    <a:pt x="572" y="1405"/>
                    <a:pt x="834" y="1072"/>
                  </a:cubicBezTo>
                  <a:lnTo>
                    <a:pt x="1025" y="1263"/>
                  </a:lnTo>
                  <a:cubicBezTo>
                    <a:pt x="1049" y="1286"/>
                    <a:pt x="1096" y="1310"/>
                    <a:pt x="1144" y="1310"/>
                  </a:cubicBezTo>
                  <a:cubicBezTo>
                    <a:pt x="1168" y="1310"/>
                    <a:pt x="1215" y="1286"/>
                    <a:pt x="1263" y="1263"/>
                  </a:cubicBezTo>
                  <a:cubicBezTo>
                    <a:pt x="1311" y="1191"/>
                    <a:pt x="1311" y="1072"/>
                    <a:pt x="1263" y="1001"/>
                  </a:cubicBezTo>
                  <a:lnTo>
                    <a:pt x="1072" y="834"/>
                  </a:lnTo>
                  <a:cubicBezTo>
                    <a:pt x="1406" y="572"/>
                    <a:pt x="1787" y="381"/>
                    <a:pt x="2239" y="358"/>
                  </a:cubicBezTo>
                  <a:lnTo>
                    <a:pt x="2239" y="953"/>
                  </a:lnTo>
                  <a:cubicBezTo>
                    <a:pt x="2239" y="1048"/>
                    <a:pt x="2335" y="1120"/>
                    <a:pt x="2406" y="1120"/>
                  </a:cubicBezTo>
                  <a:cubicBezTo>
                    <a:pt x="2501" y="1120"/>
                    <a:pt x="2597" y="1048"/>
                    <a:pt x="2597" y="953"/>
                  </a:cubicBezTo>
                  <a:lnTo>
                    <a:pt x="2597" y="358"/>
                  </a:lnTo>
                  <a:close/>
                  <a:moveTo>
                    <a:pt x="2406" y="0"/>
                  </a:moveTo>
                  <a:cubicBezTo>
                    <a:pt x="1072" y="0"/>
                    <a:pt x="1" y="1072"/>
                    <a:pt x="1" y="2406"/>
                  </a:cubicBezTo>
                  <a:cubicBezTo>
                    <a:pt x="1" y="3763"/>
                    <a:pt x="1072" y="4835"/>
                    <a:pt x="2406" y="4835"/>
                  </a:cubicBezTo>
                  <a:cubicBezTo>
                    <a:pt x="3763" y="4835"/>
                    <a:pt x="4835" y="3763"/>
                    <a:pt x="4835" y="2406"/>
                  </a:cubicBezTo>
                  <a:cubicBezTo>
                    <a:pt x="4835" y="1072"/>
                    <a:pt x="3716" y="0"/>
                    <a:pt x="2406"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7" name="Google Shape;4147;p47"/>
            <p:cNvSpPr/>
            <p:nvPr/>
          </p:nvSpPr>
          <p:spPr>
            <a:xfrm>
              <a:off x="6584977" y="4124747"/>
              <a:ext cx="64530" cy="47812"/>
            </a:xfrm>
            <a:custGeom>
              <a:avLst/>
              <a:gdLst/>
              <a:ahLst/>
              <a:cxnLst/>
              <a:rect l="l" t="t" r="r" b="b"/>
              <a:pathLst>
                <a:path w="1930" h="1430" extrusionOk="0">
                  <a:moveTo>
                    <a:pt x="739" y="501"/>
                  </a:moveTo>
                  <a:cubicBezTo>
                    <a:pt x="763" y="501"/>
                    <a:pt x="834" y="501"/>
                    <a:pt x="858" y="524"/>
                  </a:cubicBezTo>
                  <a:cubicBezTo>
                    <a:pt x="977" y="572"/>
                    <a:pt x="1049" y="739"/>
                    <a:pt x="977" y="882"/>
                  </a:cubicBezTo>
                  <a:cubicBezTo>
                    <a:pt x="953" y="953"/>
                    <a:pt x="906" y="1001"/>
                    <a:pt x="834" y="1048"/>
                  </a:cubicBezTo>
                  <a:cubicBezTo>
                    <a:pt x="799" y="1060"/>
                    <a:pt x="763" y="1066"/>
                    <a:pt x="727" y="1066"/>
                  </a:cubicBezTo>
                  <a:cubicBezTo>
                    <a:pt x="691" y="1066"/>
                    <a:pt x="656" y="1060"/>
                    <a:pt x="620" y="1048"/>
                  </a:cubicBezTo>
                  <a:cubicBezTo>
                    <a:pt x="477" y="977"/>
                    <a:pt x="406" y="810"/>
                    <a:pt x="477" y="691"/>
                  </a:cubicBezTo>
                  <a:cubicBezTo>
                    <a:pt x="501" y="620"/>
                    <a:pt x="572" y="572"/>
                    <a:pt x="620" y="524"/>
                  </a:cubicBezTo>
                  <a:cubicBezTo>
                    <a:pt x="668" y="524"/>
                    <a:pt x="691" y="501"/>
                    <a:pt x="739" y="501"/>
                  </a:cubicBezTo>
                  <a:close/>
                  <a:moveTo>
                    <a:pt x="1711" y="1"/>
                  </a:moveTo>
                  <a:cubicBezTo>
                    <a:pt x="1684" y="1"/>
                    <a:pt x="1660" y="8"/>
                    <a:pt x="1644" y="24"/>
                  </a:cubicBezTo>
                  <a:lnTo>
                    <a:pt x="1168" y="334"/>
                  </a:lnTo>
                  <a:cubicBezTo>
                    <a:pt x="1096" y="262"/>
                    <a:pt x="1049" y="239"/>
                    <a:pt x="977" y="215"/>
                  </a:cubicBezTo>
                  <a:cubicBezTo>
                    <a:pt x="906" y="179"/>
                    <a:pt x="828" y="161"/>
                    <a:pt x="748" y="161"/>
                  </a:cubicBezTo>
                  <a:cubicBezTo>
                    <a:pt x="668" y="161"/>
                    <a:pt x="584" y="179"/>
                    <a:pt x="501" y="215"/>
                  </a:cubicBezTo>
                  <a:cubicBezTo>
                    <a:pt x="358" y="262"/>
                    <a:pt x="239" y="382"/>
                    <a:pt x="144" y="524"/>
                  </a:cubicBezTo>
                  <a:cubicBezTo>
                    <a:pt x="1" y="858"/>
                    <a:pt x="144" y="1215"/>
                    <a:pt x="477" y="1358"/>
                  </a:cubicBezTo>
                  <a:cubicBezTo>
                    <a:pt x="572" y="1406"/>
                    <a:pt x="620" y="1429"/>
                    <a:pt x="715" y="1429"/>
                  </a:cubicBezTo>
                  <a:cubicBezTo>
                    <a:pt x="810" y="1429"/>
                    <a:pt x="858" y="1406"/>
                    <a:pt x="953" y="1358"/>
                  </a:cubicBezTo>
                  <a:cubicBezTo>
                    <a:pt x="1096" y="1310"/>
                    <a:pt x="1215" y="1191"/>
                    <a:pt x="1311" y="1048"/>
                  </a:cubicBezTo>
                  <a:cubicBezTo>
                    <a:pt x="1358" y="882"/>
                    <a:pt x="1358" y="739"/>
                    <a:pt x="1334" y="620"/>
                  </a:cubicBezTo>
                  <a:lnTo>
                    <a:pt x="1811" y="334"/>
                  </a:lnTo>
                  <a:cubicBezTo>
                    <a:pt x="1906" y="262"/>
                    <a:pt x="1930" y="167"/>
                    <a:pt x="1882" y="96"/>
                  </a:cubicBezTo>
                  <a:cubicBezTo>
                    <a:pt x="1834" y="32"/>
                    <a:pt x="1766" y="1"/>
                    <a:pt x="1711" y="1"/>
                  </a:cubicBez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48" name="Google Shape;4148;p47"/>
            <p:cNvSpPr/>
            <p:nvPr/>
          </p:nvSpPr>
          <p:spPr>
            <a:xfrm>
              <a:off x="6584174" y="4191620"/>
              <a:ext cx="51022" cy="12003"/>
            </a:xfrm>
            <a:custGeom>
              <a:avLst/>
              <a:gdLst/>
              <a:ahLst/>
              <a:cxnLst/>
              <a:rect l="l" t="t" r="r" b="b"/>
              <a:pathLst>
                <a:path w="1526" h="359" extrusionOk="0">
                  <a:moveTo>
                    <a:pt x="168" y="1"/>
                  </a:moveTo>
                  <a:cubicBezTo>
                    <a:pt x="96" y="1"/>
                    <a:pt x="1" y="72"/>
                    <a:pt x="1" y="168"/>
                  </a:cubicBezTo>
                  <a:cubicBezTo>
                    <a:pt x="1" y="263"/>
                    <a:pt x="96" y="358"/>
                    <a:pt x="168" y="358"/>
                  </a:cubicBezTo>
                  <a:lnTo>
                    <a:pt x="1335" y="358"/>
                  </a:lnTo>
                  <a:cubicBezTo>
                    <a:pt x="1430" y="358"/>
                    <a:pt x="1525" y="263"/>
                    <a:pt x="1525" y="168"/>
                  </a:cubicBezTo>
                  <a:cubicBezTo>
                    <a:pt x="1525" y="49"/>
                    <a:pt x="1430" y="1"/>
                    <a:pt x="1335"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149" name="Google Shape;4149;p47"/>
          <p:cNvGrpSpPr/>
          <p:nvPr/>
        </p:nvGrpSpPr>
        <p:grpSpPr>
          <a:xfrm>
            <a:off x="6956496" y="4080143"/>
            <a:ext cx="385423" cy="313767"/>
            <a:chOff x="7229970" y="4080143"/>
            <a:chExt cx="385423" cy="313767"/>
          </a:xfrm>
        </p:grpSpPr>
        <p:sp>
          <p:nvSpPr>
            <p:cNvPr id="4150" name="Google Shape;4150;p47"/>
            <p:cNvSpPr/>
            <p:nvPr/>
          </p:nvSpPr>
          <p:spPr>
            <a:xfrm>
              <a:off x="7245886" y="4241808"/>
              <a:ext cx="72487" cy="138555"/>
            </a:xfrm>
            <a:custGeom>
              <a:avLst/>
              <a:gdLst/>
              <a:ahLst/>
              <a:cxnLst/>
              <a:rect l="l" t="t" r="r" b="b"/>
              <a:pathLst>
                <a:path w="2168" h="4144" extrusionOk="0">
                  <a:moveTo>
                    <a:pt x="1" y="1977"/>
                  </a:moveTo>
                  <a:lnTo>
                    <a:pt x="1" y="3739"/>
                  </a:lnTo>
                  <a:lnTo>
                    <a:pt x="596" y="4144"/>
                  </a:lnTo>
                  <a:lnTo>
                    <a:pt x="1192" y="3739"/>
                  </a:lnTo>
                  <a:lnTo>
                    <a:pt x="1192" y="1977"/>
                  </a:lnTo>
                  <a:cubicBezTo>
                    <a:pt x="1192" y="1596"/>
                    <a:pt x="1501" y="1239"/>
                    <a:pt x="1906" y="1191"/>
                  </a:cubicBezTo>
                  <a:lnTo>
                    <a:pt x="2168" y="643"/>
                  </a:lnTo>
                  <a:lnTo>
                    <a:pt x="1906" y="0"/>
                  </a:lnTo>
                  <a:cubicBezTo>
                    <a:pt x="858" y="72"/>
                    <a:pt x="1" y="929"/>
                    <a:pt x="1" y="1977"/>
                  </a:cubicBezTo>
                  <a:close/>
                  <a:moveTo>
                    <a:pt x="1" y="197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1" name="Google Shape;4151;p47"/>
            <p:cNvSpPr/>
            <p:nvPr/>
          </p:nvSpPr>
          <p:spPr>
            <a:xfrm>
              <a:off x="7229970" y="4366827"/>
              <a:ext cx="74092" cy="27082"/>
            </a:xfrm>
            <a:custGeom>
              <a:avLst/>
              <a:gdLst/>
              <a:ahLst/>
              <a:cxnLst/>
              <a:rect l="l" t="t" r="r" b="b"/>
              <a:pathLst>
                <a:path w="2216" h="810" extrusionOk="0">
                  <a:moveTo>
                    <a:pt x="1691" y="0"/>
                  </a:moveTo>
                  <a:lnTo>
                    <a:pt x="429" y="0"/>
                  </a:lnTo>
                  <a:cubicBezTo>
                    <a:pt x="191" y="0"/>
                    <a:pt x="0" y="167"/>
                    <a:pt x="0" y="405"/>
                  </a:cubicBezTo>
                  <a:cubicBezTo>
                    <a:pt x="0" y="643"/>
                    <a:pt x="191" y="810"/>
                    <a:pt x="429" y="810"/>
                  </a:cubicBezTo>
                  <a:lnTo>
                    <a:pt x="1787" y="810"/>
                  </a:lnTo>
                  <a:cubicBezTo>
                    <a:pt x="2025" y="810"/>
                    <a:pt x="2215" y="643"/>
                    <a:pt x="2215" y="405"/>
                  </a:cubicBezTo>
                  <a:cubicBezTo>
                    <a:pt x="2215" y="167"/>
                    <a:pt x="2025" y="0"/>
                    <a:pt x="1787" y="0"/>
                  </a:cubicBezTo>
                  <a:close/>
                  <a:moveTo>
                    <a:pt x="16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2" name="Google Shape;4152;p47"/>
            <p:cNvSpPr/>
            <p:nvPr/>
          </p:nvSpPr>
          <p:spPr>
            <a:xfrm>
              <a:off x="7324729" y="4241808"/>
              <a:ext cx="64530" cy="39821"/>
            </a:xfrm>
            <a:custGeom>
              <a:avLst/>
              <a:gdLst/>
              <a:ahLst/>
              <a:cxnLst/>
              <a:rect l="l" t="t" r="r" b="b"/>
              <a:pathLst>
                <a:path w="1930" h="1191" extrusionOk="0">
                  <a:moveTo>
                    <a:pt x="405" y="0"/>
                  </a:moveTo>
                  <a:lnTo>
                    <a:pt x="0" y="596"/>
                  </a:lnTo>
                  <a:lnTo>
                    <a:pt x="405" y="1191"/>
                  </a:lnTo>
                  <a:lnTo>
                    <a:pt x="1405" y="1191"/>
                  </a:lnTo>
                  <a:lnTo>
                    <a:pt x="1929" y="596"/>
                  </a:lnTo>
                  <a:lnTo>
                    <a:pt x="1405" y="0"/>
                  </a:lnTo>
                  <a:close/>
                  <a:moveTo>
                    <a:pt x="40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3" name="Google Shape;4153;p47"/>
            <p:cNvSpPr/>
            <p:nvPr/>
          </p:nvSpPr>
          <p:spPr>
            <a:xfrm>
              <a:off x="7459312" y="4241808"/>
              <a:ext cx="61320" cy="39821"/>
            </a:xfrm>
            <a:custGeom>
              <a:avLst/>
              <a:gdLst/>
              <a:ahLst/>
              <a:cxnLst/>
              <a:rect l="l" t="t" r="r" b="b"/>
              <a:pathLst>
                <a:path w="1834" h="1191" extrusionOk="0">
                  <a:moveTo>
                    <a:pt x="429" y="0"/>
                  </a:moveTo>
                  <a:lnTo>
                    <a:pt x="0" y="643"/>
                  </a:lnTo>
                  <a:lnTo>
                    <a:pt x="429" y="1191"/>
                  </a:lnTo>
                  <a:lnTo>
                    <a:pt x="1405" y="1191"/>
                  </a:lnTo>
                  <a:lnTo>
                    <a:pt x="1834" y="596"/>
                  </a:lnTo>
                  <a:lnTo>
                    <a:pt x="1405" y="0"/>
                  </a:lnTo>
                  <a:close/>
                  <a:moveTo>
                    <a:pt x="429"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4" name="Google Shape;4154;p47"/>
            <p:cNvSpPr/>
            <p:nvPr/>
          </p:nvSpPr>
          <p:spPr>
            <a:xfrm>
              <a:off x="7526988" y="4241808"/>
              <a:ext cx="72487" cy="138555"/>
            </a:xfrm>
            <a:custGeom>
              <a:avLst/>
              <a:gdLst/>
              <a:ahLst/>
              <a:cxnLst/>
              <a:rect l="l" t="t" r="r" b="b"/>
              <a:pathLst>
                <a:path w="2168" h="4144" extrusionOk="0">
                  <a:moveTo>
                    <a:pt x="262" y="0"/>
                  </a:moveTo>
                  <a:lnTo>
                    <a:pt x="0" y="643"/>
                  </a:lnTo>
                  <a:lnTo>
                    <a:pt x="262" y="1191"/>
                  </a:lnTo>
                  <a:cubicBezTo>
                    <a:pt x="643" y="1239"/>
                    <a:pt x="977" y="1548"/>
                    <a:pt x="977" y="1977"/>
                  </a:cubicBezTo>
                  <a:lnTo>
                    <a:pt x="977" y="3739"/>
                  </a:lnTo>
                  <a:lnTo>
                    <a:pt x="1572" y="4144"/>
                  </a:lnTo>
                  <a:lnTo>
                    <a:pt x="2167" y="3739"/>
                  </a:lnTo>
                  <a:lnTo>
                    <a:pt x="2167" y="1977"/>
                  </a:lnTo>
                  <a:cubicBezTo>
                    <a:pt x="2144" y="929"/>
                    <a:pt x="1310" y="48"/>
                    <a:pt x="262" y="0"/>
                  </a:cubicBezTo>
                  <a:close/>
                  <a:moveTo>
                    <a:pt x="262"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5" name="Google Shape;4155;p47"/>
            <p:cNvSpPr/>
            <p:nvPr/>
          </p:nvSpPr>
          <p:spPr>
            <a:xfrm>
              <a:off x="7541298" y="4366827"/>
              <a:ext cx="74092" cy="27082"/>
            </a:xfrm>
            <a:custGeom>
              <a:avLst/>
              <a:gdLst/>
              <a:ahLst/>
              <a:cxnLst/>
              <a:rect l="l" t="t" r="r" b="b"/>
              <a:pathLst>
                <a:path w="2216" h="810" extrusionOk="0">
                  <a:moveTo>
                    <a:pt x="1716" y="0"/>
                  </a:moveTo>
                  <a:lnTo>
                    <a:pt x="430" y="0"/>
                  </a:lnTo>
                  <a:cubicBezTo>
                    <a:pt x="191" y="0"/>
                    <a:pt x="1" y="167"/>
                    <a:pt x="1" y="405"/>
                  </a:cubicBezTo>
                  <a:cubicBezTo>
                    <a:pt x="1" y="643"/>
                    <a:pt x="191" y="810"/>
                    <a:pt x="430" y="810"/>
                  </a:cubicBezTo>
                  <a:lnTo>
                    <a:pt x="1787" y="810"/>
                  </a:lnTo>
                  <a:cubicBezTo>
                    <a:pt x="2025" y="810"/>
                    <a:pt x="2216" y="643"/>
                    <a:pt x="2216" y="405"/>
                  </a:cubicBezTo>
                  <a:cubicBezTo>
                    <a:pt x="2216" y="167"/>
                    <a:pt x="2025" y="0"/>
                    <a:pt x="1787" y="0"/>
                  </a:cubicBezTo>
                  <a:close/>
                  <a:moveTo>
                    <a:pt x="1716"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6" name="Google Shape;4156;p47"/>
            <p:cNvSpPr/>
            <p:nvPr/>
          </p:nvSpPr>
          <p:spPr>
            <a:xfrm>
              <a:off x="7408321" y="4133507"/>
              <a:ext cx="28721" cy="62122"/>
            </a:xfrm>
            <a:custGeom>
              <a:avLst/>
              <a:gdLst/>
              <a:ahLst/>
              <a:cxnLst/>
              <a:rect l="l" t="t" r="r" b="b"/>
              <a:pathLst>
                <a:path w="859" h="1858" extrusionOk="0">
                  <a:moveTo>
                    <a:pt x="858" y="1453"/>
                  </a:moveTo>
                  <a:lnTo>
                    <a:pt x="858" y="310"/>
                  </a:lnTo>
                  <a:lnTo>
                    <a:pt x="406" y="0"/>
                  </a:lnTo>
                  <a:lnTo>
                    <a:pt x="1" y="310"/>
                  </a:lnTo>
                  <a:lnTo>
                    <a:pt x="1" y="1453"/>
                  </a:lnTo>
                  <a:lnTo>
                    <a:pt x="382" y="1858"/>
                  </a:lnTo>
                  <a:close/>
                  <a:moveTo>
                    <a:pt x="858" y="14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7" name="Google Shape;4157;p47"/>
            <p:cNvSpPr/>
            <p:nvPr/>
          </p:nvSpPr>
          <p:spPr>
            <a:xfrm>
              <a:off x="7397186" y="4080143"/>
              <a:ext cx="50186" cy="44636"/>
            </a:xfrm>
            <a:custGeom>
              <a:avLst/>
              <a:gdLst/>
              <a:ahLst/>
              <a:cxnLst/>
              <a:rect l="l" t="t" r="r" b="b"/>
              <a:pathLst>
                <a:path w="1501" h="1335" extrusionOk="0">
                  <a:moveTo>
                    <a:pt x="1" y="1335"/>
                  </a:moveTo>
                  <a:lnTo>
                    <a:pt x="1501" y="1335"/>
                  </a:lnTo>
                  <a:lnTo>
                    <a:pt x="1501" y="739"/>
                  </a:lnTo>
                  <a:cubicBezTo>
                    <a:pt x="1501" y="311"/>
                    <a:pt x="1167" y="1"/>
                    <a:pt x="739" y="1"/>
                  </a:cubicBezTo>
                  <a:cubicBezTo>
                    <a:pt x="334" y="1"/>
                    <a:pt x="1" y="311"/>
                    <a:pt x="1" y="739"/>
                  </a:cubicBezTo>
                  <a:close/>
                  <a:moveTo>
                    <a:pt x="1" y="133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8" name="Google Shape;4158;p47"/>
            <p:cNvSpPr/>
            <p:nvPr/>
          </p:nvSpPr>
          <p:spPr>
            <a:xfrm>
              <a:off x="7272969" y="4267287"/>
              <a:ext cx="37447" cy="99569"/>
            </a:xfrm>
            <a:custGeom>
              <a:avLst/>
              <a:gdLst/>
              <a:ahLst/>
              <a:cxnLst/>
              <a:rect l="l" t="t" r="r" b="b"/>
              <a:pathLst>
                <a:path w="1120" h="2978" extrusionOk="0">
                  <a:moveTo>
                    <a:pt x="0" y="1072"/>
                  </a:moveTo>
                  <a:lnTo>
                    <a:pt x="0" y="2977"/>
                  </a:lnTo>
                  <a:lnTo>
                    <a:pt x="405" y="2977"/>
                  </a:lnTo>
                  <a:lnTo>
                    <a:pt x="405" y="1215"/>
                  </a:lnTo>
                  <a:cubicBezTo>
                    <a:pt x="405" y="834"/>
                    <a:pt x="715" y="477"/>
                    <a:pt x="1120" y="429"/>
                  </a:cubicBezTo>
                  <a:lnTo>
                    <a:pt x="1120" y="0"/>
                  </a:lnTo>
                  <a:lnTo>
                    <a:pt x="929" y="0"/>
                  </a:lnTo>
                  <a:cubicBezTo>
                    <a:pt x="334" y="24"/>
                    <a:pt x="0" y="643"/>
                    <a:pt x="0" y="1072"/>
                  </a:cubicBezTo>
                  <a:close/>
                  <a:moveTo>
                    <a:pt x="0" y="10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59" name="Google Shape;4159;p47"/>
            <p:cNvSpPr/>
            <p:nvPr/>
          </p:nvSpPr>
          <p:spPr>
            <a:xfrm>
              <a:off x="7534946" y="4267287"/>
              <a:ext cx="37447" cy="99569"/>
            </a:xfrm>
            <a:custGeom>
              <a:avLst/>
              <a:gdLst/>
              <a:ahLst/>
              <a:cxnLst/>
              <a:rect l="l" t="t" r="r" b="b"/>
              <a:pathLst>
                <a:path w="1120" h="2978" extrusionOk="0">
                  <a:moveTo>
                    <a:pt x="1120" y="1072"/>
                  </a:moveTo>
                  <a:lnTo>
                    <a:pt x="1120" y="2977"/>
                  </a:lnTo>
                  <a:lnTo>
                    <a:pt x="715" y="2977"/>
                  </a:lnTo>
                  <a:lnTo>
                    <a:pt x="715" y="1215"/>
                  </a:lnTo>
                  <a:cubicBezTo>
                    <a:pt x="715" y="834"/>
                    <a:pt x="405" y="477"/>
                    <a:pt x="0" y="429"/>
                  </a:cubicBezTo>
                  <a:lnTo>
                    <a:pt x="0" y="0"/>
                  </a:lnTo>
                  <a:lnTo>
                    <a:pt x="191" y="0"/>
                  </a:lnTo>
                  <a:cubicBezTo>
                    <a:pt x="786" y="24"/>
                    <a:pt x="1120" y="643"/>
                    <a:pt x="1120" y="1072"/>
                  </a:cubicBezTo>
                  <a:close/>
                  <a:moveTo>
                    <a:pt x="1120" y="10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0" name="Google Shape;4160;p47"/>
            <p:cNvSpPr/>
            <p:nvPr/>
          </p:nvSpPr>
          <p:spPr>
            <a:xfrm>
              <a:off x="7338271" y="4268089"/>
              <a:ext cx="33468" cy="14344"/>
            </a:xfrm>
            <a:custGeom>
              <a:avLst/>
              <a:gdLst/>
              <a:ahLst/>
              <a:cxnLst/>
              <a:rect l="l" t="t" r="r" b="b"/>
              <a:pathLst>
                <a:path w="1001" h="429" extrusionOk="0">
                  <a:moveTo>
                    <a:pt x="0" y="0"/>
                  </a:moveTo>
                  <a:lnTo>
                    <a:pt x="1000" y="0"/>
                  </a:lnTo>
                  <a:lnTo>
                    <a:pt x="1000" y="429"/>
                  </a:lnTo>
                  <a:lnTo>
                    <a:pt x="0" y="429"/>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1" name="Google Shape;4161;p47"/>
            <p:cNvSpPr/>
            <p:nvPr/>
          </p:nvSpPr>
          <p:spPr>
            <a:xfrm>
              <a:off x="7473623" y="4268089"/>
              <a:ext cx="32699" cy="14344"/>
            </a:xfrm>
            <a:custGeom>
              <a:avLst/>
              <a:gdLst/>
              <a:ahLst/>
              <a:cxnLst/>
              <a:rect l="l" t="t" r="r" b="b"/>
              <a:pathLst>
                <a:path w="978" h="429" extrusionOk="0">
                  <a:moveTo>
                    <a:pt x="1" y="0"/>
                  </a:moveTo>
                  <a:lnTo>
                    <a:pt x="977" y="0"/>
                  </a:lnTo>
                  <a:lnTo>
                    <a:pt x="977" y="429"/>
                  </a:lnTo>
                  <a:lnTo>
                    <a:pt x="1" y="429"/>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2" name="Google Shape;4162;p47"/>
            <p:cNvSpPr/>
            <p:nvPr/>
          </p:nvSpPr>
          <p:spPr>
            <a:xfrm>
              <a:off x="7376489" y="4092882"/>
              <a:ext cx="172023" cy="51022"/>
            </a:xfrm>
            <a:custGeom>
              <a:avLst/>
              <a:gdLst/>
              <a:ahLst/>
              <a:cxnLst/>
              <a:rect l="l" t="t" r="r" b="b"/>
              <a:pathLst>
                <a:path w="5145" h="1526" extrusionOk="0">
                  <a:moveTo>
                    <a:pt x="1810" y="1525"/>
                  </a:moveTo>
                  <a:lnTo>
                    <a:pt x="2834" y="1525"/>
                  </a:lnTo>
                  <a:cubicBezTo>
                    <a:pt x="2953" y="1525"/>
                    <a:pt x="3025" y="1477"/>
                    <a:pt x="3120" y="1406"/>
                  </a:cubicBezTo>
                  <a:lnTo>
                    <a:pt x="3715" y="834"/>
                  </a:lnTo>
                  <a:lnTo>
                    <a:pt x="4739" y="834"/>
                  </a:lnTo>
                  <a:cubicBezTo>
                    <a:pt x="4978" y="834"/>
                    <a:pt x="5144" y="644"/>
                    <a:pt x="5144" y="406"/>
                  </a:cubicBezTo>
                  <a:cubicBezTo>
                    <a:pt x="5144" y="168"/>
                    <a:pt x="4978" y="1"/>
                    <a:pt x="4739" y="1"/>
                  </a:cubicBezTo>
                  <a:lnTo>
                    <a:pt x="3549" y="1"/>
                  </a:lnTo>
                  <a:cubicBezTo>
                    <a:pt x="3430" y="1"/>
                    <a:pt x="3334" y="25"/>
                    <a:pt x="3239" y="120"/>
                  </a:cubicBezTo>
                  <a:lnTo>
                    <a:pt x="2644" y="692"/>
                  </a:lnTo>
                  <a:lnTo>
                    <a:pt x="119" y="692"/>
                  </a:lnTo>
                  <a:cubicBezTo>
                    <a:pt x="48" y="692"/>
                    <a:pt x="0" y="739"/>
                    <a:pt x="0" y="811"/>
                  </a:cubicBezTo>
                  <a:lnTo>
                    <a:pt x="0" y="1406"/>
                  </a:lnTo>
                  <a:cubicBezTo>
                    <a:pt x="0" y="1454"/>
                    <a:pt x="48" y="1525"/>
                    <a:pt x="119" y="1525"/>
                  </a:cubicBezTo>
                  <a:close/>
                  <a:moveTo>
                    <a:pt x="1810" y="15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3" name="Google Shape;4163;p47"/>
            <p:cNvSpPr/>
            <p:nvPr/>
          </p:nvSpPr>
          <p:spPr>
            <a:xfrm>
              <a:off x="7375687" y="4093684"/>
              <a:ext cx="172023" cy="50219"/>
            </a:xfrm>
            <a:custGeom>
              <a:avLst/>
              <a:gdLst/>
              <a:ahLst/>
              <a:cxnLst/>
              <a:rect l="l" t="t" r="r" b="b"/>
              <a:pathLst>
                <a:path w="5145" h="1502" extrusionOk="0">
                  <a:moveTo>
                    <a:pt x="2549" y="1144"/>
                  </a:moveTo>
                  <a:lnTo>
                    <a:pt x="1" y="1144"/>
                  </a:lnTo>
                  <a:lnTo>
                    <a:pt x="1" y="1382"/>
                  </a:lnTo>
                  <a:cubicBezTo>
                    <a:pt x="1" y="1430"/>
                    <a:pt x="48" y="1501"/>
                    <a:pt x="120" y="1501"/>
                  </a:cubicBezTo>
                  <a:lnTo>
                    <a:pt x="2811" y="1501"/>
                  </a:lnTo>
                  <a:cubicBezTo>
                    <a:pt x="2930" y="1501"/>
                    <a:pt x="3025" y="1453"/>
                    <a:pt x="3120" y="1382"/>
                  </a:cubicBezTo>
                  <a:lnTo>
                    <a:pt x="3716" y="810"/>
                  </a:lnTo>
                  <a:lnTo>
                    <a:pt x="4716" y="810"/>
                  </a:lnTo>
                  <a:cubicBezTo>
                    <a:pt x="4954" y="810"/>
                    <a:pt x="5144" y="620"/>
                    <a:pt x="5144" y="382"/>
                  </a:cubicBezTo>
                  <a:cubicBezTo>
                    <a:pt x="5144" y="215"/>
                    <a:pt x="5025" y="72"/>
                    <a:pt x="4883" y="1"/>
                  </a:cubicBezTo>
                  <a:lnTo>
                    <a:pt x="4883" y="96"/>
                  </a:lnTo>
                  <a:cubicBezTo>
                    <a:pt x="4883" y="334"/>
                    <a:pt x="4692" y="501"/>
                    <a:pt x="4454" y="501"/>
                  </a:cubicBezTo>
                  <a:lnTo>
                    <a:pt x="3454" y="501"/>
                  </a:lnTo>
                  <a:lnTo>
                    <a:pt x="2858" y="1025"/>
                  </a:lnTo>
                  <a:cubicBezTo>
                    <a:pt x="2763" y="1096"/>
                    <a:pt x="2668" y="1144"/>
                    <a:pt x="2549" y="1144"/>
                  </a:cubicBezTo>
                  <a:close/>
                  <a:moveTo>
                    <a:pt x="2549" y="11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4" name="Google Shape;4164;p47"/>
            <p:cNvSpPr/>
            <p:nvPr/>
          </p:nvSpPr>
          <p:spPr>
            <a:xfrm>
              <a:off x="7383645" y="4181288"/>
              <a:ext cx="76466" cy="42228"/>
            </a:xfrm>
            <a:custGeom>
              <a:avLst/>
              <a:gdLst/>
              <a:ahLst/>
              <a:cxnLst/>
              <a:rect l="l" t="t" r="r" b="b"/>
              <a:pathLst>
                <a:path w="2287" h="1263" extrusionOk="0">
                  <a:moveTo>
                    <a:pt x="2287" y="905"/>
                  </a:moveTo>
                  <a:lnTo>
                    <a:pt x="2287" y="453"/>
                  </a:lnTo>
                  <a:cubicBezTo>
                    <a:pt x="2287" y="215"/>
                    <a:pt x="2073" y="0"/>
                    <a:pt x="1834" y="0"/>
                  </a:cubicBezTo>
                  <a:lnTo>
                    <a:pt x="429" y="0"/>
                  </a:lnTo>
                  <a:cubicBezTo>
                    <a:pt x="191" y="0"/>
                    <a:pt x="1" y="215"/>
                    <a:pt x="1" y="453"/>
                  </a:cubicBezTo>
                  <a:lnTo>
                    <a:pt x="1" y="905"/>
                  </a:lnTo>
                  <a:lnTo>
                    <a:pt x="1144" y="1263"/>
                  </a:lnTo>
                  <a:close/>
                  <a:moveTo>
                    <a:pt x="2287" y="90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5" name="Google Shape;4165;p47"/>
            <p:cNvSpPr/>
            <p:nvPr/>
          </p:nvSpPr>
          <p:spPr>
            <a:xfrm>
              <a:off x="7425842" y="4182091"/>
              <a:ext cx="34271" cy="30292"/>
            </a:xfrm>
            <a:custGeom>
              <a:avLst/>
              <a:gdLst/>
              <a:ahLst/>
              <a:cxnLst/>
              <a:rect l="l" t="t" r="r" b="b"/>
              <a:pathLst>
                <a:path w="1025" h="906" extrusionOk="0">
                  <a:moveTo>
                    <a:pt x="453" y="453"/>
                  </a:moveTo>
                  <a:lnTo>
                    <a:pt x="453" y="905"/>
                  </a:lnTo>
                  <a:lnTo>
                    <a:pt x="1025" y="905"/>
                  </a:lnTo>
                  <a:lnTo>
                    <a:pt x="1025" y="453"/>
                  </a:lnTo>
                  <a:cubicBezTo>
                    <a:pt x="1025" y="214"/>
                    <a:pt x="811" y="0"/>
                    <a:pt x="572" y="0"/>
                  </a:cubicBezTo>
                  <a:lnTo>
                    <a:pt x="1" y="0"/>
                  </a:lnTo>
                  <a:cubicBezTo>
                    <a:pt x="96" y="0"/>
                    <a:pt x="168" y="48"/>
                    <a:pt x="215" y="72"/>
                  </a:cubicBezTo>
                  <a:cubicBezTo>
                    <a:pt x="406" y="167"/>
                    <a:pt x="453" y="286"/>
                    <a:pt x="453" y="453"/>
                  </a:cubicBezTo>
                  <a:close/>
                  <a:moveTo>
                    <a:pt x="453"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6" name="Google Shape;4166;p47"/>
            <p:cNvSpPr/>
            <p:nvPr/>
          </p:nvSpPr>
          <p:spPr>
            <a:xfrm>
              <a:off x="7413102" y="4080143"/>
              <a:ext cx="34271" cy="35876"/>
            </a:xfrm>
            <a:custGeom>
              <a:avLst/>
              <a:gdLst/>
              <a:ahLst/>
              <a:cxnLst/>
              <a:rect l="l" t="t" r="r" b="b"/>
              <a:pathLst>
                <a:path w="1025" h="1073" extrusionOk="0">
                  <a:moveTo>
                    <a:pt x="596" y="763"/>
                  </a:moveTo>
                  <a:lnTo>
                    <a:pt x="596" y="1073"/>
                  </a:lnTo>
                  <a:lnTo>
                    <a:pt x="1025" y="1073"/>
                  </a:lnTo>
                  <a:lnTo>
                    <a:pt x="1025" y="739"/>
                  </a:lnTo>
                  <a:cubicBezTo>
                    <a:pt x="1025" y="311"/>
                    <a:pt x="691" y="1"/>
                    <a:pt x="263" y="1"/>
                  </a:cubicBezTo>
                  <a:cubicBezTo>
                    <a:pt x="191" y="1"/>
                    <a:pt x="96" y="25"/>
                    <a:pt x="1" y="49"/>
                  </a:cubicBezTo>
                  <a:cubicBezTo>
                    <a:pt x="358" y="120"/>
                    <a:pt x="596" y="406"/>
                    <a:pt x="596" y="763"/>
                  </a:cubicBezTo>
                  <a:close/>
                  <a:moveTo>
                    <a:pt x="596" y="76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7" name="Google Shape;4167;p47"/>
            <p:cNvSpPr/>
            <p:nvPr/>
          </p:nvSpPr>
          <p:spPr>
            <a:xfrm>
              <a:off x="7425073" y="4143070"/>
              <a:ext cx="11970" cy="39052"/>
            </a:xfrm>
            <a:custGeom>
              <a:avLst/>
              <a:gdLst/>
              <a:ahLst/>
              <a:cxnLst/>
              <a:rect l="l" t="t" r="r" b="b"/>
              <a:pathLst>
                <a:path w="358" h="1168" extrusionOk="0">
                  <a:moveTo>
                    <a:pt x="0" y="0"/>
                  </a:moveTo>
                  <a:lnTo>
                    <a:pt x="357" y="0"/>
                  </a:lnTo>
                  <a:lnTo>
                    <a:pt x="357" y="1167"/>
                  </a:lnTo>
                  <a:lnTo>
                    <a:pt x="0" y="1167"/>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8" name="Google Shape;4168;p47"/>
            <p:cNvSpPr/>
            <p:nvPr/>
          </p:nvSpPr>
          <p:spPr>
            <a:xfrm>
              <a:off x="7274574" y="4366827"/>
              <a:ext cx="27885" cy="27082"/>
            </a:xfrm>
            <a:custGeom>
              <a:avLst/>
              <a:gdLst/>
              <a:ahLst/>
              <a:cxnLst/>
              <a:rect l="l" t="t" r="r" b="b"/>
              <a:pathLst>
                <a:path w="834" h="810" extrusionOk="0">
                  <a:moveTo>
                    <a:pt x="0" y="0"/>
                  </a:moveTo>
                  <a:cubicBezTo>
                    <a:pt x="238" y="0"/>
                    <a:pt x="429" y="167"/>
                    <a:pt x="429" y="405"/>
                  </a:cubicBezTo>
                  <a:cubicBezTo>
                    <a:pt x="429" y="643"/>
                    <a:pt x="238" y="810"/>
                    <a:pt x="0" y="810"/>
                  </a:cubicBezTo>
                  <a:lnTo>
                    <a:pt x="429" y="810"/>
                  </a:lnTo>
                  <a:cubicBezTo>
                    <a:pt x="667" y="810"/>
                    <a:pt x="834" y="643"/>
                    <a:pt x="834" y="405"/>
                  </a:cubicBezTo>
                  <a:cubicBezTo>
                    <a:pt x="834" y="167"/>
                    <a:pt x="667" y="0"/>
                    <a:pt x="429"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69" name="Google Shape;4169;p47"/>
            <p:cNvSpPr/>
            <p:nvPr/>
          </p:nvSpPr>
          <p:spPr>
            <a:xfrm>
              <a:off x="7587508" y="4366827"/>
              <a:ext cx="27885" cy="27082"/>
            </a:xfrm>
            <a:custGeom>
              <a:avLst/>
              <a:gdLst/>
              <a:ahLst/>
              <a:cxnLst/>
              <a:rect l="l" t="t" r="r" b="b"/>
              <a:pathLst>
                <a:path w="834" h="810" extrusionOk="0">
                  <a:moveTo>
                    <a:pt x="0" y="0"/>
                  </a:moveTo>
                  <a:cubicBezTo>
                    <a:pt x="238" y="0"/>
                    <a:pt x="405" y="167"/>
                    <a:pt x="405" y="405"/>
                  </a:cubicBezTo>
                  <a:cubicBezTo>
                    <a:pt x="405" y="643"/>
                    <a:pt x="238" y="810"/>
                    <a:pt x="0" y="810"/>
                  </a:cubicBezTo>
                  <a:lnTo>
                    <a:pt x="405" y="810"/>
                  </a:lnTo>
                  <a:cubicBezTo>
                    <a:pt x="643" y="810"/>
                    <a:pt x="834" y="643"/>
                    <a:pt x="834" y="405"/>
                  </a:cubicBezTo>
                  <a:cubicBezTo>
                    <a:pt x="834" y="167"/>
                    <a:pt x="643" y="0"/>
                    <a:pt x="405"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0" name="Google Shape;4170;p47"/>
            <p:cNvSpPr/>
            <p:nvPr/>
          </p:nvSpPr>
          <p:spPr>
            <a:xfrm>
              <a:off x="7507059" y="4225090"/>
              <a:ext cx="27918" cy="74059"/>
            </a:xfrm>
            <a:custGeom>
              <a:avLst/>
              <a:gdLst/>
              <a:ahLst/>
              <a:cxnLst/>
              <a:rect l="l" t="t" r="r" b="b"/>
              <a:pathLst>
                <a:path w="835" h="2215" extrusionOk="0">
                  <a:moveTo>
                    <a:pt x="1" y="500"/>
                  </a:moveTo>
                  <a:lnTo>
                    <a:pt x="1" y="1786"/>
                  </a:lnTo>
                  <a:cubicBezTo>
                    <a:pt x="1" y="2024"/>
                    <a:pt x="168" y="2215"/>
                    <a:pt x="406" y="2215"/>
                  </a:cubicBezTo>
                  <a:cubicBezTo>
                    <a:pt x="644" y="2215"/>
                    <a:pt x="834" y="2024"/>
                    <a:pt x="834" y="1786"/>
                  </a:cubicBezTo>
                  <a:lnTo>
                    <a:pt x="834" y="429"/>
                  </a:lnTo>
                  <a:cubicBezTo>
                    <a:pt x="834" y="191"/>
                    <a:pt x="644" y="0"/>
                    <a:pt x="406" y="0"/>
                  </a:cubicBezTo>
                  <a:cubicBezTo>
                    <a:pt x="168" y="0"/>
                    <a:pt x="1" y="191"/>
                    <a:pt x="1" y="429"/>
                  </a:cubicBezTo>
                  <a:close/>
                  <a:moveTo>
                    <a:pt x="1" y="50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1" name="Google Shape;4171;p47"/>
            <p:cNvSpPr/>
            <p:nvPr/>
          </p:nvSpPr>
          <p:spPr>
            <a:xfrm>
              <a:off x="7507059" y="4271266"/>
              <a:ext cx="28721" cy="28687"/>
            </a:xfrm>
            <a:custGeom>
              <a:avLst/>
              <a:gdLst/>
              <a:ahLst/>
              <a:cxnLst/>
              <a:rect l="l" t="t" r="r" b="b"/>
              <a:pathLst>
                <a:path w="859" h="858" extrusionOk="0">
                  <a:moveTo>
                    <a:pt x="406" y="405"/>
                  </a:moveTo>
                  <a:cubicBezTo>
                    <a:pt x="168" y="405"/>
                    <a:pt x="1" y="239"/>
                    <a:pt x="1" y="0"/>
                  </a:cubicBezTo>
                  <a:lnTo>
                    <a:pt x="1" y="429"/>
                  </a:lnTo>
                  <a:cubicBezTo>
                    <a:pt x="1" y="667"/>
                    <a:pt x="168" y="858"/>
                    <a:pt x="406" y="858"/>
                  </a:cubicBezTo>
                  <a:cubicBezTo>
                    <a:pt x="644" y="858"/>
                    <a:pt x="834" y="667"/>
                    <a:pt x="834" y="429"/>
                  </a:cubicBezTo>
                  <a:lnTo>
                    <a:pt x="834" y="0"/>
                  </a:lnTo>
                  <a:cubicBezTo>
                    <a:pt x="858" y="239"/>
                    <a:pt x="644" y="405"/>
                    <a:pt x="406" y="405"/>
                  </a:cubicBezTo>
                  <a:close/>
                  <a:moveTo>
                    <a:pt x="406" y="40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2" name="Google Shape;4172;p47"/>
            <p:cNvSpPr/>
            <p:nvPr/>
          </p:nvSpPr>
          <p:spPr>
            <a:xfrm>
              <a:off x="7309582" y="4225090"/>
              <a:ext cx="27918" cy="74059"/>
            </a:xfrm>
            <a:custGeom>
              <a:avLst/>
              <a:gdLst/>
              <a:ahLst/>
              <a:cxnLst/>
              <a:rect l="l" t="t" r="r" b="b"/>
              <a:pathLst>
                <a:path w="835" h="2215" extrusionOk="0">
                  <a:moveTo>
                    <a:pt x="1" y="500"/>
                  </a:moveTo>
                  <a:lnTo>
                    <a:pt x="1" y="1786"/>
                  </a:lnTo>
                  <a:cubicBezTo>
                    <a:pt x="1" y="2024"/>
                    <a:pt x="191" y="2215"/>
                    <a:pt x="430" y="2215"/>
                  </a:cubicBezTo>
                  <a:cubicBezTo>
                    <a:pt x="644" y="2215"/>
                    <a:pt x="834" y="2024"/>
                    <a:pt x="834" y="1786"/>
                  </a:cubicBezTo>
                  <a:lnTo>
                    <a:pt x="834" y="429"/>
                  </a:lnTo>
                  <a:cubicBezTo>
                    <a:pt x="834" y="191"/>
                    <a:pt x="644" y="0"/>
                    <a:pt x="430" y="0"/>
                  </a:cubicBezTo>
                  <a:cubicBezTo>
                    <a:pt x="191" y="0"/>
                    <a:pt x="1" y="191"/>
                    <a:pt x="1" y="429"/>
                  </a:cubicBezTo>
                  <a:close/>
                  <a:moveTo>
                    <a:pt x="1" y="50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3" name="Google Shape;4173;p47"/>
            <p:cNvSpPr/>
            <p:nvPr/>
          </p:nvSpPr>
          <p:spPr>
            <a:xfrm>
              <a:off x="7309582" y="4271266"/>
              <a:ext cx="28721" cy="28687"/>
            </a:xfrm>
            <a:custGeom>
              <a:avLst/>
              <a:gdLst/>
              <a:ahLst/>
              <a:cxnLst/>
              <a:rect l="l" t="t" r="r" b="b"/>
              <a:pathLst>
                <a:path w="859" h="858" extrusionOk="0">
                  <a:moveTo>
                    <a:pt x="430" y="405"/>
                  </a:moveTo>
                  <a:cubicBezTo>
                    <a:pt x="191" y="405"/>
                    <a:pt x="1" y="239"/>
                    <a:pt x="1" y="0"/>
                  </a:cubicBezTo>
                  <a:lnTo>
                    <a:pt x="1" y="429"/>
                  </a:lnTo>
                  <a:cubicBezTo>
                    <a:pt x="1" y="667"/>
                    <a:pt x="191" y="858"/>
                    <a:pt x="430" y="858"/>
                  </a:cubicBezTo>
                  <a:cubicBezTo>
                    <a:pt x="668" y="858"/>
                    <a:pt x="834" y="667"/>
                    <a:pt x="834" y="429"/>
                  </a:cubicBezTo>
                  <a:lnTo>
                    <a:pt x="834" y="0"/>
                  </a:lnTo>
                  <a:cubicBezTo>
                    <a:pt x="858" y="239"/>
                    <a:pt x="668" y="405"/>
                    <a:pt x="430" y="405"/>
                  </a:cubicBezTo>
                  <a:close/>
                  <a:moveTo>
                    <a:pt x="430" y="40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4" name="Google Shape;4174;p47"/>
            <p:cNvSpPr/>
            <p:nvPr/>
          </p:nvSpPr>
          <p:spPr>
            <a:xfrm>
              <a:off x="7370103" y="4211548"/>
              <a:ext cx="103548" cy="101141"/>
            </a:xfrm>
            <a:custGeom>
              <a:avLst/>
              <a:gdLst/>
              <a:ahLst/>
              <a:cxnLst/>
              <a:rect l="l" t="t" r="r" b="b"/>
              <a:pathLst>
                <a:path w="3097" h="3025" extrusionOk="0">
                  <a:moveTo>
                    <a:pt x="1" y="905"/>
                  </a:moveTo>
                  <a:lnTo>
                    <a:pt x="1" y="2620"/>
                  </a:lnTo>
                  <a:cubicBezTo>
                    <a:pt x="1" y="2858"/>
                    <a:pt x="191" y="3025"/>
                    <a:pt x="430" y="3025"/>
                  </a:cubicBezTo>
                  <a:lnTo>
                    <a:pt x="2692" y="3025"/>
                  </a:lnTo>
                  <a:cubicBezTo>
                    <a:pt x="2930" y="3025"/>
                    <a:pt x="3097" y="2834"/>
                    <a:pt x="3097" y="2620"/>
                  </a:cubicBezTo>
                  <a:lnTo>
                    <a:pt x="3097" y="2096"/>
                  </a:lnTo>
                  <a:lnTo>
                    <a:pt x="3097" y="905"/>
                  </a:lnTo>
                  <a:lnTo>
                    <a:pt x="3097" y="405"/>
                  </a:lnTo>
                  <a:cubicBezTo>
                    <a:pt x="3097" y="167"/>
                    <a:pt x="2930" y="0"/>
                    <a:pt x="2692" y="0"/>
                  </a:cubicBezTo>
                  <a:lnTo>
                    <a:pt x="430" y="0"/>
                  </a:lnTo>
                  <a:cubicBezTo>
                    <a:pt x="191" y="0"/>
                    <a:pt x="1" y="167"/>
                    <a:pt x="1" y="405"/>
                  </a:cubicBezTo>
                  <a:close/>
                  <a:moveTo>
                    <a:pt x="1" y="9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5" name="Google Shape;4175;p47"/>
            <p:cNvSpPr/>
            <p:nvPr/>
          </p:nvSpPr>
          <p:spPr>
            <a:xfrm>
              <a:off x="7370103" y="4211548"/>
              <a:ext cx="103548" cy="101943"/>
            </a:xfrm>
            <a:custGeom>
              <a:avLst/>
              <a:gdLst/>
              <a:ahLst/>
              <a:cxnLst/>
              <a:rect l="l" t="t" r="r" b="b"/>
              <a:pathLst>
                <a:path w="3097" h="3049" extrusionOk="0">
                  <a:moveTo>
                    <a:pt x="2239" y="2548"/>
                  </a:moveTo>
                  <a:lnTo>
                    <a:pt x="1" y="2548"/>
                  </a:lnTo>
                  <a:lnTo>
                    <a:pt x="1" y="2644"/>
                  </a:lnTo>
                  <a:cubicBezTo>
                    <a:pt x="1" y="2882"/>
                    <a:pt x="191" y="3049"/>
                    <a:pt x="430" y="3049"/>
                  </a:cubicBezTo>
                  <a:lnTo>
                    <a:pt x="2692" y="3049"/>
                  </a:lnTo>
                  <a:cubicBezTo>
                    <a:pt x="2930" y="3049"/>
                    <a:pt x="3097" y="2882"/>
                    <a:pt x="3097" y="2644"/>
                  </a:cubicBezTo>
                  <a:lnTo>
                    <a:pt x="3097" y="405"/>
                  </a:lnTo>
                  <a:cubicBezTo>
                    <a:pt x="3097" y="167"/>
                    <a:pt x="2930" y="0"/>
                    <a:pt x="2692" y="0"/>
                  </a:cubicBezTo>
                  <a:lnTo>
                    <a:pt x="2668" y="0"/>
                  </a:lnTo>
                  <a:lnTo>
                    <a:pt x="2668" y="2096"/>
                  </a:lnTo>
                  <a:cubicBezTo>
                    <a:pt x="2668" y="2334"/>
                    <a:pt x="2478" y="2548"/>
                    <a:pt x="2239" y="2548"/>
                  </a:cubicBezTo>
                  <a:close/>
                  <a:moveTo>
                    <a:pt x="2239" y="25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6" name="Google Shape;4176;p47"/>
            <p:cNvSpPr/>
            <p:nvPr/>
          </p:nvSpPr>
          <p:spPr>
            <a:xfrm>
              <a:off x="7439384" y="4234419"/>
              <a:ext cx="11970" cy="11401"/>
            </a:xfrm>
            <a:custGeom>
              <a:avLst/>
              <a:gdLst/>
              <a:ahLst/>
              <a:cxnLst/>
              <a:rect l="l" t="t" r="r" b="b"/>
              <a:pathLst>
                <a:path w="358" h="341" extrusionOk="0">
                  <a:moveTo>
                    <a:pt x="176" y="1"/>
                  </a:moveTo>
                  <a:cubicBezTo>
                    <a:pt x="132" y="1"/>
                    <a:pt x="84" y="19"/>
                    <a:pt x="48" y="55"/>
                  </a:cubicBezTo>
                  <a:cubicBezTo>
                    <a:pt x="1" y="102"/>
                    <a:pt x="1" y="221"/>
                    <a:pt x="48" y="293"/>
                  </a:cubicBezTo>
                  <a:cubicBezTo>
                    <a:pt x="72" y="316"/>
                    <a:pt x="120" y="340"/>
                    <a:pt x="167" y="340"/>
                  </a:cubicBezTo>
                  <a:cubicBezTo>
                    <a:pt x="239" y="340"/>
                    <a:pt x="263" y="316"/>
                    <a:pt x="286" y="293"/>
                  </a:cubicBezTo>
                  <a:cubicBezTo>
                    <a:pt x="358" y="221"/>
                    <a:pt x="358" y="102"/>
                    <a:pt x="286" y="55"/>
                  </a:cubicBezTo>
                  <a:cubicBezTo>
                    <a:pt x="263" y="19"/>
                    <a:pt x="221" y="1"/>
                    <a:pt x="176"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7" name="Google Shape;4177;p47"/>
            <p:cNvSpPr/>
            <p:nvPr/>
          </p:nvSpPr>
          <p:spPr>
            <a:xfrm>
              <a:off x="7393208" y="4234419"/>
              <a:ext cx="11970" cy="11401"/>
            </a:xfrm>
            <a:custGeom>
              <a:avLst/>
              <a:gdLst/>
              <a:ahLst/>
              <a:cxnLst/>
              <a:rect l="l" t="t" r="r" b="b"/>
              <a:pathLst>
                <a:path w="358" h="341" extrusionOk="0">
                  <a:moveTo>
                    <a:pt x="182" y="1"/>
                  </a:moveTo>
                  <a:cubicBezTo>
                    <a:pt x="137" y="1"/>
                    <a:pt x="96" y="19"/>
                    <a:pt x="72" y="55"/>
                  </a:cubicBezTo>
                  <a:cubicBezTo>
                    <a:pt x="0" y="102"/>
                    <a:pt x="0" y="221"/>
                    <a:pt x="72" y="293"/>
                  </a:cubicBezTo>
                  <a:cubicBezTo>
                    <a:pt x="96" y="316"/>
                    <a:pt x="143" y="340"/>
                    <a:pt x="191" y="340"/>
                  </a:cubicBezTo>
                  <a:cubicBezTo>
                    <a:pt x="239" y="340"/>
                    <a:pt x="262" y="316"/>
                    <a:pt x="310" y="293"/>
                  </a:cubicBezTo>
                  <a:cubicBezTo>
                    <a:pt x="358" y="221"/>
                    <a:pt x="358" y="102"/>
                    <a:pt x="310" y="55"/>
                  </a:cubicBezTo>
                  <a:cubicBezTo>
                    <a:pt x="274" y="19"/>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8" name="Google Shape;4178;p47"/>
            <p:cNvSpPr/>
            <p:nvPr/>
          </p:nvSpPr>
          <p:spPr>
            <a:xfrm>
              <a:off x="7439384" y="4279625"/>
              <a:ext cx="11970" cy="11569"/>
            </a:xfrm>
            <a:custGeom>
              <a:avLst/>
              <a:gdLst/>
              <a:ahLst/>
              <a:cxnLst/>
              <a:rect l="l" t="t" r="r" b="b"/>
              <a:pathLst>
                <a:path w="358" h="346" extrusionOk="0">
                  <a:moveTo>
                    <a:pt x="176" y="0"/>
                  </a:moveTo>
                  <a:cubicBezTo>
                    <a:pt x="132" y="0"/>
                    <a:pt x="84" y="12"/>
                    <a:pt x="48" y="36"/>
                  </a:cubicBezTo>
                  <a:cubicBezTo>
                    <a:pt x="1" y="108"/>
                    <a:pt x="1" y="227"/>
                    <a:pt x="48" y="274"/>
                  </a:cubicBezTo>
                  <a:cubicBezTo>
                    <a:pt x="72" y="298"/>
                    <a:pt x="144" y="346"/>
                    <a:pt x="167" y="346"/>
                  </a:cubicBezTo>
                  <a:cubicBezTo>
                    <a:pt x="239" y="346"/>
                    <a:pt x="263" y="298"/>
                    <a:pt x="286" y="274"/>
                  </a:cubicBezTo>
                  <a:cubicBezTo>
                    <a:pt x="358" y="227"/>
                    <a:pt x="358" y="108"/>
                    <a:pt x="286" y="36"/>
                  </a:cubicBezTo>
                  <a:cubicBezTo>
                    <a:pt x="263" y="12"/>
                    <a:pt x="221" y="0"/>
                    <a:pt x="17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79" name="Google Shape;4179;p47"/>
            <p:cNvSpPr/>
            <p:nvPr/>
          </p:nvSpPr>
          <p:spPr>
            <a:xfrm>
              <a:off x="7393208" y="4278221"/>
              <a:ext cx="11970" cy="11401"/>
            </a:xfrm>
            <a:custGeom>
              <a:avLst/>
              <a:gdLst/>
              <a:ahLst/>
              <a:cxnLst/>
              <a:rect l="l" t="t" r="r" b="b"/>
              <a:pathLst>
                <a:path w="358" h="341" extrusionOk="0">
                  <a:moveTo>
                    <a:pt x="182" y="1"/>
                  </a:moveTo>
                  <a:cubicBezTo>
                    <a:pt x="137" y="1"/>
                    <a:pt x="96" y="19"/>
                    <a:pt x="72" y="54"/>
                  </a:cubicBezTo>
                  <a:cubicBezTo>
                    <a:pt x="0" y="102"/>
                    <a:pt x="0" y="221"/>
                    <a:pt x="72" y="292"/>
                  </a:cubicBezTo>
                  <a:cubicBezTo>
                    <a:pt x="96" y="316"/>
                    <a:pt x="143" y="340"/>
                    <a:pt x="191" y="340"/>
                  </a:cubicBezTo>
                  <a:cubicBezTo>
                    <a:pt x="239" y="340"/>
                    <a:pt x="262" y="340"/>
                    <a:pt x="310" y="292"/>
                  </a:cubicBezTo>
                  <a:cubicBezTo>
                    <a:pt x="358" y="221"/>
                    <a:pt x="358" y="102"/>
                    <a:pt x="310" y="54"/>
                  </a:cubicBezTo>
                  <a:cubicBezTo>
                    <a:pt x="274" y="19"/>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180" name="Google Shape;4180;p47"/>
          <p:cNvGrpSpPr/>
          <p:nvPr/>
        </p:nvGrpSpPr>
        <p:grpSpPr>
          <a:xfrm>
            <a:off x="7692505" y="4043530"/>
            <a:ext cx="387027" cy="387829"/>
            <a:chOff x="8042180" y="4043530"/>
            <a:chExt cx="387027" cy="387829"/>
          </a:xfrm>
        </p:grpSpPr>
        <p:sp>
          <p:nvSpPr>
            <p:cNvPr id="4181" name="Google Shape;4181;p47"/>
            <p:cNvSpPr/>
            <p:nvPr/>
          </p:nvSpPr>
          <p:spPr>
            <a:xfrm>
              <a:off x="8081200" y="4256119"/>
              <a:ext cx="35073" cy="128223"/>
            </a:xfrm>
            <a:custGeom>
              <a:avLst/>
              <a:gdLst/>
              <a:ahLst/>
              <a:cxnLst/>
              <a:rect l="l" t="t" r="r" b="b"/>
              <a:pathLst>
                <a:path w="1049" h="3835" extrusionOk="0">
                  <a:moveTo>
                    <a:pt x="0" y="96"/>
                  </a:moveTo>
                  <a:lnTo>
                    <a:pt x="0" y="3835"/>
                  </a:lnTo>
                  <a:lnTo>
                    <a:pt x="1048" y="3835"/>
                  </a:lnTo>
                  <a:lnTo>
                    <a:pt x="1048" y="120"/>
                  </a:lnTo>
                  <a:cubicBezTo>
                    <a:pt x="1048" y="49"/>
                    <a:pt x="977" y="25"/>
                    <a:pt x="953" y="25"/>
                  </a:cubicBezTo>
                  <a:lnTo>
                    <a:pt x="95" y="25"/>
                  </a:lnTo>
                  <a:cubicBezTo>
                    <a:pt x="24" y="1"/>
                    <a:pt x="0" y="25"/>
                    <a:pt x="0" y="96"/>
                  </a:cubicBezTo>
                  <a:close/>
                  <a:moveTo>
                    <a:pt x="0" y="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2" name="Google Shape;4182;p47"/>
            <p:cNvSpPr/>
            <p:nvPr/>
          </p:nvSpPr>
          <p:spPr>
            <a:xfrm>
              <a:off x="8154460" y="4205964"/>
              <a:ext cx="35040" cy="178376"/>
            </a:xfrm>
            <a:custGeom>
              <a:avLst/>
              <a:gdLst/>
              <a:ahLst/>
              <a:cxnLst/>
              <a:rect l="l" t="t" r="r" b="b"/>
              <a:pathLst>
                <a:path w="1048" h="5335" extrusionOk="0">
                  <a:moveTo>
                    <a:pt x="0" y="120"/>
                  </a:moveTo>
                  <a:lnTo>
                    <a:pt x="0" y="5335"/>
                  </a:lnTo>
                  <a:lnTo>
                    <a:pt x="1048" y="5335"/>
                  </a:lnTo>
                  <a:lnTo>
                    <a:pt x="1048" y="120"/>
                  </a:lnTo>
                  <a:cubicBezTo>
                    <a:pt x="1048" y="72"/>
                    <a:pt x="1000" y="48"/>
                    <a:pt x="953" y="48"/>
                  </a:cubicBezTo>
                  <a:lnTo>
                    <a:pt x="95" y="48"/>
                  </a:lnTo>
                  <a:cubicBezTo>
                    <a:pt x="72" y="1"/>
                    <a:pt x="0" y="72"/>
                    <a:pt x="0" y="120"/>
                  </a:cubicBezTo>
                  <a:close/>
                  <a:moveTo>
                    <a:pt x="0"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3" name="Google Shape;4183;p47"/>
            <p:cNvSpPr/>
            <p:nvPr/>
          </p:nvSpPr>
          <p:spPr>
            <a:xfrm>
              <a:off x="8235677" y="4225859"/>
              <a:ext cx="34271" cy="158482"/>
            </a:xfrm>
            <a:custGeom>
              <a:avLst/>
              <a:gdLst/>
              <a:ahLst/>
              <a:cxnLst/>
              <a:rect l="l" t="t" r="r" b="b"/>
              <a:pathLst>
                <a:path w="1025" h="4740" extrusionOk="0">
                  <a:moveTo>
                    <a:pt x="0" y="96"/>
                  </a:moveTo>
                  <a:lnTo>
                    <a:pt x="0" y="4740"/>
                  </a:lnTo>
                  <a:lnTo>
                    <a:pt x="1024" y="4740"/>
                  </a:lnTo>
                  <a:lnTo>
                    <a:pt x="1024" y="96"/>
                  </a:lnTo>
                  <a:cubicBezTo>
                    <a:pt x="1024" y="49"/>
                    <a:pt x="977" y="1"/>
                    <a:pt x="953" y="1"/>
                  </a:cubicBezTo>
                  <a:lnTo>
                    <a:pt x="72" y="1"/>
                  </a:lnTo>
                  <a:cubicBezTo>
                    <a:pt x="48" y="1"/>
                    <a:pt x="0" y="49"/>
                    <a:pt x="0" y="96"/>
                  </a:cubicBezTo>
                  <a:close/>
                  <a:moveTo>
                    <a:pt x="0"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4" name="Google Shape;4184;p47"/>
            <p:cNvSpPr/>
            <p:nvPr/>
          </p:nvSpPr>
          <p:spPr>
            <a:xfrm>
              <a:off x="8098721" y="4256119"/>
              <a:ext cx="17553" cy="128223"/>
            </a:xfrm>
            <a:custGeom>
              <a:avLst/>
              <a:gdLst/>
              <a:ahLst/>
              <a:cxnLst/>
              <a:rect l="l" t="t" r="r" b="b"/>
              <a:pathLst>
                <a:path w="525" h="3835" extrusionOk="0">
                  <a:moveTo>
                    <a:pt x="95" y="96"/>
                  </a:moveTo>
                  <a:lnTo>
                    <a:pt x="95" y="3835"/>
                  </a:lnTo>
                  <a:lnTo>
                    <a:pt x="524" y="3835"/>
                  </a:lnTo>
                  <a:lnTo>
                    <a:pt x="524" y="120"/>
                  </a:lnTo>
                  <a:cubicBezTo>
                    <a:pt x="524" y="49"/>
                    <a:pt x="453" y="25"/>
                    <a:pt x="429" y="25"/>
                  </a:cubicBezTo>
                  <a:lnTo>
                    <a:pt x="0" y="25"/>
                  </a:lnTo>
                  <a:cubicBezTo>
                    <a:pt x="48" y="1"/>
                    <a:pt x="95" y="25"/>
                    <a:pt x="95" y="96"/>
                  </a:cubicBezTo>
                  <a:close/>
                  <a:moveTo>
                    <a:pt x="95" y="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5" name="Google Shape;4185;p47"/>
            <p:cNvSpPr/>
            <p:nvPr/>
          </p:nvSpPr>
          <p:spPr>
            <a:xfrm>
              <a:off x="8169573" y="4205964"/>
              <a:ext cx="20730" cy="178376"/>
            </a:xfrm>
            <a:custGeom>
              <a:avLst/>
              <a:gdLst/>
              <a:ahLst/>
              <a:cxnLst/>
              <a:rect l="l" t="t" r="r" b="b"/>
              <a:pathLst>
                <a:path w="620" h="5335" extrusionOk="0">
                  <a:moveTo>
                    <a:pt x="96" y="120"/>
                  </a:moveTo>
                  <a:lnTo>
                    <a:pt x="96" y="5335"/>
                  </a:lnTo>
                  <a:lnTo>
                    <a:pt x="620" y="5335"/>
                  </a:lnTo>
                  <a:lnTo>
                    <a:pt x="620" y="120"/>
                  </a:lnTo>
                  <a:cubicBezTo>
                    <a:pt x="620" y="72"/>
                    <a:pt x="572" y="48"/>
                    <a:pt x="548" y="48"/>
                  </a:cubicBezTo>
                  <a:lnTo>
                    <a:pt x="1" y="48"/>
                  </a:lnTo>
                  <a:cubicBezTo>
                    <a:pt x="72" y="1"/>
                    <a:pt x="96" y="72"/>
                    <a:pt x="96" y="120"/>
                  </a:cubicBezTo>
                  <a:close/>
                  <a:moveTo>
                    <a:pt x="96"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6" name="Google Shape;4186;p47"/>
            <p:cNvSpPr/>
            <p:nvPr/>
          </p:nvSpPr>
          <p:spPr>
            <a:xfrm>
              <a:off x="8253967" y="4225859"/>
              <a:ext cx="17553" cy="158482"/>
            </a:xfrm>
            <a:custGeom>
              <a:avLst/>
              <a:gdLst/>
              <a:ahLst/>
              <a:cxnLst/>
              <a:rect l="l" t="t" r="r" b="b"/>
              <a:pathLst>
                <a:path w="525" h="4740" extrusionOk="0">
                  <a:moveTo>
                    <a:pt x="96" y="96"/>
                  </a:moveTo>
                  <a:lnTo>
                    <a:pt x="96" y="4740"/>
                  </a:lnTo>
                  <a:lnTo>
                    <a:pt x="525" y="4740"/>
                  </a:lnTo>
                  <a:lnTo>
                    <a:pt x="525" y="96"/>
                  </a:lnTo>
                  <a:cubicBezTo>
                    <a:pt x="525" y="49"/>
                    <a:pt x="453" y="1"/>
                    <a:pt x="430" y="1"/>
                  </a:cubicBezTo>
                  <a:lnTo>
                    <a:pt x="1" y="1"/>
                  </a:lnTo>
                  <a:cubicBezTo>
                    <a:pt x="49" y="1"/>
                    <a:pt x="96" y="49"/>
                    <a:pt x="96" y="96"/>
                  </a:cubicBezTo>
                  <a:close/>
                  <a:moveTo>
                    <a:pt x="96"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7" name="Google Shape;4187;p47"/>
            <p:cNvSpPr/>
            <p:nvPr/>
          </p:nvSpPr>
          <p:spPr>
            <a:xfrm>
              <a:off x="8042180" y="4043530"/>
              <a:ext cx="273933" cy="345584"/>
            </a:xfrm>
            <a:custGeom>
              <a:avLst/>
              <a:gdLst/>
              <a:ahLst/>
              <a:cxnLst/>
              <a:rect l="l" t="t" r="r" b="b"/>
              <a:pathLst>
                <a:path w="8193" h="10336" extrusionOk="0">
                  <a:moveTo>
                    <a:pt x="191" y="0"/>
                  </a:moveTo>
                  <a:cubicBezTo>
                    <a:pt x="96" y="0"/>
                    <a:pt x="0" y="96"/>
                    <a:pt x="0" y="191"/>
                  </a:cubicBezTo>
                  <a:lnTo>
                    <a:pt x="0" y="10169"/>
                  </a:lnTo>
                  <a:cubicBezTo>
                    <a:pt x="0" y="10264"/>
                    <a:pt x="96" y="10336"/>
                    <a:pt x="191" y="10336"/>
                  </a:cubicBezTo>
                  <a:lnTo>
                    <a:pt x="8002" y="10336"/>
                  </a:lnTo>
                  <a:cubicBezTo>
                    <a:pt x="8097" y="10336"/>
                    <a:pt x="8192" y="10288"/>
                    <a:pt x="8192" y="10193"/>
                  </a:cubicBezTo>
                  <a:cubicBezTo>
                    <a:pt x="8192" y="10098"/>
                    <a:pt x="8097" y="10026"/>
                    <a:pt x="8002" y="10026"/>
                  </a:cubicBezTo>
                  <a:lnTo>
                    <a:pt x="357" y="10026"/>
                  </a:lnTo>
                  <a:lnTo>
                    <a:pt x="357" y="191"/>
                  </a:lnTo>
                  <a:cubicBezTo>
                    <a:pt x="357" y="96"/>
                    <a:pt x="262"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8" name="Google Shape;4188;p47"/>
            <p:cNvSpPr/>
            <p:nvPr/>
          </p:nvSpPr>
          <p:spPr>
            <a:xfrm>
              <a:off x="8105876" y="4122239"/>
              <a:ext cx="215020" cy="79776"/>
            </a:xfrm>
            <a:custGeom>
              <a:avLst/>
              <a:gdLst/>
              <a:ahLst/>
              <a:cxnLst/>
              <a:rect l="l" t="t" r="r" b="b"/>
              <a:pathLst>
                <a:path w="6431" h="2386" extrusionOk="0">
                  <a:moveTo>
                    <a:pt x="6245" y="1"/>
                  </a:moveTo>
                  <a:cubicBezTo>
                    <a:pt x="6204" y="1"/>
                    <a:pt x="6167" y="19"/>
                    <a:pt x="6145" y="52"/>
                  </a:cubicBezTo>
                  <a:lnTo>
                    <a:pt x="4740" y="1171"/>
                  </a:lnTo>
                  <a:cubicBezTo>
                    <a:pt x="4644" y="1242"/>
                    <a:pt x="4644" y="1362"/>
                    <a:pt x="4716" y="1409"/>
                  </a:cubicBezTo>
                  <a:cubicBezTo>
                    <a:pt x="4740" y="1433"/>
                    <a:pt x="4763" y="1481"/>
                    <a:pt x="4835" y="1481"/>
                  </a:cubicBezTo>
                  <a:cubicBezTo>
                    <a:pt x="4859" y="1481"/>
                    <a:pt x="4906" y="1433"/>
                    <a:pt x="4954" y="1433"/>
                  </a:cubicBezTo>
                  <a:lnTo>
                    <a:pt x="6335" y="314"/>
                  </a:lnTo>
                  <a:cubicBezTo>
                    <a:pt x="6430" y="242"/>
                    <a:pt x="6430" y="123"/>
                    <a:pt x="6383" y="76"/>
                  </a:cubicBezTo>
                  <a:cubicBezTo>
                    <a:pt x="6344" y="24"/>
                    <a:pt x="6292" y="1"/>
                    <a:pt x="6245" y="1"/>
                  </a:cubicBezTo>
                  <a:close/>
                  <a:moveTo>
                    <a:pt x="2524" y="1022"/>
                  </a:moveTo>
                  <a:cubicBezTo>
                    <a:pt x="2447" y="1022"/>
                    <a:pt x="2378" y="1068"/>
                    <a:pt x="2358" y="1147"/>
                  </a:cubicBezTo>
                  <a:cubicBezTo>
                    <a:pt x="2310" y="1242"/>
                    <a:pt x="2382" y="1314"/>
                    <a:pt x="2477" y="1362"/>
                  </a:cubicBezTo>
                  <a:lnTo>
                    <a:pt x="3882" y="1671"/>
                  </a:lnTo>
                  <a:lnTo>
                    <a:pt x="3906" y="1671"/>
                  </a:lnTo>
                  <a:cubicBezTo>
                    <a:pt x="4001" y="1671"/>
                    <a:pt x="4049" y="1623"/>
                    <a:pt x="4073" y="1552"/>
                  </a:cubicBezTo>
                  <a:cubicBezTo>
                    <a:pt x="4120" y="1481"/>
                    <a:pt x="4049" y="1385"/>
                    <a:pt x="3954" y="1362"/>
                  </a:cubicBezTo>
                  <a:lnTo>
                    <a:pt x="2572" y="1028"/>
                  </a:lnTo>
                  <a:cubicBezTo>
                    <a:pt x="2556" y="1024"/>
                    <a:pt x="2540" y="1022"/>
                    <a:pt x="2524" y="1022"/>
                  </a:cubicBezTo>
                  <a:close/>
                  <a:moveTo>
                    <a:pt x="1552" y="1146"/>
                  </a:moveTo>
                  <a:cubicBezTo>
                    <a:pt x="1521" y="1146"/>
                    <a:pt x="1487" y="1154"/>
                    <a:pt x="1453" y="1171"/>
                  </a:cubicBezTo>
                  <a:lnTo>
                    <a:pt x="120" y="2076"/>
                  </a:lnTo>
                  <a:cubicBezTo>
                    <a:pt x="24" y="2124"/>
                    <a:pt x="0" y="2219"/>
                    <a:pt x="72" y="2314"/>
                  </a:cubicBezTo>
                  <a:cubicBezTo>
                    <a:pt x="96" y="2362"/>
                    <a:pt x="143" y="2386"/>
                    <a:pt x="215" y="2386"/>
                  </a:cubicBezTo>
                  <a:cubicBezTo>
                    <a:pt x="239" y="2386"/>
                    <a:pt x="310" y="2386"/>
                    <a:pt x="310" y="2362"/>
                  </a:cubicBezTo>
                  <a:lnTo>
                    <a:pt x="1644" y="1481"/>
                  </a:lnTo>
                  <a:cubicBezTo>
                    <a:pt x="1739" y="1409"/>
                    <a:pt x="1763" y="1314"/>
                    <a:pt x="1691" y="1219"/>
                  </a:cubicBezTo>
                  <a:cubicBezTo>
                    <a:pt x="1661" y="1172"/>
                    <a:pt x="1610" y="1146"/>
                    <a:pt x="1552" y="1146"/>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89" name="Google Shape;4189;p47"/>
            <p:cNvSpPr/>
            <p:nvPr/>
          </p:nvSpPr>
          <p:spPr>
            <a:xfrm>
              <a:off x="8077990" y="4080143"/>
              <a:ext cx="121871" cy="12003"/>
            </a:xfrm>
            <a:custGeom>
              <a:avLst/>
              <a:gdLst/>
              <a:ahLst/>
              <a:cxnLst/>
              <a:rect l="l" t="t" r="r" b="b"/>
              <a:pathLst>
                <a:path w="3645" h="359" extrusionOk="0">
                  <a:moveTo>
                    <a:pt x="191" y="1"/>
                  </a:moveTo>
                  <a:cubicBezTo>
                    <a:pt x="96" y="1"/>
                    <a:pt x="1" y="72"/>
                    <a:pt x="1" y="168"/>
                  </a:cubicBezTo>
                  <a:cubicBezTo>
                    <a:pt x="1" y="263"/>
                    <a:pt x="96" y="358"/>
                    <a:pt x="191" y="358"/>
                  </a:cubicBezTo>
                  <a:lnTo>
                    <a:pt x="668" y="358"/>
                  </a:lnTo>
                  <a:cubicBezTo>
                    <a:pt x="739" y="358"/>
                    <a:pt x="834" y="287"/>
                    <a:pt x="834" y="168"/>
                  </a:cubicBezTo>
                  <a:cubicBezTo>
                    <a:pt x="834" y="72"/>
                    <a:pt x="739" y="1"/>
                    <a:pt x="668" y="1"/>
                  </a:cubicBezTo>
                  <a:close/>
                  <a:moveTo>
                    <a:pt x="1573" y="1"/>
                  </a:moveTo>
                  <a:cubicBezTo>
                    <a:pt x="1501" y="1"/>
                    <a:pt x="1406" y="72"/>
                    <a:pt x="1406" y="168"/>
                  </a:cubicBezTo>
                  <a:cubicBezTo>
                    <a:pt x="1406" y="263"/>
                    <a:pt x="1501" y="358"/>
                    <a:pt x="1573" y="358"/>
                  </a:cubicBezTo>
                  <a:lnTo>
                    <a:pt x="3454" y="358"/>
                  </a:lnTo>
                  <a:cubicBezTo>
                    <a:pt x="3549" y="358"/>
                    <a:pt x="3645" y="287"/>
                    <a:pt x="3645" y="168"/>
                  </a:cubicBezTo>
                  <a:cubicBezTo>
                    <a:pt x="3645" y="72"/>
                    <a:pt x="3549" y="1"/>
                    <a:pt x="345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0" name="Google Shape;4190;p47"/>
            <p:cNvSpPr/>
            <p:nvPr/>
          </p:nvSpPr>
          <p:spPr>
            <a:xfrm>
              <a:off x="8077990" y="4055466"/>
              <a:ext cx="152129" cy="12772"/>
            </a:xfrm>
            <a:custGeom>
              <a:avLst/>
              <a:gdLst/>
              <a:ahLst/>
              <a:cxnLst/>
              <a:rect l="l" t="t" r="r" b="b"/>
              <a:pathLst>
                <a:path w="4550" h="382" extrusionOk="0">
                  <a:moveTo>
                    <a:pt x="191" y="1"/>
                  </a:moveTo>
                  <a:cubicBezTo>
                    <a:pt x="96" y="1"/>
                    <a:pt x="1" y="96"/>
                    <a:pt x="1" y="191"/>
                  </a:cubicBezTo>
                  <a:cubicBezTo>
                    <a:pt x="1" y="286"/>
                    <a:pt x="96" y="382"/>
                    <a:pt x="191" y="382"/>
                  </a:cubicBezTo>
                  <a:lnTo>
                    <a:pt x="4383" y="382"/>
                  </a:lnTo>
                  <a:cubicBezTo>
                    <a:pt x="4478" y="382"/>
                    <a:pt x="4526" y="286"/>
                    <a:pt x="4549" y="191"/>
                  </a:cubicBezTo>
                  <a:cubicBezTo>
                    <a:pt x="4549" y="96"/>
                    <a:pt x="4478" y="1"/>
                    <a:pt x="438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1" name="Google Shape;4191;p47"/>
            <p:cNvSpPr/>
            <p:nvPr/>
          </p:nvSpPr>
          <p:spPr>
            <a:xfrm>
              <a:off x="8077990" y="4103247"/>
              <a:ext cx="121871" cy="12772"/>
            </a:xfrm>
            <a:custGeom>
              <a:avLst/>
              <a:gdLst/>
              <a:ahLst/>
              <a:cxnLst/>
              <a:rect l="l" t="t" r="r" b="b"/>
              <a:pathLst>
                <a:path w="3645" h="382" extrusionOk="0">
                  <a:moveTo>
                    <a:pt x="191" y="1"/>
                  </a:moveTo>
                  <a:cubicBezTo>
                    <a:pt x="96" y="1"/>
                    <a:pt x="1" y="96"/>
                    <a:pt x="1" y="191"/>
                  </a:cubicBezTo>
                  <a:cubicBezTo>
                    <a:pt x="1" y="286"/>
                    <a:pt x="96" y="382"/>
                    <a:pt x="191" y="382"/>
                  </a:cubicBezTo>
                  <a:lnTo>
                    <a:pt x="668" y="382"/>
                  </a:lnTo>
                  <a:cubicBezTo>
                    <a:pt x="739" y="382"/>
                    <a:pt x="834" y="286"/>
                    <a:pt x="834" y="191"/>
                  </a:cubicBezTo>
                  <a:cubicBezTo>
                    <a:pt x="834" y="96"/>
                    <a:pt x="739" y="1"/>
                    <a:pt x="668" y="1"/>
                  </a:cubicBezTo>
                  <a:close/>
                  <a:moveTo>
                    <a:pt x="1573" y="1"/>
                  </a:moveTo>
                  <a:cubicBezTo>
                    <a:pt x="1501" y="1"/>
                    <a:pt x="1406" y="96"/>
                    <a:pt x="1406" y="191"/>
                  </a:cubicBezTo>
                  <a:cubicBezTo>
                    <a:pt x="1406" y="286"/>
                    <a:pt x="1501" y="382"/>
                    <a:pt x="1573" y="382"/>
                  </a:cubicBezTo>
                  <a:lnTo>
                    <a:pt x="3454" y="382"/>
                  </a:lnTo>
                  <a:cubicBezTo>
                    <a:pt x="3549" y="382"/>
                    <a:pt x="3645" y="286"/>
                    <a:pt x="3645" y="191"/>
                  </a:cubicBezTo>
                  <a:cubicBezTo>
                    <a:pt x="3645" y="96"/>
                    <a:pt x="3549" y="1"/>
                    <a:pt x="345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2" name="Google Shape;4192;p47"/>
            <p:cNvSpPr/>
            <p:nvPr/>
          </p:nvSpPr>
          <p:spPr>
            <a:xfrm>
              <a:off x="8081200" y="4188444"/>
              <a:ext cx="35842" cy="35876"/>
            </a:xfrm>
            <a:custGeom>
              <a:avLst/>
              <a:gdLst/>
              <a:ahLst/>
              <a:cxnLst/>
              <a:rect l="l" t="t" r="r" b="b"/>
              <a:pathLst>
                <a:path w="1072" h="1073" extrusionOk="0">
                  <a:moveTo>
                    <a:pt x="524" y="1072"/>
                  </a:moveTo>
                  <a:cubicBezTo>
                    <a:pt x="834" y="1072"/>
                    <a:pt x="1072" y="834"/>
                    <a:pt x="1072" y="525"/>
                  </a:cubicBezTo>
                  <a:cubicBezTo>
                    <a:pt x="1072" y="406"/>
                    <a:pt x="1048" y="334"/>
                    <a:pt x="977" y="239"/>
                  </a:cubicBezTo>
                  <a:cubicBezTo>
                    <a:pt x="881" y="96"/>
                    <a:pt x="715" y="1"/>
                    <a:pt x="524" y="1"/>
                  </a:cubicBezTo>
                  <a:cubicBezTo>
                    <a:pt x="238" y="1"/>
                    <a:pt x="0" y="239"/>
                    <a:pt x="0" y="525"/>
                  </a:cubicBezTo>
                  <a:cubicBezTo>
                    <a:pt x="0" y="834"/>
                    <a:pt x="238" y="1072"/>
                    <a:pt x="524" y="1072"/>
                  </a:cubicBezTo>
                  <a:close/>
                  <a:moveTo>
                    <a:pt x="524" y="10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3" name="Google Shape;4193;p47"/>
            <p:cNvSpPr/>
            <p:nvPr/>
          </p:nvSpPr>
          <p:spPr>
            <a:xfrm>
              <a:off x="8153657" y="4139894"/>
              <a:ext cx="35842" cy="35842"/>
            </a:xfrm>
            <a:custGeom>
              <a:avLst/>
              <a:gdLst/>
              <a:ahLst/>
              <a:cxnLst/>
              <a:rect l="l" t="t" r="r" b="b"/>
              <a:pathLst>
                <a:path w="1072" h="1072" extrusionOk="0">
                  <a:moveTo>
                    <a:pt x="119" y="834"/>
                  </a:moveTo>
                  <a:cubicBezTo>
                    <a:pt x="215" y="976"/>
                    <a:pt x="381" y="1072"/>
                    <a:pt x="572" y="1072"/>
                  </a:cubicBezTo>
                  <a:cubicBezTo>
                    <a:pt x="810" y="1072"/>
                    <a:pt x="1024" y="881"/>
                    <a:pt x="1072" y="643"/>
                  </a:cubicBezTo>
                  <a:lnTo>
                    <a:pt x="1072" y="524"/>
                  </a:lnTo>
                  <a:cubicBezTo>
                    <a:pt x="1072" y="238"/>
                    <a:pt x="834" y="0"/>
                    <a:pt x="548" y="0"/>
                  </a:cubicBezTo>
                  <a:cubicBezTo>
                    <a:pt x="238" y="0"/>
                    <a:pt x="0" y="238"/>
                    <a:pt x="0" y="524"/>
                  </a:cubicBezTo>
                  <a:cubicBezTo>
                    <a:pt x="24" y="643"/>
                    <a:pt x="72" y="738"/>
                    <a:pt x="119" y="834"/>
                  </a:cubicBezTo>
                  <a:close/>
                  <a:moveTo>
                    <a:pt x="119" y="8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4" name="Google Shape;4194;p47"/>
            <p:cNvSpPr/>
            <p:nvPr/>
          </p:nvSpPr>
          <p:spPr>
            <a:xfrm>
              <a:off x="8235677" y="4158183"/>
              <a:ext cx="35073" cy="35876"/>
            </a:xfrm>
            <a:custGeom>
              <a:avLst/>
              <a:gdLst/>
              <a:ahLst/>
              <a:cxnLst/>
              <a:rect l="l" t="t" r="r" b="b"/>
              <a:pathLst>
                <a:path w="1049" h="1073" extrusionOk="0">
                  <a:moveTo>
                    <a:pt x="0" y="548"/>
                  </a:moveTo>
                  <a:cubicBezTo>
                    <a:pt x="0" y="834"/>
                    <a:pt x="215" y="1072"/>
                    <a:pt x="524" y="1072"/>
                  </a:cubicBezTo>
                  <a:cubicBezTo>
                    <a:pt x="810" y="1072"/>
                    <a:pt x="1048" y="834"/>
                    <a:pt x="1048" y="548"/>
                  </a:cubicBezTo>
                  <a:cubicBezTo>
                    <a:pt x="1048" y="429"/>
                    <a:pt x="1024" y="310"/>
                    <a:pt x="929" y="215"/>
                  </a:cubicBezTo>
                  <a:cubicBezTo>
                    <a:pt x="858" y="96"/>
                    <a:pt x="715" y="1"/>
                    <a:pt x="524" y="1"/>
                  </a:cubicBezTo>
                  <a:cubicBezTo>
                    <a:pt x="286" y="1"/>
                    <a:pt x="72" y="191"/>
                    <a:pt x="24" y="429"/>
                  </a:cubicBezTo>
                  <a:cubicBezTo>
                    <a:pt x="24" y="453"/>
                    <a:pt x="0" y="525"/>
                    <a:pt x="0" y="548"/>
                  </a:cubicBezTo>
                  <a:close/>
                  <a:moveTo>
                    <a:pt x="0" y="5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5" name="Google Shape;4195;p47"/>
            <p:cNvSpPr/>
            <p:nvPr/>
          </p:nvSpPr>
          <p:spPr>
            <a:xfrm>
              <a:off x="8309706" y="4097663"/>
              <a:ext cx="35876" cy="35876"/>
            </a:xfrm>
            <a:custGeom>
              <a:avLst/>
              <a:gdLst/>
              <a:ahLst/>
              <a:cxnLst/>
              <a:rect l="l" t="t" r="r" b="b"/>
              <a:pathLst>
                <a:path w="1073" h="1073" extrusionOk="0">
                  <a:moveTo>
                    <a:pt x="1" y="549"/>
                  </a:moveTo>
                  <a:cubicBezTo>
                    <a:pt x="1" y="668"/>
                    <a:pt x="49" y="787"/>
                    <a:pt x="120" y="858"/>
                  </a:cubicBezTo>
                  <a:cubicBezTo>
                    <a:pt x="215" y="977"/>
                    <a:pt x="358" y="1072"/>
                    <a:pt x="549" y="1072"/>
                  </a:cubicBezTo>
                  <a:cubicBezTo>
                    <a:pt x="834" y="1072"/>
                    <a:pt x="1073" y="834"/>
                    <a:pt x="1073" y="549"/>
                  </a:cubicBezTo>
                  <a:cubicBezTo>
                    <a:pt x="1073" y="239"/>
                    <a:pt x="834" y="1"/>
                    <a:pt x="549" y="1"/>
                  </a:cubicBezTo>
                  <a:cubicBezTo>
                    <a:pt x="239" y="25"/>
                    <a:pt x="1" y="263"/>
                    <a:pt x="1" y="549"/>
                  </a:cubicBezTo>
                  <a:close/>
                  <a:moveTo>
                    <a:pt x="1" y="54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6" name="Google Shape;4196;p47"/>
            <p:cNvSpPr/>
            <p:nvPr/>
          </p:nvSpPr>
          <p:spPr>
            <a:xfrm>
              <a:off x="8309706" y="4164570"/>
              <a:ext cx="35073" cy="113077"/>
            </a:xfrm>
            <a:custGeom>
              <a:avLst/>
              <a:gdLst/>
              <a:ahLst/>
              <a:cxnLst/>
              <a:rect l="l" t="t" r="r" b="b"/>
              <a:pathLst>
                <a:path w="1049" h="3382" extrusionOk="0">
                  <a:moveTo>
                    <a:pt x="1" y="119"/>
                  </a:moveTo>
                  <a:lnTo>
                    <a:pt x="1" y="3096"/>
                  </a:lnTo>
                  <a:lnTo>
                    <a:pt x="572" y="3382"/>
                  </a:lnTo>
                  <a:lnTo>
                    <a:pt x="1049" y="3096"/>
                  </a:lnTo>
                  <a:lnTo>
                    <a:pt x="1049" y="119"/>
                  </a:lnTo>
                  <a:cubicBezTo>
                    <a:pt x="1049" y="48"/>
                    <a:pt x="977" y="24"/>
                    <a:pt x="954" y="24"/>
                  </a:cubicBezTo>
                  <a:lnTo>
                    <a:pt x="96" y="24"/>
                  </a:lnTo>
                  <a:cubicBezTo>
                    <a:pt x="49" y="0"/>
                    <a:pt x="1" y="48"/>
                    <a:pt x="1" y="119"/>
                  </a:cubicBezTo>
                  <a:close/>
                  <a:moveTo>
                    <a:pt x="1"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7" name="Google Shape;4197;p47"/>
            <p:cNvSpPr/>
            <p:nvPr/>
          </p:nvSpPr>
          <p:spPr>
            <a:xfrm>
              <a:off x="8308937" y="4281598"/>
              <a:ext cx="99536" cy="67739"/>
            </a:xfrm>
            <a:custGeom>
              <a:avLst/>
              <a:gdLst/>
              <a:ahLst/>
              <a:cxnLst/>
              <a:rect l="l" t="t" r="r" b="b"/>
              <a:pathLst>
                <a:path w="2977" h="2026" extrusionOk="0">
                  <a:moveTo>
                    <a:pt x="1929" y="1"/>
                  </a:moveTo>
                  <a:lnTo>
                    <a:pt x="0" y="287"/>
                  </a:lnTo>
                  <a:lnTo>
                    <a:pt x="0" y="1668"/>
                  </a:lnTo>
                  <a:lnTo>
                    <a:pt x="1429" y="2025"/>
                  </a:lnTo>
                  <a:lnTo>
                    <a:pt x="2977" y="1668"/>
                  </a:lnTo>
                  <a:lnTo>
                    <a:pt x="2977" y="834"/>
                  </a:lnTo>
                  <a:close/>
                  <a:moveTo>
                    <a:pt x="192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8" name="Google Shape;4198;p47"/>
            <p:cNvSpPr/>
            <p:nvPr/>
          </p:nvSpPr>
          <p:spPr>
            <a:xfrm>
              <a:off x="8309706" y="4348504"/>
              <a:ext cx="99569" cy="67706"/>
            </a:xfrm>
            <a:custGeom>
              <a:avLst/>
              <a:gdLst/>
              <a:ahLst/>
              <a:cxnLst/>
              <a:rect l="l" t="t" r="r" b="b"/>
              <a:pathLst>
                <a:path w="2978" h="2025" extrusionOk="0">
                  <a:moveTo>
                    <a:pt x="2978" y="358"/>
                  </a:moveTo>
                  <a:lnTo>
                    <a:pt x="1501" y="0"/>
                  </a:lnTo>
                  <a:lnTo>
                    <a:pt x="1" y="358"/>
                  </a:lnTo>
                  <a:lnTo>
                    <a:pt x="1" y="1763"/>
                  </a:lnTo>
                  <a:lnTo>
                    <a:pt x="1406" y="2025"/>
                  </a:lnTo>
                  <a:lnTo>
                    <a:pt x="2978" y="1763"/>
                  </a:lnTo>
                  <a:close/>
                  <a:moveTo>
                    <a:pt x="2978" y="3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199" name="Google Shape;4199;p47"/>
            <p:cNvSpPr/>
            <p:nvPr/>
          </p:nvSpPr>
          <p:spPr>
            <a:xfrm>
              <a:off x="8297769" y="4267287"/>
              <a:ext cx="93986" cy="23906"/>
            </a:xfrm>
            <a:custGeom>
              <a:avLst/>
              <a:gdLst/>
              <a:ahLst/>
              <a:cxnLst/>
              <a:rect l="l" t="t" r="r" b="b"/>
              <a:pathLst>
                <a:path w="2811" h="715" extrusionOk="0">
                  <a:moveTo>
                    <a:pt x="1406" y="0"/>
                  </a:moveTo>
                  <a:lnTo>
                    <a:pt x="358" y="0"/>
                  </a:lnTo>
                  <a:cubicBezTo>
                    <a:pt x="191" y="0"/>
                    <a:pt x="1" y="143"/>
                    <a:pt x="1" y="358"/>
                  </a:cubicBezTo>
                  <a:cubicBezTo>
                    <a:pt x="1" y="524"/>
                    <a:pt x="144" y="715"/>
                    <a:pt x="358" y="715"/>
                  </a:cubicBezTo>
                  <a:lnTo>
                    <a:pt x="2311" y="715"/>
                  </a:lnTo>
                  <a:cubicBezTo>
                    <a:pt x="2811" y="715"/>
                    <a:pt x="2739" y="24"/>
                    <a:pt x="2454" y="0"/>
                  </a:cubicBezTo>
                  <a:close/>
                  <a:moveTo>
                    <a:pt x="1406"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0" name="Google Shape;4200;p47"/>
            <p:cNvSpPr/>
            <p:nvPr/>
          </p:nvSpPr>
          <p:spPr>
            <a:xfrm>
              <a:off x="8373436" y="4232245"/>
              <a:ext cx="54967" cy="78873"/>
            </a:xfrm>
            <a:custGeom>
              <a:avLst/>
              <a:gdLst/>
              <a:ahLst/>
              <a:cxnLst/>
              <a:rect l="l" t="t" r="r" b="b"/>
              <a:pathLst>
                <a:path w="1644" h="2359" extrusionOk="0">
                  <a:moveTo>
                    <a:pt x="167" y="1048"/>
                  </a:moveTo>
                  <a:cubicBezTo>
                    <a:pt x="72" y="1215"/>
                    <a:pt x="0" y="1406"/>
                    <a:pt x="0" y="1548"/>
                  </a:cubicBezTo>
                  <a:cubicBezTo>
                    <a:pt x="0" y="1596"/>
                    <a:pt x="0" y="1691"/>
                    <a:pt x="48" y="1763"/>
                  </a:cubicBezTo>
                  <a:cubicBezTo>
                    <a:pt x="119" y="2168"/>
                    <a:pt x="476" y="2358"/>
                    <a:pt x="834" y="2358"/>
                  </a:cubicBezTo>
                  <a:cubicBezTo>
                    <a:pt x="929" y="2358"/>
                    <a:pt x="1024" y="2358"/>
                    <a:pt x="1072" y="2310"/>
                  </a:cubicBezTo>
                  <a:cubicBezTo>
                    <a:pt x="1381" y="2215"/>
                    <a:pt x="1643" y="1953"/>
                    <a:pt x="1643" y="1548"/>
                  </a:cubicBezTo>
                  <a:cubicBezTo>
                    <a:pt x="1643" y="1120"/>
                    <a:pt x="1119" y="405"/>
                    <a:pt x="905" y="72"/>
                  </a:cubicBezTo>
                  <a:cubicBezTo>
                    <a:pt x="834" y="0"/>
                    <a:pt x="810" y="0"/>
                    <a:pt x="786" y="72"/>
                  </a:cubicBezTo>
                  <a:cubicBezTo>
                    <a:pt x="643" y="334"/>
                    <a:pt x="334" y="715"/>
                    <a:pt x="167" y="1048"/>
                  </a:cubicBezTo>
                  <a:close/>
                  <a:moveTo>
                    <a:pt x="167" y="10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1" name="Google Shape;4201;p47"/>
            <p:cNvSpPr/>
            <p:nvPr/>
          </p:nvSpPr>
          <p:spPr>
            <a:xfrm>
              <a:off x="8297769" y="4337336"/>
              <a:ext cx="123442" cy="23939"/>
            </a:xfrm>
            <a:custGeom>
              <a:avLst/>
              <a:gdLst/>
              <a:ahLst/>
              <a:cxnLst/>
              <a:rect l="l" t="t" r="r" b="b"/>
              <a:pathLst>
                <a:path w="3692" h="716" extrusionOk="0">
                  <a:moveTo>
                    <a:pt x="3335" y="1"/>
                  </a:moveTo>
                  <a:lnTo>
                    <a:pt x="358" y="1"/>
                  </a:lnTo>
                  <a:cubicBezTo>
                    <a:pt x="191" y="1"/>
                    <a:pt x="1" y="168"/>
                    <a:pt x="1" y="358"/>
                  </a:cubicBezTo>
                  <a:cubicBezTo>
                    <a:pt x="1" y="549"/>
                    <a:pt x="144" y="715"/>
                    <a:pt x="358" y="715"/>
                  </a:cubicBezTo>
                  <a:lnTo>
                    <a:pt x="3335" y="715"/>
                  </a:lnTo>
                  <a:cubicBezTo>
                    <a:pt x="3525" y="715"/>
                    <a:pt x="3692" y="573"/>
                    <a:pt x="3692" y="358"/>
                  </a:cubicBezTo>
                  <a:cubicBezTo>
                    <a:pt x="3692" y="168"/>
                    <a:pt x="3549" y="1"/>
                    <a:pt x="3335" y="1"/>
                  </a:cubicBezTo>
                  <a:close/>
                  <a:moveTo>
                    <a:pt x="3335"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2" name="Google Shape;4202;p47"/>
            <p:cNvSpPr/>
            <p:nvPr/>
          </p:nvSpPr>
          <p:spPr>
            <a:xfrm>
              <a:off x="8297769" y="4407419"/>
              <a:ext cx="123442" cy="23939"/>
            </a:xfrm>
            <a:custGeom>
              <a:avLst/>
              <a:gdLst/>
              <a:ahLst/>
              <a:cxnLst/>
              <a:rect l="l" t="t" r="r" b="b"/>
              <a:pathLst>
                <a:path w="3692" h="716" extrusionOk="0">
                  <a:moveTo>
                    <a:pt x="3335" y="1"/>
                  </a:moveTo>
                  <a:lnTo>
                    <a:pt x="358" y="1"/>
                  </a:lnTo>
                  <a:cubicBezTo>
                    <a:pt x="191" y="1"/>
                    <a:pt x="1" y="144"/>
                    <a:pt x="1" y="358"/>
                  </a:cubicBezTo>
                  <a:cubicBezTo>
                    <a:pt x="1" y="525"/>
                    <a:pt x="144" y="715"/>
                    <a:pt x="358" y="715"/>
                  </a:cubicBezTo>
                  <a:lnTo>
                    <a:pt x="3335" y="715"/>
                  </a:lnTo>
                  <a:cubicBezTo>
                    <a:pt x="3525" y="715"/>
                    <a:pt x="3692" y="572"/>
                    <a:pt x="3692" y="358"/>
                  </a:cubicBezTo>
                  <a:cubicBezTo>
                    <a:pt x="3692" y="144"/>
                    <a:pt x="3549" y="1"/>
                    <a:pt x="3335" y="1"/>
                  </a:cubicBezTo>
                  <a:close/>
                  <a:moveTo>
                    <a:pt x="3335"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3" name="Google Shape;4203;p47"/>
            <p:cNvSpPr/>
            <p:nvPr/>
          </p:nvSpPr>
          <p:spPr>
            <a:xfrm>
              <a:off x="8328029" y="4164570"/>
              <a:ext cx="16751" cy="103548"/>
            </a:xfrm>
            <a:custGeom>
              <a:avLst/>
              <a:gdLst/>
              <a:ahLst/>
              <a:cxnLst/>
              <a:rect l="l" t="t" r="r" b="b"/>
              <a:pathLst>
                <a:path w="501" h="3097" extrusionOk="0">
                  <a:moveTo>
                    <a:pt x="96" y="119"/>
                  </a:moveTo>
                  <a:lnTo>
                    <a:pt x="96" y="3096"/>
                  </a:lnTo>
                  <a:lnTo>
                    <a:pt x="501" y="3096"/>
                  </a:lnTo>
                  <a:lnTo>
                    <a:pt x="501" y="119"/>
                  </a:lnTo>
                  <a:cubicBezTo>
                    <a:pt x="501" y="48"/>
                    <a:pt x="429" y="24"/>
                    <a:pt x="406" y="24"/>
                  </a:cubicBezTo>
                  <a:lnTo>
                    <a:pt x="1" y="24"/>
                  </a:lnTo>
                  <a:cubicBezTo>
                    <a:pt x="48" y="0"/>
                    <a:pt x="96" y="48"/>
                    <a:pt x="96" y="119"/>
                  </a:cubicBezTo>
                  <a:close/>
                  <a:moveTo>
                    <a:pt x="96"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4" name="Google Shape;4204;p47"/>
            <p:cNvSpPr/>
            <p:nvPr/>
          </p:nvSpPr>
          <p:spPr>
            <a:xfrm>
              <a:off x="8382966" y="4231443"/>
              <a:ext cx="46241" cy="78071"/>
            </a:xfrm>
            <a:custGeom>
              <a:avLst/>
              <a:gdLst/>
              <a:ahLst/>
              <a:cxnLst/>
              <a:rect l="l" t="t" r="r" b="b"/>
              <a:pathLst>
                <a:path w="1383" h="2335" extrusionOk="0">
                  <a:moveTo>
                    <a:pt x="953" y="1358"/>
                  </a:moveTo>
                  <a:cubicBezTo>
                    <a:pt x="953" y="1739"/>
                    <a:pt x="739" y="1977"/>
                    <a:pt x="501" y="2073"/>
                  </a:cubicBezTo>
                  <a:cubicBezTo>
                    <a:pt x="477" y="2073"/>
                    <a:pt x="430" y="2096"/>
                    <a:pt x="406" y="2096"/>
                  </a:cubicBezTo>
                  <a:cubicBezTo>
                    <a:pt x="310" y="2144"/>
                    <a:pt x="239" y="2144"/>
                    <a:pt x="168" y="2144"/>
                  </a:cubicBezTo>
                  <a:cubicBezTo>
                    <a:pt x="120" y="2144"/>
                    <a:pt x="49" y="2144"/>
                    <a:pt x="1" y="2096"/>
                  </a:cubicBezTo>
                  <a:cubicBezTo>
                    <a:pt x="144" y="2263"/>
                    <a:pt x="382" y="2334"/>
                    <a:pt x="596" y="2334"/>
                  </a:cubicBezTo>
                  <a:cubicBezTo>
                    <a:pt x="668" y="2334"/>
                    <a:pt x="763" y="2334"/>
                    <a:pt x="834" y="2311"/>
                  </a:cubicBezTo>
                  <a:cubicBezTo>
                    <a:pt x="1120" y="2215"/>
                    <a:pt x="1382" y="1953"/>
                    <a:pt x="1382" y="1525"/>
                  </a:cubicBezTo>
                  <a:cubicBezTo>
                    <a:pt x="1382" y="1120"/>
                    <a:pt x="858" y="405"/>
                    <a:pt x="644" y="72"/>
                  </a:cubicBezTo>
                  <a:cubicBezTo>
                    <a:pt x="572" y="1"/>
                    <a:pt x="549" y="1"/>
                    <a:pt x="525" y="72"/>
                  </a:cubicBezTo>
                  <a:cubicBezTo>
                    <a:pt x="501" y="120"/>
                    <a:pt x="477" y="144"/>
                    <a:pt x="477" y="191"/>
                  </a:cubicBezTo>
                  <a:cubicBezTo>
                    <a:pt x="644" y="596"/>
                    <a:pt x="953" y="1072"/>
                    <a:pt x="953" y="1358"/>
                  </a:cubicBezTo>
                  <a:close/>
                  <a:moveTo>
                    <a:pt x="953" y="13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5" name="Google Shape;4205;p47"/>
            <p:cNvSpPr/>
            <p:nvPr/>
          </p:nvSpPr>
          <p:spPr>
            <a:xfrm>
              <a:off x="8390957" y="4336567"/>
              <a:ext cx="30259" cy="23906"/>
            </a:xfrm>
            <a:custGeom>
              <a:avLst/>
              <a:gdLst/>
              <a:ahLst/>
              <a:cxnLst/>
              <a:rect l="l" t="t" r="r" b="b"/>
              <a:pathLst>
                <a:path w="905" h="715" extrusionOk="0">
                  <a:moveTo>
                    <a:pt x="0" y="715"/>
                  </a:moveTo>
                  <a:lnTo>
                    <a:pt x="548" y="715"/>
                  </a:lnTo>
                  <a:cubicBezTo>
                    <a:pt x="738" y="715"/>
                    <a:pt x="905" y="572"/>
                    <a:pt x="905" y="357"/>
                  </a:cubicBezTo>
                  <a:cubicBezTo>
                    <a:pt x="905" y="191"/>
                    <a:pt x="762" y="0"/>
                    <a:pt x="548" y="0"/>
                  </a:cubicBezTo>
                  <a:lnTo>
                    <a:pt x="0" y="0"/>
                  </a:lnTo>
                  <a:cubicBezTo>
                    <a:pt x="71" y="0"/>
                    <a:pt x="143" y="24"/>
                    <a:pt x="191" y="95"/>
                  </a:cubicBezTo>
                  <a:cubicBezTo>
                    <a:pt x="286" y="143"/>
                    <a:pt x="310" y="238"/>
                    <a:pt x="310" y="357"/>
                  </a:cubicBezTo>
                  <a:cubicBezTo>
                    <a:pt x="310" y="476"/>
                    <a:pt x="262" y="572"/>
                    <a:pt x="191" y="619"/>
                  </a:cubicBezTo>
                  <a:cubicBezTo>
                    <a:pt x="167" y="691"/>
                    <a:pt x="71" y="715"/>
                    <a:pt x="0" y="715"/>
                  </a:cubicBezTo>
                  <a:close/>
                  <a:moveTo>
                    <a:pt x="0"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6" name="Google Shape;4206;p47"/>
            <p:cNvSpPr/>
            <p:nvPr/>
          </p:nvSpPr>
          <p:spPr>
            <a:xfrm>
              <a:off x="8390957" y="4360441"/>
              <a:ext cx="18322" cy="47010"/>
            </a:xfrm>
            <a:custGeom>
              <a:avLst/>
              <a:gdLst/>
              <a:ahLst/>
              <a:cxnLst/>
              <a:rect l="l" t="t" r="r" b="b"/>
              <a:pathLst>
                <a:path w="548" h="1406" extrusionOk="0">
                  <a:moveTo>
                    <a:pt x="0" y="1"/>
                  </a:moveTo>
                  <a:lnTo>
                    <a:pt x="548" y="1"/>
                  </a:lnTo>
                  <a:lnTo>
                    <a:pt x="548" y="1406"/>
                  </a:lnTo>
                  <a:lnTo>
                    <a:pt x="0" y="1406"/>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7" name="Google Shape;4207;p47"/>
            <p:cNvSpPr/>
            <p:nvPr/>
          </p:nvSpPr>
          <p:spPr>
            <a:xfrm>
              <a:off x="8390957" y="4407419"/>
              <a:ext cx="30259" cy="23939"/>
            </a:xfrm>
            <a:custGeom>
              <a:avLst/>
              <a:gdLst/>
              <a:ahLst/>
              <a:cxnLst/>
              <a:rect l="l" t="t" r="r" b="b"/>
              <a:pathLst>
                <a:path w="905" h="716" extrusionOk="0">
                  <a:moveTo>
                    <a:pt x="548" y="1"/>
                  </a:moveTo>
                  <a:lnTo>
                    <a:pt x="0" y="1"/>
                  </a:lnTo>
                  <a:cubicBezTo>
                    <a:pt x="48" y="1"/>
                    <a:pt x="143" y="24"/>
                    <a:pt x="191" y="48"/>
                  </a:cubicBezTo>
                  <a:cubicBezTo>
                    <a:pt x="286" y="120"/>
                    <a:pt x="357" y="239"/>
                    <a:pt x="357" y="358"/>
                  </a:cubicBezTo>
                  <a:cubicBezTo>
                    <a:pt x="357" y="525"/>
                    <a:pt x="191" y="715"/>
                    <a:pt x="0" y="715"/>
                  </a:cubicBezTo>
                  <a:lnTo>
                    <a:pt x="548" y="715"/>
                  </a:lnTo>
                  <a:cubicBezTo>
                    <a:pt x="738" y="715"/>
                    <a:pt x="905" y="572"/>
                    <a:pt x="905" y="358"/>
                  </a:cubicBezTo>
                  <a:cubicBezTo>
                    <a:pt x="905" y="144"/>
                    <a:pt x="762" y="1"/>
                    <a:pt x="548" y="1"/>
                  </a:cubicBezTo>
                  <a:close/>
                  <a:moveTo>
                    <a:pt x="548"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8" name="Google Shape;4208;p47"/>
            <p:cNvSpPr/>
            <p:nvPr/>
          </p:nvSpPr>
          <p:spPr>
            <a:xfrm>
              <a:off x="8390957" y="4308681"/>
              <a:ext cx="18322" cy="28687"/>
            </a:xfrm>
            <a:custGeom>
              <a:avLst/>
              <a:gdLst/>
              <a:ahLst/>
              <a:cxnLst/>
              <a:rect l="l" t="t" r="r" b="b"/>
              <a:pathLst>
                <a:path w="548" h="858" extrusionOk="0">
                  <a:moveTo>
                    <a:pt x="0" y="858"/>
                  </a:moveTo>
                  <a:lnTo>
                    <a:pt x="548" y="858"/>
                  </a:lnTo>
                  <a:lnTo>
                    <a:pt x="548" y="24"/>
                  </a:lnTo>
                  <a:cubicBezTo>
                    <a:pt x="476" y="72"/>
                    <a:pt x="381" y="72"/>
                    <a:pt x="310" y="72"/>
                  </a:cubicBezTo>
                  <a:cubicBezTo>
                    <a:pt x="191" y="72"/>
                    <a:pt x="119" y="24"/>
                    <a:pt x="24" y="1"/>
                  </a:cubicBezTo>
                  <a:lnTo>
                    <a:pt x="24" y="858"/>
                  </a:lnTo>
                  <a:close/>
                  <a:moveTo>
                    <a:pt x="0" y="8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09" name="Google Shape;4209;p47"/>
            <p:cNvSpPr/>
            <p:nvPr/>
          </p:nvSpPr>
          <p:spPr>
            <a:xfrm>
              <a:off x="8359092" y="4267287"/>
              <a:ext cx="19927" cy="23906"/>
            </a:xfrm>
            <a:custGeom>
              <a:avLst/>
              <a:gdLst/>
              <a:ahLst/>
              <a:cxnLst/>
              <a:rect l="l" t="t" r="r" b="b"/>
              <a:pathLst>
                <a:path w="596" h="715" extrusionOk="0">
                  <a:moveTo>
                    <a:pt x="24" y="715"/>
                  </a:moveTo>
                  <a:lnTo>
                    <a:pt x="477" y="715"/>
                  </a:lnTo>
                  <a:cubicBezTo>
                    <a:pt x="477" y="643"/>
                    <a:pt x="429" y="596"/>
                    <a:pt x="429" y="500"/>
                  </a:cubicBezTo>
                  <a:lnTo>
                    <a:pt x="429" y="405"/>
                  </a:lnTo>
                  <a:cubicBezTo>
                    <a:pt x="477" y="286"/>
                    <a:pt x="501" y="143"/>
                    <a:pt x="596" y="0"/>
                  </a:cubicBezTo>
                  <a:lnTo>
                    <a:pt x="143" y="0"/>
                  </a:lnTo>
                  <a:cubicBezTo>
                    <a:pt x="48" y="143"/>
                    <a:pt x="24" y="286"/>
                    <a:pt x="0" y="405"/>
                  </a:cubicBezTo>
                  <a:lnTo>
                    <a:pt x="0" y="477"/>
                  </a:lnTo>
                  <a:lnTo>
                    <a:pt x="0" y="500"/>
                  </a:lnTo>
                  <a:cubicBezTo>
                    <a:pt x="0" y="596"/>
                    <a:pt x="0" y="643"/>
                    <a:pt x="24" y="715"/>
                  </a:cubicBezTo>
                  <a:close/>
                  <a:moveTo>
                    <a:pt x="24"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210" name="Google Shape;4210;p47"/>
          <p:cNvGrpSpPr/>
          <p:nvPr/>
        </p:nvGrpSpPr>
        <p:grpSpPr>
          <a:xfrm>
            <a:off x="1062901" y="3416060"/>
            <a:ext cx="389384" cy="386223"/>
            <a:chOff x="726775" y="3416060"/>
            <a:chExt cx="389384" cy="386223"/>
          </a:xfrm>
        </p:grpSpPr>
        <p:sp>
          <p:nvSpPr>
            <p:cNvPr id="4211" name="Google Shape;4211;p47"/>
            <p:cNvSpPr/>
            <p:nvPr/>
          </p:nvSpPr>
          <p:spPr>
            <a:xfrm>
              <a:off x="866139" y="3437560"/>
              <a:ext cx="68508" cy="121871"/>
            </a:xfrm>
            <a:custGeom>
              <a:avLst/>
              <a:gdLst/>
              <a:ahLst/>
              <a:cxnLst/>
              <a:rect l="l" t="t" r="r" b="b"/>
              <a:pathLst>
                <a:path w="2049" h="3645" extrusionOk="0">
                  <a:moveTo>
                    <a:pt x="357" y="596"/>
                  </a:moveTo>
                  <a:lnTo>
                    <a:pt x="1405" y="1644"/>
                  </a:lnTo>
                  <a:lnTo>
                    <a:pt x="357" y="1644"/>
                  </a:lnTo>
                  <a:lnTo>
                    <a:pt x="357" y="596"/>
                  </a:lnTo>
                  <a:close/>
                  <a:moveTo>
                    <a:pt x="1691" y="1977"/>
                  </a:moveTo>
                  <a:lnTo>
                    <a:pt x="1691" y="3025"/>
                  </a:lnTo>
                  <a:lnTo>
                    <a:pt x="619" y="1977"/>
                  </a:lnTo>
                  <a:close/>
                  <a:moveTo>
                    <a:pt x="1858" y="1"/>
                  </a:moveTo>
                  <a:cubicBezTo>
                    <a:pt x="1786" y="1"/>
                    <a:pt x="1691" y="96"/>
                    <a:pt x="1691" y="191"/>
                  </a:cubicBezTo>
                  <a:lnTo>
                    <a:pt x="1691" y="1406"/>
                  </a:lnTo>
                  <a:lnTo>
                    <a:pt x="286" y="72"/>
                  </a:lnTo>
                  <a:cubicBezTo>
                    <a:pt x="248" y="34"/>
                    <a:pt x="206" y="18"/>
                    <a:pt x="165" y="18"/>
                  </a:cubicBezTo>
                  <a:cubicBezTo>
                    <a:pt x="78" y="18"/>
                    <a:pt x="0" y="94"/>
                    <a:pt x="0" y="191"/>
                  </a:cubicBezTo>
                  <a:lnTo>
                    <a:pt x="0" y="3454"/>
                  </a:lnTo>
                  <a:cubicBezTo>
                    <a:pt x="0" y="3549"/>
                    <a:pt x="72" y="3644"/>
                    <a:pt x="167" y="3644"/>
                  </a:cubicBezTo>
                  <a:cubicBezTo>
                    <a:pt x="262" y="3644"/>
                    <a:pt x="357" y="3549"/>
                    <a:pt x="357" y="3454"/>
                  </a:cubicBezTo>
                  <a:lnTo>
                    <a:pt x="357" y="2239"/>
                  </a:lnTo>
                  <a:lnTo>
                    <a:pt x="1739" y="3573"/>
                  </a:lnTo>
                  <a:cubicBezTo>
                    <a:pt x="1779" y="3614"/>
                    <a:pt x="1828" y="3632"/>
                    <a:pt x="1875" y="3632"/>
                  </a:cubicBezTo>
                  <a:cubicBezTo>
                    <a:pt x="1966" y="3632"/>
                    <a:pt x="2048" y="3564"/>
                    <a:pt x="2048" y="3454"/>
                  </a:cubicBezTo>
                  <a:lnTo>
                    <a:pt x="2048" y="191"/>
                  </a:lnTo>
                  <a:cubicBezTo>
                    <a:pt x="2024" y="96"/>
                    <a:pt x="1953" y="1"/>
                    <a:pt x="185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2" name="Google Shape;4212;p47"/>
            <p:cNvSpPr/>
            <p:nvPr/>
          </p:nvSpPr>
          <p:spPr>
            <a:xfrm>
              <a:off x="1077124" y="3457488"/>
              <a:ext cx="12003" cy="249224"/>
            </a:xfrm>
            <a:custGeom>
              <a:avLst/>
              <a:gdLst/>
              <a:ahLst/>
              <a:cxnLst/>
              <a:rect l="l" t="t" r="r" b="b"/>
              <a:pathLst>
                <a:path w="359" h="7454" extrusionOk="0">
                  <a:moveTo>
                    <a:pt x="168" y="0"/>
                  </a:moveTo>
                  <a:cubicBezTo>
                    <a:pt x="72" y="0"/>
                    <a:pt x="1" y="95"/>
                    <a:pt x="1" y="191"/>
                  </a:cubicBezTo>
                  <a:lnTo>
                    <a:pt x="1" y="7263"/>
                  </a:lnTo>
                  <a:cubicBezTo>
                    <a:pt x="1" y="7359"/>
                    <a:pt x="72" y="7454"/>
                    <a:pt x="168" y="7454"/>
                  </a:cubicBezTo>
                  <a:cubicBezTo>
                    <a:pt x="263" y="7454"/>
                    <a:pt x="311" y="7383"/>
                    <a:pt x="358" y="7263"/>
                  </a:cubicBezTo>
                  <a:lnTo>
                    <a:pt x="358" y="191"/>
                  </a:lnTo>
                  <a:cubicBezTo>
                    <a:pt x="358" y="95"/>
                    <a:pt x="263" y="0"/>
                    <a:pt x="16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3" name="Google Shape;4213;p47"/>
            <p:cNvSpPr/>
            <p:nvPr/>
          </p:nvSpPr>
          <p:spPr>
            <a:xfrm>
              <a:off x="827921" y="3553016"/>
              <a:ext cx="110703" cy="59748"/>
            </a:xfrm>
            <a:custGeom>
              <a:avLst/>
              <a:gdLst/>
              <a:ahLst/>
              <a:cxnLst/>
              <a:rect l="l" t="t" r="r" b="b"/>
              <a:pathLst>
                <a:path w="3311" h="1787" extrusionOk="0">
                  <a:moveTo>
                    <a:pt x="1643" y="1"/>
                  </a:moveTo>
                  <a:lnTo>
                    <a:pt x="381" y="1"/>
                  </a:lnTo>
                  <a:lnTo>
                    <a:pt x="0" y="596"/>
                  </a:lnTo>
                  <a:lnTo>
                    <a:pt x="381" y="1382"/>
                  </a:lnTo>
                  <a:lnTo>
                    <a:pt x="1786" y="1787"/>
                  </a:lnTo>
                  <a:lnTo>
                    <a:pt x="3310" y="1382"/>
                  </a:lnTo>
                  <a:lnTo>
                    <a:pt x="3310" y="1"/>
                  </a:lnTo>
                  <a:close/>
                  <a:moveTo>
                    <a:pt x="1643"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4" name="Google Shape;4214;p47"/>
            <p:cNvSpPr/>
            <p:nvPr/>
          </p:nvSpPr>
          <p:spPr>
            <a:xfrm>
              <a:off x="860555" y="3416862"/>
              <a:ext cx="77268" cy="27116"/>
            </a:xfrm>
            <a:custGeom>
              <a:avLst/>
              <a:gdLst/>
              <a:ahLst/>
              <a:cxnLst/>
              <a:rect l="l" t="t" r="r" b="b"/>
              <a:pathLst>
                <a:path w="2311" h="811" extrusionOk="0">
                  <a:moveTo>
                    <a:pt x="334" y="810"/>
                  </a:moveTo>
                  <a:lnTo>
                    <a:pt x="2191" y="810"/>
                  </a:lnTo>
                  <a:cubicBezTo>
                    <a:pt x="2239" y="810"/>
                    <a:pt x="2310" y="739"/>
                    <a:pt x="2310" y="691"/>
                  </a:cubicBezTo>
                  <a:lnTo>
                    <a:pt x="2310" y="120"/>
                  </a:lnTo>
                  <a:cubicBezTo>
                    <a:pt x="2310" y="72"/>
                    <a:pt x="2239" y="1"/>
                    <a:pt x="2191" y="1"/>
                  </a:cubicBezTo>
                  <a:lnTo>
                    <a:pt x="120" y="1"/>
                  </a:lnTo>
                  <a:cubicBezTo>
                    <a:pt x="72" y="1"/>
                    <a:pt x="0" y="72"/>
                    <a:pt x="0" y="120"/>
                  </a:cubicBezTo>
                  <a:lnTo>
                    <a:pt x="0" y="691"/>
                  </a:lnTo>
                  <a:cubicBezTo>
                    <a:pt x="0" y="739"/>
                    <a:pt x="72" y="810"/>
                    <a:pt x="120" y="810"/>
                  </a:cubicBezTo>
                  <a:close/>
                  <a:moveTo>
                    <a:pt x="334" y="81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5" name="Google Shape;4215;p47"/>
            <p:cNvSpPr/>
            <p:nvPr/>
          </p:nvSpPr>
          <p:spPr>
            <a:xfrm>
              <a:off x="952138" y="3447122"/>
              <a:ext cx="138555" cy="164066"/>
            </a:xfrm>
            <a:custGeom>
              <a:avLst/>
              <a:gdLst/>
              <a:ahLst/>
              <a:cxnLst/>
              <a:rect l="l" t="t" r="r" b="b"/>
              <a:pathLst>
                <a:path w="4144" h="4907" extrusionOk="0">
                  <a:moveTo>
                    <a:pt x="3215" y="262"/>
                  </a:moveTo>
                  <a:lnTo>
                    <a:pt x="0" y="4525"/>
                  </a:lnTo>
                  <a:lnTo>
                    <a:pt x="715" y="4906"/>
                  </a:lnTo>
                  <a:lnTo>
                    <a:pt x="1858" y="4525"/>
                  </a:lnTo>
                  <a:lnTo>
                    <a:pt x="4025" y="786"/>
                  </a:lnTo>
                  <a:cubicBezTo>
                    <a:pt x="4144" y="548"/>
                    <a:pt x="4120" y="286"/>
                    <a:pt x="3882" y="143"/>
                  </a:cubicBezTo>
                  <a:cubicBezTo>
                    <a:pt x="3668" y="1"/>
                    <a:pt x="3382" y="48"/>
                    <a:pt x="3215" y="262"/>
                  </a:cubicBezTo>
                  <a:close/>
                  <a:moveTo>
                    <a:pt x="3215" y="26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6" name="Google Shape;4216;p47"/>
            <p:cNvSpPr/>
            <p:nvPr/>
          </p:nvSpPr>
          <p:spPr>
            <a:xfrm>
              <a:off x="753056" y="3631859"/>
              <a:ext cx="33468" cy="88402"/>
            </a:xfrm>
            <a:custGeom>
              <a:avLst/>
              <a:gdLst/>
              <a:ahLst/>
              <a:cxnLst/>
              <a:rect l="l" t="t" r="r" b="b"/>
              <a:pathLst>
                <a:path w="1001" h="2644" extrusionOk="0">
                  <a:moveTo>
                    <a:pt x="1001" y="2620"/>
                  </a:moveTo>
                  <a:lnTo>
                    <a:pt x="1001" y="0"/>
                  </a:lnTo>
                  <a:lnTo>
                    <a:pt x="0" y="0"/>
                  </a:lnTo>
                  <a:lnTo>
                    <a:pt x="0" y="2572"/>
                  </a:lnTo>
                  <a:cubicBezTo>
                    <a:pt x="96" y="2525"/>
                    <a:pt x="215" y="2525"/>
                    <a:pt x="358" y="2525"/>
                  </a:cubicBezTo>
                  <a:cubicBezTo>
                    <a:pt x="572" y="2525"/>
                    <a:pt x="763" y="2572"/>
                    <a:pt x="929" y="2644"/>
                  </a:cubicBezTo>
                  <a:cubicBezTo>
                    <a:pt x="953" y="2596"/>
                    <a:pt x="1001" y="2620"/>
                    <a:pt x="1001" y="2620"/>
                  </a:cubicBezTo>
                  <a:close/>
                  <a:moveTo>
                    <a:pt x="1001" y="26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7" name="Google Shape;4217;p47"/>
            <p:cNvSpPr/>
            <p:nvPr/>
          </p:nvSpPr>
          <p:spPr>
            <a:xfrm>
              <a:off x="859753" y="3631057"/>
              <a:ext cx="31897" cy="91612"/>
            </a:xfrm>
            <a:custGeom>
              <a:avLst/>
              <a:gdLst/>
              <a:ahLst/>
              <a:cxnLst/>
              <a:rect l="l" t="t" r="r" b="b"/>
              <a:pathLst>
                <a:path w="954" h="2740" extrusionOk="0">
                  <a:moveTo>
                    <a:pt x="1" y="1"/>
                  </a:moveTo>
                  <a:lnTo>
                    <a:pt x="1" y="2596"/>
                  </a:lnTo>
                  <a:cubicBezTo>
                    <a:pt x="24" y="2596"/>
                    <a:pt x="24" y="2620"/>
                    <a:pt x="72" y="2620"/>
                  </a:cubicBezTo>
                  <a:cubicBezTo>
                    <a:pt x="239" y="2668"/>
                    <a:pt x="429" y="2739"/>
                    <a:pt x="620" y="2739"/>
                  </a:cubicBezTo>
                  <a:cubicBezTo>
                    <a:pt x="739" y="2739"/>
                    <a:pt x="858" y="2739"/>
                    <a:pt x="953" y="2715"/>
                  </a:cubicBezTo>
                  <a:lnTo>
                    <a:pt x="953" y="24"/>
                  </a:lnTo>
                  <a:lnTo>
                    <a:pt x="1" y="24"/>
                  </a:lnTo>
                  <a:close/>
                  <a:moveTo>
                    <a:pt x="1"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8" name="Google Shape;4218;p47"/>
            <p:cNvSpPr/>
            <p:nvPr/>
          </p:nvSpPr>
          <p:spPr>
            <a:xfrm>
              <a:off x="965647" y="3631057"/>
              <a:ext cx="31897" cy="90809"/>
            </a:xfrm>
            <a:custGeom>
              <a:avLst/>
              <a:gdLst/>
              <a:ahLst/>
              <a:cxnLst/>
              <a:rect l="l" t="t" r="r" b="b"/>
              <a:pathLst>
                <a:path w="954" h="2716" extrusionOk="0">
                  <a:moveTo>
                    <a:pt x="1" y="1"/>
                  </a:moveTo>
                  <a:lnTo>
                    <a:pt x="1" y="2715"/>
                  </a:lnTo>
                  <a:lnTo>
                    <a:pt x="358" y="2620"/>
                  </a:lnTo>
                  <a:cubicBezTo>
                    <a:pt x="525" y="2549"/>
                    <a:pt x="715" y="2501"/>
                    <a:pt x="906" y="2501"/>
                  </a:cubicBezTo>
                  <a:lnTo>
                    <a:pt x="954" y="2501"/>
                  </a:lnTo>
                  <a:lnTo>
                    <a:pt x="954" y="1"/>
                  </a:lnTo>
                  <a:lnTo>
                    <a:pt x="1" y="1"/>
                  </a:lnTo>
                  <a:close/>
                  <a:moveTo>
                    <a:pt x="1"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19" name="Google Shape;4219;p47"/>
            <p:cNvSpPr/>
            <p:nvPr/>
          </p:nvSpPr>
          <p:spPr>
            <a:xfrm>
              <a:off x="737140" y="3478987"/>
              <a:ext cx="102746" cy="131400"/>
            </a:xfrm>
            <a:custGeom>
              <a:avLst/>
              <a:gdLst/>
              <a:ahLst/>
              <a:cxnLst/>
              <a:rect l="l" t="t" r="r" b="b"/>
              <a:pathLst>
                <a:path w="3073" h="3930" extrusionOk="0">
                  <a:moveTo>
                    <a:pt x="48" y="3572"/>
                  </a:moveTo>
                  <a:lnTo>
                    <a:pt x="1405" y="3929"/>
                  </a:lnTo>
                  <a:lnTo>
                    <a:pt x="3072" y="3572"/>
                  </a:lnTo>
                  <a:lnTo>
                    <a:pt x="3072" y="1858"/>
                  </a:lnTo>
                  <a:lnTo>
                    <a:pt x="2596" y="1429"/>
                  </a:lnTo>
                  <a:lnTo>
                    <a:pt x="3072" y="857"/>
                  </a:lnTo>
                  <a:lnTo>
                    <a:pt x="3072" y="119"/>
                  </a:lnTo>
                  <a:cubicBezTo>
                    <a:pt x="3072" y="48"/>
                    <a:pt x="3001" y="0"/>
                    <a:pt x="2953" y="0"/>
                  </a:cubicBezTo>
                  <a:lnTo>
                    <a:pt x="119" y="0"/>
                  </a:lnTo>
                  <a:cubicBezTo>
                    <a:pt x="72" y="0"/>
                    <a:pt x="0" y="48"/>
                    <a:pt x="0" y="119"/>
                  </a:cubicBezTo>
                  <a:lnTo>
                    <a:pt x="0" y="3572"/>
                  </a:lnTo>
                  <a:close/>
                  <a:moveTo>
                    <a:pt x="48" y="357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0" name="Google Shape;4220;p47"/>
            <p:cNvSpPr/>
            <p:nvPr/>
          </p:nvSpPr>
          <p:spPr>
            <a:xfrm>
              <a:off x="770577" y="3507643"/>
              <a:ext cx="34271" cy="33468"/>
            </a:xfrm>
            <a:custGeom>
              <a:avLst/>
              <a:gdLst/>
              <a:ahLst/>
              <a:cxnLst/>
              <a:rect l="l" t="t" r="r" b="b"/>
              <a:pathLst>
                <a:path w="1025" h="1001" extrusionOk="0">
                  <a:moveTo>
                    <a:pt x="119" y="1001"/>
                  </a:moveTo>
                  <a:lnTo>
                    <a:pt x="1024" y="1001"/>
                  </a:lnTo>
                  <a:lnTo>
                    <a:pt x="1024" y="0"/>
                  </a:lnTo>
                  <a:lnTo>
                    <a:pt x="119" y="0"/>
                  </a:lnTo>
                  <a:cubicBezTo>
                    <a:pt x="48" y="0"/>
                    <a:pt x="0" y="48"/>
                    <a:pt x="0" y="119"/>
                  </a:cubicBezTo>
                  <a:lnTo>
                    <a:pt x="0" y="882"/>
                  </a:lnTo>
                  <a:cubicBezTo>
                    <a:pt x="0" y="953"/>
                    <a:pt x="48" y="1001"/>
                    <a:pt x="119" y="1001"/>
                  </a:cubicBezTo>
                  <a:close/>
                  <a:moveTo>
                    <a:pt x="119" y="100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1" name="Google Shape;4221;p47"/>
            <p:cNvSpPr/>
            <p:nvPr/>
          </p:nvSpPr>
          <p:spPr>
            <a:xfrm>
              <a:off x="751451" y="3453509"/>
              <a:ext cx="76499" cy="26280"/>
            </a:xfrm>
            <a:custGeom>
              <a:avLst/>
              <a:gdLst/>
              <a:ahLst/>
              <a:cxnLst/>
              <a:rect l="l" t="t" r="r" b="b"/>
              <a:pathLst>
                <a:path w="2288" h="786" extrusionOk="0">
                  <a:moveTo>
                    <a:pt x="1" y="786"/>
                  </a:moveTo>
                  <a:lnTo>
                    <a:pt x="2287" y="786"/>
                  </a:lnTo>
                  <a:lnTo>
                    <a:pt x="2287" y="405"/>
                  </a:lnTo>
                  <a:cubicBezTo>
                    <a:pt x="2287" y="191"/>
                    <a:pt x="2120" y="0"/>
                    <a:pt x="1906" y="0"/>
                  </a:cubicBezTo>
                  <a:lnTo>
                    <a:pt x="382" y="0"/>
                  </a:lnTo>
                  <a:cubicBezTo>
                    <a:pt x="168" y="0"/>
                    <a:pt x="1" y="191"/>
                    <a:pt x="1" y="405"/>
                  </a:cubicBezTo>
                  <a:lnTo>
                    <a:pt x="1" y="786"/>
                  </a:lnTo>
                  <a:close/>
                  <a:moveTo>
                    <a:pt x="1" y="78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2" name="Google Shape;4222;p47"/>
            <p:cNvSpPr/>
            <p:nvPr/>
          </p:nvSpPr>
          <p:spPr>
            <a:xfrm>
              <a:off x="726775" y="3598423"/>
              <a:ext cx="299410" cy="40624"/>
            </a:xfrm>
            <a:custGeom>
              <a:avLst/>
              <a:gdLst/>
              <a:ahLst/>
              <a:cxnLst/>
              <a:rect l="l" t="t" r="r" b="b"/>
              <a:pathLst>
                <a:path w="8955" h="1215" extrusionOk="0">
                  <a:moveTo>
                    <a:pt x="6740" y="0"/>
                  </a:moveTo>
                  <a:lnTo>
                    <a:pt x="120" y="0"/>
                  </a:lnTo>
                  <a:cubicBezTo>
                    <a:pt x="48" y="0"/>
                    <a:pt x="1" y="48"/>
                    <a:pt x="1" y="119"/>
                  </a:cubicBezTo>
                  <a:lnTo>
                    <a:pt x="1" y="119"/>
                  </a:lnTo>
                  <a:lnTo>
                    <a:pt x="1" y="1096"/>
                  </a:lnTo>
                  <a:lnTo>
                    <a:pt x="1" y="1096"/>
                  </a:lnTo>
                  <a:cubicBezTo>
                    <a:pt x="1" y="1143"/>
                    <a:pt x="48" y="1215"/>
                    <a:pt x="120" y="1215"/>
                  </a:cubicBezTo>
                  <a:lnTo>
                    <a:pt x="8836" y="1215"/>
                  </a:lnTo>
                  <a:cubicBezTo>
                    <a:pt x="8883" y="1215"/>
                    <a:pt x="8955" y="1143"/>
                    <a:pt x="8955" y="1096"/>
                  </a:cubicBezTo>
                  <a:lnTo>
                    <a:pt x="8955" y="119"/>
                  </a:lnTo>
                  <a:cubicBezTo>
                    <a:pt x="8955" y="48"/>
                    <a:pt x="8883" y="0"/>
                    <a:pt x="8836" y="0"/>
                  </a:cubicBezTo>
                  <a:close/>
                  <a:moveTo>
                    <a:pt x="674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3" name="Google Shape;4223;p47"/>
            <p:cNvSpPr/>
            <p:nvPr/>
          </p:nvSpPr>
          <p:spPr>
            <a:xfrm>
              <a:off x="790472" y="3507643"/>
              <a:ext cx="34271" cy="33468"/>
            </a:xfrm>
            <a:custGeom>
              <a:avLst/>
              <a:gdLst/>
              <a:ahLst/>
              <a:cxnLst/>
              <a:rect l="l" t="t" r="r" b="b"/>
              <a:pathLst>
                <a:path w="1025" h="1001" extrusionOk="0">
                  <a:moveTo>
                    <a:pt x="1" y="0"/>
                  </a:moveTo>
                  <a:lnTo>
                    <a:pt x="1025" y="0"/>
                  </a:lnTo>
                  <a:lnTo>
                    <a:pt x="1025" y="1001"/>
                  </a:lnTo>
                  <a:lnTo>
                    <a:pt x="1" y="100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4" name="Google Shape;4224;p47"/>
            <p:cNvSpPr/>
            <p:nvPr/>
          </p:nvSpPr>
          <p:spPr>
            <a:xfrm>
              <a:off x="799232" y="3452706"/>
              <a:ext cx="27918" cy="27082"/>
            </a:xfrm>
            <a:custGeom>
              <a:avLst/>
              <a:gdLst/>
              <a:ahLst/>
              <a:cxnLst/>
              <a:rect l="l" t="t" r="r" b="b"/>
              <a:pathLst>
                <a:path w="835" h="810" extrusionOk="0">
                  <a:moveTo>
                    <a:pt x="382" y="429"/>
                  </a:moveTo>
                  <a:lnTo>
                    <a:pt x="382" y="810"/>
                  </a:lnTo>
                  <a:lnTo>
                    <a:pt x="834" y="810"/>
                  </a:lnTo>
                  <a:lnTo>
                    <a:pt x="834" y="429"/>
                  </a:lnTo>
                  <a:cubicBezTo>
                    <a:pt x="834" y="215"/>
                    <a:pt x="644" y="24"/>
                    <a:pt x="453" y="24"/>
                  </a:cubicBezTo>
                  <a:lnTo>
                    <a:pt x="1" y="24"/>
                  </a:lnTo>
                  <a:cubicBezTo>
                    <a:pt x="215" y="0"/>
                    <a:pt x="382" y="191"/>
                    <a:pt x="382" y="429"/>
                  </a:cubicBezTo>
                  <a:close/>
                  <a:moveTo>
                    <a:pt x="382"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5" name="Google Shape;4225;p47"/>
            <p:cNvSpPr/>
            <p:nvPr/>
          </p:nvSpPr>
          <p:spPr>
            <a:xfrm>
              <a:off x="820732" y="3479756"/>
              <a:ext cx="19158" cy="28721"/>
            </a:xfrm>
            <a:custGeom>
              <a:avLst/>
              <a:gdLst/>
              <a:ahLst/>
              <a:cxnLst/>
              <a:rect l="l" t="t" r="r" b="b"/>
              <a:pathLst>
                <a:path w="573" h="859" extrusionOk="0">
                  <a:moveTo>
                    <a:pt x="191" y="1"/>
                  </a:moveTo>
                  <a:lnTo>
                    <a:pt x="1" y="1"/>
                  </a:lnTo>
                  <a:cubicBezTo>
                    <a:pt x="72" y="1"/>
                    <a:pt x="120" y="49"/>
                    <a:pt x="120" y="120"/>
                  </a:cubicBezTo>
                  <a:lnTo>
                    <a:pt x="120" y="858"/>
                  </a:lnTo>
                  <a:lnTo>
                    <a:pt x="572" y="858"/>
                  </a:lnTo>
                  <a:lnTo>
                    <a:pt x="572" y="120"/>
                  </a:lnTo>
                  <a:cubicBezTo>
                    <a:pt x="572" y="49"/>
                    <a:pt x="525" y="1"/>
                    <a:pt x="453" y="1"/>
                  </a:cubicBezTo>
                  <a:close/>
                  <a:moveTo>
                    <a:pt x="191"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6" name="Google Shape;4226;p47"/>
            <p:cNvSpPr/>
            <p:nvPr/>
          </p:nvSpPr>
          <p:spPr>
            <a:xfrm>
              <a:off x="824711" y="3507643"/>
              <a:ext cx="15179" cy="33468"/>
            </a:xfrm>
            <a:custGeom>
              <a:avLst/>
              <a:gdLst/>
              <a:ahLst/>
              <a:cxnLst/>
              <a:rect l="l" t="t" r="r" b="b"/>
              <a:pathLst>
                <a:path w="454" h="1001" extrusionOk="0">
                  <a:moveTo>
                    <a:pt x="1" y="0"/>
                  </a:moveTo>
                  <a:lnTo>
                    <a:pt x="453" y="0"/>
                  </a:lnTo>
                  <a:lnTo>
                    <a:pt x="453" y="1001"/>
                  </a:lnTo>
                  <a:lnTo>
                    <a:pt x="1" y="1001"/>
                  </a:ln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7" name="Google Shape;4227;p47"/>
            <p:cNvSpPr/>
            <p:nvPr/>
          </p:nvSpPr>
          <p:spPr>
            <a:xfrm>
              <a:off x="824711" y="3541079"/>
              <a:ext cx="15179" cy="57374"/>
            </a:xfrm>
            <a:custGeom>
              <a:avLst/>
              <a:gdLst/>
              <a:ahLst/>
              <a:cxnLst/>
              <a:rect l="l" t="t" r="r" b="b"/>
              <a:pathLst>
                <a:path w="454" h="1716" extrusionOk="0">
                  <a:moveTo>
                    <a:pt x="1" y="929"/>
                  </a:moveTo>
                  <a:lnTo>
                    <a:pt x="1" y="1715"/>
                  </a:lnTo>
                  <a:lnTo>
                    <a:pt x="453" y="1715"/>
                  </a:lnTo>
                  <a:lnTo>
                    <a:pt x="453" y="1"/>
                  </a:lnTo>
                  <a:lnTo>
                    <a:pt x="1" y="1"/>
                  </a:lnTo>
                  <a:close/>
                  <a:moveTo>
                    <a:pt x="1" y="929"/>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8" name="Google Shape;4228;p47"/>
            <p:cNvSpPr/>
            <p:nvPr/>
          </p:nvSpPr>
          <p:spPr>
            <a:xfrm>
              <a:off x="991159" y="3599225"/>
              <a:ext cx="35040" cy="40624"/>
            </a:xfrm>
            <a:custGeom>
              <a:avLst/>
              <a:gdLst/>
              <a:ahLst/>
              <a:cxnLst/>
              <a:rect l="l" t="t" r="r" b="b"/>
              <a:pathLst>
                <a:path w="1048" h="1215" extrusionOk="0">
                  <a:moveTo>
                    <a:pt x="119" y="167"/>
                  </a:moveTo>
                  <a:lnTo>
                    <a:pt x="119" y="1096"/>
                  </a:lnTo>
                  <a:cubicBezTo>
                    <a:pt x="119" y="1167"/>
                    <a:pt x="71" y="1215"/>
                    <a:pt x="0" y="1215"/>
                  </a:cubicBezTo>
                  <a:lnTo>
                    <a:pt x="929" y="1215"/>
                  </a:lnTo>
                  <a:cubicBezTo>
                    <a:pt x="976" y="1215"/>
                    <a:pt x="1048" y="1167"/>
                    <a:pt x="1048" y="1096"/>
                  </a:cubicBezTo>
                  <a:lnTo>
                    <a:pt x="1048" y="119"/>
                  </a:lnTo>
                  <a:cubicBezTo>
                    <a:pt x="1048" y="48"/>
                    <a:pt x="976" y="0"/>
                    <a:pt x="929" y="0"/>
                  </a:cubicBezTo>
                  <a:lnTo>
                    <a:pt x="0" y="0"/>
                  </a:lnTo>
                  <a:cubicBezTo>
                    <a:pt x="71" y="0"/>
                    <a:pt x="119" y="48"/>
                    <a:pt x="119" y="119"/>
                  </a:cubicBezTo>
                  <a:close/>
                  <a:moveTo>
                    <a:pt x="119" y="16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29" name="Google Shape;4229;p47"/>
            <p:cNvSpPr/>
            <p:nvPr/>
          </p:nvSpPr>
          <p:spPr>
            <a:xfrm>
              <a:off x="914689" y="3553016"/>
              <a:ext cx="23939" cy="46241"/>
            </a:xfrm>
            <a:custGeom>
              <a:avLst/>
              <a:gdLst/>
              <a:ahLst/>
              <a:cxnLst/>
              <a:rect l="l" t="t" r="r" b="b"/>
              <a:pathLst>
                <a:path w="716" h="1383" extrusionOk="0">
                  <a:moveTo>
                    <a:pt x="1" y="1"/>
                  </a:moveTo>
                  <a:lnTo>
                    <a:pt x="715" y="1"/>
                  </a:lnTo>
                  <a:lnTo>
                    <a:pt x="715" y="1382"/>
                  </a:lnTo>
                  <a:lnTo>
                    <a:pt x="1" y="1382"/>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0" name="Google Shape;4230;p47"/>
            <p:cNvSpPr/>
            <p:nvPr/>
          </p:nvSpPr>
          <p:spPr>
            <a:xfrm>
              <a:off x="987146" y="3448727"/>
              <a:ext cx="102746" cy="149722"/>
            </a:xfrm>
            <a:custGeom>
              <a:avLst/>
              <a:gdLst/>
              <a:ahLst/>
              <a:cxnLst/>
              <a:rect l="l" t="t" r="r" b="b"/>
              <a:pathLst>
                <a:path w="3073" h="4478" extrusionOk="0">
                  <a:moveTo>
                    <a:pt x="2335" y="905"/>
                  </a:moveTo>
                  <a:lnTo>
                    <a:pt x="1" y="4477"/>
                  </a:lnTo>
                  <a:lnTo>
                    <a:pt x="787" y="4477"/>
                  </a:lnTo>
                  <a:lnTo>
                    <a:pt x="2954" y="738"/>
                  </a:lnTo>
                  <a:cubicBezTo>
                    <a:pt x="3073" y="500"/>
                    <a:pt x="3049" y="238"/>
                    <a:pt x="2811" y="95"/>
                  </a:cubicBezTo>
                  <a:cubicBezTo>
                    <a:pt x="2692" y="0"/>
                    <a:pt x="2525" y="0"/>
                    <a:pt x="2382" y="24"/>
                  </a:cubicBezTo>
                  <a:cubicBezTo>
                    <a:pt x="2525" y="262"/>
                    <a:pt x="2597" y="500"/>
                    <a:pt x="2335" y="905"/>
                  </a:cubicBezTo>
                  <a:close/>
                  <a:moveTo>
                    <a:pt x="2335" y="905"/>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1" name="Google Shape;4231;p47"/>
            <p:cNvSpPr/>
            <p:nvPr/>
          </p:nvSpPr>
          <p:spPr>
            <a:xfrm>
              <a:off x="866908" y="3416060"/>
              <a:ext cx="71718" cy="27116"/>
            </a:xfrm>
            <a:custGeom>
              <a:avLst/>
              <a:gdLst/>
              <a:ahLst/>
              <a:cxnLst/>
              <a:rect l="l" t="t" r="r" b="b"/>
              <a:pathLst>
                <a:path w="2145" h="811" extrusionOk="0">
                  <a:moveTo>
                    <a:pt x="1477" y="120"/>
                  </a:moveTo>
                  <a:lnTo>
                    <a:pt x="1477" y="691"/>
                  </a:lnTo>
                  <a:cubicBezTo>
                    <a:pt x="1477" y="739"/>
                    <a:pt x="1430" y="810"/>
                    <a:pt x="1358" y="810"/>
                  </a:cubicBezTo>
                  <a:lnTo>
                    <a:pt x="1" y="810"/>
                  </a:lnTo>
                  <a:lnTo>
                    <a:pt x="25" y="810"/>
                  </a:lnTo>
                  <a:lnTo>
                    <a:pt x="2025" y="810"/>
                  </a:lnTo>
                  <a:cubicBezTo>
                    <a:pt x="2073" y="810"/>
                    <a:pt x="2144" y="739"/>
                    <a:pt x="2144" y="691"/>
                  </a:cubicBezTo>
                  <a:lnTo>
                    <a:pt x="2144" y="120"/>
                  </a:lnTo>
                  <a:cubicBezTo>
                    <a:pt x="2144" y="48"/>
                    <a:pt x="2073" y="1"/>
                    <a:pt x="2025" y="1"/>
                  </a:cubicBezTo>
                  <a:lnTo>
                    <a:pt x="1406" y="1"/>
                  </a:lnTo>
                  <a:cubicBezTo>
                    <a:pt x="1430" y="1"/>
                    <a:pt x="1477" y="48"/>
                    <a:pt x="1477" y="120"/>
                  </a:cubicBezTo>
                  <a:close/>
                  <a:moveTo>
                    <a:pt x="1477" y="1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2" name="Google Shape;4232;p47"/>
            <p:cNvSpPr/>
            <p:nvPr/>
          </p:nvSpPr>
          <p:spPr>
            <a:xfrm>
              <a:off x="965647" y="3638212"/>
              <a:ext cx="31897" cy="62156"/>
            </a:xfrm>
            <a:custGeom>
              <a:avLst/>
              <a:gdLst/>
              <a:ahLst/>
              <a:cxnLst/>
              <a:rect l="l" t="t" r="r" b="b"/>
              <a:pathLst>
                <a:path w="954" h="1859" extrusionOk="0">
                  <a:moveTo>
                    <a:pt x="1" y="25"/>
                  </a:moveTo>
                  <a:lnTo>
                    <a:pt x="1" y="406"/>
                  </a:lnTo>
                  <a:lnTo>
                    <a:pt x="525" y="406"/>
                  </a:lnTo>
                  <a:lnTo>
                    <a:pt x="525" y="1858"/>
                  </a:lnTo>
                  <a:cubicBezTo>
                    <a:pt x="644" y="1835"/>
                    <a:pt x="787" y="1811"/>
                    <a:pt x="906" y="1811"/>
                  </a:cubicBezTo>
                  <a:lnTo>
                    <a:pt x="954" y="1811"/>
                  </a:lnTo>
                  <a:lnTo>
                    <a:pt x="954" y="1"/>
                  </a:lnTo>
                  <a:lnTo>
                    <a:pt x="1" y="1"/>
                  </a:lnTo>
                  <a:close/>
                  <a:moveTo>
                    <a:pt x="1" y="2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3" name="Google Shape;4233;p47"/>
            <p:cNvSpPr/>
            <p:nvPr/>
          </p:nvSpPr>
          <p:spPr>
            <a:xfrm>
              <a:off x="754661" y="3639015"/>
              <a:ext cx="32666" cy="64530"/>
            </a:xfrm>
            <a:custGeom>
              <a:avLst/>
              <a:gdLst/>
              <a:ahLst/>
              <a:cxnLst/>
              <a:rect l="l" t="t" r="r" b="b"/>
              <a:pathLst>
                <a:path w="977" h="1930" extrusionOk="0">
                  <a:moveTo>
                    <a:pt x="0" y="382"/>
                  </a:moveTo>
                  <a:lnTo>
                    <a:pt x="595" y="382"/>
                  </a:lnTo>
                  <a:lnTo>
                    <a:pt x="595" y="1811"/>
                  </a:lnTo>
                  <a:cubicBezTo>
                    <a:pt x="715" y="1834"/>
                    <a:pt x="786" y="1882"/>
                    <a:pt x="905" y="1906"/>
                  </a:cubicBezTo>
                  <a:cubicBezTo>
                    <a:pt x="953" y="1906"/>
                    <a:pt x="953" y="1906"/>
                    <a:pt x="976" y="1930"/>
                  </a:cubicBezTo>
                  <a:lnTo>
                    <a:pt x="976" y="1"/>
                  </a:lnTo>
                  <a:lnTo>
                    <a:pt x="0" y="1"/>
                  </a:lnTo>
                  <a:close/>
                  <a:moveTo>
                    <a:pt x="0" y="38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4" name="Google Shape;4234;p47"/>
            <p:cNvSpPr/>
            <p:nvPr/>
          </p:nvSpPr>
          <p:spPr>
            <a:xfrm>
              <a:off x="859753" y="3639015"/>
              <a:ext cx="32699" cy="80478"/>
            </a:xfrm>
            <a:custGeom>
              <a:avLst/>
              <a:gdLst/>
              <a:ahLst/>
              <a:cxnLst/>
              <a:rect l="l" t="t" r="r" b="b"/>
              <a:pathLst>
                <a:path w="978" h="2407" extrusionOk="0">
                  <a:moveTo>
                    <a:pt x="1" y="382"/>
                  </a:moveTo>
                  <a:lnTo>
                    <a:pt x="596" y="382"/>
                  </a:lnTo>
                  <a:lnTo>
                    <a:pt x="596" y="2287"/>
                  </a:lnTo>
                  <a:cubicBezTo>
                    <a:pt x="715" y="2311"/>
                    <a:pt x="810" y="2335"/>
                    <a:pt x="929" y="2382"/>
                  </a:cubicBezTo>
                  <a:cubicBezTo>
                    <a:pt x="953" y="2382"/>
                    <a:pt x="953" y="2382"/>
                    <a:pt x="977" y="2406"/>
                  </a:cubicBezTo>
                  <a:lnTo>
                    <a:pt x="977" y="1"/>
                  </a:lnTo>
                  <a:lnTo>
                    <a:pt x="1" y="1"/>
                  </a:lnTo>
                  <a:close/>
                  <a:moveTo>
                    <a:pt x="1" y="38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5" name="Google Shape;4235;p47"/>
            <p:cNvSpPr/>
            <p:nvPr/>
          </p:nvSpPr>
          <p:spPr>
            <a:xfrm>
              <a:off x="732359" y="3565755"/>
              <a:ext cx="114682" cy="12772"/>
            </a:xfrm>
            <a:custGeom>
              <a:avLst/>
              <a:gdLst/>
              <a:ahLst/>
              <a:cxnLst/>
              <a:rect l="l" t="t" r="r" b="b"/>
              <a:pathLst>
                <a:path w="3430" h="382" extrusionOk="0">
                  <a:moveTo>
                    <a:pt x="191" y="1"/>
                  </a:moveTo>
                  <a:cubicBezTo>
                    <a:pt x="96" y="1"/>
                    <a:pt x="0" y="96"/>
                    <a:pt x="0" y="191"/>
                  </a:cubicBezTo>
                  <a:cubicBezTo>
                    <a:pt x="0" y="287"/>
                    <a:pt x="96" y="382"/>
                    <a:pt x="191" y="382"/>
                  </a:cubicBezTo>
                  <a:lnTo>
                    <a:pt x="3215" y="382"/>
                  </a:lnTo>
                  <a:cubicBezTo>
                    <a:pt x="3311" y="382"/>
                    <a:pt x="3406" y="287"/>
                    <a:pt x="3430" y="191"/>
                  </a:cubicBezTo>
                  <a:cubicBezTo>
                    <a:pt x="3430" y="96"/>
                    <a:pt x="3334" y="1"/>
                    <a:pt x="3239"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6" name="Google Shape;4236;p47"/>
            <p:cNvSpPr/>
            <p:nvPr/>
          </p:nvSpPr>
          <p:spPr>
            <a:xfrm>
              <a:off x="764191" y="3501256"/>
              <a:ext cx="82049" cy="46241"/>
            </a:xfrm>
            <a:custGeom>
              <a:avLst/>
              <a:gdLst/>
              <a:ahLst/>
              <a:cxnLst/>
              <a:rect l="l" t="t" r="r" b="b"/>
              <a:pathLst>
                <a:path w="2454" h="1383" extrusionOk="0">
                  <a:moveTo>
                    <a:pt x="1049" y="358"/>
                  </a:moveTo>
                  <a:lnTo>
                    <a:pt x="1049" y="1025"/>
                  </a:lnTo>
                  <a:lnTo>
                    <a:pt x="358" y="1025"/>
                  </a:lnTo>
                  <a:lnTo>
                    <a:pt x="358" y="358"/>
                  </a:lnTo>
                  <a:close/>
                  <a:moveTo>
                    <a:pt x="310" y="1"/>
                  </a:moveTo>
                  <a:cubicBezTo>
                    <a:pt x="144" y="1"/>
                    <a:pt x="1" y="120"/>
                    <a:pt x="1" y="310"/>
                  </a:cubicBezTo>
                  <a:lnTo>
                    <a:pt x="1" y="1073"/>
                  </a:lnTo>
                  <a:cubicBezTo>
                    <a:pt x="1" y="1239"/>
                    <a:pt x="120" y="1382"/>
                    <a:pt x="310" y="1382"/>
                  </a:cubicBezTo>
                  <a:lnTo>
                    <a:pt x="2263" y="1382"/>
                  </a:lnTo>
                  <a:cubicBezTo>
                    <a:pt x="2359" y="1382"/>
                    <a:pt x="2454" y="1287"/>
                    <a:pt x="2454" y="1192"/>
                  </a:cubicBezTo>
                  <a:cubicBezTo>
                    <a:pt x="2454" y="1120"/>
                    <a:pt x="2359" y="1025"/>
                    <a:pt x="2263" y="1025"/>
                  </a:cubicBezTo>
                  <a:lnTo>
                    <a:pt x="1406" y="1025"/>
                  </a:lnTo>
                  <a:lnTo>
                    <a:pt x="1406" y="358"/>
                  </a:lnTo>
                  <a:lnTo>
                    <a:pt x="2263" y="358"/>
                  </a:lnTo>
                  <a:cubicBezTo>
                    <a:pt x="2359" y="358"/>
                    <a:pt x="2454" y="287"/>
                    <a:pt x="2454" y="191"/>
                  </a:cubicBezTo>
                  <a:cubicBezTo>
                    <a:pt x="2454" y="96"/>
                    <a:pt x="2359" y="1"/>
                    <a:pt x="2263" y="1"/>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7" name="Google Shape;4237;p47"/>
            <p:cNvSpPr/>
            <p:nvPr/>
          </p:nvSpPr>
          <p:spPr>
            <a:xfrm>
              <a:off x="729183" y="3696358"/>
              <a:ext cx="378217" cy="50988"/>
            </a:xfrm>
            <a:custGeom>
              <a:avLst/>
              <a:gdLst/>
              <a:ahLst/>
              <a:cxnLst/>
              <a:rect l="l" t="t" r="r" b="b"/>
              <a:pathLst>
                <a:path w="11312" h="1525" extrusionOk="0">
                  <a:moveTo>
                    <a:pt x="6859" y="310"/>
                  </a:moveTo>
                  <a:cubicBezTo>
                    <a:pt x="6644" y="310"/>
                    <a:pt x="6478" y="262"/>
                    <a:pt x="6287" y="191"/>
                  </a:cubicBezTo>
                  <a:cubicBezTo>
                    <a:pt x="6120" y="119"/>
                    <a:pt x="5930" y="72"/>
                    <a:pt x="5716" y="72"/>
                  </a:cubicBezTo>
                  <a:cubicBezTo>
                    <a:pt x="5501" y="72"/>
                    <a:pt x="5334" y="96"/>
                    <a:pt x="5144" y="191"/>
                  </a:cubicBezTo>
                  <a:cubicBezTo>
                    <a:pt x="5073" y="215"/>
                    <a:pt x="5001" y="239"/>
                    <a:pt x="4906" y="239"/>
                  </a:cubicBezTo>
                  <a:cubicBezTo>
                    <a:pt x="4787" y="286"/>
                    <a:pt x="4715" y="286"/>
                    <a:pt x="4596" y="286"/>
                  </a:cubicBezTo>
                  <a:cubicBezTo>
                    <a:pt x="4382" y="286"/>
                    <a:pt x="4215" y="239"/>
                    <a:pt x="4025" y="167"/>
                  </a:cubicBezTo>
                  <a:cubicBezTo>
                    <a:pt x="4001" y="167"/>
                    <a:pt x="4001" y="119"/>
                    <a:pt x="3953" y="119"/>
                  </a:cubicBezTo>
                  <a:cubicBezTo>
                    <a:pt x="3810" y="72"/>
                    <a:pt x="3644" y="48"/>
                    <a:pt x="3453" y="48"/>
                  </a:cubicBezTo>
                  <a:cubicBezTo>
                    <a:pt x="3239" y="48"/>
                    <a:pt x="3072" y="72"/>
                    <a:pt x="2882" y="167"/>
                  </a:cubicBezTo>
                  <a:cubicBezTo>
                    <a:pt x="2715" y="215"/>
                    <a:pt x="2524" y="262"/>
                    <a:pt x="2334" y="262"/>
                  </a:cubicBezTo>
                  <a:cubicBezTo>
                    <a:pt x="2143" y="262"/>
                    <a:pt x="1977" y="239"/>
                    <a:pt x="1786" y="191"/>
                  </a:cubicBezTo>
                  <a:cubicBezTo>
                    <a:pt x="1762" y="191"/>
                    <a:pt x="1762" y="191"/>
                    <a:pt x="1738" y="143"/>
                  </a:cubicBezTo>
                  <a:cubicBezTo>
                    <a:pt x="1548" y="96"/>
                    <a:pt x="1381" y="24"/>
                    <a:pt x="1167" y="24"/>
                  </a:cubicBezTo>
                  <a:cubicBezTo>
                    <a:pt x="1048" y="24"/>
                    <a:pt x="929" y="72"/>
                    <a:pt x="810" y="72"/>
                  </a:cubicBezTo>
                  <a:cubicBezTo>
                    <a:pt x="619" y="96"/>
                    <a:pt x="476" y="191"/>
                    <a:pt x="262" y="215"/>
                  </a:cubicBezTo>
                  <a:cubicBezTo>
                    <a:pt x="71" y="262"/>
                    <a:pt x="0" y="429"/>
                    <a:pt x="0" y="572"/>
                  </a:cubicBezTo>
                  <a:lnTo>
                    <a:pt x="0" y="1525"/>
                  </a:lnTo>
                  <a:cubicBezTo>
                    <a:pt x="214" y="1525"/>
                    <a:pt x="381" y="1501"/>
                    <a:pt x="572" y="1405"/>
                  </a:cubicBezTo>
                  <a:cubicBezTo>
                    <a:pt x="738" y="1358"/>
                    <a:pt x="929" y="1286"/>
                    <a:pt x="1143" y="1286"/>
                  </a:cubicBezTo>
                  <a:cubicBezTo>
                    <a:pt x="1334" y="1286"/>
                    <a:pt x="1524" y="1310"/>
                    <a:pt x="1691" y="1405"/>
                  </a:cubicBezTo>
                  <a:cubicBezTo>
                    <a:pt x="1881" y="1453"/>
                    <a:pt x="2048" y="1525"/>
                    <a:pt x="2262" y="1525"/>
                  </a:cubicBezTo>
                  <a:cubicBezTo>
                    <a:pt x="2477" y="1525"/>
                    <a:pt x="2643" y="1501"/>
                    <a:pt x="2834" y="1405"/>
                  </a:cubicBezTo>
                  <a:cubicBezTo>
                    <a:pt x="3001" y="1358"/>
                    <a:pt x="3191" y="1286"/>
                    <a:pt x="3406" y="1286"/>
                  </a:cubicBezTo>
                  <a:cubicBezTo>
                    <a:pt x="3620" y="1286"/>
                    <a:pt x="3810" y="1310"/>
                    <a:pt x="3977" y="1405"/>
                  </a:cubicBezTo>
                  <a:cubicBezTo>
                    <a:pt x="4144" y="1453"/>
                    <a:pt x="4334" y="1525"/>
                    <a:pt x="4525" y="1525"/>
                  </a:cubicBezTo>
                  <a:cubicBezTo>
                    <a:pt x="4739" y="1525"/>
                    <a:pt x="4953" y="1501"/>
                    <a:pt x="5096" y="1405"/>
                  </a:cubicBezTo>
                  <a:cubicBezTo>
                    <a:pt x="5287" y="1358"/>
                    <a:pt x="5454" y="1286"/>
                    <a:pt x="5668" y="1286"/>
                  </a:cubicBezTo>
                  <a:cubicBezTo>
                    <a:pt x="5882" y="1286"/>
                    <a:pt x="6073" y="1310"/>
                    <a:pt x="6239" y="1405"/>
                  </a:cubicBezTo>
                  <a:cubicBezTo>
                    <a:pt x="6406" y="1453"/>
                    <a:pt x="6597" y="1525"/>
                    <a:pt x="6787" y="1525"/>
                  </a:cubicBezTo>
                  <a:cubicBezTo>
                    <a:pt x="7001" y="1525"/>
                    <a:pt x="7192" y="1501"/>
                    <a:pt x="7359" y="1405"/>
                  </a:cubicBezTo>
                  <a:cubicBezTo>
                    <a:pt x="7549" y="1358"/>
                    <a:pt x="7716" y="1286"/>
                    <a:pt x="7930" y="1286"/>
                  </a:cubicBezTo>
                  <a:cubicBezTo>
                    <a:pt x="8145" y="1286"/>
                    <a:pt x="8335" y="1310"/>
                    <a:pt x="8502" y="1405"/>
                  </a:cubicBezTo>
                  <a:cubicBezTo>
                    <a:pt x="8669" y="1453"/>
                    <a:pt x="8859" y="1525"/>
                    <a:pt x="9050" y="1525"/>
                  </a:cubicBezTo>
                  <a:cubicBezTo>
                    <a:pt x="9264" y="1525"/>
                    <a:pt x="9454" y="1501"/>
                    <a:pt x="9621" y="1405"/>
                  </a:cubicBezTo>
                  <a:cubicBezTo>
                    <a:pt x="9812" y="1358"/>
                    <a:pt x="9978" y="1286"/>
                    <a:pt x="10193" y="1286"/>
                  </a:cubicBezTo>
                  <a:cubicBezTo>
                    <a:pt x="10407" y="1286"/>
                    <a:pt x="10574" y="1310"/>
                    <a:pt x="10764" y="1405"/>
                  </a:cubicBezTo>
                  <a:cubicBezTo>
                    <a:pt x="10931" y="1453"/>
                    <a:pt x="11121" y="1525"/>
                    <a:pt x="11312" y="1525"/>
                  </a:cubicBezTo>
                  <a:lnTo>
                    <a:pt x="11312" y="572"/>
                  </a:lnTo>
                  <a:cubicBezTo>
                    <a:pt x="11312" y="429"/>
                    <a:pt x="11312" y="262"/>
                    <a:pt x="11121" y="215"/>
                  </a:cubicBezTo>
                  <a:cubicBezTo>
                    <a:pt x="10907" y="167"/>
                    <a:pt x="10717" y="96"/>
                    <a:pt x="10550" y="24"/>
                  </a:cubicBezTo>
                  <a:cubicBezTo>
                    <a:pt x="10431" y="0"/>
                    <a:pt x="10312" y="0"/>
                    <a:pt x="10193" y="0"/>
                  </a:cubicBezTo>
                  <a:cubicBezTo>
                    <a:pt x="9978" y="0"/>
                    <a:pt x="9812" y="24"/>
                    <a:pt x="9621" y="119"/>
                  </a:cubicBezTo>
                  <a:cubicBezTo>
                    <a:pt x="9454" y="191"/>
                    <a:pt x="9264" y="239"/>
                    <a:pt x="9050" y="239"/>
                  </a:cubicBezTo>
                  <a:cubicBezTo>
                    <a:pt x="8859" y="239"/>
                    <a:pt x="8669" y="215"/>
                    <a:pt x="8502" y="119"/>
                  </a:cubicBezTo>
                  <a:cubicBezTo>
                    <a:pt x="8311" y="72"/>
                    <a:pt x="8145" y="24"/>
                    <a:pt x="7954" y="0"/>
                  </a:cubicBezTo>
                  <a:lnTo>
                    <a:pt x="7930" y="0"/>
                  </a:lnTo>
                  <a:cubicBezTo>
                    <a:pt x="7716" y="0"/>
                    <a:pt x="7549" y="24"/>
                    <a:pt x="7359" y="119"/>
                  </a:cubicBezTo>
                  <a:cubicBezTo>
                    <a:pt x="7240" y="143"/>
                    <a:pt x="7121" y="215"/>
                    <a:pt x="7001" y="215"/>
                  </a:cubicBezTo>
                  <a:cubicBezTo>
                    <a:pt x="7001" y="310"/>
                    <a:pt x="6954" y="310"/>
                    <a:pt x="6859" y="310"/>
                  </a:cubicBezTo>
                  <a:close/>
                  <a:moveTo>
                    <a:pt x="6859" y="31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8" name="Google Shape;4238;p47"/>
            <p:cNvSpPr/>
            <p:nvPr/>
          </p:nvSpPr>
          <p:spPr>
            <a:xfrm>
              <a:off x="731557" y="3742534"/>
              <a:ext cx="384603" cy="59748"/>
            </a:xfrm>
            <a:custGeom>
              <a:avLst/>
              <a:gdLst/>
              <a:ahLst/>
              <a:cxnLst/>
              <a:rect l="l" t="t" r="r" b="b"/>
              <a:pathLst>
                <a:path w="11503" h="1787" extrusionOk="0">
                  <a:moveTo>
                    <a:pt x="6216" y="120"/>
                  </a:moveTo>
                  <a:cubicBezTo>
                    <a:pt x="6049" y="48"/>
                    <a:pt x="5859" y="1"/>
                    <a:pt x="5645" y="1"/>
                  </a:cubicBezTo>
                  <a:cubicBezTo>
                    <a:pt x="5430" y="1"/>
                    <a:pt x="5263" y="24"/>
                    <a:pt x="5073" y="120"/>
                  </a:cubicBezTo>
                  <a:cubicBezTo>
                    <a:pt x="4906" y="167"/>
                    <a:pt x="4716" y="239"/>
                    <a:pt x="4525" y="239"/>
                  </a:cubicBezTo>
                  <a:cubicBezTo>
                    <a:pt x="4311" y="239"/>
                    <a:pt x="4120" y="191"/>
                    <a:pt x="3954" y="120"/>
                  </a:cubicBezTo>
                  <a:cubicBezTo>
                    <a:pt x="3763" y="48"/>
                    <a:pt x="3596" y="1"/>
                    <a:pt x="3382" y="1"/>
                  </a:cubicBezTo>
                  <a:cubicBezTo>
                    <a:pt x="3168" y="1"/>
                    <a:pt x="3001" y="24"/>
                    <a:pt x="2811" y="120"/>
                  </a:cubicBezTo>
                  <a:cubicBezTo>
                    <a:pt x="2644" y="167"/>
                    <a:pt x="2453" y="239"/>
                    <a:pt x="2263" y="239"/>
                  </a:cubicBezTo>
                  <a:cubicBezTo>
                    <a:pt x="2049" y="239"/>
                    <a:pt x="1858" y="191"/>
                    <a:pt x="1691" y="120"/>
                  </a:cubicBezTo>
                  <a:cubicBezTo>
                    <a:pt x="1501" y="48"/>
                    <a:pt x="1334" y="1"/>
                    <a:pt x="1120" y="1"/>
                  </a:cubicBezTo>
                  <a:cubicBezTo>
                    <a:pt x="905" y="1"/>
                    <a:pt x="715" y="24"/>
                    <a:pt x="548" y="120"/>
                  </a:cubicBezTo>
                  <a:cubicBezTo>
                    <a:pt x="382" y="167"/>
                    <a:pt x="191" y="239"/>
                    <a:pt x="0" y="239"/>
                  </a:cubicBezTo>
                  <a:lnTo>
                    <a:pt x="0" y="1620"/>
                  </a:lnTo>
                  <a:lnTo>
                    <a:pt x="0" y="1668"/>
                  </a:lnTo>
                  <a:lnTo>
                    <a:pt x="0" y="1668"/>
                  </a:lnTo>
                  <a:cubicBezTo>
                    <a:pt x="0" y="1715"/>
                    <a:pt x="24" y="1787"/>
                    <a:pt x="72" y="1787"/>
                  </a:cubicBezTo>
                  <a:lnTo>
                    <a:pt x="11431" y="1787"/>
                  </a:lnTo>
                  <a:cubicBezTo>
                    <a:pt x="11479" y="1787"/>
                    <a:pt x="11503" y="1715"/>
                    <a:pt x="11503" y="1668"/>
                  </a:cubicBezTo>
                  <a:lnTo>
                    <a:pt x="11503" y="1644"/>
                  </a:lnTo>
                  <a:lnTo>
                    <a:pt x="11503" y="239"/>
                  </a:lnTo>
                  <a:cubicBezTo>
                    <a:pt x="11312" y="239"/>
                    <a:pt x="11122" y="215"/>
                    <a:pt x="10955" y="120"/>
                  </a:cubicBezTo>
                  <a:cubicBezTo>
                    <a:pt x="10765" y="48"/>
                    <a:pt x="10598" y="1"/>
                    <a:pt x="10384" y="1"/>
                  </a:cubicBezTo>
                  <a:cubicBezTo>
                    <a:pt x="10169" y="1"/>
                    <a:pt x="10003" y="24"/>
                    <a:pt x="9812" y="120"/>
                  </a:cubicBezTo>
                  <a:cubicBezTo>
                    <a:pt x="9645" y="167"/>
                    <a:pt x="9455" y="239"/>
                    <a:pt x="9241" y="239"/>
                  </a:cubicBezTo>
                  <a:cubicBezTo>
                    <a:pt x="9050" y="239"/>
                    <a:pt x="8859" y="215"/>
                    <a:pt x="8693" y="120"/>
                  </a:cubicBezTo>
                  <a:cubicBezTo>
                    <a:pt x="8502" y="48"/>
                    <a:pt x="8336" y="1"/>
                    <a:pt x="8121" y="1"/>
                  </a:cubicBezTo>
                  <a:cubicBezTo>
                    <a:pt x="7907" y="1"/>
                    <a:pt x="7740" y="24"/>
                    <a:pt x="7550" y="120"/>
                  </a:cubicBezTo>
                  <a:cubicBezTo>
                    <a:pt x="7383" y="167"/>
                    <a:pt x="7192" y="239"/>
                    <a:pt x="6978" y="239"/>
                  </a:cubicBezTo>
                  <a:cubicBezTo>
                    <a:pt x="6573" y="239"/>
                    <a:pt x="6407" y="215"/>
                    <a:pt x="6216" y="120"/>
                  </a:cubicBezTo>
                  <a:close/>
                  <a:moveTo>
                    <a:pt x="6216" y="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39" name="Google Shape;4239;p47"/>
            <p:cNvSpPr/>
            <p:nvPr/>
          </p:nvSpPr>
          <p:spPr>
            <a:xfrm>
              <a:off x="1050074" y="3699535"/>
              <a:ext cx="61320" cy="51791"/>
            </a:xfrm>
            <a:custGeom>
              <a:avLst/>
              <a:gdLst/>
              <a:ahLst/>
              <a:cxnLst/>
              <a:rect l="l" t="t" r="r" b="b"/>
              <a:pathLst>
                <a:path w="1834" h="1549" extrusionOk="0">
                  <a:moveTo>
                    <a:pt x="143" y="120"/>
                  </a:moveTo>
                  <a:cubicBezTo>
                    <a:pt x="96" y="144"/>
                    <a:pt x="48" y="144"/>
                    <a:pt x="0" y="191"/>
                  </a:cubicBezTo>
                  <a:cubicBezTo>
                    <a:pt x="167" y="501"/>
                    <a:pt x="262" y="834"/>
                    <a:pt x="262" y="1191"/>
                  </a:cubicBezTo>
                  <a:lnTo>
                    <a:pt x="262" y="1382"/>
                  </a:lnTo>
                  <a:cubicBezTo>
                    <a:pt x="405" y="1334"/>
                    <a:pt x="572" y="1310"/>
                    <a:pt x="715" y="1310"/>
                  </a:cubicBezTo>
                  <a:cubicBezTo>
                    <a:pt x="929" y="1310"/>
                    <a:pt x="1096" y="1334"/>
                    <a:pt x="1286" y="1430"/>
                  </a:cubicBezTo>
                  <a:cubicBezTo>
                    <a:pt x="1453" y="1501"/>
                    <a:pt x="1643" y="1549"/>
                    <a:pt x="1834" y="1549"/>
                  </a:cubicBezTo>
                  <a:lnTo>
                    <a:pt x="1834" y="596"/>
                  </a:lnTo>
                  <a:cubicBezTo>
                    <a:pt x="1834" y="453"/>
                    <a:pt x="1834" y="310"/>
                    <a:pt x="1643" y="239"/>
                  </a:cubicBezTo>
                  <a:cubicBezTo>
                    <a:pt x="1429" y="191"/>
                    <a:pt x="1239" y="120"/>
                    <a:pt x="1072" y="72"/>
                  </a:cubicBezTo>
                  <a:cubicBezTo>
                    <a:pt x="953" y="24"/>
                    <a:pt x="834" y="24"/>
                    <a:pt x="715" y="24"/>
                  </a:cubicBezTo>
                  <a:cubicBezTo>
                    <a:pt x="500" y="1"/>
                    <a:pt x="334" y="24"/>
                    <a:pt x="143" y="120"/>
                  </a:cubicBezTo>
                  <a:close/>
                  <a:moveTo>
                    <a:pt x="143" y="12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0" name="Google Shape;4240;p47"/>
            <p:cNvSpPr/>
            <p:nvPr/>
          </p:nvSpPr>
          <p:spPr>
            <a:xfrm>
              <a:off x="1025398" y="3743337"/>
              <a:ext cx="88402" cy="58946"/>
            </a:xfrm>
            <a:custGeom>
              <a:avLst/>
              <a:gdLst/>
              <a:ahLst/>
              <a:cxnLst/>
              <a:rect l="l" t="t" r="r" b="b"/>
              <a:pathLst>
                <a:path w="2644" h="1763" extrusionOk="0">
                  <a:moveTo>
                    <a:pt x="1477" y="0"/>
                  </a:moveTo>
                  <a:cubicBezTo>
                    <a:pt x="1334" y="0"/>
                    <a:pt x="1143" y="24"/>
                    <a:pt x="1024" y="72"/>
                  </a:cubicBezTo>
                  <a:cubicBezTo>
                    <a:pt x="976" y="691"/>
                    <a:pt x="595" y="1286"/>
                    <a:pt x="0" y="1763"/>
                  </a:cubicBezTo>
                  <a:lnTo>
                    <a:pt x="2548" y="1763"/>
                  </a:lnTo>
                  <a:cubicBezTo>
                    <a:pt x="2596" y="1763"/>
                    <a:pt x="2643" y="1691"/>
                    <a:pt x="2643" y="1644"/>
                  </a:cubicBezTo>
                  <a:lnTo>
                    <a:pt x="2643" y="1620"/>
                  </a:lnTo>
                  <a:lnTo>
                    <a:pt x="2643" y="215"/>
                  </a:lnTo>
                  <a:cubicBezTo>
                    <a:pt x="2429" y="215"/>
                    <a:pt x="2262" y="191"/>
                    <a:pt x="2072" y="96"/>
                  </a:cubicBezTo>
                  <a:cubicBezTo>
                    <a:pt x="1858" y="24"/>
                    <a:pt x="1667" y="0"/>
                    <a:pt x="1477" y="0"/>
                  </a:cubicBezTo>
                  <a:close/>
                  <a:moveTo>
                    <a:pt x="1477"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241" name="Google Shape;4241;p47"/>
          <p:cNvGrpSpPr/>
          <p:nvPr/>
        </p:nvGrpSpPr>
        <p:grpSpPr>
          <a:xfrm>
            <a:off x="1799713" y="3416862"/>
            <a:ext cx="386226" cy="385416"/>
            <a:chOff x="1539787" y="3416862"/>
            <a:chExt cx="386226" cy="385416"/>
          </a:xfrm>
        </p:grpSpPr>
        <p:sp>
          <p:nvSpPr>
            <p:cNvPr id="4242" name="Google Shape;4242;p47"/>
            <p:cNvSpPr/>
            <p:nvPr/>
          </p:nvSpPr>
          <p:spPr>
            <a:xfrm>
              <a:off x="1624984" y="3416862"/>
              <a:ext cx="103548" cy="229364"/>
            </a:xfrm>
            <a:custGeom>
              <a:avLst/>
              <a:gdLst/>
              <a:ahLst/>
              <a:cxnLst/>
              <a:rect l="l" t="t" r="r" b="b"/>
              <a:pathLst>
                <a:path w="3097" h="6860" extrusionOk="0">
                  <a:moveTo>
                    <a:pt x="1548" y="1"/>
                  </a:moveTo>
                  <a:cubicBezTo>
                    <a:pt x="691" y="1"/>
                    <a:pt x="0" y="691"/>
                    <a:pt x="0" y="1548"/>
                  </a:cubicBezTo>
                  <a:lnTo>
                    <a:pt x="0" y="6669"/>
                  </a:lnTo>
                  <a:cubicBezTo>
                    <a:pt x="0" y="6764"/>
                    <a:pt x="96" y="6859"/>
                    <a:pt x="191" y="6859"/>
                  </a:cubicBezTo>
                  <a:cubicBezTo>
                    <a:pt x="286" y="6859"/>
                    <a:pt x="358" y="6764"/>
                    <a:pt x="358" y="6669"/>
                  </a:cubicBezTo>
                  <a:lnTo>
                    <a:pt x="358" y="1548"/>
                  </a:lnTo>
                  <a:cubicBezTo>
                    <a:pt x="358" y="906"/>
                    <a:pt x="905" y="358"/>
                    <a:pt x="1548" y="358"/>
                  </a:cubicBezTo>
                  <a:cubicBezTo>
                    <a:pt x="2215" y="358"/>
                    <a:pt x="2739" y="906"/>
                    <a:pt x="2739" y="1548"/>
                  </a:cubicBezTo>
                  <a:lnTo>
                    <a:pt x="2739" y="1930"/>
                  </a:lnTo>
                  <a:cubicBezTo>
                    <a:pt x="2739" y="2025"/>
                    <a:pt x="2834" y="2120"/>
                    <a:pt x="2930" y="2120"/>
                  </a:cubicBezTo>
                  <a:cubicBezTo>
                    <a:pt x="3025" y="2120"/>
                    <a:pt x="3096" y="2025"/>
                    <a:pt x="3096" y="1930"/>
                  </a:cubicBezTo>
                  <a:lnTo>
                    <a:pt x="3096" y="1548"/>
                  </a:lnTo>
                  <a:cubicBezTo>
                    <a:pt x="3096" y="691"/>
                    <a:pt x="2429" y="1"/>
                    <a:pt x="154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3" name="Google Shape;4243;p47"/>
            <p:cNvSpPr/>
            <p:nvPr/>
          </p:nvSpPr>
          <p:spPr>
            <a:xfrm>
              <a:off x="1798554" y="3546663"/>
              <a:ext cx="109132" cy="80445"/>
            </a:xfrm>
            <a:custGeom>
              <a:avLst/>
              <a:gdLst/>
              <a:ahLst/>
              <a:cxnLst/>
              <a:rect l="l" t="t" r="r" b="b"/>
              <a:pathLst>
                <a:path w="3264" h="2406" extrusionOk="0">
                  <a:moveTo>
                    <a:pt x="168" y="0"/>
                  </a:moveTo>
                  <a:cubicBezTo>
                    <a:pt x="96" y="0"/>
                    <a:pt x="1" y="72"/>
                    <a:pt x="1" y="167"/>
                  </a:cubicBezTo>
                  <a:cubicBezTo>
                    <a:pt x="1" y="262"/>
                    <a:pt x="96" y="358"/>
                    <a:pt x="168" y="358"/>
                  </a:cubicBezTo>
                  <a:lnTo>
                    <a:pt x="1811" y="358"/>
                  </a:lnTo>
                  <a:lnTo>
                    <a:pt x="1811" y="1262"/>
                  </a:lnTo>
                  <a:lnTo>
                    <a:pt x="1001" y="1262"/>
                  </a:lnTo>
                  <a:cubicBezTo>
                    <a:pt x="858" y="1262"/>
                    <a:pt x="715" y="1382"/>
                    <a:pt x="715" y="1572"/>
                  </a:cubicBezTo>
                  <a:lnTo>
                    <a:pt x="715" y="2215"/>
                  </a:lnTo>
                  <a:cubicBezTo>
                    <a:pt x="715" y="2310"/>
                    <a:pt x="811" y="2406"/>
                    <a:pt x="882" y="2406"/>
                  </a:cubicBezTo>
                  <a:cubicBezTo>
                    <a:pt x="977" y="2406"/>
                    <a:pt x="1073" y="2310"/>
                    <a:pt x="1073" y="2215"/>
                  </a:cubicBezTo>
                  <a:lnTo>
                    <a:pt x="1073" y="1596"/>
                  </a:lnTo>
                  <a:lnTo>
                    <a:pt x="2906" y="1596"/>
                  </a:lnTo>
                  <a:lnTo>
                    <a:pt x="2906" y="2215"/>
                  </a:lnTo>
                  <a:cubicBezTo>
                    <a:pt x="2906" y="2310"/>
                    <a:pt x="3002" y="2406"/>
                    <a:pt x="3097" y="2406"/>
                  </a:cubicBezTo>
                  <a:cubicBezTo>
                    <a:pt x="3192" y="2406"/>
                    <a:pt x="3263" y="2310"/>
                    <a:pt x="3263" y="2215"/>
                  </a:cubicBezTo>
                  <a:lnTo>
                    <a:pt x="3263" y="1572"/>
                  </a:lnTo>
                  <a:cubicBezTo>
                    <a:pt x="3263" y="1429"/>
                    <a:pt x="3144" y="1262"/>
                    <a:pt x="2978" y="1262"/>
                  </a:cubicBezTo>
                  <a:lnTo>
                    <a:pt x="2168" y="1262"/>
                  </a:lnTo>
                  <a:lnTo>
                    <a:pt x="2168" y="286"/>
                  </a:lnTo>
                  <a:cubicBezTo>
                    <a:pt x="2168" y="143"/>
                    <a:pt x="2049" y="0"/>
                    <a:pt x="18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4" name="Google Shape;4244;p47"/>
            <p:cNvSpPr/>
            <p:nvPr/>
          </p:nvSpPr>
          <p:spPr>
            <a:xfrm>
              <a:off x="1812898" y="3639817"/>
              <a:ext cx="36678" cy="65332"/>
            </a:xfrm>
            <a:custGeom>
              <a:avLst/>
              <a:gdLst/>
              <a:ahLst/>
              <a:cxnLst/>
              <a:rect l="l" t="t" r="r" b="b"/>
              <a:pathLst>
                <a:path w="1097" h="1954" extrusionOk="0">
                  <a:moveTo>
                    <a:pt x="1096" y="1549"/>
                  </a:moveTo>
                  <a:lnTo>
                    <a:pt x="1096" y="263"/>
                  </a:lnTo>
                  <a:lnTo>
                    <a:pt x="548" y="1"/>
                  </a:lnTo>
                  <a:lnTo>
                    <a:pt x="1" y="263"/>
                  </a:lnTo>
                  <a:lnTo>
                    <a:pt x="1" y="1549"/>
                  </a:lnTo>
                  <a:lnTo>
                    <a:pt x="524" y="1953"/>
                  </a:lnTo>
                  <a:close/>
                  <a:moveTo>
                    <a:pt x="1096" y="154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5" name="Google Shape;4245;p47"/>
            <p:cNvSpPr/>
            <p:nvPr/>
          </p:nvSpPr>
          <p:spPr>
            <a:xfrm>
              <a:off x="1885355" y="3640620"/>
              <a:ext cx="35876" cy="62925"/>
            </a:xfrm>
            <a:custGeom>
              <a:avLst/>
              <a:gdLst/>
              <a:ahLst/>
              <a:cxnLst/>
              <a:rect l="l" t="t" r="r" b="b"/>
              <a:pathLst>
                <a:path w="1073" h="1882" extrusionOk="0">
                  <a:moveTo>
                    <a:pt x="1" y="239"/>
                  </a:moveTo>
                  <a:lnTo>
                    <a:pt x="1" y="1525"/>
                  </a:lnTo>
                  <a:lnTo>
                    <a:pt x="548" y="1882"/>
                  </a:lnTo>
                  <a:lnTo>
                    <a:pt x="1072" y="1525"/>
                  </a:lnTo>
                  <a:lnTo>
                    <a:pt x="1072" y="239"/>
                  </a:lnTo>
                  <a:lnTo>
                    <a:pt x="596" y="0"/>
                  </a:lnTo>
                  <a:close/>
                  <a:moveTo>
                    <a:pt x="1" y="23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6" name="Google Shape;4246;p47"/>
            <p:cNvSpPr/>
            <p:nvPr/>
          </p:nvSpPr>
          <p:spPr>
            <a:xfrm>
              <a:off x="1883784" y="3620725"/>
              <a:ext cx="35842" cy="27885"/>
            </a:xfrm>
            <a:custGeom>
              <a:avLst/>
              <a:gdLst/>
              <a:ahLst/>
              <a:cxnLst/>
              <a:rect l="l" t="t" r="r" b="b"/>
              <a:pathLst>
                <a:path w="1072" h="834" extrusionOk="0">
                  <a:moveTo>
                    <a:pt x="48" y="834"/>
                  </a:moveTo>
                  <a:lnTo>
                    <a:pt x="1072" y="834"/>
                  </a:lnTo>
                  <a:lnTo>
                    <a:pt x="1072" y="119"/>
                  </a:lnTo>
                  <a:cubicBezTo>
                    <a:pt x="1072" y="71"/>
                    <a:pt x="1024" y="0"/>
                    <a:pt x="953" y="0"/>
                  </a:cubicBezTo>
                  <a:lnTo>
                    <a:pt x="119" y="0"/>
                  </a:lnTo>
                  <a:cubicBezTo>
                    <a:pt x="71" y="0"/>
                    <a:pt x="0" y="71"/>
                    <a:pt x="0" y="119"/>
                  </a:cubicBezTo>
                  <a:close/>
                  <a:moveTo>
                    <a:pt x="48" y="8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7" name="Google Shape;4247;p47"/>
            <p:cNvSpPr/>
            <p:nvPr/>
          </p:nvSpPr>
          <p:spPr>
            <a:xfrm>
              <a:off x="1812898" y="3620725"/>
              <a:ext cx="36678" cy="27885"/>
            </a:xfrm>
            <a:custGeom>
              <a:avLst/>
              <a:gdLst/>
              <a:ahLst/>
              <a:cxnLst/>
              <a:rect l="l" t="t" r="r" b="b"/>
              <a:pathLst>
                <a:path w="1097" h="834" extrusionOk="0">
                  <a:moveTo>
                    <a:pt x="1096" y="834"/>
                  </a:moveTo>
                  <a:lnTo>
                    <a:pt x="1096" y="119"/>
                  </a:lnTo>
                  <a:cubicBezTo>
                    <a:pt x="1096" y="71"/>
                    <a:pt x="1025" y="0"/>
                    <a:pt x="977" y="0"/>
                  </a:cubicBezTo>
                  <a:lnTo>
                    <a:pt x="120" y="0"/>
                  </a:lnTo>
                  <a:cubicBezTo>
                    <a:pt x="72" y="0"/>
                    <a:pt x="1" y="71"/>
                    <a:pt x="1" y="119"/>
                  </a:cubicBezTo>
                  <a:lnTo>
                    <a:pt x="1" y="834"/>
                  </a:lnTo>
                  <a:close/>
                  <a:moveTo>
                    <a:pt x="1096" y="8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8" name="Google Shape;4248;p47"/>
            <p:cNvSpPr/>
            <p:nvPr/>
          </p:nvSpPr>
          <p:spPr>
            <a:xfrm>
              <a:off x="1764314" y="3712274"/>
              <a:ext cx="146546" cy="87633"/>
            </a:xfrm>
            <a:custGeom>
              <a:avLst/>
              <a:gdLst/>
              <a:ahLst/>
              <a:cxnLst/>
              <a:rect l="l" t="t" r="r" b="b"/>
              <a:pathLst>
                <a:path w="4383" h="2621" extrusionOk="0">
                  <a:moveTo>
                    <a:pt x="2120" y="1"/>
                  </a:moveTo>
                  <a:lnTo>
                    <a:pt x="1" y="358"/>
                  </a:lnTo>
                  <a:lnTo>
                    <a:pt x="1" y="2620"/>
                  </a:lnTo>
                  <a:lnTo>
                    <a:pt x="4216" y="2620"/>
                  </a:lnTo>
                  <a:cubicBezTo>
                    <a:pt x="4287" y="2620"/>
                    <a:pt x="4383" y="2549"/>
                    <a:pt x="4383" y="2454"/>
                  </a:cubicBezTo>
                  <a:lnTo>
                    <a:pt x="4383" y="358"/>
                  </a:lnTo>
                  <a:close/>
                  <a:moveTo>
                    <a:pt x="212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49" name="Google Shape;4249;p47"/>
            <p:cNvSpPr/>
            <p:nvPr/>
          </p:nvSpPr>
          <p:spPr>
            <a:xfrm>
              <a:off x="1755554" y="3690774"/>
              <a:ext cx="155306" cy="33468"/>
            </a:xfrm>
            <a:custGeom>
              <a:avLst/>
              <a:gdLst/>
              <a:ahLst/>
              <a:cxnLst/>
              <a:rect l="l" t="t" r="r" b="b"/>
              <a:pathLst>
                <a:path w="4645" h="1001" extrusionOk="0">
                  <a:moveTo>
                    <a:pt x="4645" y="215"/>
                  </a:moveTo>
                  <a:lnTo>
                    <a:pt x="4645" y="1001"/>
                  </a:lnTo>
                  <a:lnTo>
                    <a:pt x="263" y="1001"/>
                  </a:lnTo>
                  <a:lnTo>
                    <a:pt x="1" y="477"/>
                  </a:lnTo>
                  <a:lnTo>
                    <a:pt x="263" y="1"/>
                  </a:lnTo>
                  <a:lnTo>
                    <a:pt x="4478" y="1"/>
                  </a:lnTo>
                  <a:cubicBezTo>
                    <a:pt x="4549" y="25"/>
                    <a:pt x="4645" y="120"/>
                    <a:pt x="4645" y="215"/>
                  </a:cubicBezTo>
                  <a:close/>
                  <a:moveTo>
                    <a:pt x="4645" y="2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0" name="Google Shape;4250;p47"/>
            <p:cNvSpPr/>
            <p:nvPr/>
          </p:nvSpPr>
          <p:spPr>
            <a:xfrm>
              <a:off x="1905283" y="3691577"/>
              <a:ext cx="20730" cy="34271"/>
            </a:xfrm>
            <a:custGeom>
              <a:avLst/>
              <a:gdLst/>
              <a:ahLst/>
              <a:cxnLst/>
              <a:rect l="l" t="t" r="r" b="b"/>
              <a:pathLst>
                <a:path w="620" h="1025" extrusionOk="0">
                  <a:moveTo>
                    <a:pt x="167" y="1025"/>
                  </a:moveTo>
                  <a:lnTo>
                    <a:pt x="619" y="1025"/>
                  </a:lnTo>
                  <a:lnTo>
                    <a:pt x="619" y="191"/>
                  </a:lnTo>
                  <a:cubicBezTo>
                    <a:pt x="619" y="96"/>
                    <a:pt x="524" y="1"/>
                    <a:pt x="429" y="1"/>
                  </a:cubicBezTo>
                  <a:lnTo>
                    <a:pt x="0" y="1"/>
                  </a:lnTo>
                  <a:cubicBezTo>
                    <a:pt x="71" y="1"/>
                    <a:pt x="167" y="96"/>
                    <a:pt x="167" y="191"/>
                  </a:cubicBezTo>
                  <a:close/>
                  <a:moveTo>
                    <a:pt x="167" y="10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1" name="Google Shape;4251;p47"/>
            <p:cNvSpPr/>
            <p:nvPr/>
          </p:nvSpPr>
          <p:spPr>
            <a:xfrm>
              <a:off x="1905283" y="3725816"/>
              <a:ext cx="20730" cy="75663"/>
            </a:xfrm>
            <a:custGeom>
              <a:avLst/>
              <a:gdLst/>
              <a:ahLst/>
              <a:cxnLst/>
              <a:rect l="l" t="t" r="r" b="b"/>
              <a:pathLst>
                <a:path w="620" h="2263" extrusionOk="0">
                  <a:moveTo>
                    <a:pt x="167" y="1"/>
                  </a:moveTo>
                  <a:lnTo>
                    <a:pt x="167" y="2072"/>
                  </a:lnTo>
                  <a:cubicBezTo>
                    <a:pt x="167" y="2168"/>
                    <a:pt x="71" y="2263"/>
                    <a:pt x="0" y="2263"/>
                  </a:cubicBezTo>
                  <a:lnTo>
                    <a:pt x="429" y="2263"/>
                  </a:lnTo>
                  <a:cubicBezTo>
                    <a:pt x="524" y="2263"/>
                    <a:pt x="619" y="2168"/>
                    <a:pt x="619" y="2072"/>
                  </a:cubicBezTo>
                  <a:lnTo>
                    <a:pt x="619" y="1"/>
                  </a:lnTo>
                  <a:close/>
                  <a:moveTo>
                    <a:pt x="167"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2" name="Google Shape;4252;p47"/>
            <p:cNvSpPr/>
            <p:nvPr/>
          </p:nvSpPr>
          <p:spPr>
            <a:xfrm>
              <a:off x="1779461" y="3538705"/>
              <a:ext cx="26313" cy="30292"/>
            </a:xfrm>
            <a:custGeom>
              <a:avLst/>
              <a:gdLst/>
              <a:ahLst/>
              <a:cxnLst/>
              <a:rect l="l" t="t" r="r" b="b"/>
              <a:pathLst>
                <a:path w="787" h="906" extrusionOk="0">
                  <a:moveTo>
                    <a:pt x="786" y="738"/>
                  </a:moveTo>
                  <a:lnTo>
                    <a:pt x="786" y="143"/>
                  </a:lnTo>
                  <a:cubicBezTo>
                    <a:pt x="786" y="48"/>
                    <a:pt x="715" y="0"/>
                    <a:pt x="620" y="0"/>
                  </a:cubicBezTo>
                  <a:lnTo>
                    <a:pt x="0" y="0"/>
                  </a:lnTo>
                  <a:lnTo>
                    <a:pt x="0" y="905"/>
                  </a:lnTo>
                  <a:lnTo>
                    <a:pt x="620" y="905"/>
                  </a:lnTo>
                  <a:cubicBezTo>
                    <a:pt x="715" y="881"/>
                    <a:pt x="786" y="834"/>
                    <a:pt x="786" y="738"/>
                  </a:cubicBezTo>
                  <a:close/>
                  <a:moveTo>
                    <a:pt x="786" y="73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3" name="Google Shape;4253;p47"/>
            <p:cNvSpPr/>
            <p:nvPr/>
          </p:nvSpPr>
          <p:spPr>
            <a:xfrm>
              <a:off x="1687076" y="3757681"/>
              <a:ext cx="92414" cy="43800"/>
            </a:xfrm>
            <a:custGeom>
              <a:avLst/>
              <a:gdLst/>
              <a:ahLst/>
              <a:cxnLst/>
              <a:rect l="l" t="t" r="r" b="b"/>
              <a:pathLst>
                <a:path w="2764" h="1310" extrusionOk="0">
                  <a:moveTo>
                    <a:pt x="2763" y="381"/>
                  </a:moveTo>
                  <a:lnTo>
                    <a:pt x="1525" y="0"/>
                  </a:lnTo>
                  <a:lnTo>
                    <a:pt x="572" y="381"/>
                  </a:lnTo>
                  <a:cubicBezTo>
                    <a:pt x="453" y="738"/>
                    <a:pt x="239" y="1024"/>
                    <a:pt x="1" y="1310"/>
                  </a:cubicBezTo>
                  <a:lnTo>
                    <a:pt x="2763" y="1310"/>
                  </a:lnTo>
                  <a:lnTo>
                    <a:pt x="2763" y="381"/>
                  </a:lnTo>
                  <a:close/>
                  <a:moveTo>
                    <a:pt x="2763" y="38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4" name="Google Shape;4254;p47"/>
            <p:cNvSpPr/>
            <p:nvPr/>
          </p:nvSpPr>
          <p:spPr>
            <a:xfrm>
              <a:off x="1667181" y="3596015"/>
              <a:ext cx="111506" cy="162461"/>
            </a:xfrm>
            <a:custGeom>
              <a:avLst/>
              <a:gdLst/>
              <a:ahLst/>
              <a:cxnLst/>
              <a:rect l="l" t="t" r="r" b="b"/>
              <a:pathLst>
                <a:path w="3335" h="4859" extrusionOk="0">
                  <a:moveTo>
                    <a:pt x="1" y="4859"/>
                  </a:moveTo>
                  <a:lnTo>
                    <a:pt x="3335" y="4287"/>
                  </a:lnTo>
                  <a:lnTo>
                    <a:pt x="3335" y="453"/>
                  </a:lnTo>
                  <a:lnTo>
                    <a:pt x="1668" y="1"/>
                  </a:lnTo>
                  <a:lnTo>
                    <a:pt x="1" y="453"/>
                  </a:lnTo>
                  <a:close/>
                  <a:moveTo>
                    <a:pt x="1" y="4859"/>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5" name="Google Shape;4255;p47"/>
            <p:cNvSpPr/>
            <p:nvPr/>
          </p:nvSpPr>
          <p:spPr>
            <a:xfrm>
              <a:off x="1667181" y="3481361"/>
              <a:ext cx="111506" cy="113880"/>
            </a:xfrm>
            <a:custGeom>
              <a:avLst/>
              <a:gdLst/>
              <a:ahLst/>
              <a:cxnLst/>
              <a:rect l="l" t="t" r="r" b="b"/>
              <a:pathLst>
                <a:path w="3335" h="3406" extrusionOk="0">
                  <a:moveTo>
                    <a:pt x="1" y="2954"/>
                  </a:moveTo>
                  <a:lnTo>
                    <a:pt x="1668" y="3406"/>
                  </a:lnTo>
                  <a:lnTo>
                    <a:pt x="3335" y="2954"/>
                  </a:lnTo>
                  <a:lnTo>
                    <a:pt x="3335" y="1668"/>
                  </a:lnTo>
                  <a:cubicBezTo>
                    <a:pt x="3335" y="739"/>
                    <a:pt x="2596" y="1"/>
                    <a:pt x="1668" y="1"/>
                  </a:cubicBezTo>
                  <a:cubicBezTo>
                    <a:pt x="739" y="1"/>
                    <a:pt x="1" y="739"/>
                    <a:pt x="1" y="1668"/>
                  </a:cubicBezTo>
                  <a:close/>
                  <a:moveTo>
                    <a:pt x="1" y="2954"/>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6" name="Google Shape;4256;p47"/>
            <p:cNvSpPr/>
            <p:nvPr/>
          </p:nvSpPr>
          <p:spPr>
            <a:xfrm>
              <a:off x="1667181" y="3580099"/>
              <a:ext cx="111506" cy="31095"/>
            </a:xfrm>
            <a:custGeom>
              <a:avLst/>
              <a:gdLst/>
              <a:ahLst/>
              <a:cxnLst/>
              <a:rect l="l" t="t" r="r" b="b"/>
              <a:pathLst>
                <a:path w="3335" h="930" extrusionOk="0">
                  <a:moveTo>
                    <a:pt x="1" y="1"/>
                  </a:moveTo>
                  <a:lnTo>
                    <a:pt x="3335" y="1"/>
                  </a:lnTo>
                  <a:lnTo>
                    <a:pt x="3335" y="929"/>
                  </a:lnTo>
                  <a:lnTo>
                    <a:pt x="1" y="929"/>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7" name="Google Shape;4257;p47"/>
            <p:cNvSpPr/>
            <p:nvPr/>
          </p:nvSpPr>
          <p:spPr>
            <a:xfrm>
              <a:off x="1710983" y="3481361"/>
              <a:ext cx="68508" cy="99569"/>
            </a:xfrm>
            <a:custGeom>
              <a:avLst/>
              <a:gdLst/>
              <a:ahLst/>
              <a:cxnLst/>
              <a:rect l="l" t="t" r="r" b="b"/>
              <a:pathLst>
                <a:path w="2049" h="2978" extrusionOk="0">
                  <a:moveTo>
                    <a:pt x="0" y="72"/>
                  </a:moveTo>
                  <a:cubicBezTo>
                    <a:pt x="739" y="239"/>
                    <a:pt x="1310" y="905"/>
                    <a:pt x="1310" y="1715"/>
                  </a:cubicBezTo>
                  <a:lnTo>
                    <a:pt x="1310" y="2977"/>
                  </a:lnTo>
                  <a:lnTo>
                    <a:pt x="2048" y="2977"/>
                  </a:lnTo>
                  <a:lnTo>
                    <a:pt x="2048" y="1715"/>
                  </a:lnTo>
                  <a:cubicBezTo>
                    <a:pt x="2048" y="786"/>
                    <a:pt x="1310" y="48"/>
                    <a:pt x="381" y="48"/>
                  </a:cubicBezTo>
                  <a:cubicBezTo>
                    <a:pt x="238" y="1"/>
                    <a:pt x="119" y="48"/>
                    <a:pt x="0" y="72"/>
                  </a:cubicBezTo>
                  <a:close/>
                  <a:moveTo>
                    <a:pt x="0" y="7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8" name="Google Shape;4258;p47"/>
            <p:cNvSpPr/>
            <p:nvPr/>
          </p:nvSpPr>
          <p:spPr>
            <a:xfrm>
              <a:off x="1754785" y="3580099"/>
              <a:ext cx="24708" cy="31095"/>
            </a:xfrm>
            <a:custGeom>
              <a:avLst/>
              <a:gdLst/>
              <a:ahLst/>
              <a:cxnLst/>
              <a:rect l="l" t="t" r="r" b="b"/>
              <a:pathLst>
                <a:path w="739" h="930" extrusionOk="0">
                  <a:moveTo>
                    <a:pt x="0" y="1"/>
                  </a:moveTo>
                  <a:lnTo>
                    <a:pt x="738" y="1"/>
                  </a:lnTo>
                  <a:lnTo>
                    <a:pt x="738" y="929"/>
                  </a:lnTo>
                  <a:lnTo>
                    <a:pt x="0" y="929"/>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59" name="Google Shape;4259;p47"/>
            <p:cNvSpPr/>
            <p:nvPr/>
          </p:nvSpPr>
          <p:spPr>
            <a:xfrm>
              <a:off x="1754785" y="3611162"/>
              <a:ext cx="24708" cy="128223"/>
            </a:xfrm>
            <a:custGeom>
              <a:avLst/>
              <a:gdLst/>
              <a:ahLst/>
              <a:cxnLst/>
              <a:rect l="l" t="t" r="r" b="b"/>
              <a:pathLst>
                <a:path w="739" h="3835" extrusionOk="0">
                  <a:moveTo>
                    <a:pt x="0" y="0"/>
                  </a:moveTo>
                  <a:lnTo>
                    <a:pt x="738" y="0"/>
                  </a:lnTo>
                  <a:lnTo>
                    <a:pt x="738" y="3834"/>
                  </a:lnTo>
                  <a:lnTo>
                    <a:pt x="0" y="3834"/>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0" name="Google Shape;4260;p47"/>
            <p:cNvSpPr/>
            <p:nvPr/>
          </p:nvSpPr>
          <p:spPr>
            <a:xfrm>
              <a:off x="1754785" y="3770420"/>
              <a:ext cx="24708" cy="30292"/>
            </a:xfrm>
            <a:custGeom>
              <a:avLst/>
              <a:gdLst/>
              <a:ahLst/>
              <a:cxnLst/>
              <a:rect l="l" t="t" r="r" b="b"/>
              <a:pathLst>
                <a:path w="739" h="906" extrusionOk="0">
                  <a:moveTo>
                    <a:pt x="0" y="0"/>
                  </a:moveTo>
                  <a:lnTo>
                    <a:pt x="738" y="0"/>
                  </a:lnTo>
                  <a:lnTo>
                    <a:pt x="738" y="905"/>
                  </a:lnTo>
                  <a:lnTo>
                    <a:pt x="0" y="905"/>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1" name="Google Shape;4261;p47"/>
            <p:cNvSpPr/>
            <p:nvPr/>
          </p:nvSpPr>
          <p:spPr>
            <a:xfrm>
              <a:off x="1706202" y="3739358"/>
              <a:ext cx="72487" cy="31095"/>
            </a:xfrm>
            <a:custGeom>
              <a:avLst/>
              <a:gdLst/>
              <a:ahLst/>
              <a:cxnLst/>
              <a:rect l="l" t="t" r="r" b="b"/>
              <a:pathLst>
                <a:path w="2168" h="930" extrusionOk="0">
                  <a:moveTo>
                    <a:pt x="0" y="929"/>
                  </a:moveTo>
                  <a:lnTo>
                    <a:pt x="2168" y="929"/>
                  </a:lnTo>
                  <a:lnTo>
                    <a:pt x="2168" y="0"/>
                  </a:lnTo>
                  <a:lnTo>
                    <a:pt x="143" y="0"/>
                  </a:lnTo>
                  <a:lnTo>
                    <a:pt x="143" y="24"/>
                  </a:lnTo>
                  <a:cubicBezTo>
                    <a:pt x="167" y="191"/>
                    <a:pt x="119" y="620"/>
                    <a:pt x="0" y="929"/>
                  </a:cubicBezTo>
                  <a:close/>
                  <a:moveTo>
                    <a:pt x="0" y="9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2" name="Google Shape;4262;p47"/>
            <p:cNvSpPr/>
            <p:nvPr/>
          </p:nvSpPr>
          <p:spPr>
            <a:xfrm>
              <a:off x="1754785" y="3739358"/>
              <a:ext cx="24708" cy="31095"/>
            </a:xfrm>
            <a:custGeom>
              <a:avLst/>
              <a:gdLst/>
              <a:ahLst/>
              <a:cxnLst/>
              <a:rect l="l" t="t" r="r" b="b"/>
              <a:pathLst>
                <a:path w="739" h="930" extrusionOk="0">
                  <a:moveTo>
                    <a:pt x="0" y="0"/>
                  </a:moveTo>
                  <a:lnTo>
                    <a:pt x="738" y="0"/>
                  </a:lnTo>
                  <a:lnTo>
                    <a:pt x="738" y="929"/>
                  </a:lnTo>
                  <a:lnTo>
                    <a:pt x="0" y="929"/>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3" name="Google Shape;4263;p47"/>
            <p:cNvSpPr/>
            <p:nvPr/>
          </p:nvSpPr>
          <p:spPr>
            <a:xfrm>
              <a:off x="1543766" y="3660514"/>
              <a:ext cx="175199" cy="141764"/>
            </a:xfrm>
            <a:custGeom>
              <a:avLst/>
              <a:gdLst/>
              <a:ahLst/>
              <a:cxnLst/>
              <a:rect l="l" t="t" r="r" b="b"/>
              <a:pathLst>
                <a:path w="5240" h="4240" extrusionOk="0">
                  <a:moveTo>
                    <a:pt x="4215" y="310"/>
                  </a:moveTo>
                  <a:lnTo>
                    <a:pt x="2477" y="1"/>
                  </a:lnTo>
                  <a:lnTo>
                    <a:pt x="1024" y="310"/>
                  </a:lnTo>
                  <a:cubicBezTo>
                    <a:pt x="524" y="691"/>
                    <a:pt x="191" y="1239"/>
                    <a:pt x="48" y="1882"/>
                  </a:cubicBezTo>
                  <a:cubicBezTo>
                    <a:pt x="24" y="2025"/>
                    <a:pt x="0" y="2215"/>
                    <a:pt x="0" y="2382"/>
                  </a:cubicBezTo>
                  <a:cubicBezTo>
                    <a:pt x="0" y="3025"/>
                    <a:pt x="238" y="3621"/>
                    <a:pt x="596" y="4049"/>
                  </a:cubicBezTo>
                  <a:cubicBezTo>
                    <a:pt x="739" y="4240"/>
                    <a:pt x="739" y="4216"/>
                    <a:pt x="977" y="4216"/>
                  </a:cubicBezTo>
                  <a:lnTo>
                    <a:pt x="4525" y="4216"/>
                  </a:lnTo>
                  <a:cubicBezTo>
                    <a:pt x="4763" y="3930"/>
                    <a:pt x="4977" y="3644"/>
                    <a:pt x="5097" y="3287"/>
                  </a:cubicBezTo>
                  <a:cubicBezTo>
                    <a:pt x="5168" y="3025"/>
                    <a:pt x="5239" y="2692"/>
                    <a:pt x="5239" y="2382"/>
                  </a:cubicBezTo>
                  <a:lnTo>
                    <a:pt x="5239" y="2358"/>
                  </a:lnTo>
                  <a:cubicBezTo>
                    <a:pt x="5239" y="2192"/>
                    <a:pt x="5216" y="2025"/>
                    <a:pt x="5168" y="1882"/>
                  </a:cubicBezTo>
                  <a:cubicBezTo>
                    <a:pt x="5049" y="1239"/>
                    <a:pt x="4739" y="691"/>
                    <a:pt x="4215" y="310"/>
                  </a:cubicBezTo>
                  <a:close/>
                  <a:moveTo>
                    <a:pt x="4215" y="3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4" name="Google Shape;4264;p47"/>
            <p:cNvSpPr/>
            <p:nvPr/>
          </p:nvSpPr>
          <p:spPr>
            <a:xfrm>
              <a:off x="1654442" y="3670880"/>
              <a:ext cx="63727" cy="130597"/>
            </a:xfrm>
            <a:custGeom>
              <a:avLst/>
              <a:gdLst/>
              <a:ahLst/>
              <a:cxnLst/>
              <a:rect l="l" t="t" r="r" b="b"/>
              <a:pathLst>
                <a:path w="1906" h="3906" extrusionOk="0">
                  <a:moveTo>
                    <a:pt x="548" y="0"/>
                  </a:moveTo>
                  <a:lnTo>
                    <a:pt x="0" y="0"/>
                  </a:lnTo>
                  <a:cubicBezTo>
                    <a:pt x="1239" y="953"/>
                    <a:pt x="1358" y="2763"/>
                    <a:pt x="262" y="3906"/>
                  </a:cubicBezTo>
                  <a:lnTo>
                    <a:pt x="1191" y="3906"/>
                  </a:lnTo>
                  <a:cubicBezTo>
                    <a:pt x="1429" y="3620"/>
                    <a:pt x="1620" y="3334"/>
                    <a:pt x="1739" y="2977"/>
                  </a:cubicBezTo>
                  <a:cubicBezTo>
                    <a:pt x="1834" y="2715"/>
                    <a:pt x="1906" y="2382"/>
                    <a:pt x="1906" y="2072"/>
                  </a:cubicBezTo>
                  <a:lnTo>
                    <a:pt x="1906" y="2048"/>
                  </a:lnTo>
                  <a:cubicBezTo>
                    <a:pt x="1906" y="1882"/>
                    <a:pt x="1858" y="1715"/>
                    <a:pt x="1834" y="1572"/>
                  </a:cubicBezTo>
                  <a:cubicBezTo>
                    <a:pt x="1715" y="953"/>
                    <a:pt x="1358" y="381"/>
                    <a:pt x="858" y="0"/>
                  </a:cubicBezTo>
                  <a:lnTo>
                    <a:pt x="548" y="0"/>
                  </a:lnTo>
                  <a:close/>
                  <a:moveTo>
                    <a:pt x="54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5" name="Google Shape;4265;p47"/>
            <p:cNvSpPr/>
            <p:nvPr/>
          </p:nvSpPr>
          <p:spPr>
            <a:xfrm>
              <a:off x="1577203" y="3639817"/>
              <a:ext cx="107527" cy="31095"/>
            </a:xfrm>
            <a:custGeom>
              <a:avLst/>
              <a:gdLst/>
              <a:ahLst/>
              <a:cxnLst/>
              <a:rect l="l" t="t" r="r" b="b"/>
              <a:pathLst>
                <a:path w="3216" h="930" extrusionOk="0">
                  <a:moveTo>
                    <a:pt x="3215" y="334"/>
                  </a:moveTo>
                  <a:cubicBezTo>
                    <a:pt x="3215" y="143"/>
                    <a:pt x="3073" y="1"/>
                    <a:pt x="2906" y="1"/>
                  </a:cubicBezTo>
                  <a:lnTo>
                    <a:pt x="334" y="1"/>
                  </a:lnTo>
                  <a:cubicBezTo>
                    <a:pt x="167" y="1"/>
                    <a:pt x="0" y="143"/>
                    <a:pt x="0" y="334"/>
                  </a:cubicBezTo>
                  <a:lnTo>
                    <a:pt x="0" y="929"/>
                  </a:lnTo>
                  <a:lnTo>
                    <a:pt x="3215" y="929"/>
                  </a:lnTo>
                  <a:lnTo>
                    <a:pt x="3215" y="334"/>
                  </a:lnTo>
                  <a:close/>
                  <a:moveTo>
                    <a:pt x="3215" y="3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6" name="Google Shape;4266;p47"/>
            <p:cNvSpPr/>
            <p:nvPr/>
          </p:nvSpPr>
          <p:spPr>
            <a:xfrm>
              <a:off x="1643307" y="3639817"/>
              <a:ext cx="41426" cy="31095"/>
            </a:xfrm>
            <a:custGeom>
              <a:avLst/>
              <a:gdLst/>
              <a:ahLst/>
              <a:cxnLst/>
              <a:rect l="l" t="t" r="r" b="b"/>
              <a:pathLst>
                <a:path w="1239" h="930" extrusionOk="0">
                  <a:moveTo>
                    <a:pt x="333" y="334"/>
                  </a:moveTo>
                  <a:lnTo>
                    <a:pt x="333" y="929"/>
                  </a:lnTo>
                  <a:lnTo>
                    <a:pt x="1238" y="929"/>
                  </a:lnTo>
                  <a:lnTo>
                    <a:pt x="1238" y="334"/>
                  </a:lnTo>
                  <a:cubicBezTo>
                    <a:pt x="1238" y="143"/>
                    <a:pt x="1096" y="1"/>
                    <a:pt x="929" y="1"/>
                  </a:cubicBezTo>
                  <a:lnTo>
                    <a:pt x="0" y="1"/>
                  </a:lnTo>
                  <a:cubicBezTo>
                    <a:pt x="167" y="1"/>
                    <a:pt x="333" y="143"/>
                    <a:pt x="333" y="334"/>
                  </a:cubicBezTo>
                  <a:close/>
                  <a:moveTo>
                    <a:pt x="333" y="3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7" name="Google Shape;4267;p47"/>
            <p:cNvSpPr/>
            <p:nvPr/>
          </p:nvSpPr>
          <p:spPr>
            <a:xfrm>
              <a:off x="1833595" y="3620725"/>
              <a:ext cx="15982" cy="27885"/>
            </a:xfrm>
            <a:custGeom>
              <a:avLst/>
              <a:gdLst/>
              <a:ahLst/>
              <a:cxnLst/>
              <a:rect l="l" t="t" r="r" b="b"/>
              <a:pathLst>
                <a:path w="478" h="834" extrusionOk="0">
                  <a:moveTo>
                    <a:pt x="120" y="667"/>
                  </a:moveTo>
                  <a:lnTo>
                    <a:pt x="120" y="834"/>
                  </a:lnTo>
                  <a:lnTo>
                    <a:pt x="477" y="834"/>
                  </a:lnTo>
                  <a:lnTo>
                    <a:pt x="477" y="119"/>
                  </a:lnTo>
                  <a:cubicBezTo>
                    <a:pt x="477" y="71"/>
                    <a:pt x="406" y="0"/>
                    <a:pt x="358" y="0"/>
                  </a:cubicBezTo>
                  <a:lnTo>
                    <a:pt x="1" y="0"/>
                  </a:lnTo>
                  <a:cubicBezTo>
                    <a:pt x="48" y="0"/>
                    <a:pt x="120" y="71"/>
                    <a:pt x="120" y="119"/>
                  </a:cubicBezTo>
                  <a:close/>
                  <a:moveTo>
                    <a:pt x="120" y="66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8" name="Google Shape;4268;p47"/>
            <p:cNvSpPr/>
            <p:nvPr/>
          </p:nvSpPr>
          <p:spPr>
            <a:xfrm>
              <a:off x="1837574" y="3648577"/>
              <a:ext cx="12003" cy="43031"/>
            </a:xfrm>
            <a:custGeom>
              <a:avLst/>
              <a:gdLst/>
              <a:ahLst/>
              <a:cxnLst/>
              <a:rect l="l" t="t" r="r" b="b"/>
              <a:pathLst>
                <a:path w="359" h="1287" extrusionOk="0">
                  <a:moveTo>
                    <a:pt x="1" y="1"/>
                  </a:moveTo>
                  <a:lnTo>
                    <a:pt x="358" y="1"/>
                  </a:lnTo>
                  <a:lnTo>
                    <a:pt x="358" y="1287"/>
                  </a:lnTo>
                  <a:lnTo>
                    <a:pt x="1" y="1287"/>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69" name="Google Shape;4269;p47"/>
            <p:cNvSpPr/>
            <p:nvPr/>
          </p:nvSpPr>
          <p:spPr>
            <a:xfrm>
              <a:off x="1907657" y="3648577"/>
              <a:ext cx="11970" cy="43031"/>
            </a:xfrm>
            <a:custGeom>
              <a:avLst/>
              <a:gdLst/>
              <a:ahLst/>
              <a:cxnLst/>
              <a:rect l="l" t="t" r="r" b="b"/>
              <a:pathLst>
                <a:path w="358" h="1287" extrusionOk="0">
                  <a:moveTo>
                    <a:pt x="0" y="1"/>
                  </a:moveTo>
                  <a:lnTo>
                    <a:pt x="358" y="1"/>
                  </a:lnTo>
                  <a:lnTo>
                    <a:pt x="358" y="1287"/>
                  </a:lnTo>
                  <a:lnTo>
                    <a:pt x="0" y="1287"/>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0" name="Google Shape;4270;p47"/>
            <p:cNvSpPr/>
            <p:nvPr/>
          </p:nvSpPr>
          <p:spPr>
            <a:xfrm>
              <a:off x="1903678" y="3620725"/>
              <a:ext cx="15948" cy="27885"/>
            </a:xfrm>
            <a:custGeom>
              <a:avLst/>
              <a:gdLst/>
              <a:ahLst/>
              <a:cxnLst/>
              <a:rect l="l" t="t" r="r" b="b"/>
              <a:pathLst>
                <a:path w="477" h="834" extrusionOk="0">
                  <a:moveTo>
                    <a:pt x="119" y="119"/>
                  </a:moveTo>
                  <a:lnTo>
                    <a:pt x="119" y="834"/>
                  </a:lnTo>
                  <a:lnTo>
                    <a:pt x="477" y="834"/>
                  </a:lnTo>
                  <a:lnTo>
                    <a:pt x="477" y="119"/>
                  </a:lnTo>
                  <a:cubicBezTo>
                    <a:pt x="477" y="71"/>
                    <a:pt x="429" y="0"/>
                    <a:pt x="358" y="0"/>
                  </a:cubicBezTo>
                  <a:lnTo>
                    <a:pt x="0" y="0"/>
                  </a:lnTo>
                  <a:cubicBezTo>
                    <a:pt x="72" y="48"/>
                    <a:pt x="119" y="71"/>
                    <a:pt x="119" y="119"/>
                  </a:cubicBezTo>
                  <a:close/>
                  <a:moveTo>
                    <a:pt x="119"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1" name="Google Shape;4271;p47"/>
            <p:cNvSpPr/>
            <p:nvPr/>
          </p:nvSpPr>
          <p:spPr>
            <a:xfrm>
              <a:off x="1802533" y="3691577"/>
              <a:ext cx="12003" cy="32666"/>
            </a:xfrm>
            <a:custGeom>
              <a:avLst/>
              <a:gdLst/>
              <a:ahLst/>
              <a:cxnLst/>
              <a:rect l="l" t="t" r="r" b="b"/>
              <a:pathLst>
                <a:path w="359" h="977" extrusionOk="0">
                  <a:moveTo>
                    <a:pt x="1" y="1"/>
                  </a:moveTo>
                  <a:lnTo>
                    <a:pt x="1" y="977"/>
                  </a:lnTo>
                  <a:lnTo>
                    <a:pt x="358" y="977"/>
                  </a:lnTo>
                  <a:lnTo>
                    <a:pt x="358"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2" name="Google Shape;4272;p47"/>
            <p:cNvSpPr/>
            <p:nvPr/>
          </p:nvSpPr>
          <p:spPr>
            <a:xfrm>
              <a:off x="1832024" y="3691577"/>
              <a:ext cx="11970" cy="32666"/>
            </a:xfrm>
            <a:custGeom>
              <a:avLst/>
              <a:gdLst/>
              <a:ahLst/>
              <a:cxnLst/>
              <a:rect l="l" t="t" r="r" b="b"/>
              <a:pathLst>
                <a:path w="358" h="977" extrusionOk="0">
                  <a:moveTo>
                    <a:pt x="0" y="1"/>
                  </a:moveTo>
                  <a:lnTo>
                    <a:pt x="0" y="977"/>
                  </a:lnTo>
                  <a:lnTo>
                    <a:pt x="357" y="977"/>
                  </a:lnTo>
                  <a:lnTo>
                    <a:pt x="357"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3" name="Google Shape;4273;p47"/>
            <p:cNvSpPr/>
            <p:nvPr/>
          </p:nvSpPr>
          <p:spPr>
            <a:xfrm>
              <a:off x="1860679" y="3691577"/>
              <a:ext cx="11970" cy="32666"/>
            </a:xfrm>
            <a:custGeom>
              <a:avLst/>
              <a:gdLst/>
              <a:ahLst/>
              <a:cxnLst/>
              <a:rect l="l" t="t" r="r" b="b"/>
              <a:pathLst>
                <a:path w="358" h="977" extrusionOk="0">
                  <a:moveTo>
                    <a:pt x="0" y="1"/>
                  </a:moveTo>
                  <a:lnTo>
                    <a:pt x="0" y="977"/>
                  </a:lnTo>
                  <a:lnTo>
                    <a:pt x="358" y="977"/>
                  </a:lnTo>
                  <a:lnTo>
                    <a:pt x="358"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4" name="Google Shape;4274;p47"/>
            <p:cNvSpPr/>
            <p:nvPr/>
          </p:nvSpPr>
          <p:spPr>
            <a:xfrm>
              <a:off x="1890939" y="3691577"/>
              <a:ext cx="11970" cy="32666"/>
            </a:xfrm>
            <a:custGeom>
              <a:avLst/>
              <a:gdLst/>
              <a:ahLst/>
              <a:cxnLst/>
              <a:rect l="l" t="t" r="r" b="b"/>
              <a:pathLst>
                <a:path w="358" h="977" extrusionOk="0">
                  <a:moveTo>
                    <a:pt x="0" y="1"/>
                  </a:moveTo>
                  <a:lnTo>
                    <a:pt x="0" y="977"/>
                  </a:lnTo>
                  <a:lnTo>
                    <a:pt x="358" y="977"/>
                  </a:lnTo>
                  <a:lnTo>
                    <a:pt x="358" y="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5" name="Google Shape;4275;p47"/>
            <p:cNvSpPr/>
            <p:nvPr/>
          </p:nvSpPr>
          <p:spPr>
            <a:xfrm>
              <a:off x="1539787" y="3716253"/>
              <a:ext cx="183959" cy="11970"/>
            </a:xfrm>
            <a:custGeom>
              <a:avLst/>
              <a:gdLst/>
              <a:ahLst/>
              <a:cxnLst/>
              <a:rect l="l" t="t" r="r" b="b"/>
              <a:pathLst>
                <a:path w="5502" h="358" extrusionOk="0">
                  <a:moveTo>
                    <a:pt x="167" y="1"/>
                  </a:moveTo>
                  <a:cubicBezTo>
                    <a:pt x="95" y="1"/>
                    <a:pt x="0" y="96"/>
                    <a:pt x="0" y="191"/>
                  </a:cubicBezTo>
                  <a:cubicBezTo>
                    <a:pt x="0" y="287"/>
                    <a:pt x="72" y="358"/>
                    <a:pt x="167" y="358"/>
                  </a:cubicBezTo>
                  <a:lnTo>
                    <a:pt x="5335" y="358"/>
                  </a:lnTo>
                  <a:cubicBezTo>
                    <a:pt x="5406" y="358"/>
                    <a:pt x="5478" y="310"/>
                    <a:pt x="5501" y="191"/>
                  </a:cubicBezTo>
                  <a:cubicBezTo>
                    <a:pt x="5501" y="96"/>
                    <a:pt x="5406" y="1"/>
                    <a:pt x="533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276" name="Google Shape;4276;p47"/>
          <p:cNvGrpSpPr/>
          <p:nvPr/>
        </p:nvGrpSpPr>
        <p:grpSpPr>
          <a:xfrm>
            <a:off x="2528534" y="3415257"/>
            <a:ext cx="394182" cy="390201"/>
            <a:chOff x="2344808" y="3415257"/>
            <a:chExt cx="394182" cy="390201"/>
          </a:xfrm>
        </p:grpSpPr>
        <p:sp>
          <p:nvSpPr>
            <p:cNvPr id="4277" name="Google Shape;4277;p47"/>
            <p:cNvSpPr/>
            <p:nvPr/>
          </p:nvSpPr>
          <p:spPr>
            <a:xfrm>
              <a:off x="2344808" y="3571339"/>
              <a:ext cx="227759" cy="144138"/>
            </a:xfrm>
            <a:custGeom>
              <a:avLst/>
              <a:gdLst/>
              <a:ahLst/>
              <a:cxnLst/>
              <a:rect l="l" t="t" r="r" b="b"/>
              <a:pathLst>
                <a:path w="6812" h="4311" extrusionOk="0">
                  <a:moveTo>
                    <a:pt x="2882" y="1"/>
                  </a:moveTo>
                  <a:lnTo>
                    <a:pt x="739" y="2501"/>
                  </a:lnTo>
                  <a:cubicBezTo>
                    <a:pt x="1" y="3358"/>
                    <a:pt x="239" y="4311"/>
                    <a:pt x="1287" y="4311"/>
                  </a:cubicBezTo>
                  <a:lnTo>
                    <a:pt x="5002" y="4311"/>
                  </a:lnTo>
                  <a:cubicBezTo>
                    <a:pt x="5811" y="4097"/>
                    <a:pt x="6812" y="1287"/>
                    <a:pt x="5907" y="334"/>
                  </a:cubicBezTo>
                  <a:lnTo>
                    <a:pt x="5597" y="1"/>
                  </a:lnTo>
                  <a:close/>
                  <a:moveTo>
                    <a:pt x="2882"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8" name="Google Shape;4278;p47"/>
            <p:cNvSpPr/>
            <p:nvPr/>
          </p:nvSpPr>
          <p:spPr>
            <a:xfrm>
              <a:off x="2450702" y="3607986"/>
              <a:ext cx="29523" cy="30259"/>
            </a:xfrm>
            <a:custGeom>
              <a:avLst/>
              <a:gdLst/>
              <a:ahLst/>
              <a:cxnLst/>
              <a:rect l="l" t="t" r="r" b="b"/>
              <a:pathLst>
                <a:path w="883" h="905" extrusionOk="0">
                  <a:moveTo>
                    <a:pt x="430" y="0"/>
                  </a:moveTo>
                  <a:cubicBezTo>
                    <a:pt x="191" y="0"/>
                    <a:pt x="1" y="214"/>
                    <a:pt x="1" y="452"/>
                  </a:cubicBezTo>
                  <a:cubicBezTo>
                    <a:pt x="1" y="691"/>
                    <a:pt x="191" y="905"/>
                    <a:pt x="430" y="905"/>
                  </a:cubicBezTo>
                  <a:cubicBezTo>
                    <a:pt x="668" y="905"/>
                    <a:pt x="882" y="691"/>
                    <a:pt x="882" y="452"/>
                  </a:cubicBezTo>
                  <a:cubicBezTo>
                    <a:pt x="882" y="214"/>
                    <a:pt x="668" y="0"/>
                    <a:pt x="430" y="0"/>
                  </a:cubicBezTo>
                  <a:close/>
                  <a:moveTo>
                    <a:pt x="43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79" name="Google Shape;4279;p47"/>
            <p:cNvSpPr/>
            <p:nvPr/>
          </p:nvSpPr>
          <p:spPr>
            <a:xfrm>
              <a:off x="2396568" y="3652556"/>
              <a:ext cx="35876" cy="35876"/>
            </a:xfrm>
            <a:custGeom>
              <a:avLst/>
              <a:gdLst/>
              <a:ahLst/>
              <a:cxnLst/>
              <a:rect l="l" t="t" r="r" b="b"/>
              <a:pathLst>
                <a:path w="1073" h="1073" extrusionOk="0">
                  <a:moveTo>
                    <a:pt x="1072" y="548"/>
                  </a:moveTo>
                  <a:cubicBezTo>
                    <a:pt x="1072" y="239"/>
                    <a:pt x="834" y="1"/>
                    <a:pt x="548" y="1"/>
                  </a:cubicBezTo>
                  <a:cubicBezTo>
                    <a:pt x="239" y="1"/>
                    <a:pt x="1" y="239"/>
                    <a:pt x="1" y="548"/>
                  </a:cubicBezTo>
                  <a:cubicBezTo>
                    <a:pt x="1" y="834"/>
                    <a:pt x="239" y="1072"/>
                    <a:pt x="548" y="1072"/>
                  </a:cubicBezTo>
                  <a:cubicBezTo>
                    <a:pt x="834" y="1072"/>
                    <a:pt x="1072" y="834"/>
                    <a:pt x="1072" y="548"/>
                  </a:cubicBezTo>
                  <a:close/>
                  <a:moveTo>
                    <a:pt x="1072" y="5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0" name="Google Shape;4280;p47"/>
            <p:cNvSpPr/>
            <p:nvPr/>
          </p:nvSpPr>
          <p:spPr>
            <a:xfrm>
              <a:off x="2441173" y="3443143"/>
              <a:ext cx="90809" cy="137786"/>
            </a:xfrm>
            <a:custGeom>
              <a:avLst/>
              <a:gdLst/>
              <a:ahLst/>
              <a:cxnLst/>
              <a:rect l="l" t="t" r="r" b="b"/>
              <a:pathLst>
                <a:path w="2716" h="4121" extrusionOk="0">
                  <a:moveTo>
                    <a:pt x="0" y="3835"/>
                  </a:moveTo>
                  <a:cubicBezTo>
                    <a:pt x="691" y="4120"/>
                    <a:pt x="2024" y="4120"/>
                    <a:pt x="2715" y="3835"/>
                  </a:cubicBezTo>
                  <a:lnTo>
                    <a:pt x="2572" y="3644"/>
                  </a:lnTo>
                  <a:cubicBezTo>
                    <a:pt x="2358" y="3382"/>
                    <a:pt x="2310" y="3263"/>
                    <a:pt x="2310" y="2977"/>
                  </a:cubicBezTo>
                  <a:lnTo>
                    <a:pt x="2310" y="0"/>
                  </a:lnTo>
                  <a:lnTo>
                    <a:pt x="453" y="0"/>
                  </a:lnTo>
                  <a:lnTo>
                    <a:pt x="453" y="2882"/>
                  </a:lnTo>
                  <a:cubicBezTo>
                    <a:pt x="453" y="3215"/>
                    <a:pt x="357" y="3382"/>
                    <a:pt x="191" y="3644"/>
                  </a:cubicBezTo>
                  <a:close/>
                  <a:moveTo>
                    <a:pt x="0" y="383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1" name="Google Shape;4281;p47"/>
            <p:cNvSpPr/>
            <p:nvPr/>
          </p:nvSpPr>
          <p:spPr>
            <a:xfrm>
              <a:off x="2587692" y="3460664"/>
              <a:ext cx="61320" cy="63727"/>
            </a:xfrm>
            <a:custGeom>
              <a:avLst/>
              <a:gdLst/>
              <a:ahLst/>
              <a:cxnLst/>
              <a:rect l="l" t="t" r="r" b="b"/>
              <a:pathLst>
                <a:path w="1834" h="1906" extrusionOk="0">
                  <a:moveTo>
                    <a:pt x="0" y="1548"/>
                  </a:moveTo>
                  <a:lnTo>
                    <a:pt x="1000" y="1906"/>
                  </a:lnTo>
                  <a:lnTo>
                    <a:pt x="1834" y="1548"/>
                  </a:lnTo>
                  <a:lnTo>
                    <a:pt x="1834" y="334"/>
                  </a:lnTo>
                  <a:lnTo>
                    <a:pt x="929" y="0"/>
                  </a:lnTo>
                  <a:lnTo>
                    <a:pt x="0" y="334"/>
                  </a:lnTo>
                  <a:lnTo>
                    <a:pt x="0" y="1548"/>
                  </a:lnTo>
                  <a:close/>
                  <a:moveTo>
                    <a:pt x="0" y="15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2" name="Google Shape;4282;p47"/>
            <p:cNvSpPr/>
            <p:nvPr/>
          </p:nvSpPr>
          <p:spPr>
            <a:xfrm>
              <a:off x="2570940" y="3443946"/>
              <a:ext cx="94019" cy="27885"/>
            </a:xfrm>
            <a:custGeom>
              <a:avLst/>
              <a:gdLst/>
              <a:ahLst/>
              <a:cxnLst/>
              <a:rect l="l" t="t" r="r" b="b"/>
              <a:pathLst>
                <a:path w="2812" h="834" extrusionOk="0">
                  <a:moveTo>
                    <a:pt x="501" y="834"/>
                  </a:moveTo>
                  <a:lnTo>
                    <a:pt x="2406" y="834"/>
                  </a:lnTo>
                  <a:cubicBezTo>
                    <a:pt x="2621" y="834"/>
                    <a:pt x="2811" y="643"/>
                    <a:pt x="2811" y="405"/>
                  </a:cubicBezTo>
                  <a:cubicBezTo>
                    <a:pt x="2811" y="215"/>
                    <a:pt x="2644" y="0"/>
                    <a:pt x="2406" y="0"/>
                  </a:cubicBezTo>
                  <a:lnTo>
                    <a:pt x="406" y="0"/>
                  </a:lnTo>
                  <a:cubicBezTo>
                    <a:pt x="191" y="0"/>
                    <a:pt x="1" y="167"/>
                    <a:pt x="1" y="405"/>
                  </a:cubicBezTo>
                  <a:cubicBezTo>
                    <a:pt x="1" y="619"/>
                    <a:pt x="168" y="834"/>
                    <a:pt x="406" y="834"/>
                  </a:cubicBezTo>
                  <a:close/>
                  <a:moveTo>
                    <a:pt x="501" y="8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3" name="Google Shape;4283;p47"/>
            <p:cNvSpPr/>
            <p:nvPr/>
          </p:nvSpPr>
          <p:spPr>
            <a:xfrm>
              <a:off x="2439568" y="3415257"/>
              <a:ext cx="94788" cy="27918"/>
            </a:xfrm>
            <a:custGeom>
              <a:avLst/>
              <a:gdLst/>
              <a:ahLst/>
              <a:cxnLst/>
              <a:rect l="l" t="t" r="r" b="b"/>
              <a:pathLst>
                <a:path w="2835" h="835" extrusionOk="0">
                  <a:moveTo>
                    <a:pt x="2406" y="834"/>
                  </a:moveTo>
                  <a:cubicBezTo>
                    <a:pt x="2620" y="834"/>
                    <a:pt x="2834" y="644"/>
                    <a:pt x="2834" y="406"/>
                  </a:cubicBezTo>
                  <a:cubicBezTo>
                    <a:pt x="2834" y="191"/>
                    <a:pt x="2644" y="1"/>
                    <a:pt x="2406" y="1"/>
                  </a:cubicBezTo>
                  <a:lnTo>
                    <a:pt x="405" y="1"/>
                  </a:lnTo>
                  <a:cubicBezTo>
                    <a:pt x="215" y="1"/>
                    <a:pt x="1" y="168"/>
                    <a:pt x="1" y="406"/>
                  </a:cubicBezTo>
                  <a:cubicBezTo>
                    <a:pt x="1" y="644"/>
                    <a:pt x="167" y="834"/>
                    <a:pt x="405" y="834"/>
                  </a:cubicBezTo>
                  <a:close/>
                  <a:moveTo>
                    <a:pt x="2406" y="8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4" name="Google Shape;4284;p47"/>
            <p:cNvSpPr/>
            <p:nvPr/>
          </p:nvSpPr>
          <p:spPr>
            <a:xfrm>
              <a:off x="2530348" y="3512424"/>
              <a:ext cx="176804" cy="218999"/>
            </a:xfrm>
            <a:custGeom>
              <a:avLst/>
              <a:gdLst/>
              <a:ahLst/>
              <a:cxnLst/>
              <a:rect l="l" t="t" r="r" b="b"/>
              <a:pathLst>
                <a:path w="5288" h="6550" extrusionOk="0">
                  <a:moveTo>
                    <a:pt x="3930" y="5740"/>
                  </a:moveTo>
                  <a:cubicBezTo>
                    <a:pt x="4763" y="5311"/>
                    <a:pt x="5287" y="4406"/>
                    <a:pt x="5287" y="3430"/>
                  </a:cubicBezTo>
                  <a:cubicBezTo>
                    <a:pt x="5287" y="2382"/>
                    <a:pt x="4692" y="1501"/>
                    <a:pt x="3835" y="1048"/>
                  </a:cubicBezTo>
                  <a:cubicBezTo>
                    <a:pt x="3477" y="858"/>
                    <a:pt x="3573" y="834"/>
                    <a:pt x="3573" y="381"/>
                  </a:cubicBezTo>
                  <a:lnTo>
                    <a:pt x="3573" y="0"/>
                  </a:lnTo>
                  <a:lnTo>
                    <a:pt x="1715" y="0"/>
                  </a:lnTo>
                  <a:lnTo>
                    <a:pt x="1715" y="381"/>
                  </a:lnTo>
                  <a:cubicBezTo>
                    <a:pt x="1715" y="834"/>
                    <a:pt x="1810" y="858"/>
                    <a:pt x="1453" y="1048"/>
                  </a:cubicBezTo>
                  <a:cubicBezTo>
                    <a:pt x="1001" y="1286"/>
                    <a:pt x="620" y="1643"/>
                    <a:pt x="358" y="2096"/>
                  </a:cubicBezTo>
                  <a:cubicBezTo>
                    <a:pt x="119" y="2477"/>
                    <a:pt x="0" y="2929"/>
                    <a:pt x="0" y="3382"/>
                  </a:cubicBezTo>
                  <a:cubicBezTo>
                    <a:pt x="0" y="3549"/>
                    <a:pt x="0" y="3668"/>
                    <a:pt x="24" y="3811"/>
                  </a:cubicBezTo>
                  <a:cubicBezTo>
                    <a:pt x="215" y="5144"/>
                    <a:pt x="1405" y="6549"/>
                    <a:pt x="3930" y="5740"/>
                  </a:cubicBezTo>
                  <a:close/>
                  <a:moveTo>
                    <a:pt x="2406" y="1429"/>
                  </a:moveTo>
                  <a:cubicBezTo>
                    <a:pt x="2644" y="1429"/>
                    <a:pt x="2858" y="1643"/>
                    <a:pt x="2858" y="1882"/>
                  </a:cubicBezTo>
                  <a:cubicBezTo>
                    <a:pt x="2858" y="2120"/>
                    <a:pt x="2644" y="2334"/>
                    <a:pt x="2406" y="2334"/>
                  </a:cubicBezTo>
                  <a:cubicBezTo>
                    <a:pt x="2168" y="2334"/>
                    <a:pt x="1953" y="2120"/>
                    <a:pt x="1953" y="1882"/>
                  </a:cubicBezTo>
                  <a:cubicBezTo>
                    <a:pt x="1953" y="1643"/>
                    <a:pt x="2168" y="1429"/>
                    <a:pt x="2406" y="1429"/>
                  </a:cubicBezTo>
                  <a:close/>
                  <a:moveTo>
                    <a:pt x="2406" y="142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5" name="Google Shape;4285;p47"/>
            <p:cNvSpPr/>
            <p:nvPr/>
          </p:nvSpPr>
          <p:spPr>
            <a:xfrm>
              <a:off x="2595650" y="3560205"/>
              <a:ext cx="30292" cy="30292"/>
            </a:xfrm>
            <a:custGeom>
              <a:avLst/>
              <a:gdLst/>
              <a:ahLst/>
              <a:cxnLst/>
              <a:rect l="l" t="t" r="r" b="b"/>
              <a:pathLst>
                <a:path w="906" h="906" extrusionOk="0">
                  <a:moveTo>
                    <a:pt x="453" y="905"/>
                  </a:moveTo>
                  <a:cubicBezTo>
                    <a:pt x="691" y="905"/>
                    <a:pt x="905" y="691"/>
                    <a:pt x="905" y="453"/>
                  </a:cubicBezTo>
                  <a:cubicBezTo>
                    <a:pt x="905" y="214"/>
                    <a:pt x="691" y="0"/>
                    <a:pt x="453" y="0"/>
                  </a:cubicBezTo>
                  <a:cubicBezTo>
                    <a:pt x="215" y="0"/>
                    <a:pt x="0" y="214"/>
                    <a:pt x="0" y="453"/>
                  </a:cubicBezTo>
                  <a:cubicBezTo>
                    <a:pt x="0" y="691"/>
                    <a:pt x="215" y="905"/>
                    <a:pt x="453" y="905"/>
                  </a:cubicBezTo>
                  <a:close/>
                  <a:moveTo>
                    <a:pt x="453" y="90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6" name="Google Shape;4286;p47"/>
            <p:cNvSpPr/>
            <p:nvPr/>
          </p:nvSpPr>
          <p:spPr>
            <a:xfrm>
              <a:off x="2631461" y="3443946"/>
              <a:ext cx="35073" cy="27885"/>
            </a:xfrm>
            <a:custGeom>
              <a:avLst/>
              <a:gdLst/>
              <a:ahLst/>
              <a:cxnLst/>
              <a:rect l="l" t="t" r="r" b="b"/>
              <a:pathLst>
                <a:path w="1049" h="834" extrusionOk="0">
                  <a:moveTo>
                    <a:pt x="620" y="834"/>
                  </a:moveTo>
                  <a:cubicBezTo>
                    <a:pt x="834" y="834"/>
                    <a:pt x="1049" y="643"/>
                    <a:pt x="1049" y="405"/>
                  </a:cubicBezTo>
                  <a:cubicBezTo>
                    <a:pt x="1049" y="215"/>
                    <a:pt x="858" y="0"/>
                    <a:pt x="620" y="0"/>
                  </a:cubicBezTo>
                  <a:lnTo>
                    <a:pt x="1" y="0"/>
                  </a:lnTo>
                  <a:cubicBezTo>
                    <a:pt x="215" y="0"/>
                    <a:pt x="406" y="167"/>
                    <a:pt x="406" y="405"/>
                  </a:cubicBezTo>
                  <a:cubicBezTo>
                    <a:pt x="406" y="524"/>
                    <a:pt x="358" y="643"/>
                    <a:pt x="263" y="715"/>
                  </a:cubicBezTo>
                  <a:cubicBezTo>
                    <a:pt x="215" y="762"/>
                    <a:pt x="120" y="810"/>
                    <a:pt x="1" y="810"/>
                  </a:cubicBezTo>
                  <a:close/>
                  <a:moveTo>
                    <a:pt x="620" y="8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7" name="Google Shape;4287;p47"/>
            <p:cNvSpPr/>
            <p:nvPr/>
          </p:nvSpPr>
          <p:spPr>
            <a:xfrm>
              <a:off x="2625910" y="3512424"/>
              <a:ext cx="81247" cy="191917"/>
            </a:xfrm>
            <a:custGeom>
              <a:avLst/>
              <a:gdLst/>
              <a:ahLst/>
              <a:cxnLst/>
              <a:rect l="l" t="t" r="r" b="b"/>
              <a:pathLst>
                <a:path w="2430" h="5740" extrusionOk="0">
                  <a:moveTo>
                    <a:pt x="715" y="0"/>
                  </a:moveTo>
                  <a:lnTo>
                    <a:pt x="72" y="0"/>
                  </a:lnTo>
                  <a:lnTo>
                    <a:pt x="72" y="500"/>
                  </a:lnTo>
                  <a:cubicBezTo>
                    <a:pt x="72" y="953"/>
                    <a:pt x="0" y="977"/>
                    <a:pt x="334" y="1167"/>
                  </a:cubicBezTo>
                  <a:cubicBezTo>
                    <a:pt x="1215" y="1596"/>
                    <a:pt x="1810" y="2382"/>
                    <a:pt x="1810" y="3430"/>
                  </a:cubicBezTo>
                  <a:cubicBezTo>
                    <a:pt x="1810" y="4144"/>
                    <a:pt x="1500" y="4787"/>
                    <a:pt x="1048" y="5263"/>
                  </a:cubicBezTo>
                  <a:lnTo>
                    <a:pt x="1048" y="5740"/>
                  </a:lnTo>
                  <a:cubicBezTo>
                    <a:pt x="1881" y="5311"/>
                    <a:pt x="2429" y="4406"/>
                    <a:pt x="2429" y="3430"/>
                  </a:cubicBezTo>
                  <a:cubicBezTo>
                    <a:pt x="2429" y="2382"/>
                    <a:pt x="1834" y="1501"/>
                    <a:pt x="977" y="1048"/>
                  </a:cubicBezTo>
                  <a:cubicBezTo>
                    <a:pt x="619" y="858"/>
                    <a:pt x="715" y="834"/>
                    <a:pt x="715" y="381"/>
                  </a:cubicBezTo>
                  <a:close/>
                  <a:moveTo>
                    <a:pt x="715"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8" name="Google Shape;4288;p47"/>
            <p:cNvSpPr/>
            <p:nvPr/>
          </p:nvSpPr>
          <p:spPr>
            <a:xfrm>
              <a:off x="2456286" y="3443143"/>
              <a:ext cx="75697" cy="133807"/>
            </a:xfrm>
            <a:custGeom>
              <a:avLst/>
              <a:gdLst/>
              <a:ahLst/>
              <a:cxnLst/>
              <a:rect l="l" t="t" r="r" b="b"/>
              <a:pathLst>
                <a:path w="2264" h="4002" extrusionOk="0">
                  <a:moveTo>
                    <a:pt x="1215" y="1096"/>
                  </a:moveTo>
                  <a:lnTo>
                    <a:pt x="1215" y="3406"/>
                  </a:lnTo>
                  <a:cubicBezTo>
                    <a:pt x="1215" y="3596"/>
                    <a:pt x="1263" y="3715"/>
                    <a:pt x="1310" y="3835"/>
                  </a:cubicBezTo>
                  <a:cubicBezTo>
                    <a:pt x="1334" y="3882"/>
                    <a:pt x="1382" y="3954"/>
                    <a:pt x="1430" y="4001"/>
                  </a:cubicBezTo>
                  <a:cubicBezTo>
                    <a:pt x="1763" y="3977"/>
                    <a:pt x="2025" y="3930"/>
                    <a:pt x="2263" y="3835"/>
                  </a:cubicBezTo>
                  <a:lnTo>
                    <a:pt x="2120" y="3644"/>
                  </a:lnTo>
                  <a:cubicBezTo>
                    <a:pt x="1906" y="3382"/>
                    <a:pt x="1858" y="3263"/>
                    <a:pt x="1858" y="2977"/>
                  </a:cubicBezTo>
                  <a:lnTo>
                    <a:pt x="1858" y="0"/>
                  </a:lnTo>
                  <a:lnTo>
                    <a:pt x="1" y="0"/>
                  </a:lnTo>
                  <a:lnTo>
                    <a:pt x="1" y="477"/>
                  </a:lnTo>
                  <a:lnTo>
                    <a:pt x="929" y="477"/>
                  </a:lnTo>
                  <a:cubicBezTo>
                    <a:pt x="1310" y="477"/>
                    <a:pt x="1215" y="667"/>
                    <a:pt x="1215" y="1096"/>
                  </a:cubicBezTo>
                  <a:close/>
                  <a:moveTo>
                    <a:pt x="1215" y="109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89" name="Google Shape;4289;p47"/>
            <p:cNvSpPr/>
            <p:nvPr/>
          </p:nvSpPr>
          <p:spPr>
            <a:xfrm>
              <a:off x="2479391" y="3572142"/>
              <a:ext cx="62122" cy="143336"/>
            </a:xfrm>
            <a:custGeom>
              <a:avLst/>
              <a:gdLst/>
              <a:ahLst/>
              <a:cxnLst/>
              <a:rect l="l" t="t" r="r" b="b"/>
              <a:pathLst>
                <a:path w="1858" h="4287" extrusionOk="0">
                  <a:moveTo>
                    <a:pt x="1215" y="1024"/>
                  </a:moveTo>
                  <a:cubicBezTo>
                    <a:pt x="215" y="1977"/>
                    <a:pt x="0" y="2882"/>
                    <a:pt x="96" y="4287"/>
                  </a:cubicBezTo>
                  <a:lnTo>
                    <a:pt x="953" y="4287"/>
                  </a:lnTo>
                  <a:cubicBezTo>
                    <a:pt x="762" y="3668"/>
                    <a:pt x="858" y="2977"/>
                    <a:pt x="1239" y="2406"/>
                  </a:cubicBezTo>
                  <a:cubicBezTo>
                    <a:pt x="1334" y="2287"/>
                    <a:pt x="1429" y="2144"/>
                    <a:pt x="1548" y="2048"/>
                  </a:cubicBezTo>
                  <a:cubicBezTo>
                    <a:pt x="1501" y="1906"/>
                    <a:pt x="1501" y="1786"/>
                    <a:pt x="1501" y="1644"/>
                  </a:cubicBezTo>
                  <a:cubicBezTo>
                    <a:pt x="1501" y="1167"/>
                    <a:pt x="1620" y="715"/>
                    <a:pt x="1858" y="334"/>
                  </a:cubicBezTo>
                  <a:lnTo>
                    <a:pt x="1572" y="0"/>
                  </a:lnTo>
                  <a:cubicBezTo>
                    <a:pt x="1358" y="96"/>
                    <a:pt x="1072" y="143"/>
                    <a:pt x="739" y="191"/>
                  </a:cubicBezTo>
                  <a:close/>
                  <a:moveTo>
                    <a:pt x="1215" y="102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0" name="Google Shape;4290;p47"/>
            <p:cNvSpPr/>
            <p:nvPr/>
          </p:nvSpPr>
          <p:spPr>
            <a:xfrm>
              <a:off x="2502462" y="3415257"/>
              <a:ext cx="31897" cy="27918"/>
            </a:xfrm>
            <a:custGeom>
              <a:avLst/>
              <a:gdLst/>
              <a:ahLst/>
              <a:cxnLst/>
              <a:rect l="l" t="t" r="r" b="b"/>
              <a:pathLst>
                <a:path w="954" h="835" extrusionOk="0">
                  <a:moveTo>
                    <a:pt x="406" y="406"/>
                  </a:moveTo>
                  <a:cubicBezTo>
                    <a:pt x="406" y="644"/>
                    <a:pt x="215" y="834"/>
                    <a:pt x="1" y="834"/>
                  </a:cubicBezTo>
                  <a:lnTo>
                    <a:pt x="525" y="834"/>
                  </a:lnTo>
                  <a:cubicBezTo>
                    <a:pt x="739" y="834"/>
                    <a:pt x="953" y="644"/>
                    <a:pt x="953" y="406"/>
                  </a:cubicBezTo>
                  <a:cubicBezTo>
                    <a:pt x="953" y="191"/>
                    <a:pt x="763" y="1"/>
                    <a:pt x="525" y="1"/>
                  </a:cubicBezTo>
                  <a:lnTo>
                    <a:pt x="1" y="1"/>
                  </a:lnTo>
                  <a:cubicBezTo>
                    <a:pt x="239" y="25"/>
                    <a:pt x="406" y="191"/>
                    <a:pt x="406" y="406"/>
                  </a:cubicBezTo>
                  <a:close/>
                  <a:moveTo>
                    <a:pt x="406" y="40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1" name="Google Shape;4291;p47"/>
            <p:cNvSpPr/>
            <p:nvPr/>
          </p:nvSpPr>
          <p:spPr>
            <a:xfrm>
              <a:off x="2587692" y="3471799"/>
              <a:ext cx="62122" cy="40657"/>
            </a:xfrm>
            <a:custGeom>
              <a:avLst/>
              <a:gdLst/>
              <a:ahLst/>
              <a:cxnLst/>
              <a:rect l="l" t="t" r="r" b="b"/>
              <a:pathLst>
                <a:path w="1858" h="1216" extrusionOk="0">
                  <a:moveTo>
                    <a:pt x="1858" y="1215"/>
                  </a:moveTo>
                  <a:lnTo>
                    <a:pt x="1858" y="1"/>
                  </a:lnTo>
                  <a:lnTo>
                    <a:pt x="0" y="1"/>
                  </a:lnTo>
                  <a:lnTo>
                    <a:pt x="0" y="406"/>
                  </a:lnTo>
                  <a:lnTo>
                    <a:pt x="810" y="406"/>
                  </a:lnTo>
                  <a:cubicBezTo>
                    <a:pt x="1072" y="406"/>
                    <a:pt x="1215" y="406"/>
                    <a:pt x="1215" y="715"/>
                  </a:cubicBezTo>
                  <a:lnTo>
                    <a:pt x="1215" y="1215"/>
                  </a:lnTo>
                  <a:lnTo>
                    <a:pt x="1858" y="1215"/>
                  </a:lnTo>
                  <a:close/>
                  <a:moveTo>
                    <a:pt x="1858" y="12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2" name="Google Shape;4292;p47"/>
            <p:cNvSpPr/>
            <p:nvPr/>
          </p:nvSpPr>
          <p:spPr>
            <a:xfrm>
              <a:off x="2470630" y="3673053"/>
              <a:ext cx="11970" cy="11401"/>
            </a:xfrm>
            <a:custGeom>
              <a:avLst/>
              <a:gdLst/>
              <a:ahLst/>
              <a:cxnLst/>
              <a:rect l="l" t="t" r="r" b="b"/>
              <a:pathLst>
                <a:path w="358" h="341" extrusionOk="0">
                  <a:moveTo>
                    <a:pt x="176" y="1"/>
                  </a:moveTo>
                  <a:cubicBezTo>
                    <a:pt x="131" y="1"/>
                    <a:pt x="84" y="19"/>
                    <a:pt x="48" y="54"/>
                  </a:cubicBezTo>
                  <a:cubicBezTo>
                    <a:pt x="0" y="102"/>
                    <a:pt x="0" y="221"/>
                    <a:pt x="48" y="293"/>
                  </a:cubicBezTo>
                  <a:cubicBezTo>
                    <a:pt x="72" y="316"/>
                    <a:pt x="143" y="340"/>
                    <a:pt x="167" y="340"/>
                  </a:cubicBezTo>
                  <a:cubicBezTo>
                    <a:pt x="191" y="340"/>
                    <a:pt x="262" y="316"/>
                    <a:pt x="286" y="293"/>
                  </a:cubicBezTo>
                  <a:cubicBezTo>
                    <a:pt x="358" y="221"/>
                    <a:pt x="358" y="102"/>
                    <a:pt x="286" y="54"/>
                  </a:cubicBezTo>
                  <a:cubicBezTo>
                    <a:pt x="262" y="19"/>
                    <a:pt x="221" y="1"/>
                    <a:pt x="176"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3" name="Google Shape;4293;p47"/>
            <p:cNvSpPr/>
            <p:nvPr/>
          </p:nvSpPr>
          <p:spPr>
            <a:xfrm>
              <a:off x="2650586" y="3592404"/>
              <a:ext cx="11970" cy="11602"/>
            </a:xfrm>
            <a:custGeom>
              <a:avLst/>
              <a:gdLst/>
              <a:ahLst/>
              <a:cxnLst/>
              <a:rect l="l" t="t" r="r" b="b"/>
              <a:pathLst>
                <a:path w="358" h="347" extrusionOk="0">
                  <a:moveTo>
                    <a:pt x="174" y="0"/>
                  </a:moveTo>
                  <a:cubicBezTo>
                    <a:pt x="119" y="0"/>
                    <a:pt x="72" y="21"/>
                    <a:pt x="24" y="85"/>
                  </a:cubicBezTo>
                  <a:cubicBezTo>
                    <a:pt x="0" y="180"/>
                    <a:pt x="0" y="252"/>
                    <a:pt x="96" y="323"/>
                  </a:cubicBezTo>
                  <a:cubicBezTo>
                    <a:pt x="119" y="347"/>
                    <a:pt x="143" y="347"/>
                    <a:pt x="167" y="347"/>
                  </a:cubicBezTo>
                  <a:cubicBezTo>
                    <a:pt x="239" y="347"/>
                    <a:pt x="286" y="323"/>
                    <a:pt x="334" y="252"/>
                  </a:cubicBezTo>
                  <a:cubicBezTo>
                    <a:pt x="358" y="180"/>
                    <a:pt x="358" y="85"/>
                    <a:pt x="262" y="14"/>
                  </a:cubicBezTo>
                  <a:cubicBezTo>
                    <a:pt x="231" y="6"/>
                    <a:pt x="201" y="0"/>
                    <a:pt x="174"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4" name="Google Shape;4294;p47"/>
            <p:cNvSpPr/>
            <p:nvPr/>
          </p:nvSpPr>
          <p:spPr>
            <a:xfrm>
              <a:off x="2639418" y="3723442"/>
              <a:ext cx="43031" cy="42228"/>
            </a:xfrm>
            <a:custGeom>
              <a:avLst/>
              <a:gdLst/>
              <a:ahLst/>
              <a:cxnLst/>
              <a:rect l="l" t="t" r="r" b="b"/>
              <a:pathLst>
                <a:path w="1287" h="1263" extrusionOk="0">
                  <a:moveTo>
                    <a:pt x="501" y="0"/>
                  </a:moveTo>
                  <a:cubicBezTo>
                    <a:pt x="382" y="262"/>
                    <a:pt x="239" y="548"/>
                    <a:pt x="1" y="738"/>
                  </a:cubicBezTo>
                  <a:lnTo>
                    <a:pt x="787" y="1262"/>
                  </a:lnTo>
                  <a:lnTo>
                    <a:pt x="1287" y="500"/>
                  </a:lnTo>
                  <a:close/>
                  <a:moveTo>
                    <a:pt x="50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5" name="Google Shape;4295;p47"/>
            <p:cNvSpPr/>
            <p:nvPr/>
          </p:nvSpPr>
          <p:spPr>
            <a:xfrm>
              <a:off x="2662523" y="3733774"/>
              <a:ext cx="76466" cy="71685"/>
            </a:xfrm>
            <a:custGeom>
              <a:avLst/>
              <a:gdLst/>
              <a:ahLst/>
              <a:cxnLst/>
              <a:rect l="l" t="t" r="r" b="b"/>
              <a:pathLst>
                <a:path w="2287" h="2144" extrusionOk="0">
                  <a:moveTo>
                    <a:pt x="596" y="191"/>
                  </a:moveTo>
                  <a:lnTo>
                    <a:pt x="96" y="953"/>
                  </a:lnTo>
                  <a:lnTo>
                    <a:pt x="48" y="1001"/>
                  </a:lnTo>
                  <a:cubicBezTo>
                    <a:pt x="1" y="1096"/>
                    <a:pt x="24" y="1239"/>
                    <a:pt x="120" y="1310"/>
                  </a:cubicBezTo>
                  <a:lnTo>
                    <a:pt x="1025" y="1906"/>
                  </a:lnTo>
                  <a:cubicBezTo>
                    <a:pt x="1358" y="2144"/>
                    <a:pt x="1834" y="2025"/>
                    <a:pt x="2072" y="1691"/>
                  </a:cubicBezTo>
                  <a:cubicBezTo>
                    <a:pt x="2287" y="1358"/>
                    <a:pt x="2192" y="882"/>
                    <a:pt x="1882" y="667"/>
                  </a:cubicBezTo>
                  <a:lnTo>
                    <a:pt x="953" y="48"/>
                  </a:lnTo>
                  <a:cubicBezTo>
                    <a:pt x="858" y="1"/>
                    <a:pt x="715" y="24"/>
                    <a:pt x="644" y="120"/>
                  </a:cubicBezTo>
                  <a:close/>
                  <a:moveTo>
                    <a:pt x="596" y="1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6" name="Google Shape;4296;p47"/>
            <p:cNvSpPr/>
            <p:nvPr/>
          </p:nvSpPr>
          <p:spPr>
            <a:xfrm>
              <a:off x="2506441" y="3619120"/>
              <a:ext cx="162494" cy="152898"/>
            </a:xfrm>
            <a:custGeom>
              <a:avLst/>
              <a:gdLst/>
              <a:ahLst/>
              <a:cxnLst/>
              <a:rect l="l" t="t" r="r" b="b"/>
              <a:pathLst>
                <a:path w="4860" h="4573" extrusionOk="0">
                  <a:moveTo>
                    <a:pt x="430" y="1001"/>
                  </a:moveTo>
                  <a:cubicBezTo>
                    <a:pt x="49" y="1572"/>
                    <a:pt x="1" y="2263"/>
                    <a:pt x="144" y="2882"/>
                  </a:cubicBezTo>
                  <a:cubicBezTo>
                    <a:pt x="287" y="3382"/>
                    <a:pt x="620" y="3858"/>
                    <a:pt x="1096" y="4192"/>
                  </a:cubicBezTo>
                  <a:cubicBezTo>
                    <a:pt x="1477" y="4454"/>
                    <a:pt x="1930" y="4573"/>
                    <a:pt x="2335" y="4573"/>
                  </a:cubicBezTo>
                  <a:cubicBezTo>
                    <a:pt x="2763" y="4573"/>
                    <a:pt x="3192" y="4454"/>
                    <a:pt x="3597" y="4192"/>
                  </a:cubicBezTo>
                  <a:cubicBezTo>
                    <a:pt x="3740" y="4096"/>
                    <a:pt x="3859" y="3977"/>
                    <a:pt x="3978" y="3906"/>
                  </a:cubicBezTo>
                  <a:cubicBezTo>
                    <a:pt x="4716" y="3144"/>
                    <a:pt x="4859" y="1953"/>
                    <a:pt x="4264" y="1048"/>
                  </a:cubicBezTo>
                  <a:cubicBezTo>
                    <a:pt x="3835" y="358"/>
                    <a:pt x="3121" y="0"/>
                    <a:pt x="2382" y="0"/>
                  </a:cubicBezTo>
                  <a:cubicBezTo>
                    <a:pt x="1787" y="0"/>
                    <a:pt x="1192" y="239"/>
                    <a:pt x="739" y="691"/>
                  </a:cubicBezTo>
                  <a:cubicBezTo>
                    <a:pt x="620" y="762"/>
                    <a:pt x="525" y="882"/>
                    <a:pt x="430" y="1001"/>
                  </a:cubicBezTo>
                  <a:close/>
                  <a:moveTo>
                    <a:pt x="430" y="100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7" name="Google Shape;4297;p47"/>
            <p:cNvSpPr/>
            <p:nvPr/>
          </p:nvSpPr>
          <p:spPr>
            <a:xfrm>
              <a:off x="2557432" y="3617515"/>
              <a:ext cx="109098" cy="153701"/>
            </a:xfrm>
            <a:custGeom>
              <a:avLst/>
              <a:gdLst/>
              <a:ahLst/>
              <a:cxnLst/>
              <a:rect l="l" t="t" r="r" b="b"/>
              <a:pathLst>
                <a:path w="3263" h="4597" extrusionOk="0">
                  <a:moveTo>
                    <a:pt x="95" y="4454"/>
                  </a:moveTo>
                  <a:lnTo>
                    <a:pt x="0" y="4454"/>
                  </a:lnTo>
                  <a:cubicBezTo>
                    <a:pt x="286" y="4573"/>
                    <a:pt x="548" y="4597"/>
                    <a:pt x="857" y="4597"/>
                  </a:cubicBezTo>
                  <a:cubicBezTo>
                    <a:pt x="1262" y="4597"/>
                    <a:pt x="1715" y="4478"/>
                    <a:pt x="2096" y="4216"/>
                  </a:cubicBezTo>
                  <a:cubicBezTo>
                    <a:pt x="2239" y="4121"/>
                    <a:pt x="2358" y="4002"/>
                    <a:pt x="2477" y="3906"/>
                  </a:cubicBezTo>
                  <a:cubicBezTo>
                    <a:pt x="2691" y="3716"/>
                    <a:pt x="2882" y="3430"/>
                    <a:pt x="2977" y="3168"/>
                  </a:cubicBezTo>
                  <a:cubicBezTo>
                    <a:pt x="3048" y="2978"/>
                    <a:pt x="3096" y="2811"/>
                    <a:pt x="3144" y="2597"/>
                  </a:cubicBezTo>
                  <a:cubicBezTo>
                    <a:pt x="3167" y="2454"/>
                    <a:pt x="3167" y="2287"/>
                    <a:pt x="3144" y="2120"/>
                  </a:cubicBezTo>
                  <a:cubicBezTo>
                    <a:pt x="3096" y="1763"/>
                    <a:pt x="2977" y="1382"/>
                    <a:pt x="2786" y="1049"/>
                  </a:cubicBezTo>
                  <a:cubicBezTo>
                    <a:pt x="2358" y="406"/>
                    <a:pt x="1691" y="48"/>
                    <a:pt x="953" y="1"/>
                  </a:cubicBezTo>
                  <a:cubicBezTo>
                    <a:pt x="3263" y="930"/>
                    <a:pt x="2667" y="4454"/>
                    <a:pt x="95" y="4454"/>
                  </a:cubicBezTo>
                  <a:close/>
                  <a:moveTo>
                    <a:pt x="95" y="445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8" name="Google Shape;4298;p47"/>
            <p:cNvSpPr/>
            <p:nvPr/>
          </p:nvSpPr>
          <p:spPr>
            <a:xfrm>
              <a:off x="2650586" y="3722639"/>
              <a:ext cx="32666" cy="28687"/>
            </a:xfrm>
            <a:custGeom>
              <a:avLst/>
              <a:gdLst/>
              <a:ahLst/>
              <a:cxnLst/>
              <a:rect l="l" t="t" r="r" b="b"/>
              <a:pathLst>
                <a:path w="977" h="858" extrusionOk="0">
                  <a:moveTo>
                    <a:pt x="0" y="381"/>
                  </a:moveTo>
                  <a:lnTo>
                    <a:pt x="739" y="858"/>
                  </a:lnTo>
                  <a:lnTo>
                    <a:pt x="977" y="500"/>
                  </a:lnTo>
                  <a:lnTo>
                    <a:pt x="191" y="0"/>
                  </a:lnTo>
                  <a:cubicBezTo>
                    <a:pt x="119" y="143"/>
                    <a:pt x="48" y="262"/>
                    <a:pt x="0" y="381"/>
                  </a:cubicBezTo>
                  <a:close/>
                  <a:moveTo>
                    <a:pt x="0" y="38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299" name="Google Shape;4299;p47"/>
            <p:cNvSpPr/>
            <p:nvPr/>
          </p:nvSpPr>
          <p:spPr>
            <a:xfrm>
              <a:off x="2500890" y="3612734"/>
              <a:ext cx="169616" cy="164868"/>
            </a:xfrm>
            <a:custGeom>
              <a:avLst/>
              <a:gdLst/>
              <a:ahLst/>
              <a:cxnLst/>
              <a:rect l="l" t="t" r="r" b="b"/>
              <a:pathLst>
                <a:path w="5073" h="4931" extrusionOk="0">
                  <a:moveTo>
                    <a:pt x="2525" y="310"/>
                  </a:moveTo>
                  <a:cubicBezTo>
                    <a:pt x="3287" y="310"/>
                    <a:pt x="3930" y="668"/>
                    <a:pt x="4311" y="1263"/>
                  </a:cubicBezTo>
                  <a:cubicBezTo>
                    <a:pt x="4858" y="2097"/>
                    <a:pt x="4739" y="3192"/>
                    <a:pt x="4049" y="3906"/>
                  </a:cubicBezTo>
                  <a:cubicBezTo>
                    <a:pt x="3930" y="4026"/>
                    <a:pt x="3811" y="4121"/>
                    <a:pt x="3692" y="4216"/>
                  </a:cubicBezTo>
                  <a:cubicBezTo>
                    <a:pt x="3334" y="4454"/>
                    <a:pt x="2953" y="4573"/>
                    <a:pt x="2548" y="4573"/>
                  </a:cubicBezTo>
                  <a:cubicBezTo>
                    <a:pt x="2120" y="4573"/>
                    <a:pt x="1691" y="4454"/>
                    <a:pt x="1405" y="4168"/>
                  </a:cubicBezTo>
                  <a:cubicBezTo>
                    <a:pt x="953" y="3906"/>
                    <a:pt x="667" y="3502"/>
                    <a:pt x="500" y="2978"/>
                  </a:cubicBezTo>
                  <a:cubicBezTo>
                    <a:pt x="357" y="2382"/>
                    <a:pt x="453" y="1763"/>
                    <a:pt x="786" y="1263"/>
                  </a:cubicBezTo>
                  <a:cubicBezTo>
                    <a:pt x="858" y="1144"/>
                    <a:pt x="953" y="1025"/>
                    <a:pt x="1048" y="930"/>
                  </a:cubicBezTo>
                  <a:cubicBezTo>
                    <a:pt x="1429" y="549"/>
                    <a:pt x="1977" y="310"/>
                    <a:pt x="2525" y="310"/>
                  </a:cubicBezTo>
                  <a:close/>
                  <a:moveTo>
                    <a:pt x="2572" y="1"/>
                  </a:moveTo>
                  <a:cubicBezTo>
                    <a:pt x="1905" y="1"/>
                    <a:pt x="1262" y="239"/>
                    <a:pt x="810" y="715"/>
                  </a:cubicBezTo>
                  <a:cubicBezTo>
                    <a:pt x="691" y="834"/>
                    <a:pt x="572" y="953"/>
                    <a:pt x="477" y="1120"/>
                  </a:cubicBezTo>
                  <a:cubicBezTo>
                    <a:pt x="96" y="1716"/>
                    <a:pt x="0" y="2454"/>
                    <a:pt x="191" y="3144"/>
                  </a:cubicBezTo>
                  <a:cubicBezTo>
                    <a:pt x="334" y="3692"/>
                    <a:pt x="691" y="4216"/>
                    <a:pt x="1191" y="4526"/>
                  </a:cubicBezTo>
                  <a:cubicBezTo>
                    <a:pt x="1596" y="4764"/>
                    <a:pt x="2048" y="4930"/>
                    <a:pt x="2548" y="4930"/>
                  </a:cubicBezTo>
                  <a:cubicBezTo>
                    <a:pt x="3025" y="4930"/>
                    <a:pt x="3453" y="4764"/>
                    <a:pt x="3906" y="4526"/>
                  </a:cubicBezTo>
                  <a:cubicBezTo>
                    <a:pt x="4049" y="4454"/>
                    <a:pt x="4215" y="4311"/>
                    <a:pt x="4335" y="4216"/>
                  </a:cubicBezTo>
                  <a:cubicBezTo>
                    <a:pt x="4716" y="3811"/>
                    <a:pt x="4954" y="3311"/>
                    <a:pt x="5001" y="2740"/>
                  </a:cubicBezTo>
                  <a:cubicBezTo>
                    <a:pt x="5073" y="2192"/>
                    <a:pt x="4930" y="1620"/>
                    <a:pt x="4620" y="1144"/>
                  </a:cubicBezTo>
                  <a:cubicBezTo>
                    <a:pt x="4168" y="430"/>
                    <a:pt x="3406" y="1"/>
                    <a:pt x="257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0" name="Google Shape;4300;p47"/>
            <p:cNvSpPr/>
            <p:nvPr/>
          </p:nvSpPr>
          <p:spPr>
            <a:xfrm>
              <a:off x="2552650" y="3646972"/>
              <a:ext cx="63727" cy="92414"/>
            </a:xfrm>
            <a:custGeom>
              <a:avLst/>
              <a:gdLst/>
              <a:ahLst/>
              <a:cxnLst/>
              <a:rect l="l" t="t" r="r" b="b"/>
              <a:pathLst>
                <a:path w="1906" h="2764" extrusionOk="0">
                  <a:moveTo>
                    <a:pt x="905" y="96"/>
                  </a:moveTo>
                  <a:cubicBezTo>
                    <a:pt x="643" y="477"/>
                    <a:pt x="0" y="1335"/>
                    <a:pt x="0" y="1811"/>
                  </a:cubicBezTo>
                  <a:cubicBezTo>
                    <a:pt x="0" y="2430"/>
                    <a:pt x="477" y="2763"/>
                    <a:pt x="953" y="2763"/>
                  </a:cubicBezTo>
                  <a:cubicBezTo>
                    <a:pt x="1429" y="2763"/>
                    <a:pt x="1905" y="2430"/>
                    <a:pt x="1905" y="1811"/>
                  </a:cubicBezTo>
                  <a:cubicBezTo>
                    <a:pt x="1905" y="1335"/>
                    <a:pt x="1286" y="477"/>
                    <a:pt x="1024" y="96"/>
                  </a:cubicBezTo>
                  <a:cubicBezTo>
                    <a:pt x="1000" y="1"/>
                    <a:pt x="953" y="1"/>
                    <a:pt x="905" y="96"/>
                  </a:cubicBezTo>
                  <a:close/>
                  <a:moveTo>
                    <a:pt x="905"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1" name="Google Shape;4301;p47"/>
            <p:cNvSpPr/>
            <p:nvPr/>
          </p:nvSpPr>
          <p:spPr>
            <a:xfrm>
              <a:off x="2559806" y="3646972"/>
              <a:ext cx="58143" cy="92414"/>
            </a:xfrm>
            <a:custGeom>
              <a:avLst/>
              <a:gdLst/>
              <a:ahLst/>
              <a:cxnLst/>
              <a:rect l="l" t="t" r="r" b="b"/>
              <a:pathLst>
                <a:path w="1739" h="2764" extrusionOk="0">
                  <a:moveTo>
                    <a:pt x="1072" y="1454"/>
                  </a:moveTo>
                  <a:cubicBezTo>
                    <a:pt x="1072" y="1644"/>
                    <a:pt x="1048" y="1787"/>
                    <a:pt x="977" y="1906"/>
                  </a:cubicBezTo>
                  <a:cubicBezTo>
                    <a:pt x="834" y="2239"/>
                    <a:pt x="477" y="2406"/>
                    <a:pt x="120" y="2406"/>
                  </a:cubicBezTo>
                  <a:lnTo>
                    <a:pt x="1" y="2406"/>
                  </a:lnTo>
                  <a:cubicBezTo>
                    <a:pt x="191" y="2644"/>
                    <a:pt x="477" y="2763"/>
                    <a:pt x="786" y="2763"/>
                  </a:cubicBezTo>
                  <a:cubicBezTo>
                    <a:pt x="1215" y="2763"/>
                    <a:pt x="1668" y="2501"/>
                    <a:pt x="1739" y="1954"/>
                  </a:cubicBezTo>
                  <a:lnTo>
                    <a:pt x="1739" y="1811"/>
                  </a:lnTo>
                  <a:cubicBezTo>
                    <a:pt x="1739" y="1335"/>
                    <a:pt x="1096" y="477"/>
                    <a:pt x="834" y="96"/>
                  </a:cubicBezTo>
                  <a:cubicBezTo>
                    <a:pt x="786" y="1"/>
                    <a:pt x="739" y="1"/>
                    <a:pt x="691" y="96"/>
                  </a:cubicBezTo>
                  <a:cubicBezTo>
                    <a:pt x="667" y="144"/>
                    <a:pt x="596" y="215"/>
                    <a:pt x="572" y="287"/>
                  </a:cubicBezTo>
                  <a:cubicBezTo>
                    <a:pt x="810" y="692"/>
                    <a:pt x="1072" y="1120"/>
                    <a:pt x="1072" y="1454"/>
                  </a:cubicBezTo>
                  <a:close/>
                  <a:moveTo>
                    <a:pt x="1072" y="145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2" name="Google Shape;4302;p47"/>
            <p:cNvSpPr/>
            <p:nvPr/>
          </p:nvSpPr>
          <p:spPr>
            <a:xfrm>
              <a:off x="2676065" y="3733774"/>
              <a:ext cx="62925" cy="61353"/>
            </a:xfrm>
            <a:custGeom>
              <a:avLst/>
              <a:gdLst/>
              <a:ahLst/>
              <a:cxnLst/>
              <a:rect l="l" t="t" r="r" b="b"/>
              <a:pathLst>
                <a:path w="1882" h="1835" extrusionOk="0">
                  <a:moveTo>
                    <a:pt x="0" y="477"/>
                  </a:moveTo>
                  <a:close/>
                  <a:moveTo>
                    <a:pt x="310" y="406"/>
                  </a:moveTo>
                  <a:lnTo>
                    <a:pt x="1239" y="1001"/>
                  </a:lnTo>
                  <a:cubicBezTo>
                    <a:pt x="1501" y="1191"/>
                    <a:pt x="1620" y="1549"/>
                    <a:pt x="1525" y="1834"/>
                  </a:cubicBezTo>
                  <a:lnTo>
                    <a:pt x="1667" y="1691"/>
                  </a:lnTo>
                  <a:cubicBezTo>
                    <a:pt x="1882" y="1358"/>
                    <a:pt x="1787" y="882"/>
                    <a:pt x="1477" y="667"/>
                  </a:cubicBezTo>
                  <a:lnTo>
                    <a:pt x="548" y="48"/>
                  </a:lnTo>
                  <a:cubicBezTo>
                    <a:pt x="453" y="1"/>
                    <a:pt x="310" y="24"/>
                    <a:pt x="239" y="120"/>
                  </a:cubicBezTo>
                  <a:lnTo>
                    <a:pt x="215" y="167"/>
                  </a:lnTo>
                  <a:lnTo>
                    <a:pt x="24" y="477"/>
                  </a:lnTo>
                  <a:lnTo>
                    <a:pt x="24" y="477"/>
                  </a:lnTo>
                  <a:cubicBezTo>
                    <a:pt x="72" y="382"/>
                    <a:pt x="191" y="358"/>
                    <a:pt x="310" y="406"/>
                  </a:cubicBezTo>
                  <a:close/>
                  <a:moveTo>
                    <a:pt x="310" y="40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303" name="Google Shape;4303;p47"/>
          <p:cNvGrpSpPr/>
          <p:nvPr/>
        </p:nvGrpSpPr>
        <p:grpSpPr>
          <a:xfrm>
            <a:off x="3313127" y="3416060"/>
            <a:ext cx="305776" cy="386224"/>
            <a:chOff x="3205601" y="3416060"/>
            <a:chExt cx="305776" cy="386224"/>
          </a:xfrm>
        </p:grpSpPr>
        <p:sp>
          <p:nvSpPr>
            <p:cNvPr id="4304" name="Google Shape;4304;p47"/>
            <p:cNvSpPr/>
            <p:nvPr/>
          </p:nvSpPr>
          <p:spPr>
            <a:xfrm>
              <a:off x="3317079" y="3638212"/>
              <a:ext cx="79642" cy="48614"/>
            </a:xfrm>
            <a:custGeom>
              <a:avLst/>
              <a:gdLst/>
              <a:ahLst/>
              <a:cxnLst/>
              <a:rect l="l" t="t" r="r" b="b"/>
              <a:pathLst>
                <a:path w="2382" h="1454" extrusionOk="0">
                  <a:moveTo>
                    <a:pt x="1238" y="430"/>
                  </a:moveTo>
                  <a:cubicBezTo>
                    <a:pt x="1024" y="430"/>
                    <a:pt x="834" y="406"/>
                    <a:pt x="595" y="311"/>
                  </a:cubicBezTo>
                  <a:cubicBezTo>
                    <a:pt x="405" y="239"/>
                    <a:pt x="214" y="144"/>
                    <a:pt x="0" y="25"/>
                  </a:cubicBezTo>
                  <a:lnTo>
                    <a:pt x="0" y="668"/>
                  </a:lnTo>
                  <a:cubicBezTo>
                    <a:pt x="524" y="906"/>
                    <a:pt x="1238" y="1025"/>
                    <a:pt x="1762" y="858"/>
                  </a:cubicBezTo>
                  <a:cubicBezTo>
                    <a:pt x="1977" y="787"/>
                    <a:pt x="1953" y="834"/>
                    <a:pt x="1953" y="1073"/>
                  </a:cubicBezTo>
                  <a:lnTo>
                    <a:pt x="1953" y="1454"/>
                  </a:lnTo>
                  <a:cubicBezTo>
                    <a:pt x="2024" y="1430"/>
                    <a:pt x="2096" y="1382"/>
                    <a:pt x="2143" y="1358"/>
                  </a:cubicBezTo>
                  <a:lnTo>
                    <a:pt x="2382" y="954"/>
                  </a:lnTo>
                  <a:lnTo>
                    <a:pt x="2382" y="1"/>
                  </a:lnTo>
                  <a:cubicBezTo>
                    <a:pt x="2239" y="72"/>
                    <a:pt x="2096" y="168"/>
                    <a:pt x="1905" y="263"/>
                  </a:cubicBezTo>
                  <a:cubicBezTo>
                    <a:pt x="1881" y="287"/>
                    <a:pt x="1810" y="287"/>
                    <a:pt x="1786" y="311"/>
                  </a:cubicBezTo>
                  <a:cubicBezTo>
                    <a:pt x="1620" y="406"/>
                    <a:pt x="1429" y="430"/>
                    <a:pt x="1238" y="430"/>
                  </a:cubicBezTo>
                  <a:close/>
                  <a:moveTo>
                    <a:pt x="1238" y="430"/>
                  </a:move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5" name="Google Shape;4305;p47"/>
            <p:cNvSpPr/>
            <p:nvPr/>
          </p:nvSpPr>
          <p:spPr>
            <a:xfrm>
              <a:off x="3432536" y="3688400"/>
              <a:ext cx="78071" cy="113880"/>
            </a:xfrm>
            <a:custGeom>
              <a:avLst/>
              <a:gdLst/>
              <a:ahLst/>
              <a:cxnLst/>
              <a:rect l="l" t="t" r="r" b="b"/>
              <a:pathLst>
                <a:path w="2335" h="3406" extrusionOk="0">
                  <a:moveTo>
                    <a:pt x="0" y="2358"/>
                  </a:moveTo>
                  <a:lnTo>
                    <a:pt x="810" y="3406"/>
                  </a:lnTo>
                  <a:lnTo>
                    <a:pt x="2096" y="3406"/>
                  </a:lnTo>
                  <a:cubicBezTo>
                    <a:pt x="2263" y="3406"/>
                    <a:pt x="2334" y="3334"/>
                    <a:pt x="2310" y="3144"/>
                  </a:cubicBezTo>
                  <a:lnTo>
                    <a:pt x="2191" y="1620"/>
                  </a:lnTo>
                  <a:cubicBezTo>
                    <a:pt x="2120" y="810"/>
                    <a:pt x="1524" y="334"/>
                    <a:pt x="810" y="0"/>
                  </a:cubicBezTo>
                  <a:close/>
                  <a:moveTo>
                    <a:pt x="0" y="235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6" name="Google Shape;4306;p47"/>
            <p:cNvSpPr/>
            <p:nvPr/>
          </p:nvSpPr>
          <p:spPr>
            <a:xfrm>
              <a:off x="3205601" y="3688400"/>
              <a:ext cx="78037" cy="113880"/>
            </a:xfrm>
            <a:custGeom>
              <a:avLst/>
              <a:gdLst/>
              <a:ahLst/>
              <a:cxnLst/>
              <a:rect l="l" t="t" r="r" b="b"/>
              <a:pathLst>
                <a:path w="2334" h="3406" extrusionOk="0">
                  <a:moveTo>
                    <a:pt x="2334" y="2358"/>
                  </a:moveTo>
                  <a:lnTo>
                    <a:pt x="1524" y="0"/>
                  </a:lnTo>
                  <a:cubicBezTo>
                    <a:pt x="810" y="334"/>
                    <a:pt x="214" y="810"/>
                    <a:pt x="167" y="1620"/>
                  </a:cubicBezTo>
                  <a:lnTo>
                    <a:pt x="48" y="3144"/>
                  </a:lnTo>
                  <a:cubicBezTo>
                    <a:pt x="0" y="3310"/>
                    <a:pt x="72" y="3382"/>
                    <a:pt x="238" y="3406"/>
                  </a:cubicBezTo>
                  <a:lnTo>
                    <a:pt x="1524" y="3406"/>
                  </a:lnTo>
                  <a:close/>
                  <a:moveTo>
                    <a:pt x="2334" y="235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7" name="Google Shape;4307;p47"/>
            <p:cNvSpPr/>
            <p:nvPr/>
          </p:nvSpPr>
          <p:spPr>
            <a:xfrm>
              <a:off x="3460389" y="3689972"/>
              <a:ext cx="50988" cy="112308"/>
            </a:xfrm>
            <a:custGeom>
              <a:avLst/>
              <a:gdLst/>
              <a:ahLst/>
              <a:cxnLst/>
              <a:rect l="l" t="t" r="r" b="b"/>
              <a:pathLst>
                <a:path w="1525" h="3359" extrusionOk="0">
                  <a:moveTo>
                    <a:pt x="1" y="1"/>
                  </a:moveTo>
                  <a:lnTo>
                    <a:pt x="1" y="525"/>
                  </a:lnTo>
                  <a:cubicBezTo>
                    <a:pt x="596" y="858"/>
                    <a:pt x="906" y="1311"/>
                    <a:pt x="953" y="2025"/>
                  </a:cubicBezTo>
                  <a:lnTo>
                    <a:pt x="1049" y="3359"/>
                  </a:lnTo>
                  <a:lnTo>
                    <a:pt x="1287" y="3359"/>
                  </a:lnTo>
                  <a:cubicBezTo>
                    <a:pt x="1477" y="3359"/>
                    <a:pt x="1525" y="3287"/>
                    <a:pt x="1501" y="3097"/>
                  </a:cubicBezTo>
                  <a:lnTo>
                    <a:pt x="1382" y="1573"/>
                  </a:lnTo>
                  <a:cubicBezTo>
                    <a:pt x="1311" y="787"/>
                    <a:pt x="715" y="287"/>
                    <a:pt x="1" y="1"/>
                  </a:cubicBezTo>
                  <a:close/>
                  <a:moveTo>
                    <a:pt x="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8" name="Google Shape;4308;p47"/>
            <p:cNvSpPr/>
            <p:nvPr/>
          </p:nvSpPr>
          <p:spPr>
            <a:xfrm>
              <a:off x="3239038" y="3689972"/>
              <a:ext cx="16751" cy="112308"/>
            </a:xfrm>
            <a:custGeom>
              <a:avLst/>
              <a:gdLst/>
              <a:ahLst/>
              <a:cxnLst/>
              <a:rect l="l" t="t" r="r" b="b"/>
              <a:pathLst>
                <a:path w="501" h="3359" extrusionOk="0">
                  <a:moveTo>
                    <a:pt x="0" y="263"/>
                  </a:moveTo>
                  <a:lnTo>
                    <a:pt x="0" y="3359"/>
                  </a:lnTo>
                  <a:lnTo>
                    <a:pt x="500" y="3359"/>
                  </a:lnTo>
                  <a:lnTo>
                    <a:pt x="500" y="1"/>
                  </a:lnTo>
                  <a:cubicBezTo>
                    <a:pt x="358" y="49"/>
                    <a:pt x="167" y="144"/>
                    <a:pt x="0" y="263"/>
                  </a:cubicBezTo>
                  <a:close/>
                  <a:moveTo>
                    <a:pt x="0" y="26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09" name="Google Shape;4309;p47"/>
            <p:cNvSpPr/>
            <p:nvPr/>
          </p:nvSpPr>
          <p:spPr>
            <a:xfrm>
              <a:off x="3326609" y="3683619"/>
              <a:ext cx="63761" cy="64530"/>
            </a:xfrm>
            <a:custGeom>
              <a:avLst/>
              <a:gdLst/>
              <a:ahLst/>
              <a:cxnLst/>
              <a:rect l="l" t="t" r="r" b="b"/>
              <a:pathLst>
                <a:path w="1907" h="1930" extrusionOk="0">
                  <a:moveTo>
                    <a:pt x="1" y="0"/>
                  </a:moveTo>
                  <a:lnTo>
                    <a:pt x="953" y="1929"/>
                  </a:lnTo>
                  <a:lnTo>
                    <a:pt x="1906" y="0"/>
                  </a:lnTo>
                  <a:cubicBezTo>
                    <a:pt x="1620" y="143"/>
                    <a:pt x="1311" y="215"/>
                    <a:pt x="953" y="215"/>
                  </a:cubicBezTo>
                  <a:cubicBezTo>
                    <a:pt x="596" y="239"/>
                    <a:pt x="263" y="143"/>
                    <a:pt x="1" y="0"/>
                  </a:cubicBezTo>
                  <a:close/>
                  <a:moveTo>
                    <a:pt x="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0" name="Google Shape;4310;p47"/>
            <p:cNvSpPr/>
            <p:nvPr/>
          </p:nvSpPr>
          <p:spPr>
            <a:xfrm>
              <a:off x="3358474" y="3670077"/>
              <a:ext cx="101141" cy="117089"/>
            </a:xfrm>
            <a:custGeom>
              <a:avLst/>
              <a:gdLst/>
              <a:ahLst/>
              <a:cxnLst/>
              <a:rect l="l" t="t" r="r" b="b"/>
              <a:pathLst>
                <a:path w="3025" h="3502" extrusionOk="0">
                  <a:moveTo>
                    <a:pt x="0" y="2025"/>
                  </a:moveTo>
                  <a:lnTo>
                    <a:pt x="0" y="2906"/>
                  </a:lnTo>
                  <a:lnTo>
                    <a:pt x="1596" y="3501"/>
                  </a:lnTo>
                  <a:lnTo>
                    <a:pt x="3025" y="2906"/>
                  </a:lnTo>
                  <a:lnTo>
                    <a:pt x="3025" y="548"/>
                  </a:lnTo>
                  <a:cubicBezTo>
                    <a:pt x="2430" y="286"/>
                    <a:pt x="1715" y="120"/>
                    <a:pt x="1191" y="1"/>
                  </a:cubicBezTo>
                  <a:lnTo>
                    <a:pt x="953" y="405"/>
                  </a:lnTo>
                  <a:close/>
                  <a:moveTo>
                    <a:pt x="0" y="20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1" name="Google Shape;4311;p47"/>
            <p:cNvSpPr/>
            <p:nvPr/>
          </p:nvSpPr>
          <p:spPr>
            <a:xfrm>
              <a:off x="3390339" y="3670880"/>
              <a:ext cx="69277" cy="36645"/>
            </a:xfrm>
            <a:custGeom>
              <a:avLst/>
              <a:gdLst/>
              <a:ahLst/>
              <a:cxnLst/>
              <a:rect l="l" t="t" r="r" b="b"/>
              <a:pathLst>
                <a:path w="2072" h="1096" extrusionOk="0">
                  <a:moveTo>
                    <a:pt x="48" y="405"/>
                  </a:moveTo>
                  <a:cubicBezTo>
                    <a:pt x="619" y="572"/>
                    <a:pt x="1500" y="834"/>
                    <a:pt x="2072" y="1096"/>
                  </a:cubicBezTo>
                  <a:lnTo>
                    <a:pt x="2072" y="572"/>
                  </a:lnTo>
                  <a:cubicBezTo>
                    <a:pt x="1477" y="286"/>
                    <a:pt x="762" y="119"/>
                    <a:pt x="238" y="0"/>
                  </a:cubicBezTo>
                  <a:lnTo>
                    <a:pt x="0" y="405"/>
                  </a:lnTo>
                  <a:cubicBezTo>
                    <a:pt x="24" y="381"/>
                    <a:pt x="48" y="405"/>
                    <a:pt x="48" y="405"/>
                  </a:cubicBezTo>
                  <a:close/>
                  <a:moveTo>
                    <a:pt x="48" y="4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2" name="Google Shape;4312;p47"/>
            <p:cNvSpPr/>
            <p:nvPr/>
          </p:nvSpPr>
          <p:spPr>
            <a:xfrm>
              <a:off x="3371213" y="3421644"/>
              <a:ext cx="78873" cy="101943"/>
            </a:xfrm>
            <a:custGeom>
              <a:avLst/>
              <a:gdLst/>
              <a:ahLst/>
              <a:cxnLst/>
              <a:rect l="l" t="t" r="r" b="b"/>
              <a:pathLst>
                <a:path w="2359" h="3049" extrusionOk="0">
                  <a:moveTo>
                    <a:pt x="1" y="3049"/>
                  </a:moveTo>
                  <a:lnTo>
                    <a:pt x="2358" y="2691"/>
                  </a:lnTo>
                  <a:cubicBezTo>
                    <a:pt x="2358" y="1358"/>
                    <a:pt x="1358" y="239"/>
                    <a:pt x="120" y="0"/>
                  </a:cubicBezTo>
                  <a:lnTo>
                    <a:pt x="120" y="0"/>
                  </a:lnTo>
                  <a:close/>
                  <a:moveTo>
                    <a:pt x="1" y="304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3" name="Google Shape;4313;p47"/>
            <p:cNvSpPr/>
            <p:nvPr/>
          </p:nvSpPr>
          <p:spPr>
            <a:xfrm>
              <a:off x="3251777" y="3535495"/>
              <a:ext cx="35073" cy="43031"/>
            </a:xfrm>
            <a:custGeom>
              <a:avLst/>
              <a:gdLst/>
              <a:ahLst/>
              <a:cxnLst/>
              <a:rect l="l" t="t" r="r" b="b"/>
              <a:pathLst>
                <a:path w="1049" h="1287" extrusionOk="0">
                  <a:moveTo>
                    <a:pt x="810" y="1"/>
                  </a:moveTo>
                  <a:lnTo>
                    <a:pt x="381" y="49"/>
                  </a:lnTo>
                  <a:cubicBezTo>
                    <a:pt x="167" y="49"/>
                    <a:pt x="0" y="239"/>
                    <a:pt x="0" y="406"/>
                  </a:cubicBezTo>
                  <a:lnTo>
                    <a:pt x="0" y="644"/>
                  </a:lnTo>
                  <a:cubicBezTo>
                    <a:pt x="0" y="1049"/>
                    <a:pt x="358" y="1239"/>
                    <a:pt x="739" y="1287"/>
                  </a:cubicBezTo>
                  <a:cubicBezTo>
                    <a:pt x="1048" y="953"/>
                    <a:pt x="1048" y="382"/>
                    <a:pt x="810" y="1"/>
                  </a:cubicBezTo>
                  <a:close/>
                  <a:moveTo>
                    <a:pt x="810" y="1"/>
                  </a:move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4" name="Google Shape;4314;p47"/>
            <p:cNvSpPr/>
            <p:nvPr/>
          </p:nvSpPr>
          <p:spPr>
            <a:xfrm>
              <a:off x="3428557" y="3535495"/>
              <a:ext cx="35842" cy="43833"/>
            </a:xfrm>
            <a:custGeom>
              <a:avLst/>
              <a:gdLst/>
              <a:ahLst/>
              <a:cxnLst/>
              <a:rect l="l" t="t" r="r" b="b"/>
              <a:pathLst>
                <a:path w="1072" h="1311" extrusionOk="0">
                  <a:moveTo>
                    <a:pt x="286" y="1"/>
                  </a:moveTo>
                  <a:cubicBezTo>
                    <a:pt x="0" y="263"/>
                    <a:pt x="72" y="834"/>
                    <a:pt x="334" y="1311"/>
                  </a:cubicBezTo>
                  <a:cubicBezTo>
                    <a:pt x="715" y="1263"/>
                    <a:pt x="1072" y="1073"/>
                    <a:pt x="1072" y="668"/>
                  </a:cubicBezTo>
                  <a:lnTo>
                    <a:pt x="1072" y="430"/>
                  </a:lnTo>
                  <a:cubicBezTo>
                    <a:pt x="1072" y="239"/>
                    <a:pt x="905" y="72"/>
                    <a:pt x="691" y="72"/>
                  </a:cubicBezTo>
                  <a:close/>
                  <a:moveTo>
                    <a:pt x="286" y="1"/>
                  </a:move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5" name="Google Shape;4315;p47"/>
            <p:cNvSpPr/>
            <p:nvPr/>
          </p:nvSpPr>
          <p:spPr>
            <a:xfrm>
              <a:off x="3276454" y="3524361"/>
              <a:ext cx="165637" cy="127421"/>
            </a:xfrm>
            <a:custGeom>
              <a:avLst/>
              <a:gdLst/>
              <a:ahLst/>
              <a:cxnLst/>
              <a:rect l="l" t="t" r="r" b="b"/>
              <a:pathLst>
                <a:path w="4954" h="3811" extrusionOk="0">
                  <a:moveTo>
                    <a:pt x="4883" y="382"/>
                  </a:moveTo>
                  <a:lnTo>
                    <a:pt x="2573" y="1"/>
                  </a:lnTo>
                  <a:lnTo>
                    <a:pt x="1" y="382"/>
                  </a:lnTo>
                  <a:lnTo>
                    <a:pt x="1" y="1382"/>
                  </a:lnTo>
                  <a:cubicBezTo>
                    <a:pt x="1" y="1453"/>
                    <a:pt x="1" y="1525"/>
                    <a:pt x="24" y="1620"/>
                  </a:cubicBezTo>
                  <a:cubicBezTo>
                    <a:pt x="120" y="2263"/>
                    <a:pt x="620" y="2953"/>
                    <a:pt x="1263" y="3406"/>
                  </a:cubicBezTo>
                  <a:cubicBezTo>
                    <a:pt x="1429" y="3525"/>
                    <a:pt x="1644" y="3644"/>
                    <a:pt x="1858" y="3692"/>
                  </a:cubicBezTo>
                  <a:cubicBezTo>
                    <a:pt x="2049" y="3787"/>
                    <a:pt x="2263" y="3811"/>
                    <a:pt x="2477" y="3811"/>
                  </a:cubicBezTo>
                  <a:cubicBezTo>
                    <a:pt x="2692" y="3811"/>
                    <a:pt x="2858" y="3787"/>
                    <a:pt x="3096" y="3692"/>
                  </a:cubicBezTo>
                  <a:cubicBezTo>
                    <a:pt x="3311" y="3596"/>
                    <a:pt x="3477" y="3525"/>
                    <a:pt x="3692" y="3406"/>
                  </a:cubicBezTo>
                  <a:cubicBezTo>
                    <a:pt x="4311" y="2953"/>
                    <a:pt x="4835" y="2239"/>
                    <a:pt x="4906" y="1620"/>
                  </a:cubicBezTo>
                  <a:cubicBezTo>
                    <a:pt x="4906" y="1525"/>
                    <a:pt x="4954" y="1429"/>
                    <a:pt x="4954" y="1382"/>
                  </a:cubicBezTo>
                  <a:lnTo>
                    <a:pt x="4954" y="382"/>
                  </a:lnTo>
                  <a:close/>
                  <a:moveTo>
                    <a:pt x="4883" y="382"/>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6" name="Google Shape;4316;p47"/>
            <p:cNvSpPr/>
            <p:nvPr/>
          </p:nvSpPr>
          <p:spPr>
            <a:xfrm>
              <a:off x="3267693" y="3421644"/>
              <a:ext cx="81247" cy="97965"/>
            </a:xfrm>
            <a:custGeom>
              <a:avLst/>
              <a:gdLst/>
              <a:ahLst/>
              <a:cxnLst/>
              <a:rect l="l" t="t" r="r" b="b"/>
              <a:pathLst>
                <a:path w="2430" h="2930" extrusionOk="0">
                  <a:moveTo>
                    <a:pt x="1" y="2691"/>
                  </a:moveTo>
                  <a:lnTo>
                    <a:pt x="2430" y="2930"/>
                  </a:lnTo>
                  <a:lnTo>
                    <a:pt x="2239" y="0"/>
                  </a:lnTo>
                  <a:lnTo>
                    <a:pt x="2239" y="0"/>
                  </a:lnTo>
                  <a:cubicBezTo>
                    <a:pt x="953" y="239"/>
                    <a:pt x="1" y="1382"/>
                    <a:pt x="1" y="2691"/>
                  </a:cubicBezTo>
                  <a:close/>
                  <a:moveTo>
                    <a:pt x="1" y="26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7" name="Google Shape;4317;p47"/>
            <p:cNvSpPr/>
            <p:nvPr/>
          </p:nvSpPr>
          <p:spPr>
            <a:xfrm>
              <a:off x="3335369" y="3416060"/>
              <a:ext cx="47812" cy="104351"/>
            </a:xfrm>
            <a:custGeom>
              <a:avLst/>
              <a:gdLst/>
              <a:ahLst/>
              <a:cxnLst/>
              <a:rect l="l" t="t" r="r" b="b"/>
              <a:pathLst>
                <a:path w="1430" h="3121" extrusionOk="0">
                  <a:moveTo>
                    <a:pt x="48" y="2073"/>
                  </a:moveTo>
                  <a:lnTo>
                    <a:pt x="1" y="2882"/>
                  </a:lnTo>
                  <a:lnTo>
                    <a:pt x="763" y="3120"/>
                  </a:lnTo>
                  <a:lnTo>
                    <a:pt x="1430" y="2882"/>
                  </a:lnTo>
                  <a:lnTo>
                    <a:pt x="1358" y="2073"/>
                  </a:lnTo>
                  <a:lnTo>
                    <a:pt x="1215" y="215"/>
                  </a:lnTo>
                  <a:lnTo>
                    <a:pt x="1215" y="215"/>
                  </a:lnTo>
                  <a:cubicBezTo>
                    <a:pt x="1215" y="96"/>
                    <a:pt x="1120" y="1"/>
                    <a:pt x="1001" y="1"/>
                  </a:cubicBezTo>
                  <a:lnTo>
                    <a:pt x="477" y="1"/>
                  </a:lnTo>
                  <a:cubicBezTo>
                    <a:pt x="358" y="1"/>
                    <a:pt x="263" y="96"/>
                    <a:pt x="263" y="215"/>
                  </a:cubicBezTo>
                  <a:lnTo>
                    <a:pt x="263" y="215"/>
                  </a:lnTo>
                  <a:close/>
                  <a:moveTo>
                    <a:pt x="48" y="207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8" name="Google Shape;4318;p47"/>
            <p:cNvSpPr/>
            <p:nvPr/>
          </p:nvSpPr>
          <p:spPr>
            <a:xfrm>
              <a:off x="3251777" y="3511621"/>
              <a:ext cx="212613" cy="25511"/>
            </a:xfrm>
            <a:custGeom>
              <a:avLst/>
              <a:gdLst/>
              <a:ahLst/>
              <a:cxnLst/>
              <a:rect l="l" t="t" r="r" b="b"/>
              <a:pathLst>
                <a:path w="6359" h="763" extrusionOk="0">
                  <a:moveTo>
                    <a:pt x="381" y="0"/>
                  </a:moveTo>
                  <a:cubicBezTo>
                    <a:pt x="167" y="0"/>
                    <a:pt x="0" y="167"/>
                    <a:pt x="0" y="382"/>
                  </a:cubicBezTo>
                  <a:cubicBezTo>
                    <a:pt x="0" y="596"/>
                    <a:pt x="167" y="763"/>
                    <a:pt x="381" y="763"/>
                  </a:cubicBezTo>
                  <a:lnTo>
                    <a:pt x="5978" y="763"/>
                  </a:lnTo>
                  <a:cubicBezTo>
                    <a:pt x="6192" y="763"/>
                    <a:pt x="6359" y="596"/>
                    <a:pt x="6359" y="382"/>
                  </a:cubicBezTo>
                  <a:cubicBezTo>
                    <a:pt x="6359" y="167"/>
                    <a:pt x="6192" y="0"/>
                    <a:pt x="5978" y="0"/>
                  </a:cubicBezTo>
                  <a:close/>
                  <a:moveTo>
                    <a:pt x="38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19" name="Google Shape;4319;p47"/>
            <p:cNvSpPr/>
            <p:nvPr/>
          </p:nvSpPr>
          <p:spPr>
            <a:xfrm>
              <a:off x="3354495" y="3416060"/>
              <a:ext cx="27885" cy="96393"/>
            </a:xfrm>
            <a:custGeom>
              <a:avLst/>
              <a:gdLst/>
              <a:ahLst/>
              <a:cxnLst/>
              <a:rect l="l" t="t" r="r" b="b"/>
              <a:pathLst>
                <a:path w="834" h="2883" extrusionOk="0">
                  <a:moveTo>
                    <a:pt x="191" y="215"/>
                  </a:moveTo>
                  <a:lnTo>
                    <a:pt x="358" y="2073"/>
                  </a:lnTo>
                  <a:lnTo>
                    <a:pt x="405" y="2882"/>
                  </a:lnTo>
                  <a:lnTo>
                    <a:pt x="834" y="2882"/>
                  </a:lnTo>
                  <a:lnTo>
                    <a:pt x="762" y="2073"/>
                  </a:lnTo>
                  <a:lnTo>
                    <a:pt x="643" y="691"/>
                  </a:lnTo>
                  <a:lnTo>
                    <a:pt x="620" y="215"/>
                  </a:lnTo>
                  <a:lnTo>
                    <a:pt x="620" y="215"/>
                  </a:lnTo>
                  <a:cubicBezTo>
                    <a:pt x="620" y="96"/>
                    <a:pt x="524" y="1"/>
                    <a:pt x="405" y="1"/>
                  </a:cubicBezTo>
                  <a:lnTo>
                    <a:pt x="0" y="1"/>
                  </a:lnTo>
                  <a:cubicBezTo>
                    <a:pt x="72" y="1"/>
                    <a:pt x="167" y="96"/>
                    <a:pt x="191" y="215"/>
                  </a:cubicBezTo>
                  <a:close/>
                  <a:moveTo>
                    <a:pt x="191" y="2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0" name="Google Shape;4320;p47"/>
            <p:cNvSpPr/>
            <p:nvPr/>
          </p:nvSpPr>
          <p:spPr>
            <a:xfrm>
              <a:off x="3423775" y="3511621"/>
              <a:ext cx="40624" cy="25511"/>
            </a:xfrm>
            <a:custGeom>
              <a:avLst/>
              <a:gdLst/>
              <a:ahLst/>
              <a:cxnLst/>
              <a:rect l="l" t="t" r="r" b="b"/>
              <a:pathLst>
                <a:path w="1215" h="763" extrusionOk="0">
                  <a:moveTo>
                    <a:pt x="381" y="382"/>
                  </a:moveTo>
                  <a:cubicBezTo>
                    <a:pt x="381" y="524"/>
                    <a:pt x="310" y="643"/>
                    <a:pt x="191" y="715"/>
                  </a:cubicBezTo>
                  <a:cubicBezTo>
                    <a:pt x="119" y="739"/>
                    <a:pt x="72" y="763"/>
                    <a:pt x="0" y="763"/>
                  </a:cubicBezTo>
                  <a:lnTo>
                    <a:pt x="834" y="763"/>
                  </a:lnTo>
                  <a:cubicBezTo>
                    <a:pt x="1048" y="763"/>
                    <a:pt x="1215" y="596"/>
                    <a:pt x="1215" y="382"/>
                  </a:cubicBezTo>
                  <a:cubicBezTo>
                    <a:pt x="1215" y="167"/>
                    <a:pt x="1048" y="0"/>
                    <a:pt x="834" y="0"/>
                  </a:cubicBezTo>
                  <a:lnTo>
                    <a:pt x="0" y="0"/>
                  </a:lnTo>
                  <a:cubicBezTo>
                    <a:pt x="96" y="0"/>
                    <a:pt x="191" y="24"/>
                    <a:pt x="238" y="96"/>
                  </a:cubicBezTo>
                  <a:cubicBezTo>
                    <a:pt x="334" y="143"/>
                    <a:pt x="381" y="262"/>
                    <a:pt x="381" y="382"/>
                  </a:cubicBezTo>
                  <a:close/>
                  <a:moveTo>
                    <a:pt x="381" y="38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1" name="Google Shape;4321;p47"/>
            <p:cNvSpPr/>
            <p:nvPr/>
          </p:nvSpPr>
          <p:spPr>
            <a:xfrm>
              <a:off x="3374390" y="3423249"/>
              <a:ext cx="74092" cy="89205"/>
            </a:xfrm>
            <a:custGeom>
              <a:avLst/>
              <a:gdLst/>
              <a:ahLst/>
              <a:cxnLst/>
              <a:rect l="l" t="t" r="r" b="b"/>
              <a:pathLst>
                <a:path w="2216" h="2668" extrusionOk="0">
                  <a:moveTo>
                    <a:pt x="48" y="500"/>
                  </a:moveTo>
                  <a:cubicBezTo>
                    <a:pt x="1001" y="738"/>
                    <a:pt x="1596" y="1572"/>
                    <a:pt x="1596" y="2667"/>
                  </a:cubicBezTo>
                  <a:lnTo>
                    <a:pt x="2216" y="2667"/>
                  </a:lnTo>
                  <a:cubicBezTo>
                    <a:pt x="2216" y="1334"/>
                    <a:pt x="1239" y="238"/>
                    <a:pt x="1" y="0"/>
                  </a:cubicBezTo>
                  <a:lnTo>
                    <a:pt x="1" y="0"/>
                  </a:lnTo>
                  <a:lnTo>
                    <a:pt x="25" y="476"/>
                  </a:lnTo>
                  <a:close/>
                  <a:moveTo>
                    <a:pt x="48" y="50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2" name="Google Shape;4322;p47"/>
            <p:cNvSpPr/>
            <p:nvPr/>
          </p:nvSpPr>
          <p:spPr>
            <a:xfrm>
              <a:off x="3256559" y="3670077"/>
              <a:ext cx="115484" cy="113880"/>
            </a:xfrm>
            <a:custGeom>
              <a:avLst/>
              <a:gdLst/>
              <a:ahLst/>
              <a:cxnLst/>
              <a:rect l="l" t="t" r="r" b="b"/>
              <a:pathLst>
                <a:path w="3454" h="3406" extrusionOk="0">
                  <a:moveTo>
                    <a:pt x="0" y="2906"/>
                  </a:moveTo>
                  <a:lnTo>
                    <a:pt x="1524" y="3406"/>
                  </a:lnTo>
                  <a:lnTo>
                    <a:pt x="3048" y="2906"/>
                  </a:lnTo>
                  <a:lnTo>
                    <a:pt x="3453" y="2430"/>
                  </a:lnTo>
                  <a:lnTo>
                    <a:pt x="3048" y="2025"/>
                  </a:lnTo>
                  <a:lnTo>
                    <a:pt x="2096" y="405"/>
                  </a:lnTo>
                  <a:lnTo>
                    <a:pt x="1858" y="1"/>
                  </a:lnTo>
                  <a:cubicBezTo>
                    <a:pt x="1310" y="143"/>
                    <a:pt x="596" y="286"/>
                    <a:pt x="0" y="548"/>
                  </a:cubicBezTo>
                  <a:lnTo>
                    <a:pt x="0" y="2906"/>
                  </a:lnTo>
                  <a:close/>
                  <a:moveTo>
                    <a:pt x="0" y="2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3" name="Google Shape;4323;p47"/>
            <p:cNvSpPr/>
            <p:nvPr/>
          </p:nvSpPr>
          <p:spPr>
            <a:xfrm>
              <a:off x="3255756" y="3767210"/>
              <a:ext cx="119463" cy="35073"/>
            </a:xfrm>
            <a:custGeom>
              <a:avLst/>
              <a:gdLst/>
              <a:ahLst/>
              <a:cxnLst/>
              <a:rect l="l" t="t" r="r" b="b"/>
              <a:pathLst>
                <a:path w="3573" h="1049" extrusionOk="0">
                  <a:moveTo>
                    <a:pt x="3573" y="620"/>
                  </a:moveTo>
                  <a:lnTo>
                    <a:pt x="3239" y="906"/>
                  </a:lnTo>
                  <a:lnTo>
                    <a:pt x="3049" y="1049"/>
                  </a:lnTo>
                  <a:lnTo>
                    <a:pt x="0" y="1049"/>
                  </a:lnTo>
                  <a:lnTo>
                    <a:pt x="0" y="1"/>
                  </a:lnTo>
                  <a:lnTo>
                    <a:pt x="3049" y="1"/>
                  </a:lnTo>
                  <a:lnTo>
                    <a:pt x="3239" y="215"/>
                  </a:lnTo>
                  <a:close/>
                  <a:moveTo>
                    <a:pt x="3573" y="6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4" name="Google Shape;4324;p47"/>
            <p:cNvSpPr/>
            <p:nvPr/>
          </p:nvSpPr>
          <p:spPr>
            <a:xfrm>
              <a:off x="3357671" y="3767210"/>
              <a:ext cx="102746" cy="35073"/>
            </a:xfrm>
            <a:custGeom>
              <a:avLst/>
              <a:gdLst/>
              <a:ahLst/>
              <a:cxnLst/>
              <a:rect l="l" t="t" r="r" b="b"/>
              <a:pathLst>
                <a:path w="3073" h="1049" extrusionOk="0">
                  <a:moveTo>
                    <a:pt x="1" y="1"/>
                  </a:moveTo>
                  <a:lnTo>
                    <a:pt x="3073" y="1"/>
                  </a:lnTo>
                  <a:lnTo>
                    <a:pt x="3073" y="1049"/>
                  </a:lnTo>
                  <a:lnTo>
                    <a:pt x="1" y="1049"/>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5" name="Google Shape;4325;p47"/>
            <p:cNvSpPr/>
            <p:nvPr/>
          </p:nvSpPr>
          <p:spPr>
            <a:xfrm>
              <a:off x="3336974" y="3604374"/>
              <a:ext cx="42228" cy="17955"/>
            </a:xfrm>
            <a:custGeom>
              <a:avLst/>
              <a:gdLst/>
              <a:ahLst/>
              <a:cxnLst/>
              <a:rect l="l" t="t" r="r" b="b"/>
              <a:pathLst>
                <a:path w="1263" h="537" extrusionOk="0">
                  <a:moveTo>
                    <a:pt x="182" y="1"/>
                  </a:moveTo>
                  <a:cubicBezTo>
                    <a:pt x="137" y="1"/>
                    <a:pt x="96" y="13"/>
                    <a:pt x="72" y="37"/>
                  </a:cubicBezTo>
                  <a:cubicBezTo>
                    <a:pt x="0" y="108"/>
                    <a:pt x="0" y="227"/>
                    <a:pt x="72" y="299"/>
                  </a:cubicBezTo>
                  <a:cubicBezTo>
                    <a:pt x="215" y="441"/>
                    <a:pt x="429" y="537"/>
                    <a:pt x="643" y="537"/>
                  </a:cubicBezTo>
                  <a:cubicBezTo>
                    <a:pt x="834" y="537"/>
                    <a:pt x="1048" y="441"/>
                    <a:pt x="1191" y="299"/>
                  </a:cubicBezTo>
                  <a:cubicBezTo>
                    <a:pt x="1263" y="227"/>
                    <a:pt x="1263" y="108"/>
                    <a:pt x="1191" y="37"/>
                  </a:cubicBezTo>
                  <a:cubicBezTo>
                    <a:pt x="1167" y="13"/>
                    <a:pt x="1126" y="1"/>
                    <a:pt x="1081" y="1"/>
                  </a:cubicBezTo>
                  <a:cubicBezTo>
                    <a:pt x="1036" y="1"/>
                    <a:pt x="989" y="13"/>
                    <a:pt x="953" y="37"/>
                  </a:cubicBezTo>
                  <a:cubicBezTo>
                    <a:pt x="882" y="108"/>
                    <a:pt x="763" y="156"/>
                    <a:pt x="643" y="156"/>
                  </a:cubicBezTo>
                  <a:cubicBezTo>
                    <a:pt x="524" y="156"/>
                    <a:pt x="405" y="132"/>
                    <a:pt x="310" y="37"/>
                  </a:cubicBezTo>
                  <a:cubicBezTo>
                    <a:pt x="274" y="13"/>
                    <a:pt x="227" y="1"/>
                    <a:pt x="182" y="1"/>
                  </a:cubicBez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6" name="Google Shape;4326;p47"/>
            <p:cNvSpPr/>
            <p:nvPr/>
          </p:nvSpPr>
          <p:spPr>
            <a:xfrm>
              <a:off x="3382347" y="3560205"/>
              <a:ext cx="29523" cy="15146"/>
            </a:xfrm>
            <a:custGeom>
              <a:avLst/>
              <a:gdLst/>
              <a:ahLst/>
              <a:cxnLst/>
              <a:rect l="l" t="t" r="r" b="b"/>
              <a:pathLst>
                <a:path w="883" h="453" extrusionOk="0">
                  <a:moveTo>
                    <a:pt x="441" y="0"/>
                  </a:moveTo>
                  <a:cubicBezTo>
                    <a:pt x="299" y="0"/>
                    <a:pt x="156" y="48"/>
                    <a:pt x="49" y="143"/>
                  </a:cubicBezTo>
                  <a:cubicBezTo>
                    <a:pt x="1" y="214"/>
                    <a:pt x="1" y="334"/>
                    <a:pt x="49" y="381"/>
                  </a:cubicBezTo>
                  <a:cubicBezTo>
                    <a:pt x="84" y="417"/>
                    <a:pt x="132" y="435"/>
                    <a:pt x="177" y="435"/>
                  </a:cubicBezTo>
                  <a:cubicBezTo>
                    <a:pt x="221" y="435"/>
                    <a:pt x="263" y="417"/>
                    <a:pt x="287" y="381"/>
                  </a:cubicBezTo>
                  <a:cubicBezTo>
                    <a:pt x="322" y="345"/>
                    <a:pt x="370" y="328"/>
                    <a:pt x="418" y="328"/>
                  </a:cubicBezTo>
                  <a:cubicBezTo>
                    <a:pt x="465" y="328"/>
                    <a:pt x="513" y="345"/>
                    <a:pt x="549" y="381"/>
                  </a:cubicBezTo>
                  <a:cubicBezTo>
                    <a:pt x="596" y="429"/>
                    <a:pt x="644" y="453"/>
                    <a:pt x="668" y="453"/>
                  </a:cubicBezTo>
                  <a:cubicBezTo>
                    <a:pt x="739" y="453"/>
                    <a:pt x="763" y="453"/>
                    <a:pt x="834" y="381"/>
                  </a:cubicBezTo>
                  <a:cubicBezTo>
                    <a:pt x="882" y="334"/>
                    <a:pt x="882" y="214"/>
                    <a:pt x="834" y="143"/>
                  </a:cubicBezTo>
                  <a:cubicBezTo>
                    <a:pt x="727" y="48"/>
                    <a:pt x="584" y="0"/>
                    <a:pt x="44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7" name="Google Shape;4327;p47"/>
            <p:cNvSpPr/>
            <p:nvPr/>
          </p:nvSpPr>
          <p:spPr>
            <a:xfrm>
              <a:off x="3306714" y="3560205"/>
              <a:ext cx="29490" cy="15146"/>
            </a:xfrm>
            <a:custGeom>
              <a:avLst/>
              <a:gdLst/>
              <a:ahLst/>
              <a:cxnLst/>
              <a:rect l="l" t="t" r="r" b="b"/>
              <a:pathLst>
                <a:path w="882" h="453" extrusionOk="0">
                  <a:moveTo>
                    <a:pt x="441" y="0"/>
                  </a:moveTo>
                  <a:cubicBezTo>
                    <a:pt x="298" y="0"/>
                    <a:pt x="155" y="48"/>
                    <a:pt x="48" y="143"/>
                  </a:cubicBezTo>
                  <a:cubicBezTo>
                    <a:pt x="1" y="214"/>
                    <a:pt x="1" y="334"/>
                    <a:pt x="48" y="381"/>
                  </a:cubicBezTo>
                  <a:cubicBezTo>
                    <a:pt x="84" y="417"/>
                    <a:pt x="132" y="435"/>
                    <a:pt x="176" y="435"/>
                  </a:cubicBezTo>
                  <a:cubicBezTo>
                    <a:pt x="221" y="435"/>
                    <a:pt x="262" y="417"/>
                    <a:pt x="286" y="381"/>
                  </a:cubicBezTo>
                  <a:cubicBezTo>
                    <a:pt x="322" y="345"/>
                    <a:pt x="370" y="328"/>
                    <a:pt x="417" y="328"/>
                  </a:cubicBezTo>
                  <a:cubicBezTo>
                    <a:pt x="465" y="328"/>
                    <a:pt x="513" y="345"/>
                    <a:pt x="548" y="381"/>
                  </a:cubicBezTo>
                  <a:cubicBezTo>
                    <a:pt x="596" y="429"/>
                    <a:pt x="644" y="453"/>
                    <a:pt x="667" y="453"/>
                  </a:cubicBezTo>
                  <a:cubicBezTo>
                    <a:pt x="739" y="453"/>
                    <a:pt x="763" y="453"/>
                    <a:pt x="834" y="381"/>
                  </a:cubicBezTo>
                  <a:cubicBezTo>
                    <a:pt x="882" y="334"/>
                    <a:pt x="882" y="214"/>
                    <a:pt x="834" y="143"/>
                  </a:cubicBezTo>
                  <a:cubicBezTo>
                    <a:pt x="727" y="48"/>
                    <a:pt x="584" y="0"/>
                    <a:pt x="44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28" name="Google Shape;4328;p47"/>
            <p:cNvSpPr/>
            <p:nvPr/>
          </p:nvSpPr>
          <p:spPr>
            <a:xfrm>
              <a:off x="3352087" y="3731400"/>
              <a:ext cx="12003" cy="70882"/>
            </a:xfrm>
            <a:custGeom>
              <a:avLst/>
              <a:gdLst/>
              <a:ahLst/>
              <a:cxnLst/>
              <a:rect l="l" t="t" r="r" b="b"/>
              <a:pathLst>
                <a:path w="359" h="2120" extrusionOk="0">
                  <a:moveTo>
                    <a:pt x="191" y="0"/>
                  </a:moveTo>
                  <a:cubicBezTo>
                    <a:pt x="96" y="0"/>
                    <a:pt x="1" y="95"/>
                    <a:pt x="1" y="191"/>
                  </a:cubicBezTo>
                  <a:lnTo>
                    <a:pt x="1" y="2120"/>
                  </a:lnTo>
                  <a:lnTo>
                    <a:pt x="358" y="2120"/>
                  </a:lnTo>
                  <a:lnTo>
                    <a:pt x="358" y="191"/>
                  </a:lnTo>
                  <a:cubicBezTo>
                    <a:pt x="358" y="95"/>
                    <a:pt x="263" y="0"/>
                    <a:pt x="191"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329" name="Google Shape;4329;p47"/>
          <p:cNvGrpSpPr/>
          <p:nvPr/>
        </p:nvGrpSpPr>
        <p:grpSpPr>
          <a:xfrm>
            <a:off x="4008511" y="3423249"/>
            <a:ext cx="387017" cy="371870"/>
            <a:chOff x="3977185" y="3423249"/>
            <a:chExt cx="387017" cy="371870"/>
          </a:xfrm>
        </p:grpSpPr>
        <p:sp>
          <p:nvSpPr>
            <p:cNvPr id="4330" name="Google Shape;4330;p47"/>
            <p:cNvSpPr/>
            <p:nvPr/>
          </p:nvSpPr>
          <p:spPr>
            <a:xfrm>
              <a:off x="4117318" y="3424018"/>
              <a:ext cx="246884" cy="246884"/>
            </a:xfrm>
            <a:custGeom>
              <a:avLst/>
              <a:gdLst/>
              <a:ahLst/>
              <a:cxnLst/>
              <a:rect l="l" t="t" r="r" b="b"/>
              <a:pathLst>
                <a:path w="7384" h="7384" extrusionOk="0">
                  <a:moveTo>
                    <a:pt x="3692" y="1"/>
                  </a:moveTo>
                  <a:cubicBezTo>
                    <a:pt x="1668" y="1"/>
                    <a:pt x="1" y="1644"/>
                    <a:pt x="1" y="3692"/>
                  </a:cubicBezTo>
                  <a:lnTo>
                    <a:pt x="1" y="3740"/>
                  </a:lnTo>
                  <a:cubicBezTo>
                    <a:pt x="1144" y="5121"/>
                    <a:pt x="2477" y="6621"/>
                    <a:pt x="3192" y="7360"/>
                  </a:cubicBezTo>
                  <a:cubicBezTo>
                    <a:pt x="3382" y="7383"/>
                    <a:pt x="3525" y="7383"/>
                    <a:pt x="3692" y="7383"/>
                  </a:cubicBezTo>
                  <a:cubicBezTo>
                    <a:pt x="5716" y="7383"/>
                    <a:pt x="7383" y="5716"/>
                    <a:pt x="7383" y="3692"/>
                  </a:cubicBezTo>
                  <a:cubicBezTo>
                    <a:pt x="7383" y="1668"/>
                    <a:pt x="5716" y="1"/>
                    <a:pt x="3692" y="1"/>
                  </a:cubicBezTo>
                  <a:close/>
                  <a:moveTo>
                    <a:pt x="3692"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1" name="Google Shape;4331;p47"/>
            <p:cNvSpPr/>
            <p:nvPr/>
          </p:nvSpPr>
          <p:spPr>
            <a:xfrm>
              <a:off x="3977185" y="3548234"/>
              <a:ext cx="246851" cy="246884"/>
            </a:xfrm>
            <a:custGeom>
              <a:avLst/>
              <a:gdLst/>
              <a:ahLst/>
              <a:cxnLst/>
              <a:rect l="l" t="t" r="r" b="b"/>
              <a:pathLst>
                <a:path w="7383" h="7384" extrusionOk="0">
                  <a:moveTo>
                    <a:pt x="7383" y="3645"/>
                  </a:moveTo>
                  <a:cubicBezTo>
                    <a:pt x="7383" y="2978"/>
                    <a:pt x="7216" y="2382"/>
                    <a:pt x="6907" y="1858"/>
                  </a:cubicBezTo>
                  <a:cubicBezTo>
                    <a:pt x="6335" y="858"/>
                    <a:pt x="5359" y="191"/>
                    <a:pt x="4192" y="25"/>
                  </a:cubicBezTo>
                  <a:cubicBezTo>
                    <a:pt x="4025" y="1"/>
                    <a:pt x="3858" y="1"/>
                    <a:pt x="3692" y="1"/>
                  </a:cubicBezTo>
                  <a:cubicBezTo>
                    <a:pt x="1667" y="1"/>
                    <a:pt x="0" y="1644"/>
                    <a:pt x="0" y="3692"/>
                  </a:cubicBezTo>
                  <a:cubicBezTo>
                    <a:pt x="0" y="5716"/>
                    <a:pt x="1644" y="7383"/>
                    <a:pt x="3692" y="7383"/>
                  </a:cubicBezTo>
                  <a:cubicBezTo>
                    <a:pt x="5716" y="7383"/>
                    <a:pt x="7383" y="5740"/>
                    <a:pt x="7383" y="3692"/>
                  </a:cubicBezTo>
                  <a:close/>
                  <a:moveTo>
                    <a:pt x="7383" y="364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2" name="Google Shape;4332;p47"/>
            <p:cNvSpPr/>
            <p:nvPr/>
          </p:nvSpPr>
          <p:spPr>
            <a:xfrm>
              <a:off x="4052017" y="3607986"/>
              <a:ext cx="97998" cy="55770"/>
            </a:xfrm>
            <a:custGeom>
              <a:avLst/>
              <a:gdLst/>
              <a:ahLst/>
              <a:cxnLst/>
              <a:rect l="l" t="t" r="r" b="b"/>
              <a:pathLst>
                <a:path w="2931" h="1668" extrusionOk="0">
                  <a:moveTo>
                    <a:pt x="1" y="0"/>
                  </a:moveTo>
                  <a:lnTo>
                    <a:pt x="2930" y="0"/>
                  </a:lnTo>
                  <a:lnTo>
                    <a:pt x="2930" y="1667"/>
                  </a:lnTo>
                  <a:lnTo>
                    <a:pt x="1" y="1667"/>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3" name="Google Shape;4333;p47"/>
            <p:cNvSpPr/>
            <p:nvPr/>
          </p:nvSpPr>
          <p:spPr>
            <a:xfrm>
              <a:off x="4052017" y="3678035"/>
              <a:ext cx="97998" cy="54198"/>
            </a:xfrm>
            <a:custGeom>
              <a:avLst/>
              <a:gdLst/>
              <a:ahLst/>
              <a:cxnLst/>
              <a:rect l="l" t="t" r="r" b="b"/>
              <a:pathLst>
                <a:path w="2931" h="1621" extrusionOk="0">
                  <a:moveTo>
                    <a:pt x="1" y="1"/>
                  </a:moveTo>
                  <a:lnTo>
                    <a:pt x="2930" y="1"/>
                  </a:lnTo>
                  <a:lnTo>
                    <a:pt x="2930" y="1620"/>
                  </a:lnTo>
                  <a:lnTo>
                    <a:pt x="1" y="162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4" name="Google Shape;4334;p47"/>
            <p:cNvSpPr/>
            <p:nvPr/>
          </p:nvSpPr>
          <p:spPr>
            <a:xfrm>
              <a:off x="4040080" y="3588860"/>
              <a:ext cx="122673" cy="23906"/>
            </a:xfrm>
            <a:custGeom>
              <a:avLst/>
              <a:gdLst/>
              <a:ahLst/>
              <a:cxnLst/>
              <a:rect l="l" t="t" r="r" b="b"/>
              <a:pathLst>
                <a:path w="3669" h="715" extrusionOk="0">
                  <a:moveTo>
                    <a:pt x="358" y="715"/>
                  </a:moveTo>
                  <a:lnTo>
                    <a:pt x="3311" y="715"/>
                  </a:lnTo>
                  <a:cubicBezTo>
                    <a:pt x="3478" y="715"/>
                    <a:pt x="3668" y="572"/>
                    <a:pt x="3668" y="358"/>
                  </a:cubicBezTo>
                  <a:cubicBezTo>
                    <a:pt x="3668" y="191"/>
                    <a:pt x="3501" y="0"/>
                    <a:pt x="3311" y="0"/>
                  </a:cubicBezTo>
                  <a:lnTo>
                    <a:pt x="358" y="0"/>
                  </a:lnTo>
                  <a:cubicBezTo>
                    <a:pt x="167" y="0"/>
                    <a:pt x="1" y="167"/>
                    <a:pt x="1" y="358"/>
                  </a:cubicBezTo>
                  <a:cubicBezTo>
                    <a:pt x="1" y="572"/>
                    <a:pt x="167" y="715"/>
                    <a:pt x="358" y="715"/>
                  </a:cubicBezTo>
                  <a:close/>
                  <a:moveTo>
                    <a:pt x="358"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5" name="Google Shape;4335;p47"/>
            <p:cNvSpPr/>
            <p:nvPr/>
          </p:nvSpPr>
          <p:spPr>
            <a:xfrm>
              <a:off x="4040080" y="3658943"/>
              <a:ext cx="122673" cy="23906"/>
            </a:xfrm>
            <a:custGeom>
              <a:avLst/>
              <a:gdLst/>
              <a:ahLst/>
              <a:cxnLst/>
              <a:rect l="l" t="t" r="r" b="b"/>
              <a:pathLst>
                <a:path w="3669" h="715" extrusionOk="0">
                  <a:moveTo>
                    <a:pt x="3311" y="0"/>
                  </a:moveTo>
                  <a:lnTo>
                    <a:pt x="358" y="0"/>
                  </a:lnTo>
                  <a:cubicBezTo>
                    <a:pt x="167" y="0"/>
                    <a:pt x="1" y="143"/>
                    <a:pt x="1" y="357"/>
                  </a:cubicBezTo>
                  <a:cubicBezTo>
                    <a:pt x="1" y="524"/>
                    <a:pt x="144" y="715"/>
                    <a:pt x="358" y="715"/>
                  </a:cubicBezTo>
                  <a:lnTo>
                    <a:pt x="3311" y="715"/>
                  </a:lnTo>
                  <a:cubicBezTo>
                    <a:pt x="3478" y="715"/>
                    <a:pt x="3668" y="572"/>
                    <a:pt x="3668" y="357"/>
                  </a:cubicBezTo>
                  <a:cubicBezTo>
                    <a:pt x="3620" y="143"/>
                    <a:pt x="3478" y="0"/>
                    <a:pt x="3311" y="0"/>
                  </a:cubicBezTo>
                  <a:close/>
                  <a:moveTo>
                    <a:pt x="331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6" name="Google Shape;4336;p47"/>
            <p:cNvSpPr/>
            <p:nvPr/>
          </p:nvSpPr>
          <p:spPr>
            <a:xfrm>
              <a:off x="4040080" y="3728190"/>
              <a:ext cx="122673" cy="23939"/>
            </a:xfrm>
            <a:custGeom>
              <a:avLst/>
              <a:gdLst/>
              <a:ahLst/>
              <a:cxnLst/>
              <a:rect l="l" t="t" r="r" b="b"/>
              <a:pathLst>
                <a:path w="3669" h="716" extrusionOk="0">
                  <a:moveTo>
                    <a:pt x="3311" y="1"/>
                  </a:moveTo>
                  <a:lnTo>
                    <a:pt x="358" y="1"/>
                  </a:lnTo>
                  <a:cubicBezTo>
                    <a:pt x="167" y="1"/>
                    <a:pt x="1" y="168"/>
                    <a:pt x="1" y="358"/>
                  </a:cubicBezTo>
                  <a:cubicBezTo>
                    <a:pt x="1" y="549"/>
                    <a:pt x="144" y="715"/>
                    <a:pt x="358" y="715"/>
                  </a:cubicBezTo>
                  <a:lnTo>
                    <a:pt x="3311" y="715"/>
                  </a:lnTo>
                  <a:cubicBezTo>
                    <a:pt x="3478" y="715"/>
                    <a:pt x="3668" y="573"/>
                    <a:pt x="3668" y="358"/>
                  </a:cubicBezTo>
                  <a:cubicBezTo>
                    <a:pt x="3620" y="168"/>
                    <a:pt x="3478" y="1"/>
                    <a:pt x="3311" y="1"/>
                  </a:cubicBezTo>
                  <a:close/>
                  <a:moveTo>
                    <a:pt x="331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7" name="Google Shape;4337;p47"/>
            <p:cNvSpPr/>
            <p:nvPr/>
          </p:nvSpPr>
          <p:spPr>
            <a:xfrm>
              <a:off x="4071945" y="3549037"/>
              <a:ext cx="152898" cy="246082"/>
            </a:xfrm>
            <a:custGeom>
              <a:avLst/>
              <a:gdLst/>
              <a:ahLst/>
              <a:cxnLst/>
              <a:rect l="l" t="t" r="r" b="b"/>
              <a:pathLst>
                <a:path w="4573" h="7360" extrusionOk="0">
                  <a:moveTo>
                    <a:pt x="2358" y="1906"/>
                  </a:moveTo>
                  <a:lnTo>
                    <a:pt x="2358" y="3287"/>
                  </a:lnTo>
                  <a:cubicBezTo>
                    <a:pt x="2525" y="3287"/>
                    <a:pt x="2715" y="3430"/>
                    <a:pt x="2715" y="3644"/>
                  </a:cubicBezTo>
                  <a:cubicBezTo>
                    <a:pt x="2715" y="3811"/>
                    <a:pt x="2548" y="4002"/>
                    <a:pt x="2358" y="4002"/>
                  </a:cubicBezTo>
                  <a:lnTo>
                    <a:pt x="2358" y="5359"/>
                  </a:lnTo>
                  <a:cubicBezTo>
                    <a:pt x="2525" y="5359"/>
                    <a:pt x="2715" y="5526"/>
                    <a:pt x="2715" y="5716"/>
                  </a:cubicBezTo>
                  <a:cubicBezTo>
                    <a:pt x="2715" y="5907"/>
                    <a:pt x="2548" y="6073"/>
                    <a:pt x="2358" y="6073"/>
                  </a:cubicBezTo>
                  <a:lnTo>
                    <a:pt x="977" y="6073"/>
                  </a:lnTo>
                  <a:cubicBezTo>
                    <a:pt x="715" y="6550"/>
                    <a:pt x="381" y="6955"/>
                    <a:pt x="0" y="7240"/>
                  </a:cubicBezTo>
                  <a:cubicBezTo>
                    <a:pt x="286" y="7312"/>
                    <a:pt x="596" y="7359"/>
                    <a:pt x="881" y="7359"/>
                  </a:cubicBezTo>
                  <a:cubicBezTo>
                    <a:pt x="2906" y="7359"/>
                    <a:pt x="4573" y="5716"/>
                    <a:pt x="4573" y="3668"/>
                  </a:cubicBezTo>
                  <a:lnTo>
                    <a:pt x="4573" y="3644"/>
                  </a:lnTo>
                  <a:cubicBezTo>
                    <a:pt x="4573" y="2978"/>
                    <a:pt x="4406" y="2382"/>
                    <a:pt x="4096" y="1858"/>
                  </a:cubicBezTo>
                  <a:cubicBezTo>
                    <a:pt x="3525" y="858"/>
                    <a:pt x="2548" y="191"/>
                    <a:pt x="1381" y="25"/>
                  </a:cubicBezTo>
                  <a:cubicBezTo>
                    <a:pt x="1215" y="1"/>
                    <a:pt x="1072" y="1"/>
                    <a:pt x="881" y="1"/>
                  </a:cubicBezTo>
                  <a:cubicBezTo>
                    <a:pt x="643" y="1"/>
                    <a:pt x="429" y="25"/>
                    <a:pt x="238" y="72"/>
                  </a:cubicBezTo>
                  <a:cubicBezTo>
                    <a:pt x="596" y="382"/>
                    <a:pt x="881" y="787"/>
                    <a:pt x="1096" y="1287"/>
                  </a:cubicBezTo>
                  <a:lnTo>
                    <a:pt x="2382" y="1287"/>
                  </a:lnTo>
                  <a:cubicBezTo>
                    <a:pt x="2548" y="1287"/>
                    <a:pt x="2739" y="1430"/>
                    <a:pt x="2739" y="1644"/>
                  </a:cubicBezTo>
                  <a:cubicBezTo>
                    <a:pt x="2667" y="1763"/>
                    <a:pt x="2525" y="1906"/>
                    <a:pt x="2358" y="1906"/>
                  </a:cubicBezTo>
                  <a:close/>
                  <a:moveTo>
                    <a:pt x="2358" y="190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8" name="Google Shape;4338;p47"/>
            <p:cNvSpPr/>
            <p:nvPr/>
          </p:nvSpPr>
          <p:spPr>
            <a:xfrm>
              <a:off x="4133234" y="3588860"/>
              <a:ext cx="29523" cy="23906"/>
            </a:xfrm>
            <a:custGeom>
              <a:avLst/>
              <a:gdLst/>
              <a:ahLst/>
              <a:cxnLst/>
              <a:rect l="l" t="t" r="r" b="b"/>
              <a:pathLst>
                <a:path w="883" h="715" extrusionOk="0">
                  <a:moveTo>
                    <a:pt x="525" y="715"/>
                  </a:moveTo>
                  <a:cubicBezTo>
                    <a:pt x="692" y="715"/>
                    <a:pt x="882" y="572"/>
                    <a:pt x="882" y="358"/>
                  </a:cubicBezTo>
                  <a:cubicBezTo>
                    <a:pt x="882" y="191"/>
                    <a:pt x="715" y="0"/>
                    <a:pt x="525" y="0"/>
                  </a:cubicBezTo>
                  <a:lnTo>
                    <a:pt x="1" y="0"/>
                  </a:lnTo>
                  <a:cubicBezTo>
                    <a:pt x="191" y="0"/>
                    <a:pt x="358" y="167"/>
                    <a:pt x="358" y="358"/>
                  </a:cubicBezTo>
                  <a:cubicBezTo>
                    <a:pt x="358" y="453"/>
                    <a:pt x="334" y="524"/>
                    <a:pt x="311" y="572"/>
                  </a:cubicBezTo>
                  <a:cubicBezTo>
                    <a:pt x="239" y="667"/>
                    <a:pt x="120" y="715"/>
                    <a:pt x="49" y="715"/>
                  </a:cubicBezTo>
                  <a:close/>
                  <a:moveTo>
                    <a:pt x="525"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39" name="Google Shape;4339;p47"/>
            <p:cNvSpPr/>
            <p:nvPr/>
          </p:nvSpPr>
          <p:spPr>
            <a:xfrm>
              <a:off x="4133234" y="3612734"/>
              <a:ext cx="17553" cy="46241"/>
            </a:xfrm>
            <a:custGeom>
              <a:avLst/>
              <a:gdLst/>
              <a:ahLst/>
              <a:cxnLst/>
              <a:rect l="l" t="t" r="r" b="b"/>
              <a:pathLst>
                <a:path w="525" h="1383" extrusionOk="0">
                  <a:moveTo>
                    <a:pt x="1" y="1"/>
                  </a:moveTo>
                  <a:lnTo>
                    <a:pt x="525" y="1"/>
                  </a:lnTo>
                  <a:lnTo>
                    <a:pt x="525" y="1382"/>
                  </a:lnTo>
                  <a:lnTo>
                    <a:pt x="1" y="1382"/>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0" name="Google Shape;4340;p47"/>
            <p:cNvSpPr/>
            <p:nvPr/>
          </p:nvSpPr>
          <p:spPr>
            <a:xfrm>
              <a:off x="4131663" y="3658943"/>
              <a:ext cx="29490" cy="23906"/>
            </a:xfrm>
            <a:custGeom>
              <a:avLst/>
              <a:gdLst/>
              <a:ahLst/>
              <a:cxnLst/>
              <a:rect l="l" t="t" r="r" b="b"/>
              <a:pathLst>
                <a:path w="882" h="715" extrusionOk="0">
                  <a:moveTo>
                    <a:pt x="881" y="357"/>
                  </a:moveTo>
                  <a:cubicBezTo>
                    <a:pt x="881" y="167"/>
                    <a:pt x="739" y="0"/>
                    <a:pt x="524" y="0"/>
                  </a:cubicBezTo>
                  <a:lnTo>
                    <a:pt x="24" y="0"/>
                  </a:lnTo>
                  <a:cubicBezTo>
                    <a:pt x="143" y="0"/>
                    <a:pt x="238" y="48"/>
                    <a:pt x="286" y="143"/>
                  </a:cubicBezTo>
                  <a:cubicBezTo>
                    <a:pt x="334" y="214"/>
                    <a:pt x="358" y="262"/>
                    <a:pt x="358" y="357"/>
                  </a:cubicBezTo>
                  <a:cubicBezTo>
                    <a:pt x="358" y="453"/>
                    <a:pt x="334" y="500"/>
                    <a:pt x="262" y="572"/>
                  </a:cubicBezTo>
                  <a:cubicBezTo>
                    <a:pt x="215" y="643"/>
                    <a:pt x="119" y="691"/>
                    <a:pt x="0" y="691"/>
                  </a:cubicBezTo>
                  <a:lnTo>
                    <a:pt x="500" y="691"/>
                  </a:lnTo>
                  <a:cubicBezTo>
                    <a:pt x="739" y="715"/>
                    <a:pt x="881" y="524"/>
                    <a:pt x="881" y="357"/>
                  </a:cubicBezTo>
                  <a:close/>
                  <a:moveTo>
                    <a:pt x="881" y="35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1" name="Google Shape;4341;p47"/>
            <p:cNvSpPr/>
            <p:nvPr/>
          </p:nvSpPr>
          <p:spPr>
            <a:xfrm>
              <a:off x="4132465" y="3727421"/>
              <a:ext cx="28687" cy="23906"/>
            </a:xfrm>
            <a:custGeom>
              <a:avLst/>
              <a:gdLst/>
              <a:ahLst/>
              <a:cxnLst/>
              <a:rect l="l" t="t" r="r" b="b"/>
              <a:pathLst>
                <a:path w="858" h="715" extrusionOk="0">
                  <a:moveTo>
                    <a:pt x="857" y="357"/>
                  </a:moveTo>
                  <a:cubicBezTo>
                    <a:pt x="857" y="191"/>
                    <a:pt x="715" y="0"/>
                    <a:pt x="500" y="0"/>
                  </a:cubicBezTo>
                  <a:lnTo>
                    <a:pt x="0" y="0"/>
                  </a:lnTo>
                  <a:cubicBezTo>
                    <a:pt x="119" y="0"/>
                    <a:pt x="214" y="72"/>
                    <a:pt x="262" y="119"/>
                  </a:cubicBezTo>
                  <a:cubicBezTo>
                    <a:pt x="334" y="191"/>
                    <a:pt x="357" y="262"/>
                    <a:pt x="357" y="334"/>
                  </a:cubicBezTo>
                  <a:cubicBezTo>
                    <a:pt x="357" y="500"/>
                    <a:pt x="214" y="691"/>
                    <a:pt x="0" y="691"/>
                  </a:cubicBezTo>
                  <a:lnTo>
                    <a:pt x="500" y="691"/>
                  </a:lnTo>
                  <a:cubicBezTo>
                    <a:pt x="715" y="715"/>
                    <a:pt x="857" y="572"/>
                    <a:pt x="857" y="357"/>
                  </a:cubicBezTo>
                  <a:close/>
                  <a:moveTo>
                    <a:pt x="857" y="35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2" name="Google Shape;4342;p47"/>
            <p:cNvSpPr/>
            <p:nvPr/>
          </p:nvSpPr>
          <p:spPr>
            <a:xfrm>
              <a:off x="4133234" y="3682816"/>
              <a:ext cx="17553" cy="45405"/>
            </a:xfrm>
            <a:custGeom>
              <a:avLst/>
              <a:gdLst/>
              <a:ahLst/>
              <a:cxnLst/>
              <a:rect l="l" t="t" r="r" b="b"/>
              <a:pathLst>
                <a:path w="525" h="1358" extrusionOk="0">
                  <a:moveTo>
                    <a:pt x="1" y="1"/>
                  </a:moveTo>
                  <a:lnTo>
                    <a:pt x="525" y="1"/>
                  </a:lnTo>
                  <a:lnTo>
                    <a:pt x="525" y="1358"/>
                  </a:lnTo>
                  <a:lnTo>
                    <a:pt x="1" y="1358"/>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3" name="Google Shape;4343;p47"/>
            <p:cNvSpPr/>
            <p:nvPr/>
          </p:nvSpPr>
          <p:spPr>
            <a:xfrm>
              <a:off x="4223246" y="3423249"/>
              <a:ext cx="140160" cy="246851"/>
            </a:xfrm>
            <a:custGeom>
              <a:avLst/>
              <a:gdLst/>
              <a:ahLst/>
              <a:cxnLst/>
              <a:rect l="l" t="t" r="r" b="b"/>
              <a:pathLst>
                <a:path w="4192" h="7383" extrusionOk="0">
                  <a:moveTo>
                    <a:pt x="48" y="48"/>
                  </a:moveTo>
                  <a:cubicBezTo>
                    <a:pt x="1715" y="405"/>
                    <a:pt x="2953" y="1905"/>
                    <a:pt x="2953" y="3644"/>
                  </a:cubicBezTo>
                  <a:cubicBezTo>
                    <a:pt x="2953" y="5430"/>
                    <a:pt x="1691" y="6930"/>
                    <a:pt x="0" y="7263"/>
                  </a:cubicBezTo>
                  <a:lnTo>
                    <a:pt x="0" y="7335"/>
                  </a:lnTo>
                  <a:cubicBezTo>
                    <a:pt x="167" y="7383"/>
                    <a:pt x="333" y="7383"/>
                    <a:pt x="500" y="7383"/>
                  </a:cubicBezTo>
                  <a:cubicBezTo>
                    <a:pt x="2524" y="7383"/>
                    <a:pt x="4191" y="5739"/>
                    <a:pt x="4191" y="3691"/>
                  </a:cubicBezTo>
                  <a:lnTo>
                    <a:pt x="4191" y="3691"/>
                  </a:lnTo>
                  <a:lnTo>
                    <a:pt x="4191" y="3691"/>
                  </a:lnTo>
                  <a:cubicBezTo>
                    <a:pt x="4191" y="2763"/>
                    <a:pt x="3858" y="1929"/>
                    <a:pt x="3286" y="1262"/>
                  </a:cubicBezTo>
                  <a:cubicBezTo>
                    <a:pt x="2620" y="500"/>
                    <a:pt x="1619" y="0"/>
                    <a:pt x="500" y="0"/>
                  </a:cubicBezTo>
                  <a:cubicBezTo>
                    <a:pt x="381" y="24"/>
                    <a:pt x="238" y="48"/>
                    <a:pt x="48" y="48"/>
                  </a:cubicBezTo>
                  <a:close/>
                  <a:moveTo>
                    <a:pt x="48"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4" name="Google Shape;4344;p47"/>
            <p:cNvSpPr/>
            <p:nvPr/>
          </p:nvSpPr>
          <p:spPr>
            <a:xfrm>
              <a:off x="4200141" y="3454278"/>
              <a:ext cx="87600" cy="186367"/>
            </a:xfrm>
            <a:custGeom>
              <a:avLst/>
              <a:gdLst/>
              <a:ahLst/>
              <a:cxnLst/>
              <a:rect l="l" t="t" r="r" b="b"/>
              <a:pathLst>
                <a:path w="2620" h="5574" extrusionOk="0">
                  <a:moveTo>
                    <a:pt x="1143" y="787"/>
                  </a:moveTo>
                  <a:lnTo>
                    <a:pt x="1143" y="2335"/>
                  </a:lnTo>
                  <a:cubicBezTo>
                    <a:pt x="905" y="2239"/>
                    <a:pt x="715" y="2168"/>
                    <a:pt x="572" y="2049"/>
                  </a:cubicBezTo>
                  <a:cubicBezTo>
                    <a:pt x="429" y="1930"/>
                    <a:pt x="358" y="1692"/>
                    <a:pt x="381" y="1454"/>
                  </a:cubicBezTo>
                  <a:cubicBezTo>
                    <a:pt x="429" y="1239"/>
                    <a:pt x="596" y="930"/>
                    <a:pt x="905" y="858"/>
                  </a:cubicBezTo>
                  <a:cubicBezTo>
                    <a:pt x="977" y="811"/>
                    <a:pt x="1048" y="811"/>
                    <a:pt x="1143" y="787"/>
                  </a:cubicBezTo>
                  <a:close/>
                  <a:moveTo>
                    <a:pt x="1501" y="2882"/>
                  </a:moveTo>
                  <a:cubicBezTo>
                    <a:pt x="1525" y="2882"/>
                    <a:pt x="1572" y="2906"/>
                    <a:pt x="1596" y="2906"/>
                  </a:cubicBezTo>
                  <a:cubicBezTo>
                    <a:pt x="2120" y="3073"/>
                    <a:pt x="2239" y="3525"/>
                    <a:pt x="2168" y="3859"/>
                  </a:cubicBezTo>
                  <a:cubicBezTo>
                    <a:pt x="2120" y="4192"/>
                    <a:pt x="1882" y="4549"/>
                    <a:pt x="1501" y="4668"/>
                  </a:cubicBezTo>
                  <a:lnTo>
                    <a:pt x="1501" y="2882"/>
                  </a:lnTo>
                  <a:close/>
                  <a:moveTo>
                    <a:pt x="1310" y="1"/>
                  </a:moveTo>
                  <a:cubicBezTo>
                    <a:pt x="1215" y="1"/>
                    <a:pt x="1120" y="96"/>
                    <a:pt x="1120" y="191"/>
                  </a:cubicBezTo>
                  <a:lnTo>
                    <a:pt x="1120" y="477"/>
                  </a:lnTo>
                  <a:cubicBezTo>
                    <a:pt x="1001" y="477"/>
                    <a:pt x="929" y="525"/>
                    <a:pt x="810" y="549"/>
                  </a:cubicBezTo>
                  <a:cubicBezTo>
                    <a:pt x="405" y="668"/>
                    <a:pt x="143" y="1001"/>
                    <a:pt x="48" y="1406"/>
                  </a:cubicBezTo>
                  <a:cubicBezTo>
                    <a:pt x="0" y="1787"/>
                    <a:pt x="119" y="2144"/>
                    <a:pt x="358" y="2335"/>
                  </a:cubicBezTo>
                  <a:cubicBezTo>
                    <a:pt x="524" y="2478"/>
                    <a:pt x="762" y="2597"/>
                    <a:pt x="1120" y="2739"/>
                  </a:cubicBezTo>
                  <a:lnTo>
                    <a:pt x="1120" y="4692"/>
                  </a:lnTo>
                  <a:cubicBezTo>
                    <a:pt x="762" y="4692"/>
                    <a:pt x="596" y="4645"/>
                    <a:pt x="334" y="4502"/>
                  </a:cubicBezTo>
                  <a:cubicBezTo>
                    <a:pt x="302" y="4486"/>
                    <a:pt x="270" y="4478"/>
                    <a:pt x="240" y="4478"/>
                  </a:cubicBezTo>
                  <a:cubicBezTo>
                    <a:pt x="180" y="4478"/>
                    <a:pt x="127" y="4510"/>
                    <a:pt x="96" y="4573"/>
                  </a:cubicBezTo>
                  <a:cubicBezTo>
                    <a:pt x="24" y="4645"/>
                    <a:pt x="48" y="4740"/>
                    <a:pt x="143" y="4811"/>
                  </a:cubicBezTo>
                  <a:cubicBezTo>
                    <a:pt x="477" y="4978"/>
                    <a:pt x="715" y="5049"/>
                    <a:pt x="1120" y="5049"/>
                  </a:cubicBezTo>
                  <a:lnTo>
                    <a:pt x="1120" y="5407"/>
                  </a:lnTo>
                  <a:cubicBezTo>
                    <a:pt x="1120" y="5478"/>
                    <a:pt x="1215" y="5573"/>
                    <a:pt x="1310" y="5573"/>
                  </a:cubicBezTo>
                  <a:cubicBezTo>
                    <a:pt x="1405" y="5573"/>
                    <a:pt x="1501" y="5478"/>
                    <a:pt x="1501" y="5407"/>
                  </a:cubicBezTo>
                  <a:lnTo>
                    <a:pt x="1501" y="5002"/>
                  </a:lnTo>
                  <a:cubicBezTo>
                    <a:pt x="2096" y="4883"/>
                    <a:pt x="2453" y="4383"/>
                    <a:pt x="2525" y="3906"/>
                  </a:cubicBezTo>
                  <a:cubicBezTo>
                    <a:pt x="2620" y="3311"/>
                    <a:pt x="2287" y="2787"/>
                    <a:pt x="1739" y="2573"/>
                  </a:cubicBezTo>
                  <a:cubicBezTo>
                    <a:pt x="1644" y="2549"/>
                    <a:pt x="1572" y="2525"/>
                    <a:pt x="1501" y="2478"/>
                  </a:cubicBezTo>
                  <a:lnTo>
                    <a:pt x="1501" y="811"/>
                  </a:lnTo>
                  <a:cubicBezTo>
                    <a:pt x="1763" y="882"/>
                    <a:pt x="1929" y="1025"/>
                    <a:pt x="1929" y="1025"/>
                  </a:cubicBezTo>
                  <a:cubicBezTo>
                    <a:pt x="1965" y="1049"/>
                    <a:pt x="2013" y="1061"/>
                    <a:pt x="2057" y="1061"/>
                  </a:cubicBezTo>
                  <a:cubicBezTo>
                    <a:pt x="2102" y="1061"/>
                    <a:pt x="2144" y="1049"/>
                    <a:pt x="2168" y="1025"/>
                  </a:cubicBezTo>
                  <a:cubicBezTo>
                    <a:pt x="2239" y="953"/>
                    <a:pt x="2239" y="834"/>
                    <a:pt x="2168" y="787"/>
                  </a:cubicBezTo>
                  <a:cubicBezTo>
                    <a:pt x="2144" y="787"/>
                    <a:pt x="1906" y="549"/>
                    <a:pt x="1501" y="477"/>
                  </a:cubicBezTo>
                  <a:lnTo>
                    <a:pt x="1501" y="191"/>
                  </a:lnTo>
                  <a:cubicBezTo>
                    <a:pt x="1501" y="96"/>
                    <a:pt x="1405" y="1"/>
                    <a:pt x="1310"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5" name="Google Shape;4345;p47"/>
            <p:cNvSpPr/>
            <p:nvPr/>
          </p:nvSpPr>
          <p:spPr>
            <a:xfrm>
              <a:off x="3999488" y="3459862"/>
              <a:ext cx="68508" cy="82852"/>
            </a:xfrm>
            <a:custGeom>
              <a:avLst/>
              <a:gdLst/>
              <a:ahLst/>
              <a:cxnLst/>
              <a:rect l="l" t="t" r="r" b="b"/>
              <a:pathLst>
                <a:path w="2049" h="2478" extrusionOk="0">
                  <a:moveTo>
                    <a:pt x="286" y="1"/>
                  </a:moveTo>
                  <a:cubicBezTo>
                    <a:pt x="119" y="1"/>
                    <a:pt x="0" y="143"/>
                    <a:pt x="0" y="286"/>
                  </a:cubicBezTo>
                  <a:lnTo>
                    <a:pt x="0" y="2287"/>
                  </a:lnTo>
                  <a:cubicBezTo>
                    <a:pt x="0" y="2382"/>
                    <a:pt x="72" y="2477"/>
                    <a:pt x="167" y="2477"/>
                  </a:cubicBezTo>
                  <a:cubicBezTo>
                    <a:pt x="262" y="2477"/>
                    <a:pt x="357" y="2382"/>
                    <a:pt x="357" y="2287"/>
                  </a:cubicBezTo>
                  <a:lnTo>
                    <a:pt x="357" y="358"/>
                  </a:lnTo>
                  <a:lnTo>
                    <a:pt x="1858" y="358"/>
                  </a:lnTo>
                  <a:cubicBezTo>
                    <a:pt x="1953" y="358"/>
                    <a:pt x="2048" y="262"/>
                    <a:pt x="2048" y="167"/>
                  </a:cubicBezTo>
                  <a:cubicBezTo>
                    <a:pt x="2048" y="96"/>
                    <a:pt x="1953" y="1"/>
                    <a:pt x="185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6" name="Google Shape;4346;p47"/>
            <p:cNvSpPr/>
            <p:nvPr/>
          </p:nvSpPr>
          <p:spPr>
            <a:xfrm>
              <a:off x="4274972" y="3674859"/>
              <a:ext cx="68508" cy="82852"/>
            </a:xfrm>
            <a:custGeom>
              <a:avLst/>
              <a:gdLst/>
              <a:ahLst/>
              <a:cxnLst/>
              <a:rect l="l" t="t" r="r" b="b"/>
              <a:pathLst>
                <a:path w="2049" h="2478" extrusionOk="0">
                  <a:moveTo>
                    <a:pt x="1882" y="0"/>
                  </a:moveTo>
                  <a:cubicBezTo>
                    <a:pt x="1787" y="0"/>
                    <a:pt x="1692" y="72"/>
                    <a:pt x="1692" y="167"/>
                  </a:cubicBezTo>
                  <a:lnTo>
                    <a:pt x="1692" y="2096"/>
                  </a:lnTo>
                  <a:lnTo>
                    <a:pt x="168" y="2096"/>
                  </a:lnTo>
                  <a:cubicBezTo>
                    <a:pt x="96" y="2096"/>
                    <a:pt x="1" y="2191"/>
                    <a:pt x="1" y="2287"/>
                  </a:cubicBezTo>
                  <a:cubicBezTo>
                    <a:pt x="1" y="2382"/>
                    <a:pt x="96" y="2477"/>
                    <a:pt x="168" y="2477"/>
                  </a:cubicBezTo>
                  <a:lnTo>
                    <a:pt x="1763" y="2477"/>
                  </a:lnTo>
                  <a:cubicBezTo>
                    <a:pt x="1906" y="2477"/>
                    <a:pt x="2049" y="2358"/>
                    <a:pt x="2049" y="2168"/>
                  </a:cubicBezTo>
                  <a:lnTo>
                    <a:pt x="2049" y="167"/>
                  </a:lnTo>
                  <a:cubicBezTo>
                    <a:pt x="2049" y="72"/>
                    <a:pt x="1954" y="0"/>
                    <a:pt x="18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7" name="Google Shape;4347;p47"/>
            <p:cNvSpPr/>
            <p:nvPr/>
          </p:nvSpPr>
          <p:spPr>
            <a:xfrm>
              <a:off x="4236754" y="3717858"/>
              <a:ext cx="43031" cy="69311"/>
            </a:xfrm>
            <a:custGeom>
              <a:avLst/>
              <a:gdLst/>
              <a:ahLst/>
              <a:cxnLst/>
              <a:rect l="l" t="t" r="r" b="b"/>
              <a:pathLst>
                <a:path w="1287" h="2073" extrusionOk="0">
                  <a:moveTo>
                    <a:pt x="48" y="1120"/>
                  </a:moveTo>
                  <a:lnTo>
                    <a:pt x="1049" y="1953"/>
                  </a:lnTo>
                  <a:cubicBezTo>
                    <a:pt x="1192" y="2072"/>
                    <a:pt x="1287" y="2025"/>
                    <a:pt x="1287" y="1858"/>
                  </a:cubicBezTo>
                  <a:lnTo>
                    <a:pt x="1287" y="191"/>
                  </a:lnTo>
                  <a:cubicBezTo>
                    <a:pt x="1287" y="48"/>
                    <a:pt x="1192" y="0"/>
                    <a:pt x="1049" y="119"/>
                  </a:cubicBezTo>
                  <a:lnTo>
                    <a:pt x="48" y="953"/>
                  </a:lnTo>
                  <a:cubicBezTo>
                    <a:pt x="1" y="977"/>
                    <a:pt x="1" y="1001"/>
                    <a:pt x="1" y="1024"/>
                  </a:cubicBezTo>
                  <a:cubicBezTo>
                    <a:pt x="1" y="1024"/>
                    <a:pt x="1" y="1096"/>
                    <a:pt x="48" y="1120"/>
                  </a:cubicBezTo>
                  <a:close/>
                  <a:moveTo>
                    <a:pt x="48" y="1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48" name="Google Shape;4348;p47"/>
            <p:cNvSpPr/>
            <p:nvPr/>
          </p:nvSpPr>
          <p:spPr>
            <a:xfrm>
              <a:off x="4063185" y="3431207"/>
              <a:ext cx="42228" cy="69311"/>
            </a:xfrm>
            <a:custGeom>
              <a:avLst/>
              <a:gdLst/>
              <a:ahLst/>
              <a:cxnLst/>
              <a:rect l="l" t="t" r="r" b="b"/>
              <a:pathLst>
                <a:path w="1263" h="2073" extrusionOk="0">
                  <a:moveTo>
                    <a:pt x="238" y="1953"/>
                  </a:moveTo>
                  <a:lnTo>
                    <a:pt x="1239" y="1119"/>
                  </a:lnTo>
                  <a:cubicBezTo>
                    <a:pt x="1262" y="1096"/>
                    <a:pt x="1262" y="1072"/>
                    <a:pt x="1262" y="1024"/>
                  </a:cubicBezTo>
                  <a:cubicBezTo>
                    <a:pt x="1262" y="1000"/>
                    <a:pt x="1262" y="953"/>
                    <a:pt x="1239" y="953"/>
                  </a:cubicBezTo>
                  <a:lnTo>
                    <a:pt x="238" y="119"/>
                  </a:lnTo>
                  <a:cubicBezTo>
                    <a:pt x="72" y="0"/>
                    <a:pt x="0" y="48"/>
                    <a:pt x="0" y="191"/>
                  </a:cubicBezTo>
                  <a:lnTo>
                    <a:pt x="0" y="1858"/>
                  </a:lnTo>
                  <a:cubicBezTo>
                    <a:pt x="0" y="2024"/>
                    <a:pt x="72" y="2072"/>
                    <a:pt x="238" y="1953"/>
                  </a:cubicBezTo>
                  <a:close/>
                  <a:moveTo>
                    <a:pt x="238" y="19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349" name="Google Shape;4349;p47"/>
          <p:cNvGrpSpPr/>
          <p:nvPr/>
        </p:nvGrpSpPr>
        <p:grpSpPr>
          <a:xfrm>
            <a:off x="4746895" y="3415257"/>
            <a:ext cx="383048" cy="387026"/>
            <a:chOff x="4791769" y="3415257"/>
            <a:chExt cx="383048" cy="387026"/>
          </a:xfrm>
        </p:grpSpPr>
        <p:sp>
          <p:nvSpPr>
            <p:cNvPr id="4350" name="Google Shape;4350;p47"/>
            <p:cNvSpPr/>
            <p:nvPr/>
          </p:nvSpPr>
          <p:spPr>
            <a:xfrm>
              <a:off x="5005162" y="3415257"/>
              <a:ext cx="137786" cy="81247"/>
            </a:xfrm>
            <a:custGeom>
              <a:avLst/>
              <a:gdLst/>
              <a:ahLst/>
              <a:cxnLst/>
              <a:rect l="l" t="t" r="r" b="b"/>
              <a:pathLst>
                <a:path w="4121" h="2430" extrusionOk="0">
                  <a:moveTo>
                    <a:pt x="2501" y="1"/>
                  </a:moveTo>
                  <a:cubicBezTo>
                    <a:pt x="2168" y="25"/>
                    <a:pt x="1835" y="191"/>
                    <a:pt x="1501" y="596"/>
                  </a:cubicBezTo>
                  <a:lnTo>
                    <a:pt x="72" y="2144"/>
                  </a:lnTo>
                  <a:cubicBezTo>
                    <a:pt x="1" y="2192"/>
                    <a:pt x="1" y="2311"/>
                    <a:pt x="72" y="2382"/>
                  </a:cubicBezTo>
                  <a:cubicBezTo>
                    <a:pt x="96" y="2406"/>
                    <a:pt x="144" y="2430"/>
                    <a:pt x="191" y="2430"/>
                  </a:cubicBezTo>
                  <a:cubicBezTo>
                    <a:pt x="239" y="2430"/>
                    <a:pt x="287" y="2406"/>
                    <a:pt x="310" y="2335"/>
                  </a:cubicBezTo>
                  <a:lnTo>
                    <a:pt x="1739" y="787"/>
                  </a:lnTo>
                  <a:cubicBezTo>
                    <a:pt x="2025" y="477"/>
                    <a:pt x="2263" y="311"/>
                    <a:pt x="2501" y="311"/>
                  </a:cubicBezTo>
                  <a:cubicBezTo>
                    <a:pt x="2739" y="311"/>
                    <a:pt x="3025" y="477"/>
                    <a:pt x="3311" y="763"/>
                  </a:cubicBezTo>
                  <a:lnTo>
                    <a:pt x="3811" y="1263"/>
                  </a:lnTo>
                  <a:cubicBezTo>
                    <a:pt x="3847" y="1299"/>
                    <a:pt x="3894" y="1317"/>
                    <a:pt x="3939" y="1317"/>
                  </a:cubicBezTo>
                  <a:cubicBezTo>
                    <a:pt x="3984" y="1317"/>
                    <a:pt x="4025" y="1299"/>
                    <a:pt x="4049" y="1263"/>
                  </a:cubicBezTo>
                  <a:cubicBezTo>
                    <a:pt x="4121" y="1215"/>
                    <a:pt x="4121" y="1096"/>
                    <a:pt x="4049" y="1025"/>
                  </a:cubicBezTo>
                  <a:lnTo>
                    <a:pt x="3549" y="525"/>
                  </a:lnTo>
                  <a:cubicBezTo>
                    <a:pt x="3192" y="144"/>
                    <a:pt x="2835" y="1"/>
                    <a:pt x="2501"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1" name="Google Shape;4351;p47"/>
            <p:cNvSpPr/>
            <p:nvPr/>
          </p:nvSpPr>
          <p:spPr>
            <a:xfrm>
              <a:off x="4791769" y="3522756"/>
              <a:ext cx="109132" cy="56572"/>
            </a:xfrm>
            <a:custGeom>
              <a:avLst/>
              <a:gdLst/>
              <a:ahLst/>
              <a:cxnLst/>
              <a:rect l="l" t="t" r="r" b="b"/>
              <a:pathLst>
                <a:path w="3264" h="1692" extrusionOk="0">
                  <a:moveTo>
                    <a:pt x="2525" y="763"/>
                  </a:moveTo>
                  <a:cubicBezTo>
                    <a:pt x="3001" y="596"/>
                    <a:pt x="3239" y="310"/>
                    <a:pt x="3263" y="1"/>
                  </a:cubicBezTo>
                  <a:lnTo>
                    <a:pt x="1334" y="1"/>
                  </a:lnTo>
                  <a:cubicBezTo>
                    <a:pt x="1144" y="1"/>
                    <a:pt x="1144" y="1"/>
                    <a:pt x="1025" y="96"/>
                  </a:cubicBezTo>
                  <a:lnTo>
                    <a:pt x="143" y="1001"/>
                  </a:lnTo>
                  <a:cubicBezTo>
                    <a:pt x="1" y="1144"/>
                    <a:pt x="1" y="1382"/>
                    <a:pt x="143" y="1549"/>
                  </a:cubicBezTo>
                  <a:cubicBezTo>
                    <a:pt x="286" y="1692"/>
                    <a:pt x="524" y="1692"/>
                    <a:pt x="667" y="1549"/>
                  </a:cubicBezTo>
                  <a:lnTo>
                    <a:pt x="1453" y="763"/>
                  </a:lnTo>
                  <a:lnTo>
                    <a:pt x="2525" y="763"/>
                  </a:lnTo>
                  <a:close/>
                  <a:moveTo>
                    <a:pt x="2525" y="76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2" name="Google Shape;4352;p47"/>
            <p:cNvSpPr/>
            <p:nvPr/>
          </p:nvSpPr>
          <p:spPr>
            <a:xfrm>
              <a:off x="4922373" y="3463038"/>
              <a:ext cx="36645" cy="43833"/>
            </a:xfrm>
            <a:custGeom>
              <a:avLst/>
              <a:gdLst/>
              <a:ahLst/>
              <a:cxnLst/>
              <a:rect l="l" t="t" r="r" b="b"/>
              <a:pathLst>
                <a:path w="1096" h="1311" extrusionOk="0">
                  <a:moveTo>
                    <a:pt x="48" y="1001"/>
                  </a:moveTo>
                  <a:lnTo>
                    <a:pt x="572" y="1311"/>
                  </a:lnTo>
                  <a:lnTo>
                    <a:pt x="1096" y="1001"/>
                  </a:lnTo>
                  <a:lnTo>
                    <a:pt x="1096" y="501"/>
                  </a:lnTo>
                  <a:cubicBezTo>
                    <a:pt x="1096" y="239"/>
                    <a:pt x="881" y="1"/>
                    <a:pt x="572" y="1"/>
                  </a:cubicBezTo>
                  <a:lnTo>
                    <a:pt x="524" y="1"/>
                  </a:lnTo>
                  <a:cubicBezTo>
                    <a:pt x="238" y="1"/>
                    <a:pt x="0" y="191"/>
                    <a:pt x="0" y="501"/>
                  </a:cubicBezTo>
                  <a:lnTo>
                    <a:pt x="0" y="1001"/>
                  </a:lnTo>
                  <a:close/>
                  <a:moveTo>
                    <a:pt x="48" y="10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3" name="Google Shape;4353;p47"/>
            <p:cNvSpPr/>
            <p:nvPr/>
          </p:nvSpPr>
          <p:spPr>
            <a:xfrm>
              <a:off x="4971725" y="3481361"/>
              <a:ext cx="50988" cy="51791"/>
            </a:xfrm>
            <a:custGeom>
              <a:avLst/>
              <a:gdLst/>
              <a:ahLst/>
              <a:cxnLst/>
              <a:rect l="l" t="t" r="r" b="b"/>
              <a:pathLst>
                <a:path w="1525" h="1549" extrusionOk="0">
                  <a:moveTo>
                    <a:pt x="763" y="72"/>
                  </a:moveTo>
                  <a:lnTo>
                    <a:pt x="239" y="691"/>
                  </a:lnTo>
                  <a:lnTo>
                    <a:pt x="1" y="1429"/>
                  </a:lnTo>
                  <a:lnTo>
                    <a:pt x="691" y="1548"/>
                  </a:lnTo>
                  <a:lnTo>
                    <a:pt x="1477" y="667"/>
                  </a:lnTo>
                  <a:cubicBezTo>
                    <a:pt x="1525" y="596"/>
                    <a:pt x="1525" y="548"/>
                    <a:pt x="1477" y="524"/>
                  </a:cubicBezTo>
                  <a:lnTo>
                    <a:pt x="1239" y="286"/>
                  </a:lnTo>
                  <a:lnTo>
                    <a:pt x="1001" y="48"/>
                  </a:lnTo>
                  <a:cubicBezTo>
                    <a:pt x="882" y="1"/>
                    <a:pt x="834" y="48"/>
                    <a:pt x="763" y="72"/>
                  </a:cubicBezTo>
                  <a:close/>
                  <a:moveTo>
                    <a:pt x="763" y="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4" name="Google Shape;4354;p47"/>
            <p:cNvSpPr/>
            <p:nvPr/>
          </p:nvSpPr>
          <p:spPr>
            <a:xfrm>
              <a:off x="5103131" y="3493298"/>
              <a:ext cx="71685" cy="101943"/>
            </a:xfrm>
            <a:custGeom>
              <a:avLst/>
              <a:gdLst/>
              <a:ahLst/>
              <a:cxnLst/>
              <a:rect l="l" t="t" r="r" b="b"/>
              <a:pathLst>
                <a:path w="2144" h="3049" extrusionOk="0">
                  <a:moveTo>
                    <a:pt x="976" y="96"/>
                  </a:moveTo>
                  <a:cubicBezTo>
                    <a:pt x="691" y="548"/>
                    <a:pt x="0" y="1477"/>
                    <a:pt x="0" y="2001"/>
                  </a:cubicBezTo>
                  <a:cubicBezTo>
                    <a:pt x="0" y="2692"/>
                    <a:pt x="524" y="3049"/>
                    <a:pt x="1072" y="3049"/>
                  </a:cubicBezTo>
                  <a:cubicBezTo>
                    <a:pt x="1572" y="3049"/>
                    <a:pt x="2072" y="2716"/>
                    <a:pt x="2143" y="2096"/>
                  </a:cubicBezTo>
                  <a:lnTo>
                    <a:pt x="2143" y="1954"/>
                  </a:lnTo>
                  <a:cubicBezTo>
                    <a:pt x="2072" y="1406"/>
                    <a:pt x="1453" y="525"/>
                    <a:pt x="1167" y="96"/>
                  </a:cubicBezTo>
                  <a:cubicBezTo>
                    <a:pt x="1095" y="1"/>
                    <a:pt x="1048" y="1"/>
                    <a:pt x="976" y="96"/>
                  </a:cubicBezTo>
                  <a:close/>
                  <a:moveTo>
                    <a:pt x="976"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5" name="Google Shape;4355;p47"/>
            <p:cNvSpPr/>
            <p:nvPr/>
          </p:nvSpPr>
          <p:spPr>
            <a:xfrm>
              <a:off x="5118245" y="3639817"/>
              <a:ext cx="55770" cy="79676"/>
            </a:xfrm>
            <a:custGeom>
              <a:avLst/>
              <a:gdLst/>
              <a:ahLst/>
              <a:cxnLst/>
              <a:rect l="l" t="t" r="r" b="b"/>
              <a:pathLst>
                <a:path w="1668" h="2383" extrusionOk="0">
                  <a:moveTo>
                    <a:pt x="905" y="96"/>
                  </a:moveTo>
                  <a:cubicBezTo>
                    <a:pt x="858" y="1"/>
                    <a:pt x="834" y="1"/>
                    <a:pt x="763" y="96"/>
                  </a:cubicBezTo>
                  <a:cubicBezTo>
                    <a:pt x="524" y="429"/>
                    <a:pt x="0" y="1167"/>
                    <a:pt x="0" y="1572"/>
                  </a:cubicBezTo>
                  <a:cubicBezTo>
                    <a:pt x="0" y="2120"/>
                    <a:pt x="405" y="2382"/>
                    <a:pt x="834" y="2382"/>
                  </a:cubicBezTo>
                  <a:cubicBezTo>
                    <a:pt x="1239" y="2382"/>
                    <a:pt x="1644" y="2120"/>
                    <a:pt x="1644" y="1572"/>
                  </a:cubicBezTo>
                  <a:lnTo>
                    <a:pt x="1644" y="1549"/>
                  </a:lnTo>
                  <a:cubicBezTo>
                    <a:pt x="1667" y="1144"/>
                    <a:pt x="1120" y="429"/>
                    <a:pt x="905" y="96"/>
                  </a:cubicBezTo>
                  <a:close/>
                  <a:moveTo>
                    <a:pt x="905"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6" name="Google Shape;4356;p47"/>
            <p:cNvSpPr/>
            <p:nvPr/>
          </p:nvSpPr>
          <p:spPr>
            <a:xfrm>
              <a:off x="4794143" y="3522756"/>
              <a:ext cx="107527" cy="56572"/>
            </a:xfrm>
            <a:custGeom>
              <a:avLst/>
              <a:gdLst/>
              <a:ahLst/>
              <a:cxnLst/>
              <a:rect l="l" t="t" r="r" b="b"/>
              <a:pathLst>
                <a:path w="3216" h="1692" extrusionOk="0">
                  <a:moveTo>
                    <a:pt x="2216" y="477"/>
                  </a:moveTo>
                  <a:lnTo>
                    <a:pt x="1597" y="477"/>
                  </a:lnTo>
                  <a:cubicBezTo>
                    <a:pt x="1382" y="477"/>
                    <a:pt x="1239" y="406"/>
                    <a:pt x="1073" y="549"/>
                  </a:cubicBezTo>
                  <a:lnTo>
                    <a:pt x="406" y="1239"/>
                  </a:lnTo>
                  <a:cubicBezTo>
                    <a:pt x="287" y="1358"/>
                    <a:pt x="120" y="1382"/>
                    <a:pt x="1" y="1334"/>
                  </a:cubicBezTo>
                  <a:cubicBezTo>
                    <a:pt x="49" y="1382"/>
                    <a:pt x="72" y="1477"/>
                    <a:pt x="120" y="1549"/>
                  </a:cubicBezTo>
                  <a:cubicBezTo>
                    <a:pt x="263" y="1692"/>
                    <a:pt x="501" y="1692"/>
                    <a:pt x="668" y="1549"/>
                  </a:cubicBezTo>
                  <a:lnTo>
                    <a:pt x="1430" y="763"/>
                  </a:lnTo>
                  <a:lnTo>
                    <a:pt x="2478" y="763"/>
                  </a:lnTo>
                  <a:cubicBezTo>
                    <a:pt x="2668" y="477"/>
                    <a:pt x="2930" y="191"/>
                    <a:pt x="3216" y="1"/>
                  </a:cubicBezTo>
                  <a:lnTo>
                    <a:pt x="2597" y="1"/>
                  </a:lnTo>
                  <a:cubicBezTo>
                    <a:pt x="2454" y="144"/>
                    <a:pt x="2311" y="287"/>
                    <a:pt x="2216" y="477"/>
                  </a:cubicBezTo>
                  <a:close/>
                  <a:moveTo>
                    <a:pt x="2216" y="47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7" name="Google Shape;4357;p47"/>
            <p:cNvSpPr/>
            <p:nvPr/>
          </p:nvSpPr>
          <p:spPr>
            <a:xfrm>
              <a:off x="4932705" y="3463038"/>
              <a:ext cx="26313" cy="33468"/>
            </a:xfrm>
            <a:custGeom>
              <a:avLst/>
              <a:gdLst/>
              <a:ahLst/>
              <a:cxnLst/>
              <a:rect l="l" t="t" r="r" b="b"/>
              <a:pathLst>
                <a:path w="787" h="1001" extrusionOk="0">
                  <a:moveTo>
                    <a:pt x="596" y="1001"/>
                  </a:moveTo>
                  <a:lnTo>
                    <a:pt x="596" y="1001"/>
                  </a:lnTo>
                  <a:close/>
                  <a:moveTo>
                    <a:pt x="334" y="501"/>
                  </a:moveTo>
                  <a:lnTo>
                    <a:pt x="334" y="1001"/>
                  </a:lnTo>
                  <a:lnTo>
                    <a:pt x="787" y="1001"/>
                  </a:lnTo>
                  <a:lnTo>
                    <a:pt x="787" y="501"/>
                  </a:lnTo>
                  <a:cubicBezTo>
                    <a:pt x="787" y="239"/>
                    <a:pt x="572" y="1"/>
                    <a:pt x="263" y="1"/>
                  </a:cubicBezTo>
                  <a:lnTo>
                    <a:pt x="215" y="1"/>
                  </a:lnTo>
                  <a:cubicBezTo>
                    <a:pt x="144" y="1"/>
                    <a:pt x="48" y="1"/>
                    <a:pt x="1" y="25"/>
                  </a:cubicBezTo>
                  <a:cubicBezTo>
                    <a:pt x="215" y="144"/>
                    <a:pt x="334" y="287"/>
                    <a:pt x="334" y="501"/>
                  </a:cubicBezTo>
                  <a:close/>
                  <a:moveTo>
                    <a:pt x="334" y="5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8" name="Google Shape;4358;p47"/>
            <p:cNvSpPr/>
            <p:nvPr/>
          </p:nvSpPr>
          <p:spPr>
            <a:xfrm>
              <a:off x="4845903" y="3615943"/>
              <a:ext cx="190345" cy="131400"/>
            </a:xfrm>
            <a:custGeom>
              <a:avLst/>
              <a:gdLst/>
              <a:ahLst/>
              <a:cxnLst/>
              <a:rect l="l" t="t" r="r" b="b"/>
              <a:pathLst>
                <a:path w="5693" h="3930" extrusionOk="0">
                  <a:moveTo>
                    <a:pt x="5693" y="3644"/>
                  </a:moveTo>
                  <a:lnTo>
                    <a:pt x="5693" y="429"/>
                  </a:lnTo>
                  <a:lnTo>
                    <a:pt x="3025" y="0"/>
                  </a:lnTo>
                  <a:lnTo>
                    <a:pt x="1" y="429"/>
                  </a:lnTo>
                  <a:lnTo>
                    <a:pt x="1" y="3644"/>
                  </a:lnTo>
                  <a:lnTo>
                    <a:pt x="3287" y="3930"/>
                  </a:lnTo>
                  <a:close/>
                  <a:moveTo>
                    <a:pt x="5693" y="36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59" name="Google Shape;4359;p47"/>
            <p:cNvSpPr/>
            <p:nvPr/>
          </p:nvSpPr>
          <p:spPr>
            <a:xfrm>
              <a:off x="5000380" y="3628683"/>
              <a:ext cx="35876" cy="107527"/>
            </a:xfrm>
            <a:custGeom>
              <a:avLst/>
              <a:gdLst/>
              <a:ahLst/>
              <a:cxnLst/>
              <a:rect l="l" t="t" r="r" b="b"/>
              <a:pathLst>
                <a:path w="1073" h="3216" extrusionOk="0">
                  <a:moveTo>
                    <a:pt x="1" y="0"/>
                  </a:moveTo>
                  <a:lnTo>
                    <a:pt x="1073" y="0"/>
                  </a:lnTo>
                  <a:lnTo>
                    <a:pt x="1073" y="3215"/>
                  </a:lnTo>
                  <a:lnTo>
                    <a:pt x="1" y="3215"/>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0" name="Google Shape;4360;p47"/>
            <p:cNvSpPr/>
            <p:nvPr/>
          </p:nvSpPr>
          <p:spPr>
            <a:xfrm>
              <a:off x="5116640" y="3493298"/>
              <a:ext cx="58177" cy="101943"/>
            </a:xfrm>
            <a:custGeom>
              <a:avLst/>
              <a:gdLst/>
              <a:ahLst/>
              <a:cxnLst/>
              <a:rect l="l" t="t" r="r" b="b"/>
              <a:pathLst>
                <a:path w="1740" h="3049" extrusionOk="0">
                  <a:moveTo>
                    <a:pt x="1192" y="1906"/>
                  </a:moveTo>
                  <a:cubicBezTo>
                    <a:pt x="1144" y="2549"/>
                    <a:pt x="644" y="2858"/>
                    <a:pt x="120" y="2858"/>
                  </a:cubicBezTo>
                  <a:lnTo>
                    <a:pt x="1" y="2858"/>
                  </a:lnTo>
                  <a:cubicBezTo>
                    <a:pt x="191" y="2978"/>
                    <a:pt x="430" y="3049"/>
                    <a:pt x="668" y="3049"/>
                  </a:cubicBezTo>
                  <a:cubicBezTo>
                    <a:pt x="1168" y="3049"/>
                    <a:pt x="1668" y="2716"/>
                    <a:pt x="1739" y="2096"/>
                  </a:cubicBezTo>
                  <a:lnTo>
                    <a:pt x="1739" y="1954"/>
                  </a:lnTo>
                  <a:cubicBezTo>
                    <a:pt x="1668" y="1406"/>
                    <a:pt x="1049" y="525"/>
                    <a:pt x="763" y="96"/>
                  </a:cubicBezTo>
                  <a:cubicBezTo>
                    <a:pt x="691" y="1"/>
                    <a:pt x="644" y="1"/>
                    <a:pt x="572" y="96"/>
                  </a:cubicBezTo>
                  <a:cubicBezTo>
                    <a:pt x="549" y="167"/>
                    <a:pt x="525" y="191"/>
                    <a:pt x="453" y="239"/>
                  </a:cubicBezTo>
                  <a:cubicBezTo>
                    <a:pt x="763" y="691"/>
                    <a:pt x="1144" y="1311"/>
                    <a:pt x="1192" y="1739"/>
                  </a:cubicBezTo>
                  <a:lnTo>
                    <a:pt x="1192" y="1906"/>
                  </a:lnTo>
                  <a:close/>
                  <a:moveTo>
                    <a:pt x="1192" y="1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1" name="Google Shape;4361;p47"/>
            <p:cNvSpPr/>
            <p:nvPr/>
          </p:nvSpPr>
          <p:spPr>
            <a:xfrm>
              <a:off x="5127808" y="3639015"/>
              <a:ext cx="47010" cy="80478"/>
            </a:xfrm>
            <a:custGeom>
              <a:avLst/>
              <a:gdLst/>
              <a:ahLst/>
              <a:cxnLst/>
              <a:rect l="l" t="t" r="r" b="b"/>
              <a:pathLst>
                <a:path w="1406" h="2407" extrusionOk="0">
                  <a:moveTo>
                    <a:pt x="1405" y="1596"/>
                  </a:moveTo>
                  <a:lnTo>
                    <a:pt x="1405" y="1596"/>
                  </a:lnTo>
                  <a:cubicBezTo>
                    <a:pt x="1405" y="1573"/>
                    <a:pt x="1405" y="1573"/>
                    <a:pt x="1405" y="1596"/>
                  </a:cubicBezTo>
                  <a:lnTo>
                    <a:pt x="1405" y="1596"/>
                  </a:lnTo>
                  <a:close/>
                  <a:moveTo>
                    <a:pt x="357" y="287"/>
                  </a:moveTo>
                  <a:cubicBezTo>
                    <a:pt x="596" y="644"/>
                    <a:pt x="858" y="1096"/>
                    <a:pt x="858" y="1406"/>
                  </a:cubicBezTo>
                  <a:lnTo>
                    <a:pt x="858" y="1430"/>
                  </a:lnTo>
                  <a:cubicBezTo>
                    <a:pt x="858" y="1954"/>
                    <a:pt x="453" y="2239"/>
                    <a:pt x="24" y="2239"/>
                  </a:cubicBezTo>
                  <a:lnTo>
                    <a:pt x="0" y="2239"/>
                  </a:lnTo>
                  <a:cubicBezTo>
                    <a:pt x="143" y="2358"/>
                    <a:pt x="357" y="2406"/>
                    <a:pt x="548" y="2406"/>
                  </a:cubicBezTo>
                  <a:cubicBezTo>
                    <a:pt x="953" y="2406"/>
                    <a:pt x="1358" y="2144"/>
                    <a:pt x="1358" y="1596"/>
                  </a:cubicBezTo>
                  <a:lnTo>
                    <a:pt x="1358" y="1596"/>
                  </a:lnTo>
                  <a:lnTo>
                    <a:pt x="1358" y="1573"/>
                  </a:lnTo>
                  <a:lnTo>
                    <a:pt x="1358" y="1573"/>
                  </a:lnTo>
                  <a:lnTo>
                    <a:pt x="1358" y="1573"/>
                  </a:lnTo>
                  <a:cubicBezTo>
                    <a:pt x="1358" y="1168"/>
                    <a:pt x="834" y="453"/>
                    <a:pt x="596" y="96"/>
                  </a:cubicBezTo>
                  <a:cubicBezTo>
                    <a:pt x="524" y="1"/>
                    <a:pt x="500" y="1"/>
                    <a:pt x="453" y="96"/>
                  </a:cubicBezTo>
                  <a:cubicBezTo>
                    <a:pt x="453" y="144"/>
                    <a:pt x="429" y="239"/>
                    <a:pt x="357" y="287"/>
                  </a:cubicBezTo>
                  <a:close/>
                  <a:moveTo>
                    <a:pt x="357" y="28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2" name="Google Shape;4362;p47"/>
            <p:cNvSpPr/>
            <p:nvPr/>
          </p:nvSpPr>
          <p:spPr>
            <a:xfrm>
              <a:off x="4901642" y="3496508"/>
              <a:ext cx="78873" cy="35040"/>
            </a:xfrm>
            <a:custGeom>
              <a:avLst/>
              <a:gdLst/>
              <a:ahLst/>
              <a:cxnLst/>
              <a:rect l="l" t="t" r="r" b="b"/>
              <a:pathLst>
                <a:path w="2359" h="1048" extrusionOk="0">
                  <a:moveTo>
                    <a:pt x="1" y="786"/>
                  </a:moveTo>
                  <a:lnTo>
                    <a:pt x="1263" y="1048"/>
                  </a:lnTo>
                  <a:lnTo>
                    <a:pt x="2359" y="786"/>
                  </a:lnTo>
                  <a:lnTo>
                    <a:pt x="2359" y="381"/>
                  </a:lnTo>
                  <a:cubicBezTo>
                    <a:pt x="2359" y="333"/>
                    <a:pt x="2359" y="262"/>
                    <a:pt x="2335" y="238"/>
                  </a:cubicBezTo>
                  <a:cubicBezTo>
                    <a:pt x="2263" y="95"/>
                    <a:pt x="2120" y="0"/>
                    <a:pt x="1978" y="0"/>
                  </a:cubicBezTo>
                  <a:lnTo>
                    <a:pt x="406" y="0"/>
                  </a:lnTo>
                  <a:cubicBezTo>
                    <a:pt x="191" y="0"/>
                    <a:pt x="1" y="191"/>
                    <a:pt x="1" y="381"/>
                  </a:cubicBezTo>
                  <a:close/>
                  <a:moveTo>
                    <a:pt x="1" y="78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3" name="Google Shape;4363;p47"/>
            <p:cNvSpPr/>
            <p:nvPr/>
          </p:nvSpPr>
          <p:spPr>
            <a:xfrm>
              <a:off x="4845903" y="3737753"/>
              <a:ext cx="191148" cy="51791"/>
            </a:xfrm>
            <a:custGeom>
              <a:avLst/>
              <a:gdLst/>
              <a:ahLst/>
              <a:cxnLst/>
              <a:rect l="l" t="t" r="r" b="b"/>
              <a:pathLst>
                <a:path w="5717" h="1549" extrusionOk="0">
                  <a:moveTo>
                    <a:pt x="5693" y="1"/>
                  </a:moveTo>
                  <a:lnTo>
                    <a:pt x="1" y="1"/>
                  </a:lnTo>
                  <a:lnTo>
                    <a:pt x="1" y="1120"/>
                  </a:lnTo>
                  <a:lnTo>
                    <a:pt x="2859" y="1549"/>
                  </a:lnTo>
                  <a:lnTo>
                    <a:pt x="5716" y="1120"/>
                  </a:lnTo>
                  <a:lnTo>
                    <a:pt x="5716" y="1"/>
                  </a:lnTo>
                  <a:close/>
                  <a:moveTo>
                    <a:pt x="5693"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4" name="Google Shape;4364;p47"/>
            <p:cNvSpPr/>
            <p:nvPr/>
          </p:nvSpPr>
          <p:spPr>
            <a:xfrm>
              <a:off x="5000380" y="3737753"/>
              <a:ext cx="35876" cy="37481"/>
            </a:xfrm>
            <a:custGeom>
              <a:avLst/>
              <a:gdLst/>
              <a:ahLst/>
              <a:cxnLst/>
              <a:rect l="l" t="t" r="r" b="b"/>
              <a:pathLst>
                <a:path w="1073" h="1121" extrusionOk="0">
                  <a:moveTo>
                    <a:pt x="1" y="1"/>
                  </a:moveTo>
                  <a:lnTo>
                    <a:pt x="1073" y="1"/>
                  </a:lnTo>
                  <a:lnTo>
                    <a:pt x="1073" y="1120"/>
                  </a:lnTo>
                  <a:lnTo>
                    <a:pt x="1" y="112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5" name="Google Shape;4365;p47"/>
            <p:cNvSpPr/>
            <p:nvPr/>
          </p:nvSpPr>
          <p:spPr>
            <a:xfrm>
              <a:off x="4832395" y="3774399"/>
              <a:ext cx="217394" cy="27885"/>
            </a:xfrm>
            <a:custGeom>
              <a:avLst/>
              <a:gdLst/>
              <a:ahLst/>
              <a:cxnLst/>
              <a:rect l="l" t="t" r="r" b="b"/>
              <a:pathLst>
                <a:path w="6502" h="834" extrusionOk="0">
                  <a:moveTo>
                    <a:pt x="405" y="0"/>
                  </a:moveTo>
                  <a:cubicBezTo>
                    <a:pt x="167" y="0"/>
                    <a:pt x="0" y="167"/>
                    <a:pt x="0" y="405"/>
                  </a:cubicBezTo>
                  <a:cubicBezTo>
                    <a:pt x="0" y="643"/>
                    <a:pt x="167" y="834"/>
                    <a:pt x="405" y="834"/>
                  </a:cubicBezTo>
                  <a:lnTo>
                    <a:pt x="6097" y="834"/>
                  </a:lnTo>
                  <a:cubicBezTo>
                    <a:pt x="6335" y="834"/>
                    <a:pt x="6501" y="643"/>
                    <a:pt x="6501" y="405"/>
                  </a:cubicBezTo>
                  <a:cubicBezTo>
                    <a:pt x="6501" y="167"/>
                    <a:pt x="6335" y="0"/>
                    <a:pt x="6097" y="0"/>
                  </a:cubicBezTo>
                  <a:close/>
                  <a:moveTo>
                    <a:pt x="40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6" name="Google Shape;4366;p47"/>
            <p:cNvSpPr/>
            <p:nvPr/>
          </p:nvSpPr>
          <p:spPr>
            <a:xfrm>
              <a:off x="4999611" y="3774399"/>
              <a:ext cx="49383" cy="27885"/>
            </a:xfrm>
            <a:custGeom>
              <a:avLst/>
              <a:gdLst/>
              <a:ahLst/>
              <a:cxnLst/>
              <a:rect l="l" t="t" r="r" b="b"/>
              <a:pathLst>
                <a:path w="1477" h="834" extrusionOk="0">
                  <a:moveTo>
                    <a:pt x="286" y="119"/>
                  </a:moveTo>
                  <a:cubicBezTo>
                    <a:pt x="381" y="167"/>
                    <a:pt x="405" y="286"/>
                    <a:pt x="405" y="405"/>
                  </a:cubicBezTo>
                  <a:cubicBezTo>
                    <a:pt x="405" y="643"/>
                    <a:pt x="238" y="834"/>
                    <a:pt x="0" y="834"/>
                  </a:cubicBezTo>
                  <a:lnTo>
                    <a:pt x="1072" y="834"/>
                  </a:lnTo>
                  <a:cubicBezTo>
                    <a:pt x="1310" y="834"/>
                    <a:pt x="1477" y="643"/>
                    <a:pt x="1477" y="405"/>
                  </a:cubicBezTo>
                  <a:cubicBezTo>
                    <a:pt x="1477" y="167"/>
                    <a:pt x="1310" y="0"/>
                    <a:pt x="1072" y="0"/>
                  </a:cubicBezTo>
                  <a:lnTo>
                    <a:pt x="0" y="0"/>
                  </a:lnTo>
                  <a:cubicBezTo>
                    <a:pt x="119" y="0"/>
                    <a:pt x="238" y="48"/>
                    <a:pt x="286" y="119"/>
                  </a:cubicBezTo>
                  <a:close/>
                  <a:moveTo>
                    <a:pt x="286" y="11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7" name="Google Shape;4367;p47"/>
            <p:cNvSpPr/>
            <p:nvPr/>
          </p:nvSpPr>
          <p:spPr>
            <a:xfrm>
              <a:off x="4952633" y="3496508"/>
              <a:ext cx="27885" cy="26280"/>
            </a:xfrm>
            <a:custGeom>
              <a:avLst/>
              <a:gdLst/>
              <a:ahLst/>
              <a:cxnLst/>
              <a:rect l="l" t="t" r="r" b="b"/>
              <a:pathLst>
                <a:path w="834" h="786" extrusionOk="0">
                  <a:moveTo>
                    <a:pt x="0" y="0"/>
                  </a:moveTo>
                  <a:cubicBezTo>
                    <a:pt x="143" y="0"/>
                    <a:pt x="310" y="95"/>
                    <a:pt x="357" y="238"/>
                  </a:cubicBezTo>
                  <a:cubicBezTo>
                    <a:pt x="381" y="310"/>
                    <a:pt x="381" y="333"/>
                    <a:pt x="381" y="381"/>
                  </a:cubicBezTo>
                  <a:lnTo>
                    <a:pt x="381" y="786"/>
                  </a:lnTo>
                  <a:lnTo>
                    <a:pt x="834" y="786"/>
                  </a:lnTo>
                  <a:lnTo>
                    <a:pt x="834" y="381"/>
                  </a:lnTo>
                  <a:cubicBezTo>
                    <a:pt x="834" y="333"/>
                    <a:pt x="834" y="262"/>
                    <a:pt x="810" y="238"/>
                  </a:cubicBezTo>
                  <a:cubicBezTo>
                    <a:pt x="738" y="95"/>
                    <a:pt x="595" y="0"/>
                    <a:pt x="453"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8" name="Google Shape;4368;p47"/>
            <p:cNvSpPr/>
            <p:nvPr/>
          </p:nvSpPr>
          <p:spPr>
            <a:xfrm>
              <a:off x="4864226" y="3522756"/>
              <a:ext cx="154503" cy="83654"/>
            </a:xfrm>
            <a:custGeom>
              <a:avLst/>
              <a:gdLst/>
              <a:ahLst/>
              <a:cxnLst/>
              <a:rect l="l" t="t" r="r" b="b"/>
              <a:pathLst>
                <a:path w="4621" h="2502" extrusionOk="0">
                  <a:moveTo>
                    <a:pt x="1120" y="1"/>
                  </a:moveTo>
                  <a:cubicBezTo>
                    <a:pt x="834" y="191"/>
                    <a:pt x="572" y="477"/>
                    <a:pt x="382" y="763"/>
                  </a:cubicBezTo>
                  <a:cubicBezTo>
                    <a:pt x="144" y="1144"/>
                    <a:pt x="24" y="1596"/>
                    <a:pt x="1" y="2049"/>
                  </a:cubicBezTo>
                  <a:lnTo>
                    <a:pt x="2501" y="2501"/>
                  </a:lnTo>
                  <a:lnTo>
                    <a:pt x="4621" y="2049"/>
                  </a:lnTo>
                  <a:cubicBezTo>
                    <a:pt x="4621" y="1358"/>
                    <a:pt x="4311" y="763"/>
                    <a:pt x="3859" y="310"/>
                  </a:cubicBezTo>
                  <a:cubicBezTo>
                    <a:pt x="3740" y="191"/>
                    <a:pt x="3597" y="72"/>
                    <a:pt x="3478" y="1"/>
                  </a:cubicBezTo>
                  <a:close/>
                  <a:moveTo>
                    <a:pt x="1120"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69" name="Google Shape;4369;p47"/>
            <p:cNvSpPr/>
            <p:nvPr/>
          </p:nvSpPr>
          <p:spPr>
            <a:xfrm>
              <a:off x="4944642" y="3522756"/>
              <a:ext cx="74092" cy="68508"/>
            </a:xfrm>
            <a:custGeom>
              <a:avLst/>
              <a:gdLst/>
              <a:ahLst/>
              <a:cxnLst/>
              <a:rect l="l" t="t" r="r" b="b"/>
              <a:pathLst>
                <a:path w="2216" h="2049" extrusionOk="0">
                  <a:moveTo>
                    <a:pt x="1144" y="2049"/>
                  </a:moveTo>
                  <a:lnTo>
                    <a:pt x="2216" y="2049"/>
                  </a:lnTo>
                  <a:cubicBezTo>
                    <a:pt x="2216" y="1358"/>
                    <a:pt x="1906" y="763"/>
                    <a:pt x="1454" y="310"/>
                  </a:cubicBezTo>
                  <a:cubicBezTo>
                    <a:pt x="1335" y="191"/>
                    <a:pt x="1192" y="72"/>
                    <a:pt x="1073" y="1"/>
                  </a:cubicBezTo>
                  <a:lnTo>
                    <a:pt x="1" y="1"/>
                  </a:lnTo>
                  <a:cubicBezTo>
                    <a:pt x="144" y="72"/>
                    <a:pt x="263" y="191"/>
                    <a:pt x="382" y="310"/>
                  </a:cubicBezTo>
                  <a:cubicBezTo>
                    <a:pt x="834" y="763"/>
                    <a:pt x="1096" y="1382"/>
                    <a:pt x="1144" y="2049"/>
                  </a:cubicBezTo>
                  <a:close/>
                  <a:moveTo>
                    <a:pt x="1144" y="204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0" name="Google Shape;4370;p47"/>
            <p:cNvSpPr/>
            <p:nvPr/>
          </p:nvSpPr>
          <p:spPr>
            <a:xfrm>
              <a:off x="4845903" y="3591234"/>
              <a:ext cx="190345" cy="37481"/>
            </a:xfrm>
            <a:custGeom>
              <a:avLst/>
              <a:gdLst/>
              <a:ahLst/>
              <a:cxnLst/>
              <a:rect l="l" t="t" r="r" b="b"/>
              <a:pathLst>
                <a:path w="5693" h="1121" extrusionOk="0">
                  <a:moveTo>
                    <a:pt x="1" y="1120"/>
                  </a:moveTo>
                  <a:lnTo>
                    <a:pt x="5693" y="1120"/>
                  </a:lnTo>
                  <a:lnTo>
                    <a:pt x="5693" y="239"/>
                  </a:lnTo>
                  <a:cubicBezTo>
                    <a:pt x="5693" y="120"/>
                    <a:pt x="5574" y="1"/>
                    <a:pt x="5454" y="1"/>
                  </a:cubicBezTo>
                  <a:lnTo>
                    <a:pt x="239" y="1"/>
                  </a:lnTo>
                  <a:cubicBezTo>
                    <a:pt x="120" y="1"/>
                    <a:pt x="1" y="120"/>
                    <a:pt x="1" y="239"/>
                  </a:cubicBezTo>
                  <a:close/>
                  <a:moveTo>
                    <a:pt x="1" y="112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1" name="Google Shape;4371;p47"/>
            <p:cNvSpPr/>
            <p:nvPr/>
          </p:nvSpPr>
          <p:spPr>
            <a:xfrm>
              <a:off x="4992423" y="3591234"/>
              <a:ext cx="43833" cy="37481"/>
            </a:xfrm>
            <a:custGeom>
              <a:avLst/>
              <a:gdLst/>
              <a:ahLst/>
              <a:cxnLst/>
              <a:rect l="l" t="t" r="r" b="b"/>
              <a:pathLst>
                <a:path w="1311" h="1121" extrusionOk="0">
                  <a:moveTo>
                    <a:pt x="1" y="1"/>
                  </a:moveTo>
                  <a:cubicBezTo>
                    <a:pt x="120" y="1"/>
                    <a:pt x="239" y="120"/>
                    <a:pt x="239" y="239"/>
                  </a:cubicBezTo>
                  <a:lnTo>
                    <a:pt x="239" y="1120"/>
                  </a:lnTo>
                  <a:lnTo>
                    <a:pt x="1311" y="1120"/>
                  </a:lnTo>
                  <a:lnTo>
                    <a:pt x="1311" y="239"/>
                  </a:lnTo>
                  <a:cubicBezTo>
                    <a:pt x="1311" y="120"/>
                    <a:pt x="1192" y="1"/>
                    <a:pt x="1072" y="1"/>
                  </a:cubicBezTo>
                  <a:close/>
                  <a:moveTo>
                    <a:pt x="1"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2" name="Google Shape;4372;p47"/>
            <p:cNvSpPr/>
            <p:nvPr/>
          </p:nvSpPr>
          <p:spPr>
            <a:xfrm>
              <a:off x="4984465" y="3491727"/>
              <a:ext cx="36678" cy="43031"/>
            </a:xfrm>
            <a:custGeom>
              <a:avLst/>
              <a:gdLst/>
              <a:ahLst/>
              <a:cxnLst/>
              <a:rect l="l" t="t" r="r" b="b"/>
              <a:pathLst>
                <a:path w="1097" h="1287" extrusionOk="0">
                  <a:moveTo>
                    <a:pt x="810" y="143"/>
                  </a:moveTo>
                  <a:lnTo>
                    <a:pt x="1" y="1048"/>
                  </a:lnTo>
                  <a:lnTo>
                    <a:pt x="1" y="1048"/>
                  </a:lnTo>
                  <a:cubicBezTo>
                    <a:pt x="96" y="1096"/>
                    <a:pt x="167" y="1191"/>
                    <a:pt x="263" y="1286"/>
                  </a:cubicBezTo>
                  <a:lnTo>
                    <a:pt x="1072" y="381"/>
                  </a:lnTo>
                  <a:cubicBezTo>
                    <a:pt x="1096" y="334"/>
                    <a:pt x="1096" y="262"/>
                    <a:pt x="1072" y="238"/>
                  </a:cubicBezTo>
                  <a:lnTo>
                    <a:pt x="834" y="0"/>
                  </a:lnTo>
                  <a:cubicBezTo>
                    <a:pt x="858" y="24"/>
                    <a:pt x="858" y="95"/>
                    <a:pt x="810" y="143"/>
                  </a:cubicBezTo>
                  <a:close/>
                  <a:moveTo>
                    <a:pt x="810" y="1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373" name="Google Shape;4373;p47"/>
          <p:cNvGrpSpPr/>
          <p:nvPr/>
        </p:nvGrpSpPr>
        <p:grpSpPr>
          <a:xfrm>
            <a:off x="5482905" y="3435988"/>
            <a:ext cx="386225" cy="343990"/>
            <a:chOff x="5603979" y="3435988"/>
            <a:chExt cx="386225" cy="343990"/>
          </a:xfrm>
        </p:grpSpPr>
        <p:sp>
          <p:nvSpPr>
            <p:cNvPr id="4374" name="Google Shape;4374;p47"/>
            <p:cNvSpPr/>
            <p:nvPr/>
          </p:nvSpPr>
          <p:spPr>
            <a:xfrm>
              <a:off x="5756049" y="3615743"/>
              <a:ext cx="85259" cy="55970"/>
            </a:xfrm>
            <a:custGeom>
              <a:avLst/>
              <a:gdLst/>
              <a:ahLst/>
              <a:cxnLst/>
              <a:rect l="l" t="t" r="r" b="b"/>
              <a:pathLst>
                <a:path w="2550" h="1674" extrusionOk="0">
                  <a:moveTo>
                    <a:pt x="2360" y="0"/>
                  </a:moveTo>
                  <a:cubicBezTo>
                    <a:pt x="2344" y="0"/>
                    <a:pt x="2327" y="2"/>
                    <a:pt x="2311" y="6"/>
                  </a:cubicBezTo>
                  <a:lnTo>
                    <a:pt x="811" y="459"/>
                  </a:lnTo>
                  <a:cubicBezTo>
                    <a:pt x="763" y="459"/>
                    <a:pt x="739" y="482"/>
                    <a:pt x="715" y="506"/>
                  </a:cubicBezTo>
                  <a:lnTo>
                    <a:pt x="49" y="1411"/>
                  </a:lnTo>
                  <a:cubicBezTo>
                    <a:pt x="1" y="1459"/>
                    <a:pt x="1" y="1578"/>
                    <a:pt x="96" y="1649"/>
                  </a:cubicBezTo>
                  <a:cubicBezTo>
                    <a:pt x="144" y="1673"/>
                    <a:pt x="168" y="1673"/>
                    <a:pt x="215" y="1673"/>
                  </a:cubicBezTo>
                  <a:cubicBezTo>
                    <a:pt x="263" y="1673"/>
                    <a:pt x="310" y="1649"/>
                    <a:pt x="334" y="1578"/>
                  </a:cubicBezTo>
                  <a:lnTo>
                    <a:pt x="953" y="744"/>
                  </a:lnTo>
                  <a:lnTo>
                    <a:pt x="2406" y="340"/>
                  </a:lnTo>
                  <a:cubicBezTo>
                    <a:pt x="2501" y="292"/>
                    <a:pt x="2549" y="220"/>
                    <a:pt x="2525" y="125"/>
                  </a:cubicBezTo>
                  <a:cubicBezTo>
                    <a:pt x="2505" y="46"/>
                    <a:pt x="2437" y="0"/>
                    <a:pt x="2360"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5" name="Google Shape;4375;p47"/>
            <p:cNvSpPr/>
            <p:nvPr/>
          </p:nvSpPr>
          <p:spPr>
            <a:xfrm>
              <a:off x="5874715" y="3435988"/>
              <a:ext cx="105120" cy="83621"/>
            </a:xfrm>
            <a:custGeom>
              <a:avLst/>
              <a:gdLst/>
              <a:ahLst/>
              <a:cxnLst/>
              <a:rect l="l" t="t" r="r" b="b"/>
              <a:pathLst>
                <a:path w="3144" h="2501" extrusionOk="0">
                  <a:moveTo>
                    <a:pt x="0" y="2024"/>
                  </a:moveTo>
                  <a:lnTo>
                    <a:pt x="119" y="2429"/>
                  </a:lnTo>
                  <a:lnTo>
                    <a:pt x="619" y="2501"/>
                  </a:lnTo>
                  <a:lnTo>
                    <a:pt x="1477" y="1358"/>
                  </a:lnTo>
                  <a:cubicBezTo>
                    <a:pt x="1620" y="1167"/>
                    <a:pt x="1786" y="953"/>
                    <a:pt x="2048" y="905"/>
                  </a:cubicBezTo>
                  <a:lnTo>
                    <a:pt x="3048" y="810"/>
                  </a:lnTo>
                  <a:cubicBezTo>
                    <a:pt x="3120" y="810"/>
                    <a:pt x="3144" y="738"/>
                    <a:pt x="3144" y="691"/>
                  </a:cubicBezTo>
                  <a:lnTo>
                    <a:pt x="3072" y="143"/>
                  </a:lnTo>
                  <a:cubicBezTo>
                    <a:pt x="3048" y="24"/>
                    <a:pt x="3001" y="0"/>
                    <a:pt x="2906" y="24"/>
                  </a:cubicBezTo>
                  <a:lnTo>
                    <a:pt x="1953" y="143"/>
                  </a:lnTo>
                  <a:cubicBezTo>
                    <a:pt x="1453" y="214"/>
                    <a:pt x="1143" y="500"/>
                    <a:pt x="881" y="881"/>
                  </a:cubicBezTo>
                  <a:close/>
                  <a:moveTo>
                    <a:pt x="0" y="202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6" name="Google Shape;4376;p47"/>
            <p:cNvSpPr/>
            <p:nvPr/>
          </p:nvSpPr>
          <p:spPr>
            <a:xfrm>
              <a:off x="5938412" y="3511621"/>
              <a:ext cx="51791" cy="74894"/>
            </a:xfrm>
            <a:custGeom>
              <a:avLst/>
              <a:gdLst/>
              <a:ahLst/>
              <a:cxnLst/>
              <a:rect l="l" t="t" r="r" b="b"/>
              <a:pathLst>
                <a:path w="1549" h="2240" extrusionOk="0">
                  <a:moveTo>
                    <a:pt x="715" y="48"/>
                  </a:moveTo>
                  <a:cubicBezTo>
                    <a:pt x="501" y="382"/>
                    <a:pt x="0" y="1072"/>
                    <a:pt x="0" y="1453"/>
                  </a:cubicBezTo>
                  <a:cubicBezTo>
                    <a:pt x="0" y="1953"/>
                    <a:pt x="381" y="2239"/>
                    <a:pt x="762" y="2239"/>
                  </a:cubicBezTo>
                  <a:cubicBezTo>
                    <a:pt x="1143" y="2239"/>
                    <a:pt x="1548" y="1953"/>
                    <a:pt x="1548" y="1453"/>
                  </a:cubicBezTo>
                  <a:lnTo>
                    <a:pt x="1548" y="1453"/>
                  </a:lnTo>
                  <a:cubicBezTo>
                    <a:pt x="1548" y="1072"/>
                    <a:pt x="1024" y="382"/>
                    <a:pt x="834" y="48"/>
                  </a:cubicBezTo>
                  <a:cubicBezTo>
                    <a:pt x="762" y="0"/>
                    <a:pt x="739" y="0"/>
                    <a:pt x="715" y="48"/>
                  </a:cubicBezTo>
                  <a:close/>
                  <a:moveTo>
                    <a:pt x="715"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7" name="Google Shape;4377;p47"/>
            <p:cNvSpPr/>
            <p:nvPr/>
          </p:nvSpPr>
          <p:spPr>
            <a:xfrm>
              <a:off x="5603979" y="3670077"/>
              <a:ext cx="93183" cy="109901"/>
            </a:xfrm>
            <a:custGeom>
              <a:avLst/>
              <a:gdLst/>
              <a:ahLst/>
              <a:cxnLst/>
              <a:rect l="l" t="t" r="r" b="b"/>
              <a:pathLst>
                <a:path w="2787" h="3287" extrusionOk="0">
                  <a:moveTo>
                    <a:pt x="1977" y="1"/>
                  </a:moveTo>
                  <a:lnTo>
                    <a:pt x="0" y="2668"/>
                  </a:lnTo>
                  <a:lnTo>
                    <a:pt x="762" y="3287"/>
                  </a:lnTo>
                  <a:lnTo>
                    <a:pt x="2787" y="596"/>
                  </a:lnTo>
                  <a:lnTo>
                    <a:pt x="2477" y="72"/>
                  </a:lnTo>
                  <a:close/>
                  <a:moveTo>
                    <a:pt x="1977"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8" name="Google Shape;4378;p47"/>
            <p:cNvSpPr/>
            <p:nvPr/>
          </p:nvSpPr>
          <p:spPr>
            <a:xfrm>
              <a:off x="5720238" y="3622296"/>
              <a:ext cx="139357" cy="93183"/>
            </a:xfrm>
            <a:custGeom>
              <a:avLst/>
              <a:gdLst/>
              <a:ahLst/>
              <a:cxnLst/>
              <a:rect l="l" t="t" r="r" b="b"/>
              <a:pathLst>
                <a:path w="4168" h="2787" extrusionOk="0">
                  <a:moveTo>
                    <a:pt x="2167" y="1691"/>
                  </a:moveTo>
                  <a:cubicBezTo>
                    <a:pt x="2096" y="1787"/>
                    <a:pt x="1953" y="1811"/>
                    <a:pt x="1834" y="1739"/>
                  </a:cubicBezTo>
                  <a:lnTo>
                    <a:pt x="1286" y="1334"/>
                  </a:lnTo>
                  <a:lnTo>
                    <a:pt x="524" y="763"/>
                  </a:lnTo>
                  <a:lnTo>
                    <a:pt x="24" y="1001"/>
                  </a:lnTo>
                  <a:lnTo>
                    <a:pt x="0" y="1477"/>
                  </a:lnTo>
                  <a:lnTo>
                    <a:pt x="1191" y="2382"/>
                  </a:lnTo>
                  <a:cubicBezTo>
                    <a:pt x="1739" y="2787"/>
                    <a:pt x="2525" y="2668"/>
                    <a:pt x="2977" y="2144"/>
                  </a:cubicBezTo>
                  <a:lnTo>
                    <a:pt x="4168" y="525"/>
                  </a:lnTo>
                  <a:lnTo>
                    <a:pt x="3953" y="24"/>
                  </a:lnTo>
                  <a:lnTo>
                    <a:pt x="3477" y="1"/>
                  </a:lnTo>
                  <a:close/>
                  <a:moveTo>
                    <a:pt x="2167" y="16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79" name="Google Shape;4379;p47"/>
            <p:cNvSpPr/>
            <p:nvPr/>
          </p:nvSpPr>
          <p:spPr>
            <a:xfrm>
              <a:off x="5666071" y="3642225"/>
              <a:ext cx="54198" cy="49383"/>
            </a:xfrm>
            <a:custGeom>
              <a:avLst/>
              <a:gdLst/>
              <a:ahLst/>
              <a:cxnLst/>
              <a:rect l="l" t="t" r="r" b="b"/>
              <a:pathLst>
                <a:path w="1621" h="1477" extrusionOk="0">
                  <a:moveTo>
                    <a:pt x="1620" y="857"/>
                  </a:moveTo>
                  <a:lnTo>
                    <a:pt x="1168" y="238"/>
                  </a:lnTo>
                  <a:lnTo>
                    <a:pt x="477" y="0"/>
                  </a:lnTo>
                  <a:lnTo>
                    <a:pt x="48" y="595"/>
                  </a:lnTo>
                  <a:cubicBezTo>
                    <a:pt x="1" y="643"/>
                    <a:pt x="1" y="691"/>
                    <a:pt x="72" y="738"/>
                  </a:cubicBezTo>
                  <a:lnTo>
                    <a:pt x="168" y="786"/>
                  </a:lnTo>
                  <a:lnTo>
                    <a:pt x="953" y="1381"/>
                  </a:lnTo>
                  <a:lnTo>
                    <a:pt x="1049" y="1453"/>
                  </a:lnTo>
                  <a:cubicBezTo>
                    <a:pt x="1120" y="1477"/>
                    <a:pt x="1168" y="1477"/>
                    <a:pt x="1192" y="1405"/>
                  </a:cubicBezTo>
                  <a:close/>
                  <a:moveTo>
                    <a:pt x="1620" y="85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0" name="Google Shape;4380;p47"/>
            <p:cNvSpPr/>
            <p:nvPr/>
          </p:nvSpPr>
          <p:spPr>
            <a:xfrm>
              <a:off x="5674831" y="3496508"/>
              <a:ext cx="230936" cy="175199"/>
            </a:xfrm>
            <a:custGeom>
              <a:avLst/>
              <a:gdLst/>
              <a:ahLst/>
              <a:cxnLst/>
              <a:rect l="l" t="t" r="r" b="b"/>
              <a:pathLst>
                <a:path w="6907" h="5240" extrusionOk="0">
                  <a:moveTo>
                    <a:pt x="6621" y="2834"/>
                  </a:moveTo>
                  <a:cubicBezTo>
                    <a:pt x="6907" y="2453"/>
                    <a:pt x="6836" y="1905"/>
                    <a:pt x="6431" y="1643"/>
                  </a:cubicBezTo>
                  <a:lnTo>
                    <a:pt x="6836" y="1143"/>
                  </a:lnTo>
                  <a:cubicBezTo>
                    <a:pt x="6907" y="1048"/>
                    <a:pt x="6883" y="905"/>
                    <a:pt x="6764" y="810"/>
                  </a:cubicBezTo>
                  <a:lnTo>
                    <a:pt x="6597" y="691"/>
                  </a:lnTo>
                  <a:lnTo>
                    <a:pt x="5954" y="214"/>
                  </a:lnTo>
                  <a:lnTo>
                    <a:pt x="5788" y="95"/>
                  </a:lnTo>
                  <a:cubicBezTo>
                    <a:pt x="5692" y="0"/>
                    <a:pt x="5550" y="24"/>
                    <a:pt x="5454" y="143"/>
                  </a:cubicBezTo>
                  <a:lnTo>
                    <a:pt x="5073" y="667"/>
                  </a:lnTo>
                  <a:cubicBezTo>
                    <a:pt x="4216" y="0"/>
                    <a:pt x="2930" y="191"/>
                    <a:pt x="2263" y="1048"/>
                  </a:cubicBezTo>
                  <a:lnTo>
                    <a:pt x="120" y="3906"/>
                  </a:lnTo>
                  <a:cubicBezTo>
                    <a:pt x="1" y="4048"/>
                    <a:pt x="48" y="4263"/>
                    <a:pt x="191" y="4382"/>
                  </a:cubicBezTo>
                  <a:lnTo>
                    <a:pt x="1311" y="5239"/>
                  </a:lnTo>
                  <a:lnTo>
                    <a:pt x="1858" y="4525"/>
                  </a:lnTo>
                  <a:lnTo>
                    <a:pt x="2739" y="3310"/>
                  </a:lnTo>
                  <a:cubicBezTo>
                    <a:pt x="3049" y="2929"/>
                    <a:pt x="3573" y="2858"/>
                    <a:pt x="3978" y="3120"/>
                  </a:cubicBezTo>
                  <a:lnTo>
                    <a:pt x="4764" y="3715"/>
                  </a:lnTo>
                  <a:lnTo>
                    <a:pt x="5478" y="4263"/>
                  </a:lnTo>
                  <a:close/>
                  <a:moveTo>
                    <a:pt x="6621" y="283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1" name="Google Shape;4381;p47"/>
            <p:cNvSpPr/>
            <p:nvPr/>
          </p:nvSpPr>
          <p:spPr>
            <a:xfrm>
              <a:off x="5847632" y="3513226"/>
              <a:ext cx="57374" cy="126618"/>
            </a:xfrm>
            <a:custGeom>
              <a:avLst/>
              <a:gdLst/>
              <a:ahLst/>
              <a:cxnLst/>
              <a:rect l="l" t="t" r="r" b="b"/>
              <a:pathLst>
                <a:path w="1716" h="3787" extrusionOk="0">
                  <a:moveTo>
                    <a:pt x="691" y="1238"/>
                  </a:moveTo>
                  <a:cubicBezTo>
                    <a:pt x="977" y="1524"/>
                    <a:pt x="1096" y="2072"/>
                    <a:pt x="834" y="2429"/>
                  </a:cubicBezTo>
                  <a:lnTo>
                    <a:pt x="1" y="3525"/>
                  </a:lnTo>
                  <a:lnTo>
                    <a:pt x="358" y="3787"/>
                  </a:lnTo>
                  <a:lnTo>
                    <a:pt x="1429" y="2358"/>
                  </a:lnTo>
                  <a:cubicBezTo>
                    <a:pt x="1715" y="1977"/>
                    <a:pt x="1644" y="1429"/>
                    <a:pt x="1239" y="1167"/>
                  </a:cubicBezTo>
                  <a:lnTo>
                    <a:pt x="1644" y="667"/>
                  </a:lnTo>
                  <a:cubicBezTo>
                    <a:pt x="1715" y="572"/>
                    <a:pt x="1691" y="429"/>
                    <a:pt x="1572" y="334"/>
                  </a:cubicBezTo>
                  <a:lnTo>
                    <a:pt x="1406" y="214"/>
                  </a:lnTo>
                  <a:lnTo>
                    <a:pt x="1120" y="0"/>
                  </a:lnTo>
                  <a:cubicBezTo>
                    <a:pt x="1215" y="72"/>
                    <a:pt x="1239" y="214"/>
                    <a:pt x="1191" y="334"/>
                  </a:cubicBezTo>
                  <a:lnTo>
                    <a:pt x="810" y="834"/>
                  </a:lnTo>
                  <a:cubicBezTo>
                    <a:pt x="691" y="953"/>
                    <a:pt x="524" y="1072"/>
                    <a:pt x="691" y="1238"/>
                  </a:cubicBezTo>
                  <a:close/>
                  <a:moveTo>
                    <a:pt x="691" y="123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2" name="Google Shape;4382;p47"/>
            <p:cNvSpPr/>
            <p:nvPr/>
          </p:nvSpPr>
          <p:spPr>
            <a:xfrm>
              <a:off x="5685999" y="3660514"/>
              <a:ext cx="34271" cy="33468"/>
            </a:xfrm>
            <a:custGeom>
              <a:avLst/>
              <a:gdLst/>
              <a:ahLst/>
              <a:cxnLst/>
              <a:rect l="l" t="t" r="r" b="b"/>
              <a:pathLst>
                <a:path w="1025" h="1001" extrusionOk="0">
                  <a:moveTo>
                    <a:pt x="0" y="644"/>
                  </a:moveTo>
                  <a:lnTo>
                    <a:pt x="334" y="906"/>
                  </a:lnTo>
                  <a:lnTo>
                    <a:pt x="429" y="953"/>
                  </a:lnTo>
                  <a:cubicBezTo>
                    <a:pt x="477" y="1001"/>
                    <a:pt x="548" y="1001"/>
                    <a:pt x="572" y="930"/>
                  </a:cubicBezTo>
                  <a:lnTo>
                    <a:pt x="1024" y="334"/>
                  </a:lnTo>
                  <a:lnTo>
                    <a:pt x="596" y="1"/>
                  </a:lnTo>
                  <a:lnTo>
                    <a:pt x="167" y="572"/>
                  </a:lnTo>
                  <a:lnTo>
                    <a:pt x="119" y="596"/>
                  </a:lnTo>
                  <a:cubicBezTo>
                    <a:pt x="119" y="668"/>
                    <a:pt x="72" y="668"/>
                    <a:pt x="0" y="644"/>
                  </a:cubicBezTo>
                  <a:close/>
                  <a:moveTo>
                    <a:pt x="0" y="64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3" name="Google Shape;4383;p47"/>
            <p:cNvSpPr/>
            <p:nvPr/>
          </p:nvSpPr>
          <p:spPr>
            <a:xfrm>
              <a:off x="5615916" y="3678837"/>
              <a:ext cx="81247" cy="100372"/>
            </a:xfrm>
            <a:custGeom>
              <a:avLst/>
              <a:gdLst/>
              <a:ahLst/>
              <a:cxnLst/>
              <a:rect l="l" t="t" r="r" b="b"/>
              <a:pathLst>
                <a:path w="2430" h="3002" extrusionOk="0">
                  <a:moveTo>
                    <a:pt x="2430" y="334"/>
                  </a:moveTo>
                  <a:lnTo>
                    <a:pt x="2096" y="48"/>
                  </a:lnTo>
                  <a:lnTo>
                    <a:pt x="2096" y="48"/>
                  </a:lnTo>
                  <a:lnTo>
                    <a:pt x="2025" y="0"/>
                  </a:lnTo>
                  <a:lnTo>
                    <a:pt x="1" y="2668"/>
                  </a:lnTo>
                  <a:lnTo>
                    <a:pt x="405" y="3001"/>
                  </a:lnTo>
                  <a:close/>
                  <a:moveTo>
                    <a:pt x="2430" y="3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4" name="Google Shape;4384;p47"/>
            <p:cNvSpPr/>
            <p:nvPr/>
          </p:nvSpPr>
          <p:spPr>
            <a:xfrm>
              <a:off x="5874715" y="3447122"/>
              <a:ext cx="105120" cy="72487"/>
            </a:xfrm>
            <a:custGeom>
              <a:avLst/>
              <a:gdLst/>
              <a:ahLst/>
              <a:cxnLst/>
              <a:rect l="l" t="t" r="r" b="b"/>
              <a:pathLst>
                <a:path w="3144" h="2168" extrusionOk="0">
                  <a:moveTo>
                    <a:pt x="1977" y="120"/>
                  </a:moveTo>
                  <a:cubicBezTo>
                    <a:pt x="1715" y="143"/>
                    <a:pt x="1572" y="358"/>
                    <a:pt x="1429" y="548"/>
                  </a:cubicBezTo>
                  <a:lnTo>
                    <a:pt x="738" y="1429"/>
                  </a:lnTo>
                  <a:cubicBezTo>
                    <a:pt x="643" y="1572"/>
                    <a:pt x="596" y="1691"/>
                    <a:pt x="477" y="1596"/>
                  </a:cubicBezTo>
                  <a:lnTo>
                    <a:pt x="286" y="1477"/>
                  </a:lnTo>
                  <a:lnTo>
                    <a:pt x="191" y="1429"/>
                  </a:lnTo>
                  <a:lnTo>
                    <a:pt x="0" y="1691"/>
                  </a:lnTo>
                  <a:lnTo>
                    <a:pt x="357" y="1953"/>
                  </a:lnTo>
                  <a:lnTo>
                    <a:pt x="619" y="2168"/>
                  </a:lnTo>
                  <a:lnTo>
                    <a:pt x="1477" y="1025"/>
                  </a:lnTo>
                  <a:cubicBezTo>
                    <a:pt x="1620" y="834"/>
                    <a:pt x="1786" y="620"/>
                    <a:pt x="2048" y="572"/>
                  </a:cubicBezTo>
                  <a:lnTo>
                    <a:pt x="3048" y="477"/>
                  </a:lnTo>
                  <a:cubicBezTo>
                    <a:pt x="3120" y="477"/>
                    <a:pt x="3144" y="405"/>
                    <a:pt x="3144" y="358"/>
                  </a:cubicBezTo>
                  <a:lnTo>
                    <a:pt x="3072" y="1"/>
                  </a:lnTo>
                  <a:close/>
                  <a:moveTo>
                    <a:pt x="1977" y="1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5" name="Google Shape;4385;p47"/>
            <p:cNvSpPr/>
            <p:nvPr/>
          </p:nvSpPr>
          <p:spPr>
            <a:xfrm>
              <a:off x="5944765" y="3510819"/>
              <a:ext cx="45438" cy="75697"/>
            </a:xfrm>
            <a:custGeom>
              <a:avLst/>
              <a:gdLst/>
              <a:ahLst/>
              <a:cxnLst/>
              <a:rect l="l" t="t" r="r" b="b"/>
              <a:pathLst>
                <a:path w="1359" h="2264" extrusionOk="0">
                  <a:moveTo>
                    <a:pt x="1358" y="1477"/>
                  </a:moveTo>
                  <a:cubicBezTo>
                    <a:pt x="1358" y="1096"/>
                    <a:pt x="834" y="406"/>
                    <a:pt x="644" y="72"/>
                  </a:cubicBezTo>
                  <a:cubicBezTo>
                    <a:pt x="572" y="1"/>
                    <a:pt x="549" y="1"/>
                    <a:pt x="525" y="72"/>
                  </a:cubicBezTo>
                  <a:cubicBezTo>
                    <a:pt x="477" y="144"/>
                    <a:pt x="453" y="191"/>
                    <a:pt x="406" y="263"/>
                  </a:cubicBezTo>
                  <a:cubicBezTo>
                    <a:pt x="596" y="596"/>
                    <a:pt x="834" y="1001"/>
                    <a:pt x="834" y="1263"/>
                  </a:cubicBezTo>
                  <a:lnTo>
                    <a:pt x="834" y="1263"/>
                  </a:lnTo>
                  <a:cubicBezTo>
                    <a:pt x="834" y="1787"/>
                    <a:pt x="453" y="2049"/>
                    <a:pt x="72" y="2049"/>
                  </a:cubicBezTo>
                  <a:lnTo>
                    <a:pt x="1" y="2049"/>
                  </a:lnTo>
                  <a:cubicBezTo>
                    <a:pt x="168" y="2192"/>
                    <a:pt x="358" y="2263"/>
                    <a:pt x="572" y="2263"/>
                  </a:cubicBezTo>
                  <a:cubicBezTo>
                    <a:pt x="953" y="2263"/>
                    <a:pt x="1358" y="2025"/>
                    <a:pt x="1358" y="1477"/>
                  </a:cubicBezTo>
                  <a:close/>
                  <a:moveTo>
                    <a:pt x="1358" y="147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6" name="Google Shape;4386;p47"/>
            <p:cNvSpPr/>
            <p:nvPr/>
          </p:nvSpPr>
          <p:spPr>
            <a:xfrm>
              <a:off x="5747288" y="3622296"/>
              <a:ext cx="112308" cy="93183"/>
            </a:xfrm>
            <a:custGeom>
              <a:avLst/>
              <a:gdLst/>
              <a:ahLst/>
              <a:cxnLst/>
              <a:rect l="l" t="t" r="r" b="b"/>
              <a:pathLst>
                <a:path w="3359" h="2787" extrusionOk="0">
                  <a:moveTo>
                    <a:pt x="2644" y="1"/>
                  </a:moveTo>
                  <a:lnTo>
                    <a:pt x="2382" y="358"/>
                  </a:lnTo>
                  <a:lnTo>
                    <a:pt x="2573" y="501"/>
                  </a:lnTo>
                  <a:cubicBezTo>
                    <a:pt x="2740" y="620"/>
                    <a:pt x="2644" y="739"/>
                    <a:pt x="2525" y="882"/>
                  </a:cubicBezTo>
                  <a:lnTo>
                    <a:pt x="1787" y="1858"/>
                  </a:lnTo>
                  <a:cubicBezTo>
                    <a:pt x="1358" y="2430"/>
                    <a:pt x="549" y="2549"/>
                    <a:pt x="1" y="2096"/>
                  </a:cubicBezTo>
                  <a:lnTo>
                    <a:pt x="358" y="2382"/>
                  </a:lnTo>
                  <a:cubicBezTo>
                    <a:pt x="906" y="2787"/>
                    <a:pt x="1692" y="2668"/>
                    <a:pt x="2144" y="2144"/>
                  </a:cubicBezTo>
                  <a:lnTo>
                    <a:pt x="3097" y="882"/>
                  </a:lnTo>
                  <a:lnTo>
                    <a:pt x="3359" y="525"/>
                  </a:lnTo>
                  <a:close/>
                  <a:moveTo>
                    <a:pt x="2644"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7" name="Google Shape;4387;p47"/>
            <p:cNvSpPr/>
            <p:nvPr/>
          </p:nvSpPr>
          <p:spPr>
            <a:xfrm>
              <a:off x="5726591" y="3597018"/>
              <a:ext cx="14377" cy="11769"/>
            </a:xfrm>
            <a:custGeom>
              <a:avLst/>
              <a:gdLst/>
              <a:ahLst/>
              <a:cxnLst/>
              <a:rect l="l" t="t" r="r" b="b"/>
              <a:pathLst>
                <a:path w="430" h="352" extrusionOk="0">
                  <a:moveTo>
                    <a:pt x="236" y="1"/>
                  </a:moveTo>
                  <a:cubicBezTo>
                    <a:pt x="204" y="1"/>
                    <a:pt x="172" y="14"/>
                    <a:pt x="144" y="42"/>
                  </a:cubicBezTo>
                  <a:cubicBezTo>
                    <a:pt x="48" y="90"/>
                    <a:pt x="1" y="185"/>
                    <a:pt x="72" y="280"/>
                  </a:cubicBezTo>
                  <a:cubicBezTo>
                    <a:pt x="96" y="328"/>
                    <a:pt x="167" y="352"/>
                    <a:pt x="215" y="352"/>
                  </a:cubicBezTo>
                  <a:cubicBezTo>
                    <a:pt x="263" y="352"/>
                    <a:pt x="310" y="352"/>
                    <a:pt x="310" y="328"/>
                  </a:cubicBezTo>
                  <a:cubicBezTo>
                    <a:pt x="406" y="280"/>
                    <a:pt x="429" y="185"/>
                    <a:pt x="382" y="90"/>
                  </a:cubicBezTo>
                  <a:cubicBezTo>
                    <a:pt x="339" y="32"/>
                    <a:pt x="287" y="1"/>
                    <a:pt x="236"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88" name="Google Shape;4388;p47"/>
            <p:cNvSpPr/>
            <p:nvPr/>
          </p:nvSpPr>
          <p:spPr>
            <a:xfrm>
              <a:off x="5712280" y="3617716"/>
              <a:ext cx="13541" cy="12572"/>
            </a:xfrm>
            <a:custGeom>
              <a:avLst/>
              <a:gdLst/>
              <a:ahLst/>
              <a:cxnLst/>
              <a:rect l="l" t="t" r="r" b="b"/>
              <a:pathLst>
                <a:path w="405" h="376" extrusionOk="0">
                  <a:moveTo>
                    <a:pt x="222" y="1"/>
                  </a:moveTo>
                  <a:cubicBezTo>
                    <a:pt x="191" y="1"/>
                    <a:pt x="157" y="14"/>
                    <a:pt x="119" y="42"/>
                  </a:cubicBezTo>
                  <a:cubicBezTo>
                    <a:pt x="24" y="90"/>
                    <a:pt x="0" y="185"/>
                    <a:pt x="48" y="281"/>
                  </a:cubicBezTo>
                  <a:cubicBezTo>
                    <a:pt x="95" y="328"/>
                    <a:pt x="143" y="376"/>
                    <a:pt x="214" y="376"/>
                  </a:cubicBezTo>
                  <a:cubicBezTo>
                    <a:pt x="238" y="376"/>
                    <a:pt x="262" y="328"/>
                    <a:pt x="286" y="328"/>
                  </a:cubicBezTo>
                  <a:cubicBezTo>
                    <a:pt x="381" y="281"/>
                    <a:pt x="405" y="185"/>
                    <a:pt x="357" y="90"/>
                  </a:cubicBezTo>
                  <a:cubicBezTo>
                    <a:pt x="314" y="32"/>
                    <a:pt x="271" y="1"/>
                    <a:pt x="22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389" name="Google Shape;4389;p47"/>
          <p:cNvGrpSpPr/>
          <p:nvPr/>
        </p:nvGrpSpPr>
        <p:grpSpPr>
          <a:xfrm>
            <a:off x="6219684" y="3416862"/>
            <a:ext cx="389432" cy="383046"/>
            <a:chOff x="6416958" y="3416862"/>
            <a:chExt cx="389432" cy="383046"/>
          </a:xfrm>
        </p:grpSpPr>
        <p:sp>
          <p:nvSpPr>
            <p:cNvPr id="4390" name="Google Shape;4390;p47"/>
            <p:cNvSpPr/>
            <p:nvPr/>
          </p:nvSpPr>
          <p:spPr>
            <a:xfrm>
              <a:off x="6665425" y="3421644"/>
              <a:ext cx="134576" cy="69311"/>
            </a:xfrm>
            <a:custGeom>
              <a:avLst/>
              <a:gdLst/>
              <a:ahLst/>
              <a:cxnLst/>
              <a:rect l="l" t="t" r="r" b="b"/>
              <a:pathLst>
                <a:path w="4025" h="2073" extrusionOk="0">
                  <a:moveTo>
                    <a:pt x="3810" y="1120"/>
                  </a:moveTo>
                  <a:cubicBezTo>
                    <a:pt x="3929" y="1120"/>
                    <a:pt x="4025" y="1024"/>
                    <a:pt x="4025" y="905"/>
                  </a:cubicBezTo>
                  <a:lnTo>
                    <a:pt x="4025" y="215"/>
                  </a:lnTo>
                  <a:cubicBezTo>
                    <a:pt x="4025" y="96"/>
                    <a:pt x="3929" y="0"/>
                    <a:pt x="3810" y="0"/>
                  </a:cubicBezTo>
                  <a:lnTo>
                    <a:pt x="1524" y="0"/>
                  </a:lnTo>
                  <a:cubicBezTo>
                    <a:pt x="1334" y="0"/>
                    <a:pt x="1286" y="72"/>
                    <a:pt x="1167" y="191"/>
                  </a:cubicBezTo>
                  <a:lnTo>
                    <a:pt x="0" y="1310"/>
                  </a:lnTo>
                  <a:lnTo>
                    <a:pt x="191" y="1882"/>
                  </a:lnTo>
                  <a:lnTo>
                    <a:pt x="738" y="2072"/>
                  </a:lnTo>
                  <a:lnTo>
                    <a:pt x="1667" y="1167"/>
                  </a:lnTo>
                  <a:cubicBezTo>
                    <a:pt x="1762" y="1072"/>
                    <a:pt x="1834" y="1048"/>
                    <a:pt x="1977" y="1048"/>
                  </a:cubicBezTo>
                  <a:lnTo>
                    <a:pt x="3810" y="1048"/>
                  </a:lnTo>
                  <a:close/>
                  <a:moveTo>
                    <a:pt x="3810" y="11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1" name="Google Shape;4391;p47"/>
            <p:cNvSpPr/>
            <p:nvPr/>
          </p:nvSpPr>
          <p:spPr>
            <a:xfrm>
              <a:off x="6665425" y="3435186"/>
              <a:ext cx="134576" cy="56572"/>
            </a:xfrm>
            <a:custGeom>
              <a:avLst/>
              <a:gdLst/>
              <a:ahLst/>
              <a:cxnLst/>
              <a:rect l="l" t="t" r="r" b="b"/>
              <a:pathLst>
                <a:path w="4025" h="1692" extrusionOk="0">
                  <a:moveTo>
                    <a:pt x="3810" y="715"/>
                  </a:moveTo>
                  <a:cubicBezTo>
                    <a:pt x="3929" y="715"/>
                    <a:pt x="4025" y="619"/>
                    <a:pt x="4025" y="500"/>
                  </a:cubicBezTo>
                  <a:lnTo>
                    <a:pt x="4025" y="0"/>
                  </a:lnTo>
                  <a:cubicBezTo>
                    <a:pt x="4025" y="119"/>
                    <a:pt x="3929" y="191"/>
                    <a:pt x="3810" y="191"/>
                  </a:cubicBezTo>
                  <a:lnTo>
                    <a:pt x="1977" y="191"/>
                  </a:lnTo>
                  <a:cubicBezTo>
                    <a:pt x="1834" y="191"/>
                    <a:pt x="1762" y="191"/>
                    <a:pt x="1667" y="310"/>
                  </a:cubicBezTo>
                  <a:lnTo>
                    <a:pt x="1000" y="977"/>
                  </a:lnTo>
                  <a:cubicBezTo>
                    <a:pt x="881" y="1096"/>
                    <a:pt x="834" y="1143"/>
                    <a:pt x="714" y="1024"/>
                  </a:cubicBezTo>
                  <a:lnTo>
                    <a:pt x="333" y="596"/>
                  </a:lnTo>
                  <a:lnTo>
                    <a:pt x="0" y="905"/>
                  </a:lnTo>
                  <a:cubicBezTo>
                    <a:pt x="238" y="1191"/>
                    <a:pt x="524" y="1429"/>
                    <a:pt x="762" y="1691"/>
                  </a:cubicBezTo>
                  <a:lnTo>
                    <a:pt x="1667" y="786"/>
                  </a:lnTo>
                  <a:cubicBezTo>
                    <a:pt x="1762" y="715"/>
                    <a:pt x="1834" y="667"/>
                    <a:pt x="1977" y="667"/>
                  </a:cubicBezTo>
                  <a:lnTo>
                    <a:pt x="3810" y="667"/>
                  </a:lnTo>
                  <a:close/>
                  <a:moveTo>
                    <a:pt x="3810"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2" name="Google Shape;4392;p47"/>
            <p:cNvSpPr/>
            <p:nvPr/>
          </p:nvSpPr>
          <p:spPr>
            <a:xfrm>
              <a:off x="6687694" y="3698732"/>
              <a:ext cx="118694" cy="101174"/>
            </a:xfrm>
            <a:custGeom>
              <a:avLst/>
              <a:gdLst/>
              <a:ahLst/>
              <a:cxnLst/>
              <a:rect l="l" t="t" r="r" b="b"/>
              <a:pathLst>
                <a:path w="3550" h="3026" extrusionOk="0">
                  <a:moveTo>
                    <a:pt x="3382" y="572"/>
                  </a:moveTo>
                  <a:lnTo>
                    <a:pt x="3311" y="1096"/>
                  </a:lnTo>
                  <a:cubicBezTo>
                    <a:pt x="3144" y="2144"/>
                    <a:pt x="2120" y="3025"/>
                    <a:pt x="1049" y="3025"/>
                  </a:cubicBezTo>
                  <a:lnTo>
                    <a:pt x="1" y="3025"/>
                  </a:lnTo>
                  <a:lnTo>
                    <a:pt x="25" y="2763"/>
                  </a:lnTo>
                  <a:lnTo>
                    <a:pt x="144" y="2025"/>
                  </a:lnTo>
                  <a:cubicBezTo>
                    <a:pt x="239" y="1406"/>
                    <a:pt x="620" y="858"/>
                    <a:pt x="1168" y="477"/>
                  </a:cubicBezTo>
                  <a:cubicBezTo>
                    <a:pt x="1525" y="215"/>
                    <a:pt x="1954" y="48"/>
                    <a:pt x="2406" y="48"/>
                  </a:cubicBezTo>
                  <a:lnTo>
                    <a:pt x="2954" y="48"/>
                  </a:lnTo>
                  <a:cubicBezTo>
                    <a:pt x="3549" y="96"/>
                    <a:pt x="3478" y="1"/>
                    <a:pt x="3382" y="572"/>
                  </a:cubicBezTo>
                  <a:close/>
                  <a:moveTo>
                    <a:pt x="3382" y="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3" name="Google Shape;4393;p47"/>
            <p:cNvSpPr/>
            <p:nvPr/>
          </p:nvSpPr>
          <p:spPr>
            <a:xfrm>
              <a:off x="6416958" y="3744139"/>
              <a:ext cx="271559" cy="55770"/>
            </a:xfrm>
            <a:custGeom>
              <a:avLst/>
              <a:gdLst/>
              <a:ahLst/>
              <a:cxnLst/>
              <a:rect l="l" t="t" r="r" b="b"/>
              <a:pathLst>
                <a:path w="8122" h="1668" extrusionOk="0">
                  <a:moveTo>
                    <a:pt x="7169" y="477"/>
                  </a:moveTo>
                  <a:lnTo>
                    <a:pt x="4026" y="0"/>
                  </a:lnTo>
                  <a:lnTo>
                    <a:pt x="1" y="477"/>
                  </a:lnTo>
                  <a:lnTo>
                    <a:pt x="1" y="1310"/>
                  </a:lnTo>
                  <a:cubicBezTo>
                    <a:pt x="1" y="1524"/>
                    <a:pt x="168" y="1667"/>
                    <a:pt x="358" y="1667"/>
                  </a:cubicBezTo>
                  <a:lnTo>
                    <a:pt x="8098" y="1667"/>
                  </a:lnTo>
                  <a:cubicBezTo>
                    <a:pt x="8122" y="1191"/>
                    <a:pt x="7955" y="596"/>
                    <a:pt x="7169" y="477"/>
                  </a:cubicBezTo>
                  <a:close/>
                  <a:moveTo>
                    <a:pt x="7169" y="47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4" name="Google Shape;4394;p47"/>
            <p:cNvSpPr/>
            <p:nvPr/>
          </p:nvSpPr>
          <p:spPr>
            <a:xfrm>
              <a:off x="6613665" y="3438362"/>
              <a:ext cx="105120" cy="106725"/>
            </a:xfrm>
            <a:custGeom>
              <a:avLst/>
              <a:gdLst/>
              <a:ahLst/>
              <a:cxnLst/>
              <a:rect l="l" t="t" r="r" b="b"/>
              <a:pathLst>
                <a:path w="3144" h="3192" extrusionOk="0">
                  <a:moveTo>
                    <a:pt x="0" y="524"/>
                  </a:moveTo>
                  <a:lnTo>
                    <a:pt x="834" y="2096"/>
                  </a:lnTo>
                  <a:lnTo>
                    <a:pt x="2596" y="3192"/>
                  </a:lnTo>
                  <a:lnTo>
                    <a:pt x="2953" y="2882"/>
                  </a:lnTo>
                  <a:cubicBezTo>
                    <a:pt x="3144" y="2692"/>
                    <a:pt x="3144" y="2430"/>
                    <a:pt x="2953" y="2287"/>
                  </a:cubicBezTo>
                  <a:lnTo>
                    <a:pt x="2334" y="1620"/>
                  </a:lnTo>
                  <a:lnTo>
                    <a:pt x="2334" y="1620"/>
                  </a:lnTo>
                  <a:lnTo>
                    <a:pt x="1953" y="1239"/>
                  </a:lnTo>
                  <a:lnTo>
                    <a:pt x="929" y="191"/>
                  </a:lnTo>
                  <a:cubicBezTo>
                    <a:pt x="762" y="1"/>
                    <a:pt x="476" y="1"/>
                    <a:pt x="333" y="191"/>
                  </a:cubicBezTo>
                  <a:close/>
                  <a:moveTo>
                    <a:pt x="0" y="5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5" name="Google Shape;4395;p47"/>
            <p:cNvSpPr/>
            <p:nvPr/>
          </p:nvSpPr>
          <p:spPr>
            <a:xfrm>
              <a:off x="6416958" y="3435988"/>
              <a:ext cx="294663" cy="324085"/>
            </a:xfrm>
            <a:custGeom>
              <a:avLst/>
              <a:gdLst/>
              <a:ahLst/>
              <a:cxnLst/>
              <a:rect l="l" t="t" r="r" b="b"/>
              <a:pathLst>
                <a:path w="8813" h="9693" extrusionOk="0">
                  <a:moveTo>
                    <a:pt x="1" y="2620"/>
                  </a:moveTo>
                  <a:lnTo>
                    <a:pt x="1" y="9693"/>
                  </a:lnTo>
                  <a:lnTo>
                    <a:pt x="7169" y="9693"/>
                  </a:lnTo>
                  <a:cubicBezTo>
                    <a:pt x="7312" y="9454"/>
                    <a:pt x="8741" y="7073"/>
                    <a:pt x="8812" y="7144"/>
                  </a:cubicBezTo>
                  <a:lnTo>
                    <a:pt x="8812" y="3929"/>
                  </a:lnTo>
                  <a:cubicBezTo>
                    <a:pt x="8812" y="3572"/>
                    <a:pt x="8741" y="3501"/>
                    <a:pt x="8503" y="3239"/>
                  </a:cubicBezTo>
                  <a:lnTo>
                    <a:pt x="5883" y="572"/>
                  </a:lnTo>
                  <a:cubicBezTo>
                    <a:pt x="5383" y="0"/>
                    <a:pt x="5383" y="48"/>
                    <a:pt x="4931" y="48"/>
                  </a:cubicBezTo>
                  <a:lnTo>
                    <a:pt x="2597" y="48"/>
                  </a:lnTo>
                  <a:cubicBezTo>
                    <a:pt x="2049" y="48"/>
                    <a:pt x="2049" y="24"/>
                    <a:pt x="1692" y="405"/>
                  </a:cubicBezTo>
                  <a:lnTo>
                    <a:pt x="358" y="1762"/>
                  </a:lnTo>
                  <a:cubicBezTo>
                    <a:pt x="49" y="2024"/>
                    <a:pt x="1" y="2191"/>
                    <a:pt x="1" y="2620"/>
                  </a:cubicBezTo>
                  <a:close/>
                  <a:moveTo>
                    <a:pt x="4788" y="1000"/>
                  </a:moveTo>
                  <a:cubicBezTo>
                    <a:pt x="5145" y="1000"/>
                    <a:pt x="5121" y="1215"/>
                    <a:pt x="4907" y="1405"/>
                  </a:cubicBezTo>
                  <a:lnTo>
                    <a:pt x="930" y="4572"/>
                  </a:lnTo>
                  <a:lnTo>
                    <a:pt x="930" y="2620"/>
                  </a:lnTo>
                  <a:cubicBezTo>
                    <a:pt x="930" y="2501"/>
                    <a:pt x="882" y="2501"/>
                    <a:pt x="977" y="2429"/>
                  </a:cubicBezTo>
                  <a:lnTo>
                    <a:pt x="2311" y="1096"/>
                  </a:lnTo>
                  <a:cubicBezTo>
                    <a:pt x="2430" y="976"/>
                    <a:pt x="2406" y="1000"/>
                    <a:pt x="2549" y="1000"/>
                  </a:cubicBezTo>
                  <a:close/>
                  <a:moveTo>
                    <a:pt x="4788" y="100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6" name="Google Shape;4396;p47"/>
            <p:cNvSpPr/>
            <p:nvPr/>
          </p:nvSpPr>
          <p:spPr>
            <a:xfrm>
              <a:off x="6487843" y="3578495"/>
              <a:ext cx="136983" cy="136983"/>
            </a:xfrm>
            <a:custGeom>
              <a:avLst/>
              <a:gdLst/>
              <a:ahLst/>
              <a:cxnLst/>
              <a:rect l="l" t="t" r="r" b="b"/>
              <a:pathLst>
                <a:path w="4097" h="4097" extrusionOk="0">
                  <a:moveTo>
                    <a:pt x="2048" y="4097"/>
                  </a:moveTo>
                  <a:cubicBezTo>
                    <a:pt x="3168" y="4097"/>
                    <a:pt x="4096" y="3168"/>
                    <a:pt x="4096" y="2049"/>
                  </a:cubicBezTo>
                  <a:cubicBezTo>
                    <a:pt x="4096" y="906"/>
                    <a:pt x="3168" y="1"/>
                    <a:pt x="2048" y="1"/>
                  </a:cubicBezTo>
                  <a:cubicBezTo>
                    <a:pt x="905" y="1"/>
                    <a:pt x="0" y="906"/>
                    <a:pt x="0" y="2049"/>
                  </a:cubicBezTo>
                  <a:cubicBezTo>
                    <a:pt x="0" y="3168"/>
                    <a:pt x="905" y="4097"/>
                    <a:pt x="2048" y="4097"/>
                  </a:cubicBezTo>
                  <a:close/>
                  <a:moveTo>
                    <a:pt x="2048" y="409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7" name="Google Shape;4397;p47"/>
            <p:cNvSpPr/>
            <p:nvPr/>
          </p:nvSpPr>
          <p:spPr>
            <a:xfrm>
              <a:off x="6527666" y="3603204"/>
              <a:ext cx="57341" cy="81247"/>
            </a:xfrm>
            <a:custGeom>
              <a:avLst/>
              <a:gdLst/>
              <a:ahLst/>
              <a:cxnLst/>
              <a:rect l="l" t="t" r="r" b="b"/>
              <a:pathLst>
                <a:path w="1715" h="2430" extrusionOk="0">
                  <a:moveTo>
                    <a:pt x="857" y="2429"/>
                  </a:moveTo>
                  <a:cubicBezTo>
                    <a:pt x="1262" y="2429"/>
                    <a:pt x="1715" y="2167"/>
                    <a:pt x="1715" y="1596"/>
                  </a:cubicBezTo>
                  <a:cubicBezTo>
                    <a:pt x="1715" y="1191"/>
                    <a:pt x="1143" y="405"/>
                    <a:pt x="953" y="72"/>
                  </a:cubicBezTo>
                  <a:cubicBezTo>
                    <a:pt x="881" y="0"/>
                    <a:pt x="857" y="0"/>
                    <a:pt x="786" y="72"/>
                  </a:cubicBezTo>
                  <a:cubicBezTo>
                    <a:pt x="548" y="429"/>
                    <a:pt x="24" y="1191"/>
                    <a:pt x="24" y="1596"/>
                  </a:cubicBezTo>
                  <a:cubicBezTo>
                    <a:pt x="0" y="2167"/>
                    <a:pt x="429" y="2429"/>
                    <a:pt x="857" y="2429"/>
                  </a:cubicBezTo>
                  <a:close/>
                  <a:moveTo>
                    <a:pt x="857" y="242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8" name="Google Shape;4398;p47"/>
            <p:cNvSpPr/>
            <p:nvPr/>
          </p:nvSpPr>
          <p:spPr>
            <a:xfrm>
              <a:off x="6643123" y="3646203"/>
              <a:ext cx="84423" cy="153701"/>
            </a:xfrm>
            <a:custGeom>
              <a:avLst/>
              <a:gdLst/>
              <a:ahLst/>
              <a:cxnLst/>
              <a:rect l="l" t="t" r="r" b="b"/>
              <a:pathLst>
                <a:path w="2525" h="4597" extrusionOk="0">
                  <a:moveTo>
                    <a:pt x="667" y="857"/>
                  </a:moveTo>
                  <a:cubicBezTo>
                    <a:pt x="119" y="1548"/>
                    <a:pt x="0" y="2620"/>
                    <a:pt x="405" y="3406"/>
                  </a:cubicBezTo>
                  <a:cubicBezTo>
                    <a:pt x="477" y="3572"/>
                    <a:pt x="548" y="3715"/>
                    <a:pt x="667" y="3834"/>
                  </a:cubicBezTo>
                  <a:lnTo>
                    <a:pt x="1358" y="4596"/>
                  </a:lnTo>
                  <a:cubicBezTo>
                    <a:pt x="2072" y="4001"/>
                    <a:pt x="2191" y="3286"/>
                    <a:pt x="2525" y="2048"/>
                  </a:cubicBezTo>
                  <a:cubicBezTo>
                    <a:pt x="2453" y="1596"/>
                    <a:pt x="2310" y="1191"/>
                    <a:pt x="2048" y="857"/>
                  </a:cubicBezTo>
                  <a:lnTo>
                    <a:pt x="1691" y="429"/>
                  </a:lnTo>
                  <a:cubicBezTo>
                    <a:pt x="1310" y="0"/>
                    <a:pt x="1405" y="0"/>
                    <a:pt x="1048" y="429"/>
                  </a:cubicBezTo>
                  <a:close/>
                  <a:moveTo>
                    <a:pt x="667" y="85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399" name="Google Shape;4399;p47"/>
            <p:cNvSpPr/>
            <p:nvPr/>
          </p:nvSpPr>
          <p:spPr>
            <a:xfrm>
              <a:off x="6539603" y="3603204"/>
              <a:ext cx="45405" cy="81247"/>
            </a:xfrm>
            <a:custGeom>
              <a:avLst/>
              <a:gdLst/>
              <a:ahLst/>
              <a:cxnLst/>
              <a:rect l="l" t="t" r="r" b="b"/>
              <a:pathLst>
                <a:path w="1358" h="2430" extrusionOk="0">
                  <a:moveTo>
                    <a:pt x="762" y="1453"/>
                  </a:moveTo>
                  <a:cubicBezTo>
                    <a:pt x="762" y="1953"/>
                    <a:pt x="405" y="2262"/>
                    <a:pt x="0" y="2286"/>
                  </a:cubicBezTo>
                  <a:cubicBezTo>
                    <a:pt x="143" y="2382"/>
                    <a:pt x="310" y="2429"/>
                    <a:pt x="500" y="2429"/>
                  </a:cubicBezTo>
                  <a:cubicBezTo>
                    <a:pt x="905" y="2429"/>
                    <a:pt x="1358" y="2167"/>
                    <a:pt x="1358" y="1596"/>
                  </a:cubicBezTo>
                  <a:cubicBezTo>
                    <a:pt x="1358" y="1191"/>
                    <a:pt x="786" y="405"/>
                    <a:pt x="596" y="72"/>
                  </a:cubicBezTo>
                  <a:cubicBezTo>
                    <a:pt x="524" y="0"/>
                    <a:pt x="500" y="0"/>
                    <a:pt x="429" y="72"/>
                  </a:cubicBezTo>
                  <a:cubicBezTo>
                    <a:pt x="381" y="143"/>
                    <a:pt x="310" y="262"/>
                    <a:pt x="262" y="357"/>
                  </a:cubicBezTo>
                  <a:cubicBezTo>
                    <a:pt x="500" y="715"/>
                    <a:pt x="762" y="1167"/>
                    <a:pt x="762" y="1453"/>
                  </a:cubicBezTo>
                  <a:close/>
                  <a:moveTo>
                    <a:pt x="762" y="1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0" name="Google Shape;4400;p47"/>
            <p:cNvSpPr/>
            <p:nvPr/>
          </p:nvSpPr>
          <p:spPr>
            <a:xfrm>
              <a:off x="6529238" y="3579297"/>
              <a:ext cx="96393" cy="136181"/>
            </a:xfrm>
            <a:custGeom>
              <a:avLst/>
              <a:gdLst/>
              <a:ahLst/>
              <a:cxnLst/>
              <a:rect l="l" t="t" r="r" b="b"/>
              <a:pathLst>
                <a:path w="2883" h="4073" extrusionOk="0">
                  <a:moveTo>
                    <a:pt x="2335" y="1882"/>
                  </a:moveTo>
                  <a:cubicBezTo>
                    <a:pt x="2335" y="3001"/>
                    <a:pt x="1406" y="3930"/>
                    <a:pt x="263" y="3930"/>
                  </a:cubicBezTo>
                  <a:cubicBezTo>
                    <a:pt x="191" y="3930"/>
                    <a:pt x="96" y="3930"/>
                    <a:pt x="1" y="3882"/>
                  </a:cubicBezTo>
                  <a:cubicBezTo>
                    <a:pt x="263" y="4002"/>
                    <a:pt x="548" y="4073"/>
                    <a:pt x="834" y="4073"/>
                  </a:cubicBezTo>
                  <a:cubicBezTo>
                    <a:pt x="1977" y="4073"/>
                    <a:pt x="2882" y="3144"/>
                    <a:pt x="2882" y="2025"/>
                  </a:cubicBezTo>
                  <a:cubicBezTo>
                    <a:pt x="2882" y="977"/>
                    <a:pt x="2120" y="120"/>
                    <a:pt x="1096" y="1"/>
                  </a:cubicBezTo>
                  <a:cubicBezTo>
                    <a:pt x="1811" y="286"/>
                    <a:pt x="2335" y="1001"/>
                    <a:pt x="2335" y="1882"/>
                  </a:cubicBezTo>
                  <a:close/>
                  <a:moveTo>
                    <a:pt x="2335" y="188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1" name="Google Shape;4401;p47"/>
            <p:cNvSpPr/>
            <p:nvPr/>
          </p:nvSpPr>
          <p:spPr>
            <a:xfrm>
              <a:off x="6669404" y="3687598"/>
              <a:ext cx="57341" cy="112308"/>
            </a:xfrm>
            <a:custGeom>
              <a:avLst/>
              <a:gdLst/>
              <a:ahLst/>
              <a:cxnLst/>
              <a:rect l="l" t="t" r="r" b="b"/>
              <a:pathLst>
                <a:path w="1715" h="3359" extrusionOk="0">
                  <a:moveTo>
                    <a:pt x="1500" y="0"/>
                  </a:moveTo>
                  <a:cubicBezTo>
                    <a:pt x="357" y="810"/>
                    <a:pt x="214" y="1429"/>
                    <a:pt x="48" y="2620"/>
                  </a:cubicBezTo>
                  <a:cubicBezTo>
                    <a:pt x="48" y="2644"/>
                    <a:pt x="48" y="2715"/>
                    <a:pt x="0" y="2739"/>
                  </a:cubicBezTo>
                  <a:lnTo>
                    <a:pt x="548" y="3358"/>
                  </a:lnTo>
                  <a:lnTo>
                    <a:pt x="691" y="2358"/>
                  </a:lnTo>
                  <a:cubicBezTo>
                    <a:pt x="786" y="1739"/>
                    <a:pt x="1167" y="1191"/>
                    <a:pt x="1715" y="810"/>
                  </a:cubicBezTo>
                  <a:cubicBezTo>
                    <a:pt x="1715" y="548"/>
                    <a:pt x="1619" y="239"/>
                    <a:pt x="1500" y="0"/>
                  </a:cubicBezTo>
                  <a:close/>
                  <a:moveTo>
                    <a:pt x="150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2" name="Google Shape;4402;p47"/>
            <p:cNvSpPr/>
            <p:nvPr/>
          </p:nvSpPr>
          <p:spPr>
            <a:xfrm>
              <a:off x="6705215" y="3698732"/>
              <a:ext cx="101174" cy="101174"/>
            </a:xfrm>
            <a:custGeom>
              <a:avLst/>
              <a:gdLst/>
              <a:ahLst/>
              <a:cxnLst/>
              <a:rect l="l" t="t" r="r" b="b"/>
              <a:pathLst>
                <a:path w="3026" h="3026" extrusionOk="0">
                  <a:moveTo>
                    <a:pt x="2215" y="1096"/>
                  </a:moveTo>
                  <a:cubicBezTo>
                    <a:pt x="1906" y="2073"/>
                    <a:pt x="1049" y="3001"/>
                    <a:pt x="1" y="3025"/>
                  </a:cubicBezTo>
                  <a:lnTo>
                    <a:pt x="525" y="3025"/>
                  </a:lnTo>
                  <a:cubicBezTo>
                    <a:pt x="1549" y="3025"/>
                    <a:pt x="2620" y="2144"/>
                    <a:pt x="2787" y="1096"/>
                  </a:cubicBezTo>
                  <a:lnTo>
                    <a:pt x="2858" y="572"/>
                  </a:lnTo>
                  <a:cubicBezTo>
                    <a:pt x="2954" y="1"/>
                    <a:pt x="3025" y="96"/>
                    <a:pt x="2477" y="96"/>
                  </a:cubicBezTo>
                  <a:cubicBezTo>
                    <a:pt x="2477" y="120"/>
                    <a:pt x="2215" y="1096"/>
                    <a:pt x="2215" y="1096"/>
                  </a:cubicBezTo>
                  <a:close/>
                  <a:moveTo>
                    <a:pt x="2215" y="10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3" name="Google Shape;4403;p47"/>
            <p:cNvSpPr/>
            <p:nvPr/>
          </p:nvSpPr>
          <p:spPr>
            <a:xfrm>
              <a:off x="6678934" y="3492496"/>
              <a:ext cx="39855" cy="51791"/>
            </a:xfrm>
            <a:custGeom>
              <a:avLst/>
              <a:gdLst/>
              <a:ahLst/>
              <a:cxnLst/>
              <a:rect l="l" t="t" r="r" b="b"/>
              <a:pathLst>
                <a:path w="1192" h="1549" extrusionOk="0">
                  <a:moveTo>
                    <a:pt x="358" y="572"/>
                  </a:moveTo>
                  <a:lnTo>
                    <a:pt x="1" y="906"/>
                  </a:lnTo>
                  <a:lnTo>
                    <a:pt x="644" y="1549"/>
                  </a:lnTo>
                  <a:lnTo>
                    <a:pt x="1001" y="1215"/>
                  </a:lnTo>
                  <a:cubicBezTo>
                    <a:pt x="1192" y="1049"/>
                    <a:pt x="1192" y="787"/>
                    <a:pt x="1001" y="620"/>
                  </a:cubicBezTo>
                  <a:lnTo>
                    <a:pt x="382" y="1"/>
                  </a:lnTo>
                  <a:cubicBezTo>
                    <a:pt x="525" y="191"/>
                    <a:pt x="501" y="430"/>
                    <a:pt x="358" y="572"/>
                  </a:cubicBezTo>
                  <a:close/>
                  <a:moveTo>
                    <a:pt x="358" y="5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4" name="Google Shape;4404;p47"/>
            <p:cNvSpPr/>
            <p:nvPr/>
          </p:nvSpPr>
          <p:spPr>
            <a:xfrm>
              <a:off x="6687694" y="3743069"/>
              <a:ext cx="66937" cy="56839"/>
            </a:xfrm>
            <a:custGeom>
              <a:avLst/>
              <a:gdLst/>
              <a:ahLst/>
              <a:cxnLst/>
              <a:rect l="l" t="t" r="r" b="b"/>
              <a:pathLst>
                <a:path w="2002" h="1700" extrusionOk="0">
                  <a:moveTo>
                    <a:pt x="1755" y="1"/>
                  </a:moveTo>
                  <a:cubicBezTo>
                    <a:pt x="1720" y="1"/>
                    <a:pt x="1688" y="13"/>
                    <a:pt x="1668" y="32"/>
                  </a:cubicBezTo>
                  <a:lnTo>
                    <a:pt x="25" y="1437"/>
                  </a:lnTo>
                  <a:lnTo>
                    <a:pt x="1" y="1699"/>
                  </a:lnTo>
                  <a:lnTo>
                    <a:pt x="263" y="1699"/>
                  </a:lnTo>
                  <a:lnTo>
                    <a:pt x="1906" y="318"/>
                  </a:lnTo>
                  <a:cubicBezTo>
                    <a:pt x="2001" y="247"/>
                    <a:pt x="1954" y="151"/>
                    <a:pt x="1906" y="80"/>
                  </a:cubicBezTo>
                  <a:cubicBezTo>
                    <a:pt x="1864" y="24"/>
                    <a:pt x="1806" y="1"/>
                    <a:pt x="1755" y="1"/>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5" name="Google Shape;4405;p47"/>
            <p:cNvSpPr/>
            <p:nvPr/>
          </p:nvSpPr>
          <p:spPr>
            <a:xfrm>
              <a:off x="6597716" y="3543854"/>
              <a:ext cx="39855" cy="40256"/>
            </a:xfrm>
            <a:custGeom>
              <a:avLst/>
              <a:gdLst/>
              <a:ahLst/>
              <a:cxnLst/>
              <a:rect l="l" t="t" r="r" b="b"/>
              <a:pathLst>
                <a:path w="1192" h="1204" extrusionOk="0">
                  <a:moveTo>
                    <a:pt x="182" y="1"/>
                  </a:moveTo>
                  <a:cubicBezTo>
                    <a:pt x="138" y="1"/>
                    <a:pt x="96" y="13"/>
                    <a:pt x="72" y="37"/>
                  </a:cubicBezTo>
                  <a:cubicBezTo>
                    <a:pt x="1" y="108"/>
                    <a:pt x="1" y="227"/>
                    <a:pt x="72" y="275"/>
                  </a:cubicBezTo>
                  <a:lnTo>
                    <a:pt x="906" y="1156"/>
                  </a:lnTo>
                  <a:cubicBezTo>
                    <a:pt x="930" y="1180"/>
                    <a:pt x="953" y="1204"/>
                    <a:pt x="1025" y="1204"/>
                  </a:cubicBezTo>
                  <a:cubicBezTo>
                    <a:pt x="1072" y="1204"/>
                    <a:pt x="1120" y="1204"/>
                    <a:pt x="1144" y="1156"/>
                  </a:cubicBezTo>
                  <a:cubicBezTo>
                    <a:pt x="1192" y="1085"/>
                    <a:pt x="1192" y="965"/>
                    <a:pt x="1144" y="918"/>
                  </a:cubicBezTo>
                  <a:lnTo>
                    <a:pt x="310" y="37"/>
                  </a:lnTo>
                  <a:cubicBezTo>
                    <a:pt x="275" y="13"/>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6" name="Google Shape;4406;p47"/>
            <p:cNvSpPr/>
            <p:nvPr/>
          </p:nvSpPr>
          <p:spPr>
            <a:xfrm>
              <a:off x="6734673" y="3416862"/>
              <a:ext cx="12003" cy="47812"/>
            </a:xfrm>
            <a:custGeom>
              <a:avLst/>
              <a:gdLst/>
              <a:ahLst/>
              <a:cxnLst/>
              <a:rect l="l" t="t" r="r" b="b"/>
              <a:pathLst>
                <a:path w="359" h="1430" extrusionOk="0">
                  <a:moveTo>
                    <a:pt x="168" y="1"/>
                  </a:moveTo>
                  <a:cubicBezTo>
                    <a:pt x="72" y="1"/>
                    <a:pt x="1" y="96"/>
                    <a:pt x="1" y="191"/>
                  </a:cubicBezTo>
                  <a:lnTo>
                    <a:pt x="1" y="1263"/>
                  </a:lnTo>
                  <a:cubicBezTo>
                    <a:pt x="1" y="1334"/>
                    <a:pt x="72" y="1429"/>
                    <a:pt x="168" y="1429"/>
                  </a:cubicBezTo>
                  <a:cubicBezTo>
                    <a:pt x="263" y="1429"/>
                    <a:pt x="358" y="1334"/>
                    <a:pt x="358" y="1263"/>
                  </a:cubicBezTo>
                  <a:lnTo>
                    <a:pt x="358" y="191"/>
                  </a:lnTo>
                  <a:cubicBezTo>
                    <a:pt x="358" y="96"/>
                    <a:pt x="263" y="1"/>
                    <a:pt x="16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7" name="Google Shape;4407;p47"/>
            <p:cNvSpPr/>
            <p:nvPr/>
          </p:nvSpPr>
          <p:spPr>
            <a:xfrm>
              <a:off x="6764164" y="3416862"/>
              <a:ext cx="11970" cy="47812"/>
            </a:xfrm>
            <a:custGeom>
              <a:avLst/>
              <a:gdLst/>
              <a:ahLst/>
              <a:cxnLst/>
              <a:rect l="l" t="t" r="r" b="b"/>
              <a:pathLst>
                <a:path w="358" h="1430" extrusionOk="0">
                  <a:moveTo>
                    <a:pt x="191" y="1"/>
                  </a:moveTo>
                  <a:cubicBezTo>
                    <a:pt x="95" y="1"/>
                    <a:pt x="0" y="96"/>
                    <a:pt x="0" y="191"/>
                  </a:cubicBezTo>
                  <a:lnTo>
                    <a:pt x="0" y="1263"/>
                  </a:lnTo>
                  <a:cubicBezTo>
                    <a:pt x="0" y="1334"/>
                    <a:pt x="95" y="1429"/>
                    <a:pt x="191" y="1429"/>
                  </a:cubicBezTo>
                  <a:cubicBezTo>
                    <a:pt x="262" y="1429"/>
                    <a:pt x="357" y="1334"/>
                    <a:pt x="357" y="1263"/>
                  </a:cubicBezTo>
                  <a:lnTo>
                    <a:pt x="357" y="191"/>
                  </a:lnTo>
                  <a:cubicBezTo>
                    <a:pt x="357" y="96"/>
                    <a:pt x="262" y="1"/>
                    <a:pt x="191"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8" name="Google Shape;4408;p47"/>
            <p:cNvSpPr/>
            <p:nvPr/>
          </p:nvSpPr>
          <p:spPr>
            <a:xfrm>
              <a:off x="6616842" y="3525765"/>
              <a:ext cx="39855" cy="40824"/>
            </a:xfrm>
            <a:custGeom>
              <a:avLst/>
              <a:gdLst/>
              <a:ahLst/>
              <a:cxnLst/>
              <a:rect l="l" t="t" r="r" b="b"/>
              <a:pathLst>
                <a:path w="1192" h="1221" extrusionOk="0">
                  <a:moveTo>
                    <a:pt x="182" y="0"/>
                  </a:moveTo>
                  <a:cubicBezTo>
                    <a:pt x="137" y="0"/>
                    <a:pt x="96" y="18"/>
                    <a:pt x="72" y="54"/>
                  </a:cubicBezTo>
                  <a:cubicBezTo>
                    <a:pt x="0" y="101"/>
                    <a:pt x="0" y="220"/>
                    <a:pt x="72" y="292"/>
                  </a:cubicBezTo>
                  <a:lnTo>
                    <a:pt x="905" y="1149"/>
                  </a:lnTo>
                  <a:cubicBezTo>
                    <a:pt x="929" y="1173"/>
                    <a:pt x="953" y="1221"/>
                    <a:pt x="1024" y="1221"/>
                  </a:cubicBezTo>
                  <a:cubicBezTo>
                    <a:pt x="1048" y="1221"/>
                    <a:pt x="1096" y="1221"/>
                    <a:pt x="1143" y="1149"/>
                  </a:cubicBezTo>
                  <a:cubicBezTo>
                    <a:pt x="1191" y="1102"/>
                    <a:pt x="1191" y="983"/>
                    <a:pt x="1143" y="911"/>
                  </a:cubicBezTo>
                  <a:lnTo>
                    <a:pt x="310" y="54"/>
                  </a:lnTo>
                  <a:cubicBezTo>
                    <a:pt x="274" y="18"/>
                    <a:pt x="227" y="0"/>
                    <a:pt x="1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09" name="Google Shape;4409;p47"/>
            <p:cNvSpPr/>
            <p:nvPr/>
          </p:nvSpPr>
          <p:spPr>
            <a:xfrm>
              <a:off x="6659841" y="3503664"/>
              <a:ext cx="50988" cy="172826"/>
            </a:xfrm>
            <a:custGeom>
              <a:avLst/>
              <a:gdLst/>
              <a:ahLst/>
              <a:cxnLst/>
              <a:rect l="l" t="t" r="r" b="b"/>
              <a:pathLst>
                <a:path w="1525" h="5169" extrusionOk="0">
                  <a:moveTo>
                    <a:pt x="1215" y="1239"/>
                  </a:moveTo>
                  <a:lnTo>
                    <a:pt x="572" y="596"/>
                  </a:lnTo>
                  <a:lnTo>
                    <a:pt x="0" y="0"/>
                  </a:lnTo>
                  <a:cubicBezTo>
                    <a:pt x="453" y="1334"/>
                    <a:pt x="286" y="3715"/>
                    <a:pt x="119" y="5168"/>
                  </a:cubicBezTo>
                  <a:cubicBezTo>
                    <a:pt x="119" y="5144"/>
                    <a:pt x="143" y="5144"/>
                    <a:pt x="143" y="5120"/>
                  </a:cubicBezTo>
                  <a:lnTo>
                    <a:pt x="500" y="4692"/>
                  </a:lnTo>
                  <a:cubicBezTo>
                    <a:pt x="881" y="4263"/>
                    <a:pt x="762" y="4263"/>
                    <a:pt x="1120" y="4692"/>
                  </a:cubicBezTo>
                  <a:lnTo>
                    <a:pt x="1477" y="5120"/>
                  </a:lnTo>
                  <a:lnTo>
                    <a:pt x="1477" y="1905"/>
                  </a:lnTo>
                  <a:cubicBezTo>
                    <a:pt x="1524" y="1572"/>
                    <a:pt x="1477" y="1524"/>
                    <a:pt x="1215" y="1239"/>
                  </a:cubicBezTo>
                  <a:close/>
                  <a:moveTo>
                    <a:pt x="1215" y="123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410" name="Google Shape;4410;p47"/>
          <p:cNvGrpSpPr/>
          <p:nvPr/>
        </p:nvGrpSpPr>
        <p:grpSpPr>
          <a:xfrm>
            <a:off x="7002672" y="3412883"/>
            <a:ext cx="293068" cy="389401"/>
            <a:chOff x="7276146" y="3412883"/>
            <a:chExt cx="293068" cy="389401"/>
          </a:xfrm>
        </p:grpSpPr>
        <p:sp>
          <p:nvSpPr>
            <p:cNvPr id="4411" name="Google Shape;4411;p47"/>
            <p:cNvSpPr/>
            <p:nvPr/>
          </p:nvSpPr>
          <p:spPr>
            <a:xfrm>
              <a:off x="7301625" y="3491727"/>
              <a:ext cx="91612" cy="129026"/>
            </a:xfrm>
            <a:custGeom>
              <a:avLst/>
              <a:gdLst/>
              <a:ahLst/>
              <a:cxnLst/>
              <a:rect l="l" t="t" r="r" b="b"/>
              <a:pathLst>
                <a:path w="2740" h="3859" extrusionOk="0">
                  <a:moveTo>
                    <a:pt x="1930" y="0"/>
                  </a:moveTo>
                  <a:cubicBezTo>
                    <a:pt x="858" y="0"/>
                    <a:pt x="1" y="857"/>
                    <a:pt x="1" y="1929"/>
                  </a:cubicBezTo>
                  <a:lnTo>
                    <a:pt x="1" y="3691"/>
                  </a:lnTo>
                  <a:cubicBezTo>
                    <a:pt x="1" y="3787"/>
                    <a:pt x="96" y="3858"/>
                    <a:pt x="191" y="3858"/>
                  </a:cubicBezTo>
                  <a:cubicBezTo>
                    <a:pt x="263" y="3858"/>
                    <a:pt x="358" y="3810"/>
                    <a:pt x="334" y="3715"/>
                  </a:cubicBezTo>
                  <a:lnTo>
                    <a:pt x="334" y="1953"/>
                  </a:lnTo>
                  <a:cubicBezTo>
                    <a:pt x="334" y="1072"/>
                    <a:pt x="1049" y="357"/>
                    <a:pt x="1930" y="357"/>
                  </a:cubicBezTo>
                  <a:lnTo>
                    <a:pt x="2573" y="357"/>
                  </a:lnTo>
                  <a:cubicBezTo>
                    <a:pt x="2644" y="357"/>
                    <a:pt x="2739" y="262"/>
                    <a:pt x="2739" y="167"/>
                  </a:cubicBezTo>
                  <a:cubicBezTo>
                    <a:pt x="2739" y="95"/>
                    <a:pt x="2644" y="0"/>
                    <a:pt x="2573"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2" name="Google Shape;4412;p47"/>
            <p:cNvSpPr/>
            <p:nvPr/>
          </p:nvSpPr>
          <p:spPr>
            <a:xfrm>
              <a:off x="7473623" y="3478987"/>
              <a:ext cx="95591" cy="31864"/>
            </a:xfrm>
            <a:custGeom>
              <a:avLst/>
              <a:gdLst/>
              <a:ahLst/>
              <a:cxnLst/>
              <a:rect l="l" t="t" r="r" b="b"/>
              <a:pathLst>
                <a:path w="2859" h="953" extrusionOk="0">
                  <a:moveTo>
                    <a:pt x="477" y="953"/>
                  </a:moveTo>
                  <a:lnTo>
                    <a:pt x="2739" y="953"/>
                  </a:lnTo>
                  <a:cubicBezTo>
                    <a:pt x="2858" y="953"/>
                    <a:pt x="2835" y="857"/>
                    <a:pt x="2811" y="786"/>
                  </a:cubicBezTo>
                  <a:lnTo>
                    <a:pt x="2430" y="191"/>
                  </a:lnTo>
                  <a:cubicBezTo>
                    <a:pt x="2382" y="143"/>
                    <a:pt x="2358" y="143"/>
                    <a:pt x="2335" y="143"/>
                  </a:cubicBezTo>
                  <a:lnTo>
                    <a:pt x="953" y="48"/>
                  </a:lnTo>
                  <a:lnTo>
                    <a:pt x="596" y="24"/>
                  </a:lnTo>
                  <a:cubicBezTo>
                    <a:pt x="120" y="0"/>
                    <a:pt x="1" y="857"/>
                    <a:pt x="477" y="953"/>
                  </a:cubicBezTo>
                  <a:close/>
                  <a:moveTo>
                    <a:pt x="477" y="9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3" name="Google Shape;4413;p47"/>
            <p:cNvSpPr/>
            <p:nvPr/>
          </p:nvSpPr>
          <p:spPr>
            <a:xfrm>
              <a:off x="7452123" y="3412883"/>
              <a:ext cx="115484" cy="66903"/>
            </a:xfrm>
            <a:custGeom>
              <a:avLst/>
              <a:gdLst/>
              <a:ahLst/>
              <a:cxnLst/>
              <a:rect l="l" t="t" r="r" b="b"/>
              <a:pathLst>
                <a:path w="3454" h="2001" extrusionOk="0">
                  <a:moveTo>
                    <a:pt x="1239" y="1977"/>
                  </a:moveTo>
                  <a:lnTo>
                    <a:pt x="1596" y="2001"/>
                  </a:lnTo>
                  <a:lnTo>
                    <a:pt x="3144" y="858"/>
                  </a:lnTo>
                  <a:cubicBezTo>
                    <a:pt x="3335" y="739"/>
                    <a:pt x="3454" y="548"/>
                    <a:pt x="3335" y="310"/>
                  </a:cubicBezTo>
                  <a:cubicBezTo>
                    <a:pt x="3240" y="96"/>
                    <a:pt x="2978" y="0"/>
                    <a:pt x="2763" y="120"/>
                  </a:cubicBezTo>
                  <a:lnTo>
                    <a:pt x="287" y="1334"/>
                  </a:lnTo>
                  <a:cubicBezTo>
                    <a:pt x="1" y="2001"/>
                    <a:pt x="715" y="1929"/>
                    <a:pt x="1239" y="1977"/>
                  </a:cubicBezTo>
                  <a:close/>
                  <a:moveTo>
                    <a:pt x="1239" y="197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4" name="Google Shape;4414;p47"/>
            <p:cNvSpPr/>
            <p:nvPr/>
          </p:nvSpPr>
          <p:spPr>
            <a:xfrm>
              <a:off x="7276146" y="3640620"/>
              <a:ext cx="62156" cy="130597"/>
            </a:xfrm>
            <a:custGeom>
              <a:avLst/>
              <a:gdLst/>
              <a:ahLst/>
              <a:cxnLst/>
              <a:rect l="l" t="t" r="r" b="b"/>
              <a:pathLst>
                <a:path w="1859" h="3906" extrusionOk="0">
                  <a:moveTo>
                    <a:pt x="1858" y="3644"/>
                  </a:moveTo>
                  <a:lnTo>
                    <a:pt x="1453" y="0"/>
                  </a:lnTo>
                  <a:lnTo>
                    <a:pt x="429" y="0"/>
                  </a:lnTo>
                  <a:lnTo>
                    <a:pt x="25" y="3644"/>
                  </a:lnTo>
                  <a:cubicBezTo>
                    <a:pt x="1" y="3787"/>
                    <a:pt x="120" y="3906"/>
                    <a:pt x="263" y="3906"/>
                  </a:cubicBezTo>
                  <a:lnTo>
                    <a:pt x="953" y="3906"/>
                  </a:lnTo>
                  <a:lnTo>
                    <a:pt x="1620" y="3906"/>
                  </a:lnTo>
                  <a:cubicBezTo>
                    <a:pt x="1787" y="3906"/>
                    <a:pt x="1858" y="3787"/>
                    <a:pt x="1858" y="3644"/>
                  </a:cubicBezTo>
                  <a:close/>
                  <a:moveTo>
                    <a:pt x="1858" y="364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5" name="Google Shape;4415;p47"/>
            <p:cNvSpPr/>
            <p:nvPr/>
          </p:nvSpPr>
          <p:spPr>
            <a:xfrm>
              <a:off x="7278553" y="3615141"/>
              <a:ext cx="57341" cy="25511"/>
            </a:xfrm>
            <a:custGeom>
              <a:avLst/>
              <a:gdLst/>
              <a:ahLst/>
              <a:cxnLst/>
              <a:rect l="l" t="t" r="r" b="b"/>
              <a:pathLst>
                <a:path w="1715" h="763" extrusionOk="0">
                  <a:moveTo>
                    <a:pt x="357" y="762"/>
                  </a:moveTo>
                  <a:lnTo>
                    <a:pt x="1477" y="762"/>
                  </a:lnTo>
                  <a:cubicBezTo>
                    <a:pt x="1596" y="762"/>
                    <a:pt x="1715" y="691"/>
                    <a:pt x="1715" y="524"/>
                  </a:cubicBezTo>
                  <a:lnTo>
                    <a:pt x="1715" y="238"/>
                  </a:lnTo>
                  <a:cubicBezTo>
                    <a:pt x="1715" y="119"/>
                    <a:pt x="1620" y="0"/>
                    <a:pt x="1477" y="0"/>
                  </a:cubicBezTo>
                  <a:lnTo>
                    <a:pt x="238" y="0"/>
                  </a:lnTo>
                  <a:cubicBezTo>
                    <a:pt x="119" y="0"/>
                    <a:pt x="0" y="96"/>
                    <a:pt x="0" y="238"/>
                  </a:cubicBezTo>
                  <a:lnTo>
                    <a:pt x="0" y="524"/>
                  </a:lnTo>
                  <a:cubicBezTo>
                    <a:pt x="0" y="643"/>
                    <a:pt x="95" y="762"/>
                    <a:pt x="238" y="762"/>
                  </a:cubicBezTo>
                  <a:close/>
                  <a:moveTo>
                    <a:pt x="357" y="76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6" name="Google Shape;4416;p47"/>
            <p:cNvSpPr/>
            <p:nvPr/>
          </p:nvSpPr>
          <p:spPr>
            <a:xfrm>
              <a:off x="7376489" y="3610360"/>
              <a:ext cx="171221" cy="100372"/>
            </a:xfrm>
            <a:custGeom>
              <a:avLst/>
              <a:gdLst/>
              <a:ahLst/>
              <a:cxnLst/>
              <a:rect l="l" t="t" r="r" b="b"/>
              <a:pathLst>
                <a:path w="5121" h="3002" extrusionOk="0">
                  <a:moveTo>
                    <a:pt x="5120" y="381"/>
                  </a:moveTo>
                  <a:lnTo>
                    <a:pt x="2549" y="0"/>
                  </a:lnTo>
                  <a:lnTo>
                    <a:pt x="0" y="381"/>
                  </a:lnTo>
                  <a:lnTo>
                    <a:pt x="0" y="2620"/>
                  </a:lnTo>
                  <a:lnTo>
                    <a:pt x="2549" y="3001"/>
                  </a:lnTo>
                  <a:lnTo>
                    <a:pt x="5120" y="2620"/>
                  </a:lnTo>
                  <a:close/>
                  <a:moveTo>
                    <a:pt x="5120" y="38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7" name="Google Shape;4417;p47"/>
            <p:cNvSpPr/>
            <p:nvPr/>
          </p:nvSpPr>
          <p:spPr>
            <a:xfrm>
              <a:off x="7383645" y="3763231"/>
              <a:ext cx="156910" cy="39052"/>
            </a:xfrm>
            <a:custGeom>
              <a:avLst/>
              <a:gdLst/>
              <a:ahLst/>
              <a:cxnLst/>
              <a:rect l="l" t="t" r="r" b="b"/>
              <a:pathLst>
                <a:path w="4693" h="1168" extrusionOk="0">
                  <a:moveTo>
                    <a:pt x="4692" y="382"/>
                  </a:moveTo>
                  <a:lnTo>
                    <a:pt x="2192" y="1"/>
                  </a:lnTo>
                  <a:lnTo>
                    <a:pt x="1" y="382"/>
                  </a:lnTo>
                  <a:lnTo>
                    <a:pt x="1" y="644"/>
                  </a:lnTo>
                  <a:cubicBezTo>
                    <a:pt x="1" y="930"/>
                    <a:pt x="239" y="1168"/>
                    <a:pt x="501" y="1168"/>
                  </a:cubicBezTo>
                  <a:lnTo>
                    <a:pt x="4192" y="1168"/>
                  </a:lnTo>
                  <a:cubicBezTo>
                    <a:pt x="4454" y="1168"/>
                    <a:pt x="4692" y="930"/>
                    <a:pt x="4692" y="644"/>
                  </a:cubicBezTo>
                  <a:lnTo>
                    <a:pt x="4692" y="382"/>
                  </a:lnTo>
                  <a:close/>
                  <a:moveTo>
                    <a:pt x="4692" y="38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8" name="Google Shape;4418;p47"/>
            <p:cNvSpPr/>
            <p:nvPr/>
          </p:nvSpPr>
          <p:spPr>
            <a:xfrm>
              <a:off x="7376489" y="3503664"/>
              <a:ext cx="171221" cy="107527"/>
            </a:xfrm>
            <a:custGeom>
              <a:avLst/>
              <a:gdLst/>
              <a:ahLst/>
              <a:cxnLst/>
              <a:rect l="l" t="t" r="r" b="b"/>
              <a:pathLst>
                <a:path w="5121" h="3216" extrusionOk="0">
                  <a:moveTo>
                    <a:pt x="3382" y="215"/>
                  </a:moveTo>
                  <a:cubicBezTo>
                    <a:pt x="2787" y="0"/>
                    <a:pt x="1953" y="143"/>
                    <a:pt x="1715" y="215"/>
                  </a:cubicBezTo>
                  <a:cubicBezTo>
                    <a:pt x="715" y="572"/>
                    <a:pt x="0" y="1524"/>
                    <a:pt x="0" y="2620"/>
                  </a:cubicBezTo>
                  <a:lnTo>
                    <a:pt x="0" y="2834"/>
                  </a:lnTo>
                  <a:lnTo>
                    <a:pt x="2549" y="3215"/>
                  </a:lnTo>
                  <a:lnTo>
                    <a:pt x="5120" y="2834"/>
                  </a:lnTo>
                  <a:lnTo>
                    <a:pt x="5120" y="2620"/>
                  </a:lnTo>
                  <a:cubicBezTo>
                    <a:pt x="5120" y="1477"/>
                    <a:pt x="4406" y="524"/>
                    <a:pt x="3382" y="215"/>
                  </a:cubicBezTo>
                  <a:close/>
                  <a:moveTo>
                    <a:pt x="3382" y="21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19" name="Google Shape;4419;p47"/>
            <p:cNvSpPr/>
            <p:nvPr/>
          </p:nvSpPr>
          <p:spPr>
            <a:xfrm>
              <a:off x="7388426" y="3481361"/>
              <a:ext cx="59748" cy="27918"/>
            </a:xfrm>
            <a:custGeom>
              <a:avLst/>
              <a:gdLst/>
              <a:ahLst/>
              <a:cxnLst/>
              <a:rect l="l" t="t" r="r" b="b"/>
              <a:pathLst>
                <a:path w="1787" h="835" extrusionOk="0">
                  <a:moveTo>
                    <a:pt x="1239" y="1"/>
                  </a:moveTo>
                  <a:lnTo>
                    <a:pt x="215" y="1"/>
                  </a:lnTo>
                  <a:cubicBezTo>
                    <a:pt x="96" y="1"/>
                    <a:pt x="1" y="96"/>
                    <a:pt x="1" y="215"/>
                  </a:cubicBezTo>
                  <a:lnTo>
                    <a:pt x="1" y="644"/>
                  </a:lnTo>
                  <a:cubicBezTo>
                    <a:pt x="1" y="739"/>
                    <a:pt x="72" y="834"/>
                    <a:pt x="215" y="834"/>
                  </a:cubicBezTo>
                  <a:lnTo>
                    <a:pt x="1406" y="834"/>
                  </a:lnTo>
                  <a:cubicBezTo>
                    <a:pt x="1644" y="715"/>
                    <a:pt x="1787" y="72"/>
                    <a:pt x="1239" y="1"/>
                  </a:cubicBezTo>
                  <a:close/>
                  <a:moveTo>
                    <a:pt x="1239"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0" name="Google Shape;4420;p47"/>
            <p:cNvSpPr/>
            <p:nvPr/>
          </p:nvSpPr>
          <p:spPr>
            <a:xfrm>
              <a:off x="7429821" y="3457488"/>
              <a:ext cx="67739" cy="66903"/>
            </a:xfrm>
            <a:custGeom>
              <a:avLst/>
              <a:gdLst/>
              <a:ahLst/>
              <a:cxnLst/>
              <a:rect l="l" t="t" r="r" b="b"/>
              <a:pathLst>
                <a:path w="2026" h="2001" extrusionOk="0">
                  <a:moveTo>
                    <a:pt x="1906" y="643"/>
                  </a:moveTo>
                  <a:cubicBezTo>
                    <a:pt x="1763" y="286"/>
                    <a:pt x="1406" y="0"/>
                    <a:pt x="1001" y="0"/>
                  </a:cubicBezTo>
                  <a:cubicBezTo>
                    <a:pt x="549" y="0"/>
                    <a:pt x="168" y="310"/>
                    <a:pt x="25" y="715"/>
                  </a:cubicBezTo>
                  <a:cubicBezTo>
                    <a:pt x="1" y="810"/>
                    <a:pt x="1" y="905"/>
                    <a:pt x="1" y="976"/>
                  </a:cubicBezTo>
                  <a:cubicBezTo>
                    <a:pt x="1" y="1191"/>
                    <a:pt x="72" y="1381"/>
                    <a:pt x="191" y="1548"/>
                  </a:cubicBezTo>
                  <a:cubicBezTo>
                    <a:pt x="358" y="1810"/>
                    <a:pt x="668" y="2001"/>
                    <a:pt x="1025" y="2001"/>
                  </a:cubicBezTo>
                  <a:cubicBezTo>
                    <a:pt x="1382" y="2001"/>
                    <a:pt x="1668" y="1810"/>
                    <a:pt x="1858" y="1548"/>
                  </a:cubicBezTo>
                  <a:cubicBezTo>
                    <a:pt x="1978" y="1405"/>
                    <a:pt x="2025" y="1191"/>
                    <a:pt x="2025" y="976"/>
                  </a:cubicBezTo>
                  <a:cubicBezTo>
                    <a:pt x="1978" y="881"/>
                    <a:pt x="1954" y="762"/>
                    <a:pt x="1906" y="643"/>
                  </a:cubicBezTo>
                  <a:close/>
                  <a:moveTo>
                    <a:pt x="1906" y="6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1" name="Google Shape;4421;p47"/>
            <p:cNvSpPr/>
            <p:nvPr/>
          </p:nvSpPr>
          <p:spPr>
            <a:xfrm>
              <a:off x="7367729" y="3598423"/>
              <a:ext cx="188741" cy="24708"/>
            </a:xfrm>
            <a:custGeom>
              <a:avLst/>
              <a:gdLst/>
              <a:ahLst/>
              <a:cxnLst/>
              <a:rect l="l" t="t" r="r" b="b"/>
              <a:pathLst>
                <a:path w="5645" h="739" extrusionOk="0">
                  <a:moveTo>
                    <a:pt x="5382" y="0"/>
                  </a:moveTo>
                  <a:lnTo>
                    <a:pt x="262" y="0"/>
                  </a:lnTo>
                  <a:cubicBezTo>
                    <a:pt x="119" y="0"/>
                    <a:pt x="0" y="119"/>
                    <a:pt x="0" y="262"/>
                  </a:cubicBezTo>
                  <a:lnTo>
                    <a:pt x="0" y="477"/>
                  </a:lnTo>
                  <a:cubicBezTo>
                    <a:pt x="0" y="619"/>
                    <a:pt x="119" y="738"/>
                    <a:pt x="262" y="738"/>
                  </a:cubicBezTo>
                  <a:lnTo>
                    <a:pt x="5382" y="738"/>
                  </a:lnTo>
                  <a:cubicBezTo>
                    <a:pt x="5525" y="738"/>
                    <a:pt x="5644" y="619"/>
                    <a:pt x="5644" y="477"/>
                  </a:cubicBezTo>
                  <a:lnTo>
                    <a:pt x="5644" y="262"/>
                  </a:lnTo>
                  <a:cubicBezTo>
                    <a:pt x="5644" y="119"/>
                    <a:pt x="5525" y="0"/>
                    <a:pt x="5382" y="0"/>
                  </a:cubicBezTo>
                  <a:close/>
                  <a:moveTo>
                    <a:pt x="538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2" name="Google Shape;4422;p47"/>
            <p:cNvSpPr/>
            <p:nvPr/>
          </p:nvSpPr>
          <p:spPr>
            <a:xfrm>
              <a:off x="7376489" y="3709900"/>
              <a:ext cx="171221" cy="65332"/>
            </a:xfrm>
            <a:custGeom>
              <a:avLst/>
              <a:gdLst/>
              <a:ahLst/>
              <a:cxnLst/>
              <a:rect l="l" t="t" r="r" b="b"/>
              <a:pathLst>
                <a:path w="5121" h="1954" extrusionOk="0">
                  <a:moveTo>
                    <a:pt x="5120" y="381"/>
                  </a:moveTo>
                  <a:lnTo>
                    <a:pt x="2549" y="0"/>
                  </a:lnTo>
                  <a:lnTo>
                    <a:pt x="0" y="381"/>
                  </a:lnTo>
                  <a:lnTo>
                    <a:pt x="0" y="1834"/>
                  </a:lnTo>
                  <a:cubicBezTo>
                    <a:pt x="0" y="1905"/>
                    <a:pt x="48" y="1953"/>
                    <a:pt x="119" y="1953"/>
                  </a:cubicBezTo>
                  <a:lnTo>
                    <a:pt x="5001" y="1953"/>
                  </a:lnTo>
                  <a:cubicBezTo>
                    <a:pt x="5049" y="1953"/>
                    <a:pt x="5120" y="1905"/>
                    <a:pt x="5120" y="1834"/>
                  </a:cubicBezTo>
                  <a:lnTo>
                    <a:pt x="5120" y="381"/>
                  </a:lnTo>
                  <a:close/>
                  <a:moveTo>
                    <a:pt x="5120" y="38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3" name="Google Shape;4423;p47"/>
            <p:cNvSpPr/>
            <p:nvPr/>
          </p:nvSpPr>
          <p:spPr>
            <a:xfrm>
              <a:off x="7367729" y="3697963"/>
              <a:ext cx="188741" cy="24708"/>
            </a:xfrm>
            <a:custGeom>
              <a:avLst/>
              <a:gdLst/>
              <a:ahLst/>
              <a:cxnLst/>
              <a:rect l="l" t="t" r="r" b="b"/>
              <a:pathLst>
                <a:path w="5645" h="739" extrusionOk="0">
                  <a:moveTo>
                    <a:pt x="5382" y="0"/>
                  </a:moveTo>
                  <a:lnTo>
                    <a:pt x="262" y="0"/>
                  </a:lnTo>
                  <a:cubicBezTo>
                    <a:pt x="119" y="0"/>
                    <a:pt x="0" y="119"/>
                    <a:pt x="0" y="262"/>
                  </a:cubicBezTo>
                  <a:lnTo>
                    <a:pt x="0" y="476"/>
                  </a:lnTo>
                  <a:cubicBezTo>
                    <a:pt x="0" y="619"/>
                    <a:pt x="119" y="738"/>
                    <a:pt x="262" y="738"/>
                  </a:cubicBezTo>
                  <a:lnTo>
                    <a:pt x="5382" y="738"/>
                  </a:lnTo>
                  <a:cubicBezTo>
                    <a:pt x="5525" y="738"/>
                    <a:pt x="5644" y="619"/>
                    <a:pt x="5644" y="476"/>
                  </a:cubicBezTo>
                  <a:lnTo>
                    <a:pt x="5644" y="262"/>
                  </a:lnTo>
                  <a:cubicBezTo>
                    <a:pt x="5644" y="119"/>
                    <a:pt x="5525" y="0"/>
                    <a:pt x="5382" y="0"/>
                  </a:cubicBezTo>
                  <a:close/>
                  <a:moveTo>
                    <a:pt x="538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4" name="Google Shape;4424;p47"/>
            <p:cNvSpPr/>
            <p:nvPr/>
          </p:nvSpPr>
          <p:spPr>
            <a:xfrm>
              <a:off x="7480812" y="3510819"/>
              <a:ext cx="66903" cy="87633"/>
            </a:xfrm>
            <a:custGeom>
              <a:avLst/>
              <a:gdLst/>
              <a:ahLst/>
              <a:cxnLst/>
              <a:rect l="l" t="t" r="r" b="b"/>
              <a:pathLst>
                <a:path w="2001" h="2621" extrusionOk="0">
                  <a:moveTo>
                    <a:pt x="0" y="263"/>
                  </a:moveTo>
                  <a:cubicBezTo>
                    <a:pt x="714" y="715"/>
                    <a:pt x="1167" y="1501"/>
                    <a:pt x="1167" y="2406"/>
                  </a:cubicBezTo>
                  <a:lnTo>
                    <a:pt x="1167" y="2620"/>
                  </a:lnTo>
                  <a:lnTo>
                    <a:pt x="2000" y="2620"/>
                  </a:lnTo>
                  <a:lnTo>
                    <a:pt x="2000" y="2406"/>
                  </a:lnTo>
                  <a:cubicBezTo>
                    <a:pt x="2000" y="1263"/>
                    <a:pt x="1286" y="310"/>
                    <a:pt x="262" y="1"/>
                  </a:cubicBezTo>
                  <a:cubicBezTo>
                    <a:pt x="214" y="72"/>
                    <a:pt x="119" y="167"/>
                    <a:pt x="0" y="263"/>
                  </a:cubicBezTo>
                  <a:close/>
                  <a:moveTo>
                    <a:pt x="0" y="263"/>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5" name="Google Shape;4425;p47"/>
            <p:cNvSpPr/>
            <p:nvPr/>
          </p:nvSpPr>
          <p:spPr>
            <a:xfrm>
              <a:off x="7519799" y="3598423"/>
              <a:ext cx="36678" cy="24708"/>
            </a:xfrm>
            <a:custGeom>
              <a:avLst/>
              <a:gdLst/>
              <a:ahLst/>
              <a:cxnLst/>
              <a:rect l="l" t="t" r="r" b="b"/>
              <a:pathLst>
                <a:path w="1097" h="739" extrusionOk="0">
                  <a:moveTo>
                    <a:pt x="834" y="0"/>
                  </a:moveTo>
                  <a:lnTo>
                    <a:pt x="1" y="0"/>
                  </a:lnTo>
                  <a:cubicBezTo>
                    <a:pt x="96" y="0"/>
                    <a:pt x="144" y="24"/>
                    <a:pt x="215" y="72"/>
                  </a:cubicBezTo>
                  <a:cubicBezTo>
                    <a:pt x="239" y="143"/>
                    <a:pt x="263" y="191"/>
                    <a:pt x="263" y="262"/>
                  </a:cubicBezTo>
                  <a:lnTo>
                    <a:pt x="263" y="477"/>
                  </a:lnTo>
                  <a:cubicBezTo>
                    <a:pt x="263" y="524"/>
                    <a:pt x="239" y="596"/>
                    <a:pt x="215" y="643"/>
                  </a:cubicBezTo>
                  <a:cubicBezTo>
                    <a:pt x="144" y="715"/>
                    <a:pt x="96" y="738"/>
                    <a:pt x="1" y="738"/>
                  </a:cubicBezTo>
                  <a:lnTo>
                    <a:pt x="834" y="738"/>
                  </a:lnTo>
                  <a:cubicBezTo>
                    <a:pt x="977" y="738"/>
                    <a:pt x="1096" y="619"/>
                    <a:pt x="1096" y="477"/>
                  </a:cubicBezTo>
                  <a:lnTo>
                    <a:pt x="1096" y="262"/>
                  </a:lnTo>
                  <a:cubicBezTo>
                    <a:pt x="1096" y="119"/>
                    <a:pt x="977" y="0"/>
                    <a:pt x="834" y="0"/>
                  </a:cubicBezTo>
                  <a:close/>
                  <a:moveTo>
                    <a:pt x="834"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6" name="Google Shape;4426;p47"/>
            <p:cNvSpPr/>
            <p:nvPr/>
          </p:nvSpPr>
          <p:spPr>
            <a:xfrm>
              <a:off x="7519799" y="3623099"/>
              <a:ext cx="27918" cy="74894"/>
            </a:xfrm>
            <a:custGeom>
              <a:avLst/>
              <a:gdLst/>
              <a:ahLst/>
              <a:cxnLst/>
              <a:rect l="l" t="t" r="r" b="b"/>
              <a:pathLst>
                <a:path w="835" h="2240" extrusionOk="0">
                  <a:moveTo>
                    <a:pt x="1" y="0"/>
                  </a:moveTo>
                  <a:lnTo>
                    <a:pt x="834" y="0"/>
                  </a:lnTo>
                  <a:lnTo>
                    <a:pt x="834" y="2239"/>
                  </a:lnTo>
                  <a:lnTo>
                    <a:pt x="1" y="2239"/>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7" name="Google Shape;4427;p47"/>
            <p:cNvSpPr/>
            <p:nvPr/>
          </p:nvSpPr>
          <p:spPr>
            <a:xfrm>
              <a:off x="7519799" y="3697963"/>
              <a:ext cx="36678" cy="24708"/>
            </a:xfrm>
            <a:custGeom>
              <a:avLst/>
              <a:gdLst/>
              <a:ahLst/>
              <a:cxnLst/>
              <a:rect l="l" t="t" r="r" b="b"/>
              <a:pathLst>
                <a:path w="1097" h="739" extrusionOk="0">
                  <a:moveTo>
                    <a:pt x="834" y="0"/>
                  </a:moveTo>
                  <a:lnTo>
                    <a:pt x="1" y="0"/>
                  </a:lnTo>
                  <a:cubicBezTo>
                    <a:pt x="96" y="0"/>
                    <a:pt x="144" y="24"/>
                    <a:pt x="215" y="71"/>
                  </a:cubicBezTo>
                  <a:cubicBezTo>
                    <a:pt x="239" y="143"/>
                    <a:pt x="263" y="191"/>
                    <a:pt x="263" y="262"/>
                  </a:cubicBezTo>
                  <a:lnTo>
                    <a:pt x="263" y="476"/>
                  </a:lnTo>
                  <a:cubicBezTo>
                    <a:pt x="263" y="524"/>
                    <a:pt x="239" y="595"/>
                    <a:pt x="215" y="643"/>
                  </a:cubicBezTo>
                  <a:cubicBezTo>
                    <a:pt x="144" y="714"/>
                    <a:pt x="96" y="738"/>
                    <a:pt x="1" y="738"/>
                  </a:cubicBezTo>
                  <a:lnTo>
                    <a:pt x="834" y="738"/>
                  </a:lnTo>
                  <a:cubicBezTo>
                    <a:pt x="977" y="738"/>
                    <a:pt x="1096" y="619"/>
                    <a:pt x="1096" y="476"/>
                  </a:cubicBezTo>
                  <a:lnTo>
                    <a:pt x="1096" y="262"/>
                  </a:lnTo>
                  <a:cubicBezTo>
                    <a:pt x="1096" y="119"/>
                    <a:pt x="977" y="0"/>
                    <a:pt x="834" y="0"/>
                  </a:cubicBezTo>
                  <a:close/>
                  <a:moveTo>
                    <a:pt x="834"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8" name="Google Shape;4428;p47"/>
            <p:cNvSpPr/>
            <p:nvPr/>
          </p:nvSpPr>
          <p:spPr>
            <a:xfrm>
              <a:off x="7515820" y="3722639"/>
              <a:ext cx="31897" cy="52593"/>
            </a:xfrm>
            <a:custGeom>
              <a:avLst/>
              <a:gdLst/>
              <a:ahLst/>
              <a:cxnLst/>
              <a:rect l="l" t="t" r="r" b="b"/>
              <a:pathLst>
                <a:path w="954" h="1573" extrusionOk="0">
                  <a:moveTo>
                    <a:pt x="953" y="0"/>
                  </a:moveTo>
                  <a:lnTo>
                    <a:pt x="120" y="0"/>
                  </a:lnTo>
                  <a:lnTo>
                    <a:pt x="120" y="1453"/>
                  </a:lnTo>
                  <a:lnTo>
                    <a:pt x="120" y="1477"/>
                  </a:lnTo>
                  <a:cubicBezTo>
                    <a:pt x="120" y="1548"/>
                    <a:pt x="49" y="1572"/>
                    <a:pt x="1" y="1572"/>
                  </a:cubicBezTo>
                  <a:lnTo>
                    <a:pt x="834" y="1572"/>
                  </a:lnTo>
                  <a:cubicBezTo>
                    <a:pt x="882" y="1572"/>
                    <a:pt x="953" y="1524"/>
                    <a:pt x="953" y="1453"/>
                  </a:cubicBezTo>
                  <a:close/>
                  <a:moveTo>
                    <a:pt x="953"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29" name="Google Shape;4429;p47"/>
            <p:cNvSpPr/>
            <p:nvPr/>
          </p:nvSpPr>
          <p:spPr>
            <a:xfrm>
              <a:off x="7485560" y="3775971"/>
              <a:ext cx="55770" cy="26313"/>
            </a:xfrm>
            <a:custGeom>
              <a:avLst/>
              <a:gdLst/>
              <a:ahLst/>
              <a:cxnLst/>
              <a:rect l="l" t="t" r="r" b="b"/>
              <a:pathLst>
                <a:path w="1668" h="787" extrusionOk="0">
                  <a:moveTo>
                    <a:pt x="525" y="287"/>
                  </a:moveTo>
                  <a:cubicBezTo>
                    <a:pt x="525" y="549"/>
                    <a:pt x="287" y="787"/>
                    <a:pt x="1" y="787"/>
                  </a:cubicBezTo>
                  <a:lnTo>
                    <a:pt x="1168" y="787"/>
                  </a:lnTo>
                  <a:cubicBezTo>
                    <a:pt x="1430" y="787"/>
                    <a:pt x="1668" y="549"/>
                    <a:pt x="1668" y="287"/>
                  </a:cubicBezTo>
                  <a:lnTo>
                    <a:pt x="1668" y="1"/>
                  </a:lnTo>
                  <a:lnTo>
                    <a:pt x="525" y="1"/>
                  </a:lnTo>
                  <a:close/>
                  <a:moveTo>
                    <a:pt x="525" y="28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0" name="Google Shape;4430;p47"/>
            <p:cNvSpPr/>
            <p:nvPr/>
          </p:nvSpPr>
          <p:spPr>
            <a:xfrm>
              <a:off x="7491143" y="3412883"/>
              <a:ext cx="76466" cy="66903"/>
            </a:xfrm>
            <a:custGeom>
              <a:avLst/>
              <a:gdLst/>
              <a:ahLst/>
              <a:cxnLst/>
              <a:rect l="l" t="t" r="r" b="b"/>
              <a:pathLst>
                <a:path w="2287" h="2001" extrusionOk="0">
                  <a:moveTo>
                    <a:pt x="1477" y="715"/>
                  </a:moveTo>
                  <a:lnTo>
                    <a:pt x="1" y="1810"/>
                  </a:lnTo>
                  <a:cubicBezTo>
                    <a:pt x="24" y="1882"/>
                    <a:pt x="48" y="1929"/>
                    <a:pt x="72" y="1977"/>
                  </a:cubicBezTo>
                  <a:lnTo>
                    <a:pt x="429" y="2001"/>
                  </a:lnTo>
                  <a:lnTo>
                    <a:pt x="1977" y="858"/>
                  </a:lnTo>
                  <a:cubicBezTo>
                    <a:pt x="2168" y="739"/>
                    <a:pt x="2287" y="548"/>
                    <a:pt x="2168" y="310"/>
                  </a:cubicBezTo>
                  <a:cubicBezTo>
                    <a:pt x="2073" y="96"/>
                    <a:pt x="1834" y="0"/>
                    <a:pt x="1620" y="96"/>
                  </a:cubicBezTo>
                  <a:cubicBezTo>
                    <a:pt x="1620" y="120"/>
                    <a:pt x="1668" y="120"/>
                    <a:pt x="1668" y="143"/>
                  </a:cubicBezTo>
                  <a:cubicBezTo>
                    <a:pt x="1787" y="382"/>
                    <a:pt x="1668" y="596"/>
                    <a:pt x="1477" y="715"/>
                  </a:cubicBezTo>
                  <a:close/>
                  <a:moveTo>
                    <a:pt x="1477"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1" name="Google Shape;4431;p47"/>
            <p:cNvSpPr/>
            <p:nvPr/>
          </p:nvSpPr>
          <p:spPr>
            <a:xfrm>
              <a:off x="7489572" y="3498882"/>
              <a:ext cx="79642" cy="11970"/>
            </a:xfrm>
            <a:custGeom>
              <a:avLst/>
              <a:gdLst/>
              <a:ahLst/>
              <a:cxnLst/>
              <a:rect l="l" t="t" r="r" b="b"/>
              <a:pathLst>
                <a:path w="2382" h="358" extrusionOk="0">
                  <a:moveTo>
                    <a:pt x="2191" y="0"/>
                  </a:moveTo>
                  <a:lnTo>
                    <a:pt x="167" y="0"/>
                  </a:lnTo>
                  <a:cubicBezTo>
                    <a:pt x="119" y="120"/>
                    <a:pt x="71" y="239"/>
                    <a:pt x="0" y="358"/>
                  </a:cubicBezTo>
                  <a:lnTo>
                    <a:pt x="2262" y="358"/>
                  </a:lnTo>
                  <a:cubicBezTo>
                    <a:pt x="2381" y="358"/>
                    <a:pt x="2358" y="262"/>
                    <a:pt x="2334" y="191"/>
                  </a:cubicBezTo>
                  <a:close/>
                  <a:moveTo>
                    <a:pt x="21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2" name="Google Shape;4432;p47"/>
            <p:cNvSpPr/>
            <p:nvPr/>
          </p:nvSpPr>
          <p:spPr>
            <a:xfrm>
              <a:off x="7413102" y="3481361"/>
              <a:ext cx="22335" cy="27918"/>
            </a:xfrm>
            <a:custGeom>
              <a:avLst/>
              <a:gdLst/>
              <a:ahLst/>
              <a:cxnLst/>
              <a:rect l="l" t="t" r="r" b="b"/>
              <a:pathLst>
                <a:path w="668" h="835" extrusionOk="0">
                  <a:moveTo>
                    <a:pt x="25" y="1"/>
                  </a:moveTo>
                  <a:cubicBezTo>
                    <a:pt x="1" y="96"/>
                    <a:pt x="1" y="191"/>
                    <a:pt x="1" y="286"/>
                  </a:cubicBezTo>
                  <a:cubicBezTo>
                    <a:pt x="1" y="477"/>
                    <a:pt x="72" y="667"/>
                    <a:pt x="191" y="834"/>
                  </a:cubicBezTo>
                  <a:lnTo>
                    <a:pt x="668" y="834"/>
                  </a:lnTo>
                  <a:cubicBezTo>
                    <a:pt x="549" y="691"/>
                    <a:pt x="477" y="477"/>
                    <a:pt x="477" y="286"/>
                  </a:cubicBezTo>
                  <a:cubicBezTo>
                    <a:pt x="477" y="191"/>
                    <a:pt x="477" y="96"/>
                    <a:pt x="501" y="1"/>
                  </a:cubicBezTo>
                  <a:close/>
                  <a:moveTo>
                    <a:pt x="25"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3" name="Google Shape;4433;p47"/>
            <p:cNvSpPr/>
            <p:nvPr/>
          </p:nvSpPr>
          <p:spPr>
            <a:xfrm>
              <a:off x="7448946" y="3457488"/>
              <a:ext cx="47010" cy="66903"/>
            </a:xfrm>
            <a:custGeom>
              <a:avLst/>
              <a:gdLst/>
              <a:ahLst/>
              <a:cxnLst/>
              <a:rect l="l" t="t" r="r" b="b"/>
              <a:pathLst>
                <a:path w="1406" h="2001" extrusionOk="0">
                  <a:moveTo>
                    <a:pt x="262" y="0"/>
                  </a:moveTo>
                  <a:cubicBezTo>
                    <a:pt x="501" y="95"/>
                    <a:pt x="715" y="310"/>
                    <a:pt x="834" y="572"/>
                  </a:cubicBezTo>
                  <a:cubicBezTo>
                    <a:pt x="905" y="691"/>
                    <a:pt x="905" y="810"/>
                    <a:pt x="905" y="929"/>
                  </a:cubicBezTo>
                  <a:cubicBezTo>
                    <a:pt x="905" y="1143"/>
                    <a:pt x="834" y="1310"/>
                    <a:pt x="739" y="1453"/>
                  </a:cubicBezTo>
                  <a:cubicBezTo>
                    <a:pt x="739" y="1453"/>
                    <a:pt x="739" y="1500"/>
                    <a:pt x="715" y="1500"/>
                  </a:cubicBezTo>
                  <a:cubicBezTo>
                    <a:pt x="572" y="1739"/>
                    <a:pt x="310" y="1881"/>
                    <a:pt x="0" y="1953"/>
                  </a:cubicBezTo>
                  <a:cubicBezTo>
                    <a:pt x="120" y="2001"/>
                    <a:pt x="239" y="2001"/>
                    <a:pt x="382" y="2001"/>
                  </a:cubicBezTo>
                  <a:cubicBezTo>
                    <a:pt x="596" y="2001"/>
                    <a:pt x="786" y="1953"/>
                    <a:pt x="953" y="1810"/>
                  </a:cubicBezTo>
                  <a:cubicBezTo>
                    <a:pt x="1072" y="1762"/>
                    <a:pt x="1167" y="1643"/>
                    <a:pt x="1215" y="1548"/>
                  </a:cubicBezTo>
                  <a:cubicBezTo>
                    <a:pt x="1286" y="1429"/>
                    <a:pt x="1334" y="1310"/>
                    <a:pt x="1382" y="1191"/>
                  </a:cubicBezTo>
                  <a:cubicBezTo>
                    <a:pt x="1382" y="1143"/>
                    <a:pt x="1406" y="1072"/>
                    <a:pt x="1406" y="1000"/>
                  </a:cubicBezTo>
                  <a:cubicBezTo>
                    <a:pt x="1406" y="881"/>
                    <a:pt x="1382" y="715"/>
                    <a:pt x="1334" y="643"/>
                  </a:cubicBezTo>
                  <a:cubicBezTo>
                    <a:pt x="1310" y="572"/>
                    <a:pt x="1286" y="524"/>
                    <a:pt x="1263" y="476"/>
                  </a:cubicBezTo>
                  <a:cubicBezTo>
                    <a:pt x="1072" y="191"/>
                    <a:pt x="739" y="0"/>
                    <a:pt x="382" y="0"/>
                  </a:cubicBezTo>
                  <a:close/>
                  <a:moveTo>
                    <a:pt x="262"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4" name="Google Shape;4434;p47"/>
            <p:cNvSpPr/>
            <p:nvPr/>
          </p:nvSpPr>
          <p:spPr>
            <a:xfrm>
              <a:off x="7289688" y="3642225"/>
              <a:ext cx="48614" cy="129795"/>
            </a:xfrm>
            <a:custGeom>
              <a:avLst/>
              <a:gdLst/>
              <a:ahLst/>
              <a:cxnLst/>
              <a:rect l="l" t="t" r="r" b="b"/>
              <a:pathLst>
                <a:path w="1454" h="3882" extrusionOk="0">
                  <a:moveTo>
                    <a:pt x="1" y="262"/>
                  </a:moveTo>
                  <a:lnTo>
                    <a:pt x="620" y="262"/>
                  </a:lnTo>
                  <a:lnTo>
                    <a:pt x="1048" y="3882"/>
                  </a:lnTo>
                  <a:lnTo>
                    <a:pt x="1215" y="3882"/>
                  </a:lnTo>
                  <a:cubicBezTo>
                    <a:pt x="1382" y="3882"/>
                    <a:pt x="1453" y="3763"/>
                    <a:pt x="1453" y="3620"/>
                  </a:cubicBezTo>
                  <a:lnTo>
                    <a:pt x="1048" y="0"/>
                  </a:lnTo>
                  <a:lnTo>
                    <a:pt x="24" y="0"/>
                  </a:lnTo>
                  <a:close/>
                  <a:moveTo>
                    <a:pt x="1" y="2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5" name="Google Shape;4435;p47"/>
            <p:cNvSpPr/>
            <p:nvPr/>
          </p:nvSpPr>
          <p:spPr>
            <a:xfrm>
              <a:off x="7308813" y="3615141"/>
              <a:ext cx="25511" cy="25511"/>
            </a:xfrm>
            <a:custGeom>
              <a:avLst/>
              <a:gdLst/>
              <a:ahLst/>
              <a:cxnLst/>
              <a:rect l="l" t="t" r="r" b="b"/>
              <a:pathLst>
                <a:path w="763" h="763" extrusionOk="0">
                  <a:moveTo>
                    <a:pt x="238" y="238"/>
                  </a:moveTo>
                  <a:lnTo>
                    <a:pt x="238" y="524"/>
                  </a:lnTo>
                  <a:cubicBezTo>
                    <a:pt x="238" y="643"/>
                    <a:pt x="143" y="762"/>
                    <a:pt x="0" y="762"/>
                  </a:cubicBezTo>
                  <a:lnTo>
                    <a:pt x="524" y="762"/>
                  </a:lnTo>
                  <a:cubicBezTo>
                    <a:pt x="643" y="762"/>
                    <a:pt x="762" y="691"/>
                    <a:pt x="762" y="524"/>
                  </a:cubicBezTo>
                  <a:lnTo>
                    <a:pt x="762" y="238"/>
                  </a:lnTo>
                  <a:cubicBezTo>
                    <a:pt x="762" y="119"/>
                    <a:pt x="691" y="0"/>
                    <a:pt x="524" y="0"/>
                  </a:cubicBezTo>
                  <a:lnTo>
                    <a:pt x="0" y="0"/>
                  </a:lnTo>
                  <a:cubicBezTo>
                    <a:pt x="143" y="0"/>
                    <a:pt x="238" y="119"/>
                    <a:pt x="238" y="238"/>
                  </a:cubicBezTo>
                  <a:close/>
                  <a:moveTo>
                    <a:pt x="238" y="23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6" name="Google Shape;4436;p47"/>
            <p:cNvSpPr/>
            <p:nvPr/>
          </p:nvSpPr>
          <p:spPr>
            <a:xfrm>
              <a:off x="7456102" y="3485942"/>
              <a:ext cx="12003" cy="11368"/>
            </a:xfrm>
            <a:custGeom>
              <a:avLst/>
              <a:gdLst/>
              <a:ahLst/>
              <a:cxnLst/>
              <a:rect l="l" t="t" r="r" b="b"/>
              <a:pathLst>
                <a:path w="359" h="340" extrusionOk="0">
                  <a:moveTo>
                    <a:pt x="176" y="0"/>
                  </a:moveTo>
                  <a:cubicBezTo>
                    <a:pt x="132" y="0"/>
                    <a:pt x="84" y="18"/>
                    <a:pt x="48" y="54"/>
                  </a:cubicBezTo>
                  <a:cubicBezTo>
                    <a:pt x="1" y="102"/>
                    <a:pt x="1" y="221"/>
                    <a:pt x="48" y="292"/>
                  </a:cubicBezTo>
                  <a:cubicBezTo>
                    <a:pt x="96" y="316"/>
                    <a:pt x="144" y="340"/>
                    <a:pt x="168" y="340"/>
                  </a:cubicBezTo>
                  <a:cubicBezTo>
                    <a:pt x="239" y="340"/>
                    <a:pt x="263" y="316"/>
                    <a:pt x="287" y="292"/>
                  </a:cubicBezTo>
                  <a:cubicBezTo>
                    <a:pt x="358" y="221"/>
                    <a:pt x="358" y="102"/>
                    <a:pt x="287" y="54"/>
                  </a:cubicBezTo>
                  <a:cubicBezTo>
                    <a:pt x="263" y="18"/>
                    <a:pt x="221" y="0"/>
                    <a:pt x="176"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437" name="Google Shape;4437;p47"/>
          <p:cNvGrpSpPr/>
          <p:nvPr/>
        </p:nvGrpSpPr>
        <p:grpSpPr>
          <a:xfrm>
            <a:off x="7700463" y="3415257"/>
            <a:ext cx="369502" cy="387024"/>
            <a:chOff x="8050137" y="3415257"/>
            <a:chExt cx="369502" cy="387024"/>
          </a:xfrm>
        </p:grpSpPr>
        <p:sp>
          <p:nvSpPr>
            <p:cNvPr id="4438" name="Google Shape;4438;p47"/>
            <p:cNvSpPr/>
            <p:nvPr/>
          </p:nvSpPr>
          <p:spPr>
            <a:xfrm>
              <a:off x="8289811" y="3722639"/>
              <a:ext cx="11970" cy="79642"/>
            </a:xfrm>
            <a:custGeom>
              <a:avLst/>
              <a:gdLst/>
              <a:ahLst/>
              <a:cxnLst/>
              <a:rect l="l" t="t" r="r" b="b"/>
              <a:pathLst>
                <a:path w="358" h="2382" extrusionOk="0">
                  <a:moveTo>
                    <a:pt x="191" y="0"/>
                  </a:moveTo>
                  <a:cubicBezTo>
                    <a:pt x="96" y="0"/>
                    <a:pt x="1" y="72"/>
                    <a:pt x="1" y="167"/>
                  </a:cubicBezTo>
                  <a:lnTo>
                    <a:pt x="1" y="2191"/>
                  </a:lnTo>
                  <a:cubicBezTo>
                    <a:pt x="1" y="2286"/>
                    <a:pt x="96" y="2382"/>
                    <a:pt x="191" y="2382"/>
                  </a:cubicBezTo>
                  <a:cubicBezTo>
                    <a:pt x="286" y="2382"/>
                    <a:pt x="358" y="2286"/>
                    <a:pt x="358" y="2191"/>
                  </a:cubicBezTo>
                  <a:lnTo>
                    <a:pt x="358" y="167"/>
                  </a:lnTo>
                  <a:cubicBezTo>
                    <a:pt x="358" y="72"/>
                    <a:pt x="286"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39" name="Google Shape;4439;p47"/>
            <p:cNvSpPr/>
            <p:nvPr/>
          </p:nvSpPr>
          <p:spPr>
            <a:xfrm>
              <a:off x="8351134" y="3687598"/>
              <a:ext cx="46207" cy="31095"/>
            </a:xfrm>
            <a:custGeom>
              <a:avLst/>
              <a:gdLst/>
              <a:ahLst/>
              <a:cxnLst/>
              <a:rect l="l" t="t" r="r" b="b"/>
              <a:pathLst>
                <a:path w="1382" h="930" extrusionOk="0">
                  <a:moveTo>
                    <a:pt x="198" y="0"/>
                  </a:moveTo>
                  <a:cubicBezTo>
                    <a:pt x="143" y="0"/>
                    <a:pt x="96" y="32"/>
                    <a:pt x="48" y="96"/>
                  </a:cubicBezTo>
                  <a:cubicBezTo>
                    <a:pt x="0" y="191"/>
                    <a:pt x="24" y="262"/>
                    <a:pt x="119" y="334"/>
                  </a:cubicBezTo>
                  <a:lnTo>
                    <a:pt x="1096" y="905"/>
                  </a:lnTo>
                  <a:cubicBezTo>
                    <a:pt x="1120" y="929"/>
                    <a:pt x="1143" y="929"/>
                    <a:pt x="1191" y="929"/>
                  </a:cubicBezTo>
                  <a:cubicBezTo>
                    <a:pt x="1239" y="929"/>
                    <a:pt x="1310" y="905"/>
                    <a:pt x="1334" y="834"/>
                  </a:cubicBezTo>
                  <a:cubicBezTo>
                    <a:pt x="1382" y="739"/>
                    <a:pt x="1358" y="667"/>
                    <a:pt x="1262" y="596"/>
                  </a:cubicBezTo>
                  <a:lnTo>
                    <a:pt x="286" y="24"/>
                  </a:lnTo>
                  <a:cubicBezTo>
                    <a:pt x="254" y="8"/>
                    <a:pt x="225" y="0"/>
                    <a:pt x="19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0" name="Google Shape;4440;p47"/>
            <p:cNvSpPr/>
            <p:nvPr/>
          </p:nvSpPr>
          <p:spPr>
            <a:xfrm>
              <a:off x="8166397" y="3723442"/>
              <a:ext cx="11970" cy="50186"/>
            </a:xfrm>
            <a:custGeom>
              <a:avLst/>
              <a:gdLst/>
              <a:ahLst/>
              <a:cxnLst/>
              <a:rect l="l" t="t" r="r" b="b"/>
              <a:pathLst>
                <a:path w="358" h="1501" extrusionOk="0">
                  <a:moveTo>
                    <a:pt x="191" y="0"/>
                  </a:moveTo>
                  <a:cubicBezTo>
                    <a:pt x="96" y="0"/>
                    <a:pt x="0" y="95"/>
                    <a:pt x="0" y="191"/>
                  </a:cubicBezTo>
                  <a:lnTo>
                    <a:pt x="0" y="1310"/>
                  </a:lnTo>
                  <a:cubicBezTo>
                    <a:pt x="0" y="1405"/>
                    <a:pt x="96" y="1500"/>
                    <a:pt x="191" y="1500"/>
                  </a:cubicBezTo>
                  <a:cubicBezTo>
                    <a:pt x="286" y="1500"/>
                    <a:pt x="358" y="1405"/>
                    <a:pt x="358" y="1310"/>
                  </a:cubicBezTo>
                  <a:lnTo>
                    <a:pt x="358" y="191"/>
                  </a:lnTo>
                  <a:cubicBezTo>
                    <a:pt x="358" y="95"/>
                    <a:pt x="286"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1" name="Google Shape;4441;p47"/>
            <p:cNvSpPr/>
            <p:nvPr/>
          </p:nvSpPr>
          <p:spPr>
            <a:xfrm>
              <a:off x="8132960" y="3490523"/>
              <a:ext cx="47010" cy="30693"/>
            </a:xfrm>
            <a:custGeom>
              <a:avLst/>
              <a:gdLst/>
              <a:ahLst/>
              <a:cxnLst/>
              <a:rect l="l" t="t" r="r" b="b"/>
              <a:pathLst>
                <a:path w="1406" h="918" extrusionOk="0">
                  <a:moveTo>
                    <a:pt x="205" y="1"/>
                  </a:moveTo>
                  <a:cubicBezTo>
                    <a:pt x="151" y="1"/>
                    <a:pt x="94" y="37"/>
                    <a:pt x="48" y="84"/>
                  </a:cubicBezTo>
                  <a:cubicBezTo>
                    <a:pt x="0" y="179"/>
                    <a:pt x="24" y="274"/>
                    <a:pt x="119" y="322"/>
                  </a:cubicBezTo>
                  <a:lnTo>
                    <a:pt x="1096" y="893"/>
                  </a:lnTo>
                  <a:cubicBezTo>
                    <a:pt x="1119" y="917"/>
                    <a:pt x="1167" y="917"/>
                    <a:pt x="1191" y="917"/>
                  </a:cubicBezTo>
                  <a:cubicBezTo>
                    <a:pt x="1238" y="917"/>
                    <a:pt x="1310" y="893"/>
                    <a:pt x="1334" y="846"/>
                  </a:cubicBezTo>
                  <a:cubicBezTo>
                    <a:pt x="1405" y="751"/>
                    <a:pt x="1358" y="655"/>
                    <a:pt x="1286" y="608"/>
                  </a:cubicBezTo>
                  <a:lnTo>
                    <a:pt x="286" y="36"/>
                  </a:lnTo>
                  <a:cubicBezTo>
                    <a:pt x="261" y="11"/>
                    <a:pt x="233" y="1"/>
                    <a:pt x="20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2" name="Google Shape;4442;p47"/>
            <p:cNvSpPr/>
            <p:nvPr/>
          </p:nvSpPr>
          <p:spPr>
            <a:xfrm>
              <a:off x="8050940" y="3584881"/>
              <a:ext cx="67706" cy="43031"/>
            </a:xfrm>
            <a:custGeom>
              <a:avLst/>
              <a:gdLst/>
              <a:ahLst/>
              <a:cxnLst/>
              <a:rect l="l" t="t" r="r" b="b"/>
              <a:pathLst>
                <a:path w="2025" h="1287" extrusionOk="0">
                  <a:moveTo>
                    <a:pt x="216" y="0"/>
                  </a:moveTo>
                  <a:cubicBezTo>
                    <a:pt x="156" y="0"/>
                    <a:pt x="103" y="32"/>
                    <a:pt x="72" y="96"/>
                  </a:cubicBezTo>
                  <a:cubicBezTo>
                    <a:pt x="0" y="191"/>
                    <a:pt x="48" y="286"/>
                    <a:pt x="119" y="334"/>
                  </a:cubicBezTo>
                  <a:lnTo>
                    <a:pt x="1739" y="1263"/>
                  </a:lnTo>
                  <a:cubicBezTo>
                    <a:pt x="1763" y="1286"/>
                    <a:pt x="1786" y="1286"/>
                    <a:pt x="1834" y="1286"/>
                  </a:cubicBezTo>
                  <a:cubicBezTo>
                    <a:pt x="1858" y="1286"/>
                    <a:pt x="1905" y="1263"/>
                    <a:pt x="1977" y="1191"/>
                  </a:cubicBezTo>
                  <a:cubicBezTo>
                    <a:pt x="2024" y="1120"/>
                    <a:pt x="2001" y="1024"/>
                    <a:pt x="1905" y="953"/>
                  </a:cubicBezTo>
                  <a:lnTo>
                    <a:pt x="310" y="24"/>
                  </a:lnTo>
                  <a:cubicBezTo>
                    <a:pt x="278" y="8"/>
                    <a:pt x="246" y="0"/>
                    <a:pt x="21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3" name="Google Shape;4443;p47"/>
            <p:cNvSpPr/>
            <p:nvPr/>
          </p:nvSpPr>
          <p:spPr>
            <a:xfrm>
              <a:off x="8050137" y="3687598"/>
              <a:ext cx="67706" cy="43031"/>
            </a:xfrm>
            <a:custGeom>
              <a:avLst/>
              <a:gdLst/>
              <a:ahLst/>
              <a:cxnLst/>
              <a:rect l="l" t="t" r="r" b="b"/>
              <a:pathLst>
                <a:path w="2025" h="1287" extrusionOk="0">
                  <a:moveTo>
                    <a:pt x="1816" y="0"/>
                  </a:moveTo>
                  <a:cubicBezTo>
                    <a:pt x="1789" y="0"/>
                    <a:pt x="1763" y="8"/>
                    <a:pt x="1739" y="24"/>
                  </a:cubicBezTo>
                  <a:lnTo>
                    <a:pt x="119" y="953"/>
                  </a:lnTo>
                  <a:cubicBezTo>
                    <a:pt x="24" y="1024"/>
                    <a:pt x="0" y="1096"/>
                    <a:pt x="72" y="1191"/>
                  </a:cubicBezTo>
                  <a:cubicBezTo>
                    <a:pt x="96" y="1263"/>
                    <a:pt x="143" y="1286"/>
                    <a:pt x="215" y="1286"/>
                  </a:cubicBezTo>
                  <a:cubicBezTo>
                    <a:pt x="239" y="1286"/>
                    <a:pt x="262" y="1286"/>
                    <a:pt x="310" y="1263"/>
                  </a:cubicBezTo>
                  <a:lnTo>
                    <a:pt x="1906" y="334"/>
                  </a:lnTo>
                  <a:cubicBezTo>
                    <a:pt x="2001" y="262"/>
                    <a:pt x="2025" y="191"/>
                    <a:pt x="1977" y="96"/>
                  </a:cubicBezTo>
                  <a:cubicBezTo>
                    <a:pt x="1929" y="32"/>
                    <a:pt x="1871" y="0"/>
                    <a:pt x="181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4" name="Google Shape;4444;p47"/>
            <p:cNvSpPr/>
            <p:nvPr/>
          </p:nvSpPr>
          <p:spPr>
            <a:xfrm>
              <a:off x="8228489" y="3415257"/>
              <a:ext cx="135412" cy="70113"/>
            </a:xfrm>
            <a:custGeom>
              <a:avLst/>
              <a:gdLst/>
              <a:ahLst/>
              <a:cxnLst/>
              <a:rect l="l" t="t" r="r" b="b"/>
              <a:pathLst>
                <a:path w="4050" h="2097" extrusionOk="0">
                  <a:moveTo>
                    <a:pt x="168" y="1"/>
                  </a:moveTo>
                  <a:cubicBezTo>
                    <a:pt x="96" y="1"/>
                    <a:pt x="1" y="72"/>
                    <a:pt x="1" y="168"/>
                  </a:cubicBezTo>
                  <a:lnTo>
                    <a:pt x="1" y="1930"/>
                  </a:lnTo>
                  <a:cubicBezTo>
                    <a:pt x="1" y="2025"/>
                    <a:pt x="96" y="2097"/>
                    <a:pt x="168" y="2097"/>
                  </a:cubicBezTo>
                  <a:cubicBezTo>
                    <a:pt x="263" y="2097"/>
                    <a:pt x="358" y="2049"/>
                    <a:pt x="358" y="1930"/>
                  </a:cubicBezTo>
                  <a:lnTo>
                    <a:pt x="358" y="168"/>
                  </a:lnTo>
                  <a:cubicBezTo>
                    <a:pt x="358" y="72"/>
                    <a:pt x="263" y="1"/>
                    <a:pt x="168" y="1"/>
                  </a:cubicBezTo>
                  <a:close/>
                  <a:moveTo>
                    <a:pt x="3859" y="1"/>
                  </a:moveTo>
                  <a:cubicBezTo>
                    <a:pt x="3787" y="1"/>
                    <a:pt x="3692" y="72"/>
                    <a:pt x="3692" y="168"/>
                  </a:cubicBezTo>
                  <a:lnTo>
                    <a:pt x="3692" y="1930"/>
                  </a:lnTo>
                  <a:cubicBezTo>
                    <a:pt x="3692" y="2025"/>
                    <a:pt x="3787" y="2097"/>
                    <a:pt x="3859" y="2097"/>
                  </a:cubicBezTo>
                  <a:cubicBezTo>
                    <a:pt x="3954" y="2097"/>
                    <a:pt x="4026" y="2049"/>
                    <a:pt x="4049" y="1930"/>
                  </a:cubicBezTo>
                  <a:lnTo>
                    <a:pt x="4049" y="168"/>
                  </a:lnTo>
                  <a:cubicBezTo>
                    <a:pt x="4049" y="72"/>
                    <a:pt x="3954" y="1"/>
                    <a:pt x="3859"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5" name="Google Shape;4445;p47"/>
            <p:cNvSpPr/>
            <p:nvPr/>
          </p:nvSpPr>
          <p:spPr>
            <a:xfrm>
              <a:off x="8111460" y="3587255"/>
              <a:ext cx="138555" cy="142567"/>
            </a:xfrm>
            <a:custGeom>
              <a:avLst/>
              <a:gdLst/>
              <a:ahLst/>
              <a:cxnLst/>
              <a:rect l="l" t="t" r="r" b="b"/>
              <a:pathLst>
                <a:path w="4144" h="4264" extrusionOk="0">
                  <a:moveTo>
                    <a:pt x="4144" y="811"/>
                  </a:moveTo>
                  <a:lnTo>
                    <a:pt x="1858" y="1"/>
                  </a:lnTo>
                  <a:lnTo>
                    <a:pt x="929" y="525"/>
                  </a:lnTo>
                  <a:lnTo>
                    <a:pt x="0" y="1072"/>
                  </a:lnTo>
                  <a:lnTo>
                    <a:pt x="0" y="3192"/>
                  </a:lnTo>
                  <a:lnTo>
                    <a:pt x="929" y="3716"/>
                  </a:lnTo>
                  <a:lnTo>
                    <a:pt x="1858" y="4264"/>
                  </a:lnTo>
                  <a:lnTo>
                    <a:pt x="2786" y="3716"/>
                  </a:lnTo>
                  <a:lnTo>
                    <a:pt x="3715" y="3192"/>
                  </a:lnTo>
                  <a:close/>
                  <a:moveTo>
                    <a:pt x="4144" y="81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6" name="Google Shape;4446;p47"/>
            <p:cNvSpPr/>
            <p:nvPr/>
          </p:nvSpPr>
          <p:spPr>
            <a:xfrm>
              <a:off x="8234072" y="3586486"/>
              <a:ext cx="123442" cy="141731"/>
            </a:xfrm>
            <a:custGeom>
              <a:avLst/>
              <a:gdLst/>
              <a:ahLst/>
              <a:cxnLst/>
              <a:rect l="l" t="t" r="r" b="b"/>
              <a:pathLst>
                <a:path w="3692" h="4239" extrusionOk="0">
                  <a:moveTo>
                    <a:pt x="405" y="0"/>
                  </a:moveTo>
                  <a:lnTo>
                    <a:pt x="1" y="1072"/>
                  </a:lnTo>
                  <a:lnTo>
                    <a:pt x="1" y="3167"/>
                  </a:lnTo>
                  <a:lnTo>
                    <a:pt x="929" y="3715"/>
                  </a:lnTo>
                  <a:lnTo>
                    <a:pt x="1858" y="4239"/>
                  </a:lnTo>
                  <a:lnTo>
                    <a:pt x="2787" y="3715"/>
                  </a:lnTo>
                  <a:lnTo>
                    <a:pt x="3692" y="3167"/>
                  </a:lnTo>
                  <a:lnTo>
                    <a:pt x="3692" y="1072"/>
                  </a:lnTo>
                  <a:lnTo>
                    <a:pt x="3144" y="0"/>
                  </a:lnTo>
                  <a:lnTo>
                    <a:pt x="1858" y="0"/>
                  </a:lnTo>
                  <a:close/>
                  <a:moveTo>
                    <a:pt x="405"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7" name="Google Shape;4447;p47"/>
            <p:cNvSpPr/>
            <p:nvPr/>
          </p:nvSpPr>
          <p:spPr>
            <a:xfrm>
              <a:off x="8273093" y="3623099"/>
              <a:ext cx="46207" cy="65332"/>
            </a:xfrm>
            <a:custGeom>
              <a:avLst/>
              <a:gdLst/>
              <a:ahLst/>
              <a:cxnLst/>
              <a:rect l="l" t="t" r="r" b="b"/>
              <a:pathLst>
                <a:path w="1382" h="1954" extrusionOk="0">
                  <a:moveTo>
                    <a:pt x="620" y="48"/>
                  </a:moveTo>
                  <a:cubicBezTo>
                    <a:pt x="453" y="334"/>
                    <a:pt x="0" y="953"/>
                    <a:pt x="0" y="1286"/>
                  </a:cubicBezTo>
                  <a:cubicBezTo>
                    <a:pt x="0" y="1715"/>
                    <a:pt x="334" y="1953"/>
                    <a:pt x="691" y="1953"/>
                  </a:cubicBezTo>
                  <a:cubicBezTo>
                    <a:pt x="1048" y="1953"/>
                    <a:pt x="1382" y="1715"/>
                    <a:pt x="1382" y="1286"/>
                  </a:cubicBezTo>
                  <a:cubicBezTo>
                    <a:pt x="1382" y="929"/>
                    <a:pt x="929" y="334"/>
                    <a:pt x="739" y="48"/>
                  </a:cubicBezTo>
                  <a:cubicBezTo>
                    <a:pt x="691" y="0"/>
                    <a:pt x="691" y="0"/>
                    <a:pt x="620" y="48"/>
                  </a:cubicBezTo>
                  <a:close/>
                  <a:moveTo>
                    <a:pt x="620"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8" name="Google Shape;4448;p47"/>
            <p:cNvSpPr/>
            <p:nvPr/>
          </p:nvSpPr>
          <p:spPr>
            <a:xfrm>
              <a:off x="8296198" y="3480559"/>
              <a:ext cx="123442" cy="142567"/>
            </a:xfrm>
            <a:custGeom>
              <a:avLst/>
              <a:gdLst/>
              <a:ahLst/>
              <a:cxnLst/>
              <a:rect l="l" t="t" r="r" b="b"/>
              <a:pathLst>
                <a:path w="3692" h="4264" extrusionOk="0">
                  <a:moveTo>
                    <a:pt x="0" y="3192"/>
                  </a:moveTo>
                  <a:lnTo>
                    <a:pt x="929" y="3716"/>
                  </a:lnTo>
                  <a:lnTo>
                    <a:pt x="1834" y="4263"/>
                  </a:lnTo>
                  <a:lnTo>
                    <a:pt x="3572" y="3239"/>
                  </a:lnTo>
                  <a:cubicBezTo>
                    <a:pt x="3668" y="3192"/>
                    <a:pt x="3691" y="3168"/>
                    <a:pt x="3691" y="3073"/>
                  </a:cubicBezTo>
                  <a:lnTo>
                    <a:pt x="3691" y="1191"/>
                  </a:lnTo>
                  <a:cubicBezTo>
                    <a:pt x="3691" y="1072"/>
                    <a:pt x="3668" y="1049"/>
                    <a:pt x="3572" y="1025"/>
                  </a:cubicBezTo>
                  <a:lnTo>
                    <a:pt x="1834" y="1"/>
                  </a:lnTo>
                  <a:lnTo>
                    <a:pt x="929" y="548"/>
                  </a:lnTo>
                  <a:lnTo>
                    <a:pt x="0" y="1072"/>
                  </a:lnTo>
                  <a:close/>
                  <a:moveTo>
                    <a:pt x="0" y="319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49" name="Google Shape;4449;p47"/>
            <p:cNvSpPr/>
            <p:nvPr/>
          </p:nvSpPr>
          <p:spPr>
            <a:xfrm>
              <a:off x="8156834" y="3767210"/>
              <a:ext cx="32666" cy="31095"/>
            </a:xfrm>
            <a:custGeom>
              <a:avLst/>
              <a:gdLst/>
              <a:ahLst/>
              <a:cxnLst/>
              <a:rect l="l" t="t" r="r" b="b"/>
              <a:pathLst>
                <a:path w="977" h="930" extrusionOk="0">
                  <a:moveTo>
                    <a:pt x="858" y="668"/>
                  </a:moveTo>
                  <a:cubicBezTo>
                    <a:pt x="977" y="453"/>
                    <a:pt x="929" y="191"/>
                    <a:pt x="715" y="72"/>
                  </a:cubicBezTo>
                  <a:cubicBezTo>
                    <a:pt x="644" y="25"/>
                    <a:pt x="572" y="1"/>
                    <a:pt x="501" y="1"/>
                  </a:cubicBezTo>
                  <a:cubicBezTo>
                    <a:pt x="358" y="1"/>
                    <a:pt x="191" y="96"/>
                    <a:pt x="120" y="215"/>
                  </a:cubicBezTo>
                  <a:cubicBezTo>
                    <a:pt x="1" y="430"/>
                    <a:pt x="48" y="691"/>
                    <a:pt x="263" y="811"/>
                  </a:cubicBezTo>
                  <a:cubicBezTo>
                    <a:pt x="477" y="930"/>
                    <a:pt x="739" y="858"/>
                    <a:pt x="858" y="668"/>
                  </a:cubicBezTo>
                  <a:close/>
                  <a:moveTo>
                    <a:pt x="858" y="66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0" name="Google Shape;4450;p47"/>
            <p:cNvSpPr/>
            <p:nvPr/>
          </p:nvSpPr>
          <p:spPr>
            <a:xfrm>
              <a:off x="8388550" y="3704316"/>
              <a:ext cx="30292" cy="30292"/>
            </a:xfrm>
            <a:custGeom>
              <a:avLst/>
              <a:gdLst/>
              <a:ahLst/>
              <a:cxnLst/>
              <a:rect l="l" t="t" r="r" b="b"/>
              <a:pathLst>
                <a:path w="906" h="906" extrusionOk="0">
                  <a:moveTo>
                    <a:pt x="1" y="453"/>
                  </a:moveTo>
                  <a:cubicBezTo>
                    <a:pt x="1" y="691"/>
                    <a:pt x="215" y="905"/>
                    <a:pt x="453" y="905"/>
                  </a:cubicBezTo>
                  <a:cubicBezTo>
                    <a:pt x="691" y="905"/>
                    <a:pt x="906" y="691"/>
                    <a:pt x="906" y="453"/>
                  </a:cubicBezTo>
                  <a:cubicBezTo>
                    <a:pt x="906" y="215"/>
                    <a:pt x="691" y="1"/>
                    <a:pt x="453" y="1"/>
                  </a:cubicBezTo>
                  <a:cubicBezTo>
                    <a:pt x="310" y="1"/>
                    <a:pt x="143" y="96"/>
                    <a:pt x="72" y="215"/>
                  </a:cubicBezTo>
                  <a:cubicBezTo>
                    <a:pt x="24" y="310"/>
                    <a:pt x="1" y="405"/>
                    <a:pt x="1" y="453"/>
                  </a:cubicBezTo>
                  <a:close/>
                  <a:moveTo>
                    <a:pt x="1" y="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1" name="Google Shape;4451;p47"/>
            <p:cNvSpPr/>
            <p:nvPr/>
          </p:nvSpPr>
          <p:spPr>
            <a:xfrm>
              <a:off x="8112229" y="3475008"/>
              <a:ext cx="29523" cy="29490"/>
            </a:xfrm>
            <a:custGeom>
              <a:avLst/>
              <a:gdLst/>
              <a:ahLst/>
              <a:cxnLst/>
              <a:rect l="l" t="t" r="r" b="b"/>
              <a:pathLst>
                <a:path w="883" h="882" extrusionOk="0">
                  <a:moveTo>
                    <a:pt x="882" y="429"/>
                  </a:moveTo>
                  <a:cubicBezTo>
                    <a:pt x="882" y="191"/>
                    <a:pt x="668" y="0"/>
                    <a:pt x="430" y="0"/>
                  </a:cubicBezTo>
                  <a:cubicBezTo>
                    <a:pt x="191" y="0"/>
                    <a:pt x="1" y="191"/>
                    <a:pt x="1" y="429"/>
                  </a:cubicBezTo>
                  <a:cubicBezTo>
                    <a:pt x="1" y="667"/>
                    <a:pt x="191" y="881"/>
                    <a:pt x="430" y="881"/>
                  </a:cubicBezTo>
                  <a:cubicBezTo>
                    <a:pt x="596" y="881"/>
                    <a:pt x="739" y="786"/>
                    <a:pt x="834" y="667"/>
                  </a:cubicBezTo>
                  <a:cubicBezTo>
                    <a:pt x="858" y="595"/>
                    <a:pt x="882" y="524"/>
                    <a:pt x="882" y="429"/>
                  </a:cubicBezTo>
                  <a:close/>
                  <a:moveTo>
                    <a:pt x="882" y="42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2" name="Google Shape;4452;p47"/>
            <p:cNvSpPr/>
            <p:nvPr/>
          </p:nvSpPr>
          <p:spPr>
            <a:xfrm>
              <a:off x="8154460" y="3585683"/>
              <a:ext cx="79642" cy="117858"/>
            </a:xfrm>
            <a:custGeom>
              <a:avLst/>
              <a:gdLst/>
              <a:ahLst/>
              <a:cxnLst/>
              <a:rect l="l" t="t" r="r" b="b"/>
              <a:pathLst>
                <a:path w="2382" h="3525" extrusionOk="0">
                  <a:moveTo>
                    <a:pt x="1858" y="1405"/>
                  </a:moveTo>
                  <a:lnTo>
                    <a:pt x="1858" y="3525"/>
                  </a:lnTo>
                  <a:lnTo>
                    <a:pt x="2382" y="3191"/>
                  </a:lnTo>
                  <a:lnTo>
                    <a:pt x="2382" y="1096"/>
                  </a:lnTo>
                  <a:lnTo>
                    <a:pt x="1453" y="548"/>
                  </a:lnTo>
                  <a:lnTo>
                    <a:pt x="548" y="0"/>
                  </a:lnTo>
                  <a:lnTo>
                    <a:pt x="0" y="334"/>
                  </a:lnTo>
                  <a:lnTo>
                    <a:pt x="929" y="881"/>
                  </a:lnTo>
                  <a:close/>
                  <a:moveTo>
                    <a:pt x="1858" y="14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3" name="Google Shape;4453;p47"/>
            <p:cNvSpPr/>
            <p:nvPr/>
          </p:nvSpPr>
          <p:spPr>
            <a:xfrm>
              <a:off x="8277874" y="3585683"/>
              <a:ext cx="79642" cy="117858"/>
            </a:xfrm>
            <a:custGeom>
              <a:avLst/>
              <a:gdLst/>
              <a:ahLst/>
              <a:cxnLst/>
              <a:rect l="l" t="t" r="r" b="b"/>
              <a:pathLst>
                <a:path w="2382" h="3525" extrusionOk="0">
                  <a:moveTo>
                    <a:pt x="0" y="334"/>
                  </a:moveTo>
                  <a:lnTo>
                    <a:pt x="929" y="881"/>
                  </a:lnTo>
                  <a:lnTo>
                    <a:pt x="1858" y="1405"/>
                  </a:lnTo>
                  <a:lnTo>
                    <a:pt x="1858" y="3525"/>
                  </a:lnTo>
                  <a:lnTo>
                    <a:pt x="2382" y="3191"/>
                  </a:lnTo>
                  <a:lnTo>
                    <a:pt x="2382" y="1096"/>
                  </a:lnTo>
                  <a:lnTo>
                    <a:pt x="1477" y="548"/>
                  </a:lnTo>
                  <a:lnTo>
                    <a:pt x="548" y="0"/>
                  </a:lnTo>
                  <a:close/>
                  <a:moveTo>
                    <a:pt x="0" y="33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4" name="Google Shape;4454;p47"/>
            <p:cNvSpPr/>
            <p:nvPr/>
          </p:nvSpPr>
          <p:spPr>
            <a:xfrm>
              <a:off x="8341571" y="3480559"/>
              <a:ext cx="77268" cy="117892"/>
            </a:xfrm>
            <a:custGeom>
              <a:avLst/>
              <a:gdLst/>
              <a:ahLst/>
              <a:cxnLst/>
              <a:rect l="l" t="t" r="r" b="b"/>
              <a:pathLst>
                <a:path w="2311" h="3526" extrusionOk="0">
                  <a:moveTo>
                    <a:pt x="1" y="263"/>
                  </a:moveTo>
                  <a:lnTo>
                    <a:pt x="1739" y="1287"/>
                  </a:lnTo>
                  <a:cubicBezTo>
                    <a:pt x="1810" y="1334"/>
                    <a:pt x="1858" y="1334"/>
                    <a:pt x="1858" y="1453"/>
                  </a:cubicBezTo>
                  <a:lnTo>
                    <a:pt x="1858" y="3335"/>
                  </a:lnTo>
                  <a:cubicBezTo>
                    <a:pt x="1858" y="3454"/>
                    <a:pt x="1810" y="3478"/>
                    <a:pt x="1739" y="3525"/>
                  </a:cubicBezTo>
                  <a:lnTo>
                    <a:pt x="2191" y="3239"/>
                  </a:lnTo>
                  <a:cubicBezTo>
                    <a:pt x="2263" y="3192"/>
                    <a:pt x="2311" y="3168"/>
                    <a:pt x="2311" y="3073"/>
                  </a:cubicBezTo>
                  <a:lnTo>
                    <a:pt x="2311" y="1191"/>
                  </a:lnTo>
                  <a:cubicBezTo>
                    <a:pt x="2311" y="1072"/>
                    <a:pt x="2263" y="1049"/>
                    <a:pt x="2191" y="1025"/>
                  </a:cubicBezTo>
                  <a:lnTo>
                    <a:pt x="453" y="1"/>
                  </a:lnTo>
                  <a:close/>
                  <a:moveTo>
                    <a:pt x="1" y="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5" name="Google Shape;4455;p47"/>
            <p:cNvSpPr/>
            <p:nvPr/>
          </p:nvSpPr>
          <p:spPr>
            <a:xfrm>
              <a:off x="8172750" y="3480559"/>
              <a:ext cx="123475" cy="142567"/>
            </a:xfrm>
            <a:custGeom>
              <a:avLst/>
              <a:gdLst/>
              <a:ahLst/>
              <a:cxnLst/>
              <a:rect l="l" t="t" r="r" b="b"/>
              <a:pathLst>
                <a:path w="3693" h="4264" extrusionOk="0">
                  <a:moveTo>
                    <a:pt x="1" y="3192"/>
                  </a:moveTo>
                  <a:lnTo>
                    <a:pt x="930" y="3716"/>
                  </a:lnTo>
                  <a:lnTo>
                    <a:pt x="1835" y="4263"/>
                  </a:lnTo>
                  <a:lnTo>
                    <a:pt x="2763" y="3716"/>
                  </a:lnTo>
                  <a:lnTo>
                    <a:pt x="3692" y="3192"/>
                  </a:lnTo>
                  <a:lnTo>
                    <a:pt x="3692" y="1072"/>
                  </a:lnTo>
                  <a:lnTo>
                    <a:pt x="2763" y="525"/>
                  </a:lnTo>
                  <a:lnTo>
                    <a:pt x="1835" y="1"/>
                  </a:lnTo>
                  <a:lnTo>
                    <a:pt x="930" y="525"/>
                  </a:lnTo>
                  <a:lnTo>
                    <a:pt x="1" y="1072"/>
                  </a:lnTo>
                  <a:close/>
                  <a:moveTo>
                    <a:pt x="1" y="319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6" name="Google Shape;4456;p47"/>
            <p:cNvSpPr/>
            <p:nvPr/>
          </p:nvSpPr>
          <p:spPr>
            <a:xfrm>
              <a:off x="8211770" y="3516403"/>
              <a:ext cx="45438" cy="66101"/>
            </a:xfrm>
            <a:custGeom>
              <a:avLst/>
              <a:gdLst/>
              <a:ahLst/>
              <a:cxnLst/>
              <a:rect l="l" t="t" r="r" b="b"/>
              <a:pathLst>
                <a:path w="1359" h="1977" extrusionOk="0">
                  <a:moveTo>
                    <a:pt x="1" y="1286"/>
                  </a:moveTo>
                  <a:cubicBezTo>
                    <a:pt x="1" y="1739"/>
                    <a:pt x="358" y="1977"/>
                    <a:pt x="668" y="1977"/>
                  </a:cubicBezTo>
                  <a:cubicBezTo>
                    <a:pt x="1001" y="1977"/>
                    <a:pt x="1358" y="1763"/>
                    <a:pt x="1358" y="1286"/>
                  </a:cubicBezTo>
                  <a:cubicBezTo>
                    <a:pt x="1358" y="929"/>
                    <a:pt x="906" y="334"/>
                    <a:pt x="739" y="72"/>
                  </a:cubicBezTo>
                  <a:cubicBezTo>
                    <a:pt x="691" y="0"/>
                    <a:pt x="668" y="0"/>
                    <a:pt x="620" y="72"/>
                  </a:cubicBezTo>
                  <a:cubicBezTo>
                    <a:pt x="429" y="334"/>
                    <a:pt x="1" y="929"/>
                    <a:pt x="1" y="1286"/>
                  </a:cubicBezTo>
                  <a:close/>
                  <a:moveTo>
                    <a:pt x="1" y="128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7" name="Google Shape;4457;p47"/>
            <p:cNvSpPr/>
            <p:nvPr/>
          </p:nvSpPr>
          <p:spPr>
            <a:xfrm>
              <a:off x="8216552" y="3479756"/>
              <a:ext cx="79676" cy="117089"/>
            </a:xfrm>
            <a:custGeom>
              <a:avLst/>
              <a:gdLst/>
              <a:ahLst/>
              <a:cxnLst/>
              <a:rect l="l" t="t" r="r" b="b"/>
              <a:pathLst>
                <a:path w="2383" h="3502" extrusionOk="0">
                  <a:moveTo>
                    <a:pt x="1834" y="1406"/>
                  </a:moveTo>
                  <a:lnTo>
                    <a:pt x="1834" y="3502"/>
                  </a:lnTo>
                  <a:lnTo>
                    <a:pt x="2382" y="3192"/>
                  </a:lnTo>
                  <a:lnTo>
                    <a:pt x="2382" y="1073"/>
                  </a:lnTo>
                  <a:lnTo>
                    <a:pt x="1453" y="525"/>
                  </a:lnTo>
                  <a:lnTo>
                    <a:pt x="525" y="1"/>
                  </a:lnTo>
                  <a:lnTo>
                    <a:pt x="1" y="334"/>
                  </a:lnTo>
                  <a:lnTo>
                    <a:pt x="929" y="858"/>
                  </a:lnTo>
                  <a:close/>
                  <a:moveTo>
                    <a:pt x="1834" y="14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8" name="Google Shape;4458;p47"/>
            <p:cNvSpPr/>
            <p:nvPr/>
          </p:nvSpPr>
          <p:spPr>
            <a:xfrm>
              <a:off x="8217354" y="3516403"/>
              <a:ext cx="39855" cy="66101"/>
            </a:xfrm>
            <a:custGeom>
              <a:avLst/>
              <a:gdLst/>
              <a:ahLst/>
              <a:cxnLst/>
              <a:rect l="l" t="t" r="r" b="b"/>
              <a:pathLst>
                <a:path w="1192" h="1977" extrusionOk="0">
                  <a:moveTo>
                    <a:pt x="715" y="1072"/>
                  </a:moveTo>
                  <a:cubicBezTo>
                    <a:pt x="715" y="1524"/>
                    <a:pt x="381" y="1763"/>
                    <a:pt x="24" y="1763"/>
                  </a:cubicBezTo>
                  <a:lnTo>
                    <a:pt x="0" y="1763"/>
                  </a:lnTo>
                  <a:cubicBezTo>
                    <a:pt x="120" y="1906"/>
                    <a:pt x="334" y="1977"/>
                    <a:pt x="501" y="1977"/>
                  </a:cubicBezTo>
                  <a:cubicBezTo>
                    <a:pt x="834" y="1977"/>
                    <a:pt x="1191" y="1763"/>
                    <a:pt x="1191" y="1286"/>
                  </a:cubicBezTo>
                  <a:cubicBezTo>
                    <a:pt x="1191" y="929"/>
                    <a:pt x="739" y="334"/>
                    <a:pt x="572" y="48"/>
                  </a:cubicBezTo>
                  <a:cubicBezTo>
                    <a:pt x="548" y="0"/>
                    <a:pt x="501" y="0"/>
                    <a:pt x="453" y="48"/>
                  </a:cubicBezTo>
                  <a:cubicBezTo>
                    <a:pt x="429" y="119"/>
                    <a:pt x="381" y="167"/>
                    <a:pt x="334" y="239"/>
                  </a:cubicBezTo>
                  <a:cubicBezTo>
                    <a:pt x="501" y="500"/>
                    <a:pt x="715" y="834"/>
                    <a:pt x="715" y="1072"/>
                  </a:cubicBezTo>
                  <a:close/>
                  <a:moveTo>
                    <a:pt x="715" y="10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59" name="Google Shape;4459;p47"/>
            <p:cNvSpPr/>
            <p:nvPr/>
          </p:nvSpPr>
          <p:spPr>
            <a:xfrm>
              <a:off x="8281853" y="3622296"/>
              <a:ext cx="38250" cy="65332"/>
            </a:xfrm>
            <a:custGeom>
              <a:avLst/>
              <a:gdLst/>
              <a:ahLst/>
              <a:cxnLst/>
              <a:rect l="l" t="t" r="r" b="b"/>
              <a:pathLst>
                <a:path w="1144" h="1954" extrusionOk="0">
                  <a:moveTo>
                    <a:pt x="215" y="310"/>
                  </a:moveTo>
                  <a:cubicBezTo>
                    <a:pt x="405" y="620"/>
                    <a:pt x="596" y="953"/>
                    <a:pt x="596" y="1144"/>
                  </a:cubicBezTo>
                  <a:cubicBezTo>
                    <a:pt x="596" y="1572"/>
                    <a:pt x="310" y="1787"/>
                    <a:pt x="0" y="1811"/>
                  </a:cubicBezTo>
                  <a:cubicBezTo>
                    <a:pt x="120" y="1906"/>
                    <a:pt x="286" y="1953"/>
                    <a:pt x="453" y="1953"/>
                  </a:cubicBezTo>
                  <a:cubicBezTo>
                    <a:pt x="786" y="1953"/>
                    <a:pt x="1144" y="1715"/>
                    <a:pt x="1144" y="1263"/>
                  </a:cubicBezTo>
                  <a:cubicBezTo>
                    <a:pt x="1144" y="906"/>
                    <a:pt x="691" y="310"/>
                    <a:pt x="524" y="48"/>
                  </a:cubicBezTo>
                  <a:cubicBezTo>
                    <a:pt x="477" y="1"/>
                    <a:pt x="453" y="1"/>
                    <a:pt x="405" y="48"/>
                  </a:cubicBezTo>
                  <a:close/>
                  <a:moveTo>
                    <a:pt x="215" y="3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0" name="Google Shape;4460;p47"/>
            <p:cNvSpPr/>
            <p:nvPr/>
          </p:nvSpPr>
          <p:spPr>
            <a:xfrm>
              <a:off x="8325655" y="3545660"/>
              <a:ext cx="11970" cy="11368"/>
            </a:xfrm>
            <a:custGeom>
              <a:avLst/>
              <a:gdLst/>
              <a:ahLst/>
              <a:cxnLst/>
              <a:rect l="l" t="t" r="r" b="b"/>
              <a:pathLst>
                <a:path w="358" h="340" extrusionOk="0">
                  <a:moveTo>
                    <a:pt x="182" y="1"/>
                  </a:moveTo>
                  <a:cubicBezTo>
                    <a:pt x="137" y="1"/>
                    <a:pt x="95" y="18"/>
                    <a:pt x="72" y="54"/>
                  </a:cubicBezTo>
                  <a:cubicBezTo>
                    <a:pt x="0" y="102"/>
                    <a:pt x="0" y="221"/>
                    <a:pt x="72" y="292"/>
                  </a:cubicBezTo>
                  <a:cubicBezTo>
                    <a:pt x="95" y="316"/>
                    <a:pt x="167" y="340"/>
                    <a:pt x="191" y="340"/>
                  </a:cubicBezTo>
                  <a:cubicBezTo>
                    <a:pt x="215" y="340"/>
                    <a:pt x="286" y="316"/>
                    <a:pt x="310" y="292"/>
                  </a:cubicBezTo>
                  <a:cubicBezTo>
                    <a:pt x="357" y="221"/>
                    <a:pt x="357" y="102"/>
                    <a:pt x="310" y="54"/>
                  </a:cubicBezTo>
                  <a:cubicBezTo>
                    <a:pt x="274" y="18"/>
                    <a:pt x="226" y="1"/>
                    <a:pt x="18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1" name="Google Shape;4461;p47"/>
            <p:cNvSpPr/>
            <p:nvPr/>
          </p:nvSpPr>
          <p:spPr>
            <a:xfrm>
              <a:off x="8351937" y="3545660"/>
              <a:ext cx="11970" cy="11368"/>
            </a:xfrm>
            <a:custGeom>
              <a:avLst/>
              <a:gdLst/>
              <a:ahLst/>
              <a:cxnLst/>
              <a:rect l="l" t="t" r="r" b="b"/>
              <a:pathLst>
                <a:path w="358" h="340" extrusionOk="0">
                  <a:moveTo>
                    <a:pt x="176" y="1"/>
                  </a:moveTo>
                  <a:cubicBezTo>
                    <a:pt x="131" y="1"/>
                    <a:pt x="83" y="18"/>
                    <a:pt x="48" y="54"/>
                  </a:cubicBezTo>
                  <a:cubicBezTo>
                    <a:pt x="0" y="102"/>
                    <a:pt x="0" y="221"/>
                    <a:pt x="48" y="292"/>
                  </a:cubicBezTo>
                  <a:cubicBezTo>
                    <a:pt x="95" y="316"/>
                    <a:pt x="143" y="340"/>
                    <a:pt x="167" y="340"/>
                  </a:cubicBezTo>
                  <a:cubicBezTo>
                    <a:pt x="214" y="340"/>
                    <a:pt x="262" y="316"/>
                    <a:pt x="286" y="292"/>
                  </a:cubicBezTo>
                  <a:cubicBezTo>
                    <a:pt x="357" y="221"/>
                    <a:pt x="357" y="102"/>
                    <a:pt x="286" y="54"/>
                  </a:cubicBezTo>
                  <a:cubicBezTo>
                    <a:pt x="262" y="18"/>
                    <a:pt x="220" y="1"/>
                    <a:pt x="176"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2" name="Google Shape;4462;p47"/>
            <p:cNvSpPr/>
            <p:nvPr/>
          </p:nvSpPr>
          <p:spPr>
            <a:xfrm>
              <a:off x="8377415" y="3545660"/>
              <a:ext cx="11970" cy="11368"/>
            </a:xfrm>
            <a:custGeom>
              <a:avLst/>
              <a:gdLst/>
              <a:ahLst/>
              <a:cxnLst/>
              <a:rect l="l" t="t" r="r" b="b"/>
              <a:pathLst>
                <a:path w="358" h="340" extrusionOk="0">
                  <a:moveTo>
                    <a:pt x="182" y="1"/>
                  </a:moveTo>
                  <a:cubicBezTo>
                    <a:pt x="137" y="1"/>
                    <a:pt x="95" y="18"/>
                    <a:pt x="72" y="54"/>
                  </a:cubicBezTo>
                  <a:cubicBezTo>
                    <a:pt x="0" y="102"/>
                    <a:pt x="0" y="221"/>
                    <a:pt x="72" y="292"/>
                  </a:cubicBezTo>
                  <a:cubicBezTo>
                    <a:pt x="95" y="316"/>
                    <a:pt x="167" y="340"/>
                    <a:pt x="191" y="340"/>
                  </a:cubicBezTo>
                  <a:cubicBezTo>
                    <a:pt x="215" y="340"/>
                    <a:pt x="286" y="316"/>
                    <a:pt x="310" y="292"/>
                  </a:cubicBezTo>
                  <a:cubicBezTo>
                    <a:pt x="357" y="221"/>
                    <a:pt x="357" y="102"/>
                    <a:pt x="310" y="54"/>
                  </a:cubicBezTo>
                  <a:cubicBezTo>
                    <a:pt x="274" y="18"/>
                    <a:pt x="226" y="1"/>
                    <a:pt x="18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3" name="Google Shape;4463;p47"/>
            <p:cNvSpPr/>
            <p:nvPr/>
          </p:nvSpPr>
          <p:spPr>
            <a:xfrm>
              <a:off x="8140918" y="3652356"/>
              <a:ext cx="11970" cy="11401"/>
            </a:xfrm>
            <a:custGeom>
              <a:avLst/>
              <a:gdLst/>
              <a:ahLst/>
              <a:cxnLst/>
              <a:rect l="l" t="t" r="r" b="b"/>
              <a:pathLst>
                <a:path w="358" h="341" extrusionOk="0">
                  <a:moveTo>
                    <a:pt x="176" y="1"/>
                  </a:moveTo>
                  <a:cubicBezTo>
                    <a:pt x="131" y="1"/>
                    <a:pt x="84" y="19"/>
                    <a:pt x="48" y="54"/>
                  </a:cubicBezTo>
                  <a:cubicBezTo>
                    <a:pt x="0" y="102"/>
                    <a:pt x="0" y="221"/>
                    <a:pt x="48" y="292"/>
                  </a:cubicBezTo>
                  <a:cubicBezTo>
                    <a:pt x="96" y="316"/>
                    <a:pt x="143" y="340"/>
                    <a:pt x="167" y="340"/>
                  </a:cubicBezTo>
                  <a:cubicBezTo>
                    <a:pt x="238" y="340"/>
                    <a:pt x="262" y="316"/>
                    <a:pt x="286" y="292"/>
                  </a:cubicBezTo>
                  <a:cubicBezTo>
                    <a:pt x="357" y="221"/>
                    <a:pt x="357" y="102"/>
                    <a:pt x="286" y="54"/>
                  </a:cubicBezTo>
                  <a:cubicBezTo>
                    <a:pt x="262" y="19"/>
                    <a:pt x="221" y="1"/>
                    <a:pt x="176"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4" name="Google Shape;4464;p47"/>
            <p:cNvSpPr/>
            <p:nvPr/>
          </p:nvSpPr>
          <p:spPr>
            <a:xfrm>
              <a:off x="8166397" y="3652356"/>
              <a:ext cx="11970" cy="11401"/>
            </a:xfrm>
            <a:custGeom>
              <a:avLst/>
              <a:gdLst/>
              <a:ahLst/>
              <a:cxnLst/>
              <a:rect l="l" t="t" r="r" b="b"/>
              <a:pathLst>
                <a:path w="358" h="341" extrusionOk="0">
                  <a:moveTo>
                    <a:pt x="182" y="1"/>
                  </a:moveTo>
                  <a:cubicBezTo>
                    <a:pt x="137" y="1"/>
                    <a:pt x="96" y="19"/>
                    <a:pt x="72" y="54"/>
                  </a:cubicBezTo>
                  <a:cubicBezTo>
                    <a:pt x="0" y="102"/>
                    <a:pt x="0" y="221"/>
                    <a:pt x="72" y="292"/>
                  </a:cubicBezTo>
                  <a:cubicBezTo>
                    <a:pt x="96" y="316"/>
                    <a:pt x="167" y="340"/>
                    <a:pt x="191" y="340"/>
                  </a:cubicBezTo>
                  <a:cubicBezTo>
                    <a:pt x="238" y="340"/>
                    <a:pt x="286" y="316"/>
                    <a:pt x="310" y="292"/>
                  </a:cubicBezTo>
                  <a:cubicBezTo>
                    <a:pt x="358" y="221"/>
                    <a:pt x="358" y="102"/>
                    <a:pt x="310" y="54"/>
                  </a:cubicBezTo>
                  <a:cubicBezTo>
                    <a:pt x="274" y="19"/>
                    <a:pt x="227" y="1"/>
                    <a:pt x="182"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5" name="Google Shape;4465;p47"/>
            <p:cNvSpPr/>
            <p:nvPr/>
          </p:nvSpPr>
          <p:spPr>
            <a:xfrm>
              <a:off x="8192678" y="3652356"/>
              <a:ext cx="11970" cy="11401"/>
            </a:xfrm>
            <a:custGeom>
              <a:avLst/>
              <a:gdLst/>
              <a:ahLst/>
              <a:cxnLst/>
              <a:rect l="l" t="t" r="r" b="b"/>
              <a:pathLst>
                <a:path w="358" h="341" extrusionOk="0">
                  <a:moveTo>
                    <a:pt x="176" y="1"/>
                  </a:moveTo>
                  <a:cubicBezTo>
                    <a:pt x="131" y="1"/>
                    <a:pt x="84" y="19"/>
                    <a:pt x="48" y="54"/>
                  </a:cubicBezTo>
                  <a:cubicBezTo>
                    <a:pt x="0" y="102"/>
                    <a:pt x="0" y="221"/>
                    <a:pt x="48" y="292"/>
                  </a:cubicBezTo>
                  <a:cubicBezTo>
                    <a:pt x="95" y="316"/>
                    <a:pt x="143" y="340"/>
                    <a:pt x="167" y="340"/>
                  </a:cubicBezTo>
                  <a:cubicBezTo>
                    <a:pt x="238" y="340"/>
                    <a:pt x="262" y="316"/>
                    <a:pt x="286" y="292"/>
                  </a:cubicBezTo>
                  <a:cubicBezTo>
                    <a:pt x="357" y="221"/>
                    <a:pt x="357" y="102"/>
                    <a:pt x="286" y="54"/>
                  </a:cubicBezTo>
                  <a:cubicBezTo>
                    <a:pt x="262" y="19"/>
                    <a:pt x="220" y="1"/>
                    <a:pt x="176"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466" name="Google Shape;4466;p47"/>
          <p:cNvGrpSpPr/>
          <p:nvPr/>
        </p:nvGrpSpPr>
        <p:grpSpPr>
          <a:xfrm>
            <a:off x="1064506" y="2787019"/>
            <a:ext cx="381443" cy="386222"/>
            <a:chOff x="728380" y="2787019"/>
            <a:chExt cx="381443" cy="386222"/>
          </a:xfrm>
        </p:grpSpPr>
        <p:sp>
          <p:nvSpPr>
            <p:cNvPr id="4467" name="Google Shape;4467;p47"/>
            <p:cNvSpPr/>
            <p:nvPr/>
          </p:nvSpPr>
          <p:spPr>
            <a:xfrm>
              <a:off x="1010251" y="2994058"/>
              <a:ext cx="47812" cy="11970"/>
            </a:xfrm>
            <a:custGeom>
              <a:avLst/>
              <a:gdLst/>
              <a:ahLst/>
              <a:cxnLst/>
              <a:rect l="l" t="t" r="r" b="b"/>
              <a:pathLst>
                <a:path w="1430" h="358" extrusionOk="0">
                  <a:moveTo>
                    <a:pt x="167" y="0"/>
                  </a:moveTo>
                  <a:cubicBezTo>
                    <a:pt x="96" y="0"/>
                    <a:pt x="1" y="95"/>
                    <a:pt x="1" y="167"/>
                  </a:cubicBezTo>
                  <a:cubicBezTo>
                    <a:pt x="1" y="262"/>
                    <a:pt x="96" y="357"/>
                    <a:pt x="167" y="357"/>
                  </a:cubicBezTo>
                  <a:lnTo>
                    <a:pt x="1239" y="357"/>
                  </a:lnTo>
                  <a:cubicBezTo>
                    <a:pt x="1334" y="357"/>
                    <a:pt x="1429" y="262"/>
                    <a:pt x="1429" y="167"/>
                  </a:cubicBezTo>
                  <a:cubicBezTo>
                    <a:pt x="1429" y="95"/>
                    <a:pt x="1334" y="0"/>
                    <a:pt x="1239"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8" name="Google Shape;4468;p47"/>
            <p:cNvSpPr/>
            <p:nvPr/>
          </p:nvSpPr>
          <p:spPr>
            <a:xfrm>
              <a:off x="822337" y="2787019"/>
              <a:ext cx="145743" cy="132202"/>
            </a:xfrm>
            <a:custGeom>
              <a:avLst/>
              <a:gdLst/>
              <a:ahLst/>
              <a:cxnLst/>
              <a:rect l="l" t="t" r="r" b="b"/>
              <a:pathLst>
                <a:path w="4359" h="3954" extrusionOk="0">
                  <a:moveTo>
                    <a:pt x="2691" y="0"/>
                  </a:moveTo>
                  <a:cubicBezTo>
                    <a:pt x="2406" y="0"/>
                    <a:pt x="2144" y="239"/>
                    <a:pt x="2144" y="572"/>
                  </a:cubicBezTo>
                  <a:lnTo>
                    <a:pt x="2144" y="1596"/>
                  </a:lnTo>
                  <a:cubicBezTo>
                    <a:pt x="2144" y="1786"/>
                    <a:pt x="1977" y="1929"/>
                    <a:pt x="1810" y="1929"/>
                  </a:cubicBezTo>
                  <a:cubicBezTo>
                    <a:pt x="1620" y="1929"/>
                    <a:pt x="1477" y="1786"/>
                    <a:pt x="1477" y="1596"/>
                  </a:cubicBezTo>
                  <a:lnTo>
                    <a:pt x="1477" y="1429"/>
                  </a:lnTo>
                  <a:cubicBezTo>
                    <a:pt x="1477" y="1120"/>
                    <a:pt x="1239" y="858"/>
                    <a:pt x="905" y="858"/>
                  </a:cubicBezTo>
                  <a:lnTo>
                    <a:pt x="548" y="858"/>
                  </a:lnTo>
                  <a:cubicBezTo>
                    <a:pt x="262" y="858"/>
                    <a:pt x="0" y="1096"/>
                    <a:pt x="0" y="1429"/>
                  </a:cubicBezTo>
                  <a:lnTo>
                    <a:pt x="0" y="3787"/>
                  </a:lnTo>
                  <a:cubicBezTo>
                    <a:pt x="0" y="3858"/>
                    <a:pt x="72" y="3954"/>
                    <a:pt x="167" y="3954"/>
                  </a:cubicBezTo>
                  <a:cubicBezTo>
                    <a:pt x="262" y="3954"/>
                    <a:pt x="358" y="3906"/>
                    <a:pt x="358" y="3787"/>
                  </a:cubicBezTo>
                  <a:lnTo>
                    <a:pt x="358" y="1429"/>
                  </a:lnTo>
                  <a:cubicBezTo>
                    <a:pt x="358" y="1310"/>
                    <a:pt x="477" y="1191"/>
                    <a:pt x="596" y="1191"/>
                  </a:cubicBezTo>
                  <a:lnTo>
                    <a:pt x="834" y="1191"/>
                  </a:lnTo>
                  <a:cubicBezTo>
                    <a:pt x="953" y="1191"/>
                    <a:pt x="1072" y="1310"/>
                    <a:pt x="1072" y="1429"/>
                  </a:cubicBezTo>
                  <a:lnTo>
                    <a:pt x="1072" y="1596"/>
                  </a:lnTo>
                  <a:cubicBezTo>
                    <a:pt x="1072" y="2001"/>
                    <a:pt x="1358" y="2287"/>
                    <a:pt x="1739" y="2287"/>
                  </a:cubicBezTo>
                  <a:cubicBezTo>
                    <a:pt x="2144" y="2287"/>
                    <a:pt x="2429" y="2001"/>
                    <a:pt x="2429" y="1596"/>
                  </a:cubicBezTo>
                  <a:lnTo>
                    <a:pt x="2429" y="572"/>
                  </a:lnTo>
                  <a:cubicBezTo>
                    <a:pt x="2429" y="453"/>
                    <a:pt x="2548" y="334"/>
                    <a:pt x="2668" y="334"/>
                  </a:cubicBezTo>
                  <a:lnTo>
                    <a:pt x="3763" y="334"/>
                  </a:lnTo>
                  <a:cubicBezTo>
                    <a:pt x="3882" y="334"/>
                    <a:pt x="4001" y="453"/>
                    <a:pt x="4001" y="572"/>
                  </a:cubicBezTo>
                  <a:lnTo>
                    <a:pt x="4001" y="2120"/>
                  </a:lnTo>
                  <a:cubicBezTo>
                    <a:pt x="4001" y="2191"/>
                    <a:pt x="4096" y="2287"/>
                    <a:pt x="4192" y="2287"/>
                  </a:cubicBezTo>
                  <a:cubicBezTo>
                    <a:pt x="4287" y="2287"/>
                    <a:pt x="4358" y="2191"/>
                    <a:pt x="4358" y="2120"/>
                  </a:cubicBezTo>
                  <a:lnTo>
                    <a:pt x="4358" y="572"/>
                  </a:lnTo>
                  <a:cubicBezTo>
                    <a:pt x="4358" y="262"/>
                    <a:pt x="4120" y="0"/>
                    <a:pt x="3811"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69" name="Google Shape;4469;p47"/>
            <p:cNvSpPr/>
            <p:nvPr/>
          </p:nvSpPr>
          <p:spPr>
            <a:xfrm>
              <a:off x="802409" y="2924777"/>
              <a:ext cx="51791" cy="66903"/>
            </a:xfrm>
            <a:custGeom>
              <a:avLst/>
              <a:gdLst/>
              <a:ahLst/>
              <a:cxnLst/>
              <a:rect l="l" t="t" r="r" b="b"/>
              <a:pathLst>
                <a:path w="1549" h="2001" extrusionOk="0">
                  <a:moveTo>
                    <a:pt x="1" y="1453"/>
                  </a:moveTo>
                  <a:lnTo>
                    <a:pt x="787" y="2001"/>
                  </a:lnTo>
                  <a:lnTo>
                    <a:pt x="1549" y="1453"/>
                  </a:lnTo>
                  <a:lnTo>
                    <a:pt x="1549" y="405"/>
                  </a:lnTo>
                  <a:lnTo>
                    <a:pt x="787" y="0"/>
                  </a:lnTo>
                  <a:lnTo>
                    <a:pt x="1" y="405"/>
                  </a:lnTo>
                  <a:close/>
                  <a:moveTo>
                    <a:pt x="1" y="14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0" name="Google Shape;4470;p47"/>
            <p:cNvSpPr/>
            <p:nvPr/>
          </p:nvSpPr>
          <p:spPr>
            <a:xfrm>
              <a:off x="788900" y="2915214"/>
              <a:ext cx="78037" cy="23906"/>
            </a:xfrm>
            <a:custGeom>
              <a:avLst/>
              <a:gdLst/>
              <a:ahLst/>
              <a:cxnLst/>
              <a:rect l="l" t="t" r="r" b="b"/>
              <a:pathLst>
                <a:path w="2334" h="715" extrusionOk="0">
                  <a:moveTo>
                    <a:pt x="405" y="715"/>
                  </a:moveTo>
                  <a:lnTo>
                    <a:pt x="1977" y="715"/>
                  </a:lnTo>
                  <a:cubicBezTo>
                    <a:pt x="2191" y="715"/>
                    <a:pt x="2334" y="548"/>
                    <a:pt x="2334" y="358"/>
                  </a:cubicBezTo>
                  <a:cubicBezTo>
                    <a:pt x="2334" y="143"/>
                    <a:pt x="2143" y="1"/>
                    <a:pt x="1977" y="1"/>
                  </a:cubicBezTo>
                  <a:lnTo>
                    <a:pt x="405" y="1"/>
                  </a:lnTo>
                  <a:cubicBezTo>
                    <a:pt x="191" y="1"/>
                    <a:pt x="48" y="191"/>
                    <a:pt x="48" y="358"/>
                  </a:cubicBezTo>
                  <a:cubicBezTo>
                    <a:pt x="0" y="548"/>
                    <a:pt x="191" y="715"/>
                    <a:pt x="405" y="715"/>
                  </a:cubicBezTo>
                  <a:close/>
                  <a:moveTo>
                    <a:pt x="405" y="7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1" name="Google Shape;4471;p47"/>
            <p:cNvSpPr/>
            <p:nvPr/>
          </p:nvSpPr>
          <p:spPr>
            <a:xfrm>
              <a:off x="758640" y="3091191"/>
              <a:ext cx="139357" cy="55770"/>
            </a:xfrm>
            <a:custGeom>
              <a:avLst/>
              <a:gdLst/>
              <a:ahLst/>
              <a:cxnLst/>
              <a:rect l="l" t="t" r="r" b="b"/>
              <a:pathLst>
                <a:path w="4168" h="1668" extrusionOk="0">
                  <a:moveTo>
                    <a:pt x="4168" y="286"/>
                  </a:moveTo>
                  <a:lnTo>
                    <a:pt x="2072" y="0"/>
                  </a:lnTo>
                  <a:lnTo>
                    <a:pt x="0" y="286"/>
                  </a:lnTo>
                  <a:cubicBezTo>
                    <a:pt x="357" y="1072"/>
                    <a:pt x="1143" y="1644"/>
                    <a:pt x="2072" y="1644"/>
                  </a:cubicBezTo>
                  <a:cubicBezTo>
                    <a:pt x="3025" y="1667"/>
                    <a:pt x="3834" y="1120"/>
                    <a:pt x="4168" y="286"/>
                  </a:cubicBezTo>
                  <a:close/>
                  <a:moveTo>
                    <a:pt x="4168" y="28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2" name="Google Shape;4472;p47"/>
            <p:cNvSpPr/>
            <p:nvPr/>
          </p:nvSpPr>
          <p:spPr>
            <a:xfrm>
              <a:off x="953710" y="3015557"/>
              <a:ext cx="141764" cy="152096"/>
            </a:xfrm>
            <a:custGeom>
              <a:avLst/>
              <a:gdLst/>
              <a:ahLst/>
              <a:cxnLst/>
              <a:rect l="l" t="t" r="r" b="b"/>
              <a:pathLst>
                <a:path w="4240" h="4549" extrusionOk="0">
                  <a:moveTo>
                    <a:pt x="3406" y="310"/>
                  </a:moveTo>
                  <a:lnTo>
                    <a:pt x="3406" y="3739"/>
                  </a:lnTo>
                  <a:lnTo>
                    <a:pt x="406" y="3739"/>
                  </a:lnTo>
                  <a:cubicBezTo>
                    <a:pt x="167" y="3739"/>
                    <a:pt x="1" y="3906"/>
                    <a:pt x="1" y="4144"/>
                  </a:cubicBezTo>
                  <a:cubicBezTo>
                    <a:pt x="1" y="4382"/>
                    <a:pt x="167" y="4549"/>
                    <a:pt x="406" y="4549"/>
                  </a:cubicBezTo>
                  <a:lnTo>
                    <a:pt x="4121" y="4549"/>
                  </a:lnTo>
                  <a:cubicBezTo>
                    <a:pt x="4192" y="4549"/>
                    <a:pt x="4240" y="4501"/>
                    <a:pt x="4240" y="4453"/>
                  </a:cubicBezTo>
                  <a:lnTo>
                    <a:pt x="4240" y="310"/>
                  </a:lnTo>
                  <a:cubicBezTo>
                    <a:pt x="3978" y="0"/>
                    <a:pt x="3644" y="0"/>
                    <a:pt x="3406" y="310"/>
                  </a:cubicBezTo>
                  <a:close/>
                  <a:moveTo>
                    <a:pt x="3406" y="31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3" name="Google Shape;4473;p47"/>
            <p:cNvSpPr/>
            <p:nvPr/>
          </p:nvSpPr>
          <p:spPr>
            <a:xfrm>
              <a:off x="1067595" y="2791800"/>
              <a:ext cx="27082" cy="197501"/>
            </a:xfrm>
            <a:custGeom>
              <a:avLst/>
              <a:gdLst/>
              <a:ahLst/>
              <a:cxnLst/>
              <a:rect l="l" t="t" r="r" b="b"/>
              <a:pathLst>
                <a:path w="810" h="5907" extrusionOk="0">
                  <a:moveTo>
                    <a:pt x="810" y="5454"/>
                  </a:moveTo>
                  <a:lnTo>
                    <a:pt x="810" y="429"/>
                  </a:lnTo>
                  <a:cubicBezTo>
                    <a:pt x="810" y="215"/>
                    <a:pt x="643" y="0"/>
                    <a:pt x="429" y="0"/>
                  </a:cubicBezTo>
                  <a:lnTo>
                    <a:pt x="405" y="0"/>
                  </a:lnTo>
                  <a:cubicBezTo>
                    <a:pt x="191" y="0"/>
                    <a:pt x="0" y="191"/>
                    <a:pt x="0" y="429"/>
                  </a:cubicBezTo>
                  <a:lnTo>
                    <a:pt x="0" y="5430"/>
                  </a:lnTo>
                  <a:cubicBezTo>
                    <a:pt x="72" y="5906"/>
                    <a:pt x="786" y="5906"/>
                    <a:pt x="810" y="5454"/>
                  </a:cubicBezTo>
                  <a:close/>
                  <a:moveTo>
                    <a:pt x="810" y="5454"/>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4" name="Google Shape;4474;p47"/>
            <p:cNvSpPr/>
            <p:nvPr/>
          </p:nvSpPr>
          <p:spPr>
            <a:xfrm>
              <a:off x="934617" y="3003587"/>
              <a:ext cx="61320" cy="58177"/>
            </a:xfrm>
            <a:custGeom>
              <a:avLst/>
              <a:gdLst/>
              <a:ahLst/>
              <a:cxnLst/>
              <a:rect l="l" t="t" r="r" b="b"/>
              <a:pathLst>
                <a:path w="1834" h="1740" extrusionOk="0">
                  <a:moveTo>
                    <a:pt x="1834" y="811"/>
                  </a:moveTo>
                  <a:lnTo>
                    <a:pt x="1834" y="334"/>
                  </a:lnTo>
                  <a:lnTo>
                    <a:pt x="953" y="1"/>
                  </a:lnTo>
                  <a:lnTo>
                    <a:pt x="0" y="334"/>
                  </a:lnTo>
                  <a:lnTo>
                    <a:pt x="0" y="811"/>
                  </a:lnTo>
                  <a:cubicBezTo>
                    <a:pt x="0" y="1311"/>
                    <a:pt x="405" y="1739"/>
                    <a:pt x="929" y="1739"/>
                  </a:cubicBezTo>
                  <a:cubicBezTo>
                    <a:pt x="1429" y="1739"/>
                    <a:pt x="1834" y="1311"/>
                    <a:pt x="1834" y="811"/>
                  </a:cubicBezTo>
                  <a:close/>
                  <a:moveTo>
                    <a:pt x="1834" y="81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5" name="Google Shape;4475;p47"/>
            <p:cNvSpPr/>
            <p:nvPr/>
          </p:nvSpPr>
          <p:spPr>
            <a:xfrm>
              <a:off x="933012" y="2870610"/>
              <a:ext cx="62156" cy="81247"/>
            </a:xfrm>
            <a:custGeom>
              <a:avLst/>
              <a:gdLst/>
              <a:ahLst/>
              <a:cxnLst/>
              <a:rect l="l" t="t" r="r" b="b"/>
              <a:pathLst>
                <a:path w="1859" h="2430" extrusionOk="0">
                  <a:moveTo>
                    <a:pt x="48" y="2144"/>
                  </a:moveTo>
                  <a:lnTo>
                    <a:pt x="977" y="2430"/>
                  </a:lnTo>
                  <a:lnTo>
                    <a:pt x="1858" y="2144"/>
                  </a:lnTo>
                  <a:lnTo>
                    <a:pt x="1858" y="358"/>
                  </a:lnTo>
                  <a:lnTo>
                    <a:pt x="1048" y="1"/>
                  </a:lnTo>
                  <a:lnTo>
                    <a:pt x="1" y="358"/>
                  </a:lnTo>
                  <a:lnTo>
                    <a:pt x="1" y="2144"/>
                  </a:lnTo>
                  <a:close/>
                  <a:moveTo>
                    <a:pt x="48" y="214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6" name="Google Shape;4476;p47"/>
            <p:cNvSpPr/>
            <p:nvPr/>
          </p:nvSpPr>
          <p:spPr>
            <a:xfrm>
              <a:off x="923449" y="2858673"/>
              <a:ext cx="83654" cy="23939"/>
            </a:xfrm>
            <a:custGeom>
              <a:avLst/>
              <a:gdLst/>
              <a:ahLst/>
              <a:cxnLst/>
              <a:rect l="l" t="t" r="r" b="b"/>
              <a:pathLst>
                <a:path w="2502" h="716" extrusionOk="0">
                  <a:moveTo>
                    <a:pt x="358" y="715"/>
                  </a:moveTo>
                  <a:lnTo>
                    <a:pt x="2144" y="715"/>
                  </a:lnTo>
                  <a:lnTo>
                    <a:pt x="2168" y="715"/>
                  </a:lnTo>
                  <a:cubicBezTo>
                    <a:pt x="2358" y="715"/>
                    <a:pt x="2501" y="525"/>
                    <a:pt x="2501" y="358"/>
                  </a:cubicBezTo>
                  <a:cubicBezTo>
                    <a:pt x="2501" y="144"/>
                    <a:pt x="2335" y="1"/>
                    <a:pt x="2144" y="1"/>
                  </a:cubicBezTo>
                  <a:lnTo>
                    <a:pt x="358" y="1"/>
                  </a:lnTo>
                  <a:cubicBezTo>
                    <a:pt x="144" y="1"/>
                    <a:pt x="1" y="167"/>
                    <a:pt x="1" y="358"/>
                  </a:cubicBezTo>
                  <a:cubicBezTo>
                    <a:pt x="1" y="525"/>
                    <a:pt x="144" y="691"/>
                    <a:pt x="358" y="715"/>
                  </a:cubicBezTo>
                  <a:cubicBezTo>
                    <a:pt x="334" y="715"/>
                    <a:pt x="358" y="715"/>
                    <a:pt x="358" y="715"/>
                  </a:cubicBezTo>
                  <a:close/>
                  <a:moveTo>
                    <a:pt x="358" y="7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7" name="Google Shape;4477;p47"/>
            <p:cNvSpPr/>
            <p:nvPr/>
          </p:nvSpPr>
          <p:spPr>
            <a:xfrm>
              <a:off x="752254" y="2974129"/>
              <a:ext cx="151327" cy="113111"/>
            </a:xfrm>
            <a:custGeom>
              <a:avLst/>
              <a:gdLst/>
              <a:ahLst/>
              <a:cxnLst/>
              <a:rect l="l" t="t" r="r" b="b"/>
              <a:pathLst>
                <a:path w="4526" h="3383" extrusionOk="0">
                  <a:moveTo>
                    <a:pt x="1263" y="882"/>
                  </a:moveTo>
                  <a:cubicBezTo>
                    <a:pt x="501" y="1287"/>
                    <a:pt x="1" y="2025"/>
                    <a:pt x="1" y="2906"/>
                  </a:cubicBezTo>
                  <a:lnTo>
                    <a:pt x="1" y="3001"/>
                  </a:lnTo>
                  <a:lnTo>
                    <a:pt x="2263" y="3382"/>
                  </a:lnTo>
                  <a:lnTo>
                    <a:pt x="4525" y="3001"/>
                  </a:lnTo>
                  <a:lnTo>
                    <a:pt x="4525" y="2906"/>
                  </a:lnTo>
                  <a:cubicBezTo>
                    <a:pt x="4525" y="2025"/>
                    <a:pt x="4025" y="1287"/>
                    <a:pt x="3263" y="882"/>
                  </a:cubicBezTo>
                  <a:cubicBezTo>
                    <a:pt x="2977" y="739"/>
                    <a:pt x="3025" y="715"/>
                    <a:pt x="3025" y="334"/>
                  </a:cubicBezTo>
                  <a:lnTo>
                    <a:pt x="3025" y="1"/>
                  </a:lnTo>
                  <a:lnTo>
                    <a:pt x="1501" y="1"/>
                  </a:lnTo>
                  <a:lnTo>
                    <a:pt x="1501" y="334"/>
                  </a:lnTo>
                  <a:cubicBezTo>
                    <a:pt x="1501" y="691"/>
                    <a:pt x="1549" y="739"/>
                    <a:pt x="1263" y="882"/>
                  </a:cubicBezTo>
                  <a:close/>
                  <a:moveTo>
                    <a:pt x="1263" y="88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8" name="Google Shape;4478;p47"/>
            <p:cNvSpPr/>
            <p:nvPr/>
          </p:nvSpPr>
          <p:spPr>
            <a:xfrm>
              <a:off x="835076" y="2914412"/>
              <a:ext cx="31864" cy="23939"/>
            </a:xfrm>
            <a:custGeom>
              <a:avLst/>
              <a:gdLst/>
              <a:ahLst/>
              <a:cxnLst/>
              <a:rect l="l" t="t" r="r" b="b"/>
              <a:pathLst>
                <a:path w="953" h="716" extrusionOk="0">
                  <a:moveTo>
                    <a:pt x="358" y="358"/>
                  </a:moveTo>
                  <a:cubicBezTo>
                    <a:pt x="358" y="453"/>
                    <a:pt x="334" y="501"/>
                    <a:pt x="286" y="572"/>
                  </a:cubicBezTo>
                  <a:cubicBezTo>
                    <a:pt x="239" y="644"/>
                    <a:pt x="119" y="715"/>
                    <a:pt x="0" y="715"/>
                  </a:cubicBezTo>
                  <a:lnTo>
                    <a:pt x="596" y="715"/>
                  </a:lnTo>
                  <a:cubicBezTo>
                    <a:pt x="810" y="715"/>
                    <a:pt x="953" y="525"/>
                    <a:pt x="953" y="358"/>
                  </a:cubicBezTo>
                  <a:cubicBezTo>
                    <a:pt x="953" y="144"/>
                    <a:pt x="762" y="1"/>
                    <a:pt x="596" y="1"/>
                  </a:cubicBezTo>
                  <a:lnTo>
                    <a:pt x="0" y="1"/>
                  </a:lnTo>
                  <a:lnTo>
                    <a:pt x="0" y="1"/>
                  </a:lnTo>
                  <a:cubicBezTo>
                    <a:pt x="167" y="1"/>
                    <a:pt x="358" y="144"/>
                    <a:pt x="358" y="358"/>
                  </a:cubicBezTo>
                  <a:close/>
                  <a:moveTo>
                    <a:pt x="358" y="358"/>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79" name="Google Shape;4479;p47"/>
            <p:cNvSpPr/>
            <p:nvPr/>
          </p:nvSpPr>
          <p:spPr>
            <a:xfrm>
              <a:off x="834274" y="2974129"/>
              <a:ext cx="70113" cy="100372"/>
            </a:xfrm>
            <a:custGeom>
              <a:avLst/>
              <a:gdLst/>
              <a:ahLst/>
              <a:cxnLst/>
              <a:rect l="l" t="t" r="r" b="b"/>
              <a:pathLst>
                <a:path w="2097" h="3002" extrusionOk="0">
                  <a:moveTo>
                    <a:pt x="477" y="1120"/>
                  </a:moveTo>
                  <a:cubicBezTo>
                    <a:pt x="1215" y="1525"/>
                    <a:pt x="1501" y="2025"/>
                    <a:pt x="1501" y="2906"/>
                  </a:cubicBezTo>
                  <a:lnTo>
                    <a:pt x="1501" y="3001"/>
                  </a:lnTo>
                  <a:lnTo>
                    <a:pt x="2096" y="3001"/>
                  </a:lnTo>
                  <a:lnTo>
                    <a:pt x="2096" y="2906"/>
                  </a:lnTo>
                  <a:cubicBezTo>
                    <a:pt x="2096" y="2025"/>
                    <a:pt x="1596" y="1287"/>
                    <a:pt x="858" y="882"/>
                  </a:cubicBezTo>
                  <a:cubicBezTo>
                    <a:pt x="548" y="739"/>
                    <a:pt x="620" y="715"/>
                    <a:pt x="620" y="334"/>
                  </a:cubicBezTo>
                  <a:lnTo>
                    <a:pt x="620" y="1"/>
                  </a:lnTo>
                  <a:lnTo>
                    <a:pt x="24" y="1"/>
                  </a:lnTo>
                  <a:lnTo>
                    <a:pt x="24" y="239"/>
                  </a:lnTo>
                  <a:lnTo>
                    <a:pt x="24" y="358"/>
                  </a:lnTo>
                  <a:cubicBezTo>
                    <a:pt x="1" y="620"/>
                    <a:pt x="191" y="977"/>
                    <a:pt x="477" y="1120"/>
                  </a:cubicBezTo>
                  <a:close/>
                  <a:moveTo>
                    <a:pt x="477" y="1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0" name="Google Shape;4480;p47"/>
            <p:cNvSpPr/>
            <p:nvPr/>
          </p:nvSpPr>
          <p:spPr>
            <a:xfrm>
              <a:off x="818358" y="3100754"/>
              <a:ext cx="79642" cy="46207"/>
            </a:xfrm>
            <a:custGeom>
              <a:avLst/>
              <a:gdLst/>
              <a:ahLst/>
              <a:cxnLst/>
              <a:rect l="l" t="t" r="r" b="b"/>
              <a:pathLst>
                <a:path w="2382" h="1382" extrusionOk="0">
                  <a:moveTo>
                    <a:pt x="1786" y="0"/>
                  </a:moveTo>
                  <a:cubicBezTo>
                    <a:pt x="1477" y="715"/>
                    <a:pt x="786" y="1239"/>
                    <a:pt x="0" y="1358"/>
                  </a:cubicBezTo>
                  <a:cubicBezTo>
                    <a:pt x="72" y="1358"/>
                    <a:pt x="191" y="1381"/>
                    <a:pt x="286" y="1381"/>
                  </a:cubicBezTo>
                  <a:cubicBezTo>
                    <a:pt x="1239" y="1381"/>
                    <a:pt x="2048" y="834"/>
                    <a:pt x="2382" y="24"/>
                  </a:cubicBezTo>
                  <a:lnTo>
                    <a:pt x="1786" y="24"/>
                  </a:lnTo>
                  <a:close/>
                  <a:moveTo>
                    <a:pt x="1786"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1" name="Google Shape;4481;p47"/>
            <p:cNvSpPr/>
            <p:nvPr/>
          </p:nvSpPr>
          <p:spPr>
            <a:xfrm>
              <a:off x="802409" y="2938319"/>
              <a:ext cx="52593" cy="35040"/>
            </a:xfrm>
            <a:custGeom>
              <a:avLst/>
              <a:gdLst/>
              <a:ahLst/>
              <a:cxnLst/>
              <a:rect l="l" t="t" r="r" b="b"/>
              <a:pathLst>
                <a:path w="1573" h="1048" extrusionOk="0">
                  <a:moveTo>
                    <a:pt x="1" y="24"/>
                  </a:moveTo>
                  <a:lnTo>
                    <a:pt x="1" y="476"/>
                  </a:lnTo>
                  <a:lnTo>
                    <a:pt x="739" y="476"/>
                  </a:lnTo>
                  <a:cubicBezTo>
                    <a:pt x="1001" y="476"/>
                    <a:pt x="977" y="595"/>
                    <a:pt x="977" y="834"/>
                  </a:cubicBezTo>
                  <a:lnTo>
                    <a:pt x="977" y="1048"/>
                  </a:lnTo>
                  <a:lnTo>
                    <a:pt x="1573" y="1048"/>
                  </a:lnTo>
                  <a:lnTo>
                    <a:pt x="1573" y="0"/>
                  </a:lnTo>
                  <a:cubicBezTo>
                    <a:pt x="1025" y="24"/>
                    <a:pt x="501" y="24"/>
                    <a:pt x="1" y="24"/>
                  </a:cubicBezTo>
                  <a:close/>
                  <a:moveTo>
                    <a:pt x="1" y="2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2" name="Google Shape;4482;p47"/>
            <p:cNvSpPr/>
            <p:nvPr/>
          </p:nvSpPr>
          <p:spPr>
            <a:xfrm>
              <a:off x="934617" y="2882580"/>
              <a:ext cx="61320" cy="59748"/>
            </a:xfrm>
            <a:custGeom>
              <a:avLst/>
              <a:gdLst/>
              <a:ahLst/>
              <a:cxnLst/>
              <a:rect l="l" t="t" r="r" b="b"/>
              <a:pathLst>
                <a:path w="1834" h="1787" extrusionOk="0">
                  <a:moveTo>
                    <a:pt x="1358" y="738"/>
                  </a:moveTo>
                  <a:lnTo>
                    <a:pt x="1358" y="1786"/>
                  </a:lnTo>
                  <a:lnTo>
                    <a:pt x="1834" y="1786"/>
                  </a:lnTo>
                  <a:lnTo>
                    <a:pt x="1834" y="0"/>
                  </a:lnTo>
                  <a:lnTo>
                    <a:pt x="1810" y="0"/>
                  </a:lnTo>
                  <a:lnTo>
                    <a:pt x="24" y="0"/>
                  </a:lnTo>
                  <a:lnTo>
                    <a:pt x="0" y="0"/>
                  </a:lnTo>
                  <a:lnTo>
                    <a:pt x="0" y="381"/>
                  </a:lnTo>
                  <a:lnTo>
                    <a:pt x="881" y="381"/>
                  </a:lnTo>
                  <a:cubicBezTo>
                    <a:pt x="1215" y="381"/>
                    <a:pt x="1358" y="381"/>
                    <a:pt x="1358" y="738"/>
                  </a:cubicBezTo>
                  <a:close/>
                  <a:moveTo>
                    <a:pt x="1358" y="73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3" name="Google Shape;4483;p47"/>
            <p:cNvSpPr/>
            <p:nvPr/>
          </p:nvSpPr>
          <p:spPr>
            <a:xfrm>
              <a:off x="976814" y="2858673"/>
              <a:ext cx="30292" cy="23939"/>
            </a:xfrm>
            <a:custGeom>
              <a:avLst/>
              <a:gdLst/>
              <a:ahLst/>
              <a:cxnLst/>
              <a:rect l="l" t="t" r="r" b="b"/>
              <a:pathLst>
                <a:path w="906" h="716" extrusionOk="0">
                  <a:moveTo>
                    <a:pt x="24" y="715"/>
                  </a:moveTo>
                  <a:lnTo>
                    <a:pt x="548" y="715"/>
                  </a:lnTo>
                  <a:lnTo>
                    <a:pt x="572" y="715"/>
                  </a:lnTo>
                  <a:cubicBezTo>
                    <a:pt x="762" y="715"/>
                    <a:pt x="905" y="525"/>
                    <a:pt x="905" y="358"/>
                  </a:cubicBezTo>
                  <a:cubicBezTo>
                    <a:pt x="905" y="144"/>
                    <a:pt x="715" y="1"/>
                    <a:pt x="548" y="1"/>
                  </a:cubicBezTo>
                  <a:lnTo>
                    <a:pt x="0" y="1"/>
                  </a:lnTo>
                  <a:cubicBezTo>
                    <a:pt x="215" y="1"/>
                    <a:pt x="358" y="167"/>
                    <a:pt x="358" y="358"/>
                  </a:cubicBezTo>
                  <a:cubicBezTo>
                    <a:pt x="381" y="525"/>
                    <a:pt x="215" y="691"/>
                    <a:pt x="24" y="715"/>
                  </a:cubicBezTo>
                  <a:close/>
                  <a:moveTo>
                    <a:pt x="24" y="7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4" name="Google Shape;4484;p47"/>
            <p:cNvSpPr/>
            <p:nvPr/>
          </p:nvSpPr>
          <p:spPr>
            <a:xfrm>
              <a:off x="957689" y="3014755"/>
              <a:ext cx="38250" cy="47010"/>
            </a:xfrm>
            <a:custGeom>
              <a:avLst/>
              <a:gdLst/>
              <a:ahLst/>
              <a:cxnLst/>
              <a:rect l="l" t="t" r="r" b="b"/>
              <a:pathLst>
                <a:path w="1144" h="1406" extrusionOk="0">
                  <a:moveTo>
                    <a:pt x="668" y="0"/>
                  </a:moveTo>
                  <a:lnTo>
                    <a:pt x="668" y="477"/>
                  </a:lnTo>
                  <a:cubicBezTo>
                    <a:pt x="668" y="905"/>
                    <a:pt x="382" y="1262"/>
                    <a:pt x="1" y="1382"/>
                  </a:cubicBezTo>
                  <a:cubicBezTo>
                    <a:pt x="48" y="1405"/>
                    <a:pt x="144" y="1405"/>
                    <a:pt x="239" y="1405"/>
                  </a:cubicBezTo>
                  <a:cubicBezTo>
                    <a:pt x="739" y="1405"/>
                    <a:pt x="1144" y="977"/>
                    <a:pt x="1144" y="477"/>
                  </a:cubicBezTo>
                  <a:lnTo>
                    <a:pt x="1144" y="0"/>
                  </a:lnTo>
                  <a:close/>
                  <a:moveTo>
                    <a:pt x="66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5" name="Google Shape;4485;p47"/>
            <p:cNvSpPr/>
            <p:nvPr/>
          </p:nvSpPr>
          <p:spPr>
            <a:xfrm>
              <a:off x="934617" y="2942298"/>
              <a:ext cx="61320" cy="54967"/>
            </a:xfrm>
            <a:custGeom>
              <a:avLst/>
              <a:gdLst/>
              <a:ahLst/>
              <a:cxnLst/>
              <a:rect l="l" t="t" r="r" b="b"/>
              <a:pathLst>
                <a:path w="1834" h="1644" extrusionOk="0">
                  <a:moveTo>
                    <a:pt x="0" y="1262"/>
                  </a:moveTo>
                  <a:lnTo>
                    <a:pt x="953" y="1643"/>
                  </a:lnTo>
                  <a:lnTo>
                    <a:pt x="1834" y="1262"/>
                  </a:lnTo>
                  <a:lnTo>
                    <a:pt x="1834" y="0"/>
                  </a:lnTo>
                  <a:lnTo>
                    <a:pt x="0" y="0"/>
                  </a:lnTo>
                  <a:close/>
                  <a:moveTo>
                    <a:pt x="0" y="126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6" name="Google Shape;4486;p47"/>
            <p:cNvSpPr/>
            <p:nvPr/>
          </p:nvSpPr>
          <p:spPr>
            <a:xfrm>
              <a:off x="979991" y="2942298"/>
              <a:ext cx="15948" cy="43031"/>
            </a:xfrm>
            <a:custGeom>
              <a:avLst/>
              <a:gdLst/>
              <a:ahLst/>
              <a:cxnLst/>
              <a:rect l="l" t="t" r="r" b="b"/>
              <a:pathLst>
                <a:path w="477" h="1287" extrusionOk="0">
                  <a:moveTo>
                    <a:pt x="1" y="0"/>
                  </a:moveTo>
                  <a:lnTo>
                    <a:pt x="477" y="0"/>
                  </a:lnTo>
                  <a:lnTo>
                    <a:pt x="477" y="1286"/>
                  </a:lnTo>
                  <a:lnTo>
                    <a:pt x="1" y="1286"/>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7" name="Google Shape;4487;p47"/>
            <p:cNvSpPr/>
            <p:nvPr/>
          </p:nvSpPr>
          <p:spPr>
            <a:xfrm>
              <a:off x="930638" y="2986066"/>
              <a:ext cx="86797" cy="29523"/>
            </a:xfrm>
            <a:custGeom>
              <a:avLst/>
              <a:gdLst/>
              <a:ahLst/>
              <a:cxnLst/>
              <a:rect l="l" t="t" r="r" b="b"/>
              <a:pathLst>
                <a:path w="2596" h="883" extrusionOk="0">
                  <a:moveTo>
                    <a:pt x="0" y="739"/>
                  </a:moveTo>
                  <a:cubicBezTo>
                    <a:pt x="0" y="834"/>
                    <a:pt x="48" y="882"/>
                    <a:pt x="143" y="882"/>
                  </a:cubicBezTo>
                  <a:lnTo>
                    <a:pt x="2143" y="882"/>
                  </a:lnTo>
                  <a:cubicBezTo>
                    <a:pt x="2382" y="882"/>
                    <a:pt x="2596" y="692"/>
                    <a:pt x="2596" y="453"/>
                  </a:cubicBezTo>
                  <a:cubicBezTo>
                    <a:pt x="2596" y="215"/>
                    <a:pt x="2382" y="1"/>
                    <a:pt x="2143" y="1"/>
                  </a:cubicBezTo>
                  <a:lnTo>
                    <a:pt x="143" y="1"/>
                  </a:lnTo>
                  <a:cubicBezTo>
                    <a:pt x="48" y="1"/>
                    <a:pt x="0" y="49"/>
                    <a:pt x="0" y="144"/>
                  </a:cubicBezTo>
                  <a:close/>
                  <a:moveTo>
                    <a:pt x="0" y="73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8" name="Google Shape;4488;p47"/>
            <p:cNvSpPr/>
            <p:nvPr/>
          </p:nvSpPr>
          <p:spPr>
            <a:xfrm>
              <a:off x="981596" y="2984495"/>
              <a:ext cx="34271" cy="31095"/>
            </a:xfrm>
            <a:custGeom>
              <a:avLst/>
              <a:gdLst/>
              <a:ahLst/>
              <a:cxnLst/>
              <a:rect l="l" t="t" r="r" b="b"/>
              <a:pathLst>
                <a:path w="1025" h="930" extrusionOk="0">
                  <a:moveTo>
                    <a:pt x="238" y="72"/>
                  </a:moveTo>
                  <a:cubicBezTo>
                    <a:pt x="357" y="167"/>
                    <a:pt x="429" y="286"/>
                    <a:pt x="429" y="453"/>
                  </a:cubicBezTo>
                  <a:cubicBezTo>
                    <a:pt x="429" y="620"/>
                    <a:pt x="357" y="762"/>
                    <a:pt x="238" y="858"/>
                  </a:cubicBezTo>
                  <a:cubicBezTo>
                    <a:pt x="167" y="905"/>
                    <a:pt x="72" y="929"/>
                    <a:pt x="0" y="929"/>
                  </a:cubicBezTo>
                  <a:lnTo>
                    <a:pt x="596" y="929"/>
                  </a:lnTo>
                  <a:cubicBezTo>
                    <a:pt x="834" y="929"/>
                    <a:pt x="1024" y="739"/>
                    <a:pt x="1024" y="500"/>
                  </a:cubicBezTo>
                  <a:cubicBezTo>
                    <a:pt x="1024" y="262"/>
                    <a:pt x="834" y="48"/>
                    <a:pt x="596" y="48"/>
                  </a:cubicBezTo>
                  <a:lnTo>
                    <a:pt x="0" y="48"/>
                  </a:lnTo>
                  <a:cubicBezTo>
                    <a:pt x="72" y="0"/>
                    <a:pt x="167" y="48"/>
                    <a:pt x="238" y="72"/>
                  </a:cubicBezTo>
                  <a:close/>
                  <a:moveTo>
                    <a:pt x="238" y="7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89" name="Google Shape;4489;p47"/>
            <p:cNvSpPr/>
            <p:nvPr/>
          </p:nvSpPr>
          <p:spPr>
            <a:xfrm>
              <a:off x="1051646" y="2969348"/>
              <a:ext cx="58177" cy="59748"/>
            </a:xfrm>
            <a:custGeom>
              <a:avLst/>
              <a:gdLst/>
              <a:ahLst/>
              <a:cxnLst/>
              <a:rect l="l" t="t" r="r" b="b"/>
              <a:pathLst>
                <a:path w="1740" h="1787" extrusionOk="0">
                  <a:moveTo>
                    <a:pt x="882" y="1787"/>
                  </a:moveTo>
                  <a:cubicBezTo>
                    <a:pt x="1025" y="1787"/>
                    <a:pt x="1168" y="1739"/>
                    <a:pt x="1287" y="1668"/>
                  </a:cubicBezTo>
                  <a:cubicBezTo>
                    <a:pt x="1549" y="1501"/>
                    <a:pt x="1739" y="1215"/>
                    <a:pt x="1739" y="882"/>
                  </a:cubicBezTo>
                  <a:cubicBezTo>
                    <a:pt x="1739" y="549"/>
                    <a:pt x="1549" y="263"/>
                    <a:pt x="1287" y="120"/>
                  </a:cubicBezTo>
                  <a:cubicBezTo>
                    <a:pt x="1168" y="49"/>
                    <a:pt x="1025" y="1"/>
                    <a:pt x="882" y="1"/>
                  </a:cubicBezTo>
                  <a:cubicBezTo>
                    <a:pt x="715" y="1"/>
                    <a:pt x="596" y="25"/>
                    <a:pt x="477" y="72"/>
                  </a:cubicBezTo>
                  <a:cubicBezTo>
                    <a:pt x="215" y="239"/>
                    <a:pt x="1" y="525"/>
                    <a:pt x="1" y="858"/>
                  </a:cubicBezTo>
                  <a:cubicBezTo>
                    <a:pt x="1" y="1192"/>
                    <a:pt x="191" y="1477"/>
                    <a:pt x="477" y="1620"/>
                  </a:cubicBezTo>
                  <a:cubicBezTo>
                    <a:pt x="596" y="1739"/>
                    <a:pt x="715" y="1787"/>
                    <a:pt x="882" y="1787"/>
                  </a:cubicBezTo>
                  <a:close/>
                  <a:moveTo>
                    <a:pt x="882" y="1787"/>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0" name="Google Shape;4490;p47"/>
            <p:cNvSpPr/>
            <p:nvPr/>
          </p:nvSpPr>
          <p:spPr>
            <a:xfrm>
              <a:off x="1070771" y="2969348"/>
              <a:ext cx="39052" cy="59748"/>
            </a:xfrm>
            <a:custGeom>
              <a:avLst/>
              <a:gdLst/>
              <a:ahLst/>
              <a:cxnLst/>
              <a:rect l="l" t="t" r="r" b="b"/>
              <a:pathLst>
                <a:path w="1168" h="1787" extrusionOk="0">
                  <a:moveTo>
                    <a:pt x="691" y="882"/>
                  </a:moveTo>
                  <a:cubicBezTo>
                    <a:pt x="691" y="1120"/>
                    <a:pt x="596" y="1334"/>
                    <a:pt x="453" y="1477"/>
                  </a:cubicBezTo>
                  <a:cubicBezTo>
                    <a:pt x="381" y="1549"/>
                    <a:pt x="334" y="1596"/>
                    <a:pt x="239" y="1620"/>
                  </a:cubicBezTo>
                  <a:cubicBezTo>
                    <a:pt x="191" y="1668"/>
                    <a:pt x="96" y="1692"/>
                    <a:pt x="0" y="1716"/>
                  </a:cubicBezTo>
                  <a:cubicBezTo>
                    <a:pt x="96" y="1739"/>
                    <a:pt x="191" y="1787"/>
                    <a:pt x="310" y="1787"/>
                  </a:cubicBezTo>
                  <a:cubicBezTo>
                    <a:pt x="453" y="1787"/>
                    <a:pt x="596" y="1739"/>
                    <a:pt x="715" y="1668"/>
                  </a:cubicBezTo>
                  <a:cubicBezTo>
                    <a:pt x="977" y="1501"/>
                    <a:pt x="1167" y="1215"/>
                    <a:pt x="1167" y="882"/>
                  </a:cubicBezTo>
                  <a:cubicBezTo>
                    <a:pt x="1167" y="549"/>
                    <a:pt x="977" y="263"/>
                    <a:pt x="715" y="120"/>
                  </a:cubicBezTo>
                  <a:cubicBezTo>
                    <a:pt x="596" y="49"/>
                    <a:pt x="453" y="1"/>
                    <a:pt x="310" y="1"/>
                  </a:cubicBezTo>
                  <a:cubicBezTo>
                    <a:pt x="239" y="1"/>
                    <a:pt x="191" y="1"/>
                    <a:pt x="96" y="25"/>
                  </a:cubicBezTo>
                  <a:cubicBezTo>
                    <a:pt x="120" y="49"/>
                    <a:pt x="191" y="49"/>
                    <a:pt x="215" y="72"/>
                  </a:cubicBezTo>
                  <a:cubicBezTo>
                    <a:pt x="334" y="144"/>
                    <a:pt x="453" y="263"/>
                    <a:pt x="548" y="382"/>
                  </a:cubicBezTo>
                  <a:cubicBezTo>
                    <a:pt x="620" y="549"/>
                    <a:pt x="691" y="715"/>
                    <a:pt x="691" y="882"/>
                  </a:cubicBezTo>
                  <a:close/>
                  <a:moveTo>
                    <a:pt x="691" y="882"/>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1" name="Google Shape;4491;p47"/>
            <p:cNvSpPr/>
            <p:nvPr/>
          </p:nvSpPr>
          <p:spPr>
            <a:xfrm>
              <a:off x="1082708" y="2792603"/>
              <a:ext cx="11970" cy="182354"/>
            </a:xfrm>
            <a:custGeom>
              <a:avLst/>
              <a:gdLst/>
              <a:ahLst/>
              <a:cxnLst/>
              <a:rect l="l" t="t" r="r" b="b"/>
              <a:pathLst>
                <a:path w="358" h="5454" extrusionOk="0">
                  <a:moveTo>
                    <a:pt x="1" y="0"/>
                  </a:moveTo>
                  <a:lnTo>
                    <a:pt x="1" y="5335"/>
                  </a:lnTo>
                  <a:cubicBezTo>
                    <a:pt x="120" y="5335"/>
                    <a:pt x="263" y="5406"/>
                    <a:pt x="358" y="5454"/>
                  </a:cubicBezTo>
                  <a:lnTo>
                    <a:pt x="358" y="429"/>
                  </a:lnTo>
                  <a:cubicBezTo>
                    <a:pt x="358" y="191"/>
                    <a:pt x="215" y="48"/>
                    <a:pt x="1" y="0"/>
                  </a:cubicBezTo>
                  <a:close/>
                  <a:moveTo>
                    <a:pt x="1"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2" name="Google Shape;4492;p47"/>
            <p:cNvSpPr/>
            <p:nvPr/>
          </p:nvSpPr>
          <p:spPr>
            <a:xfrm>
              <a:off x="1082708" y="3025087"/>
              <a:ext cx="12772" cy="141764"/>
            </a:xfrm>
            <a:custGeom>
              <a:avLst/>
              <a:gdLst/>
              <a:ahLst/>
              <a:cxnLst/>
              <a:rect l="l" t="t" r="r" b="b"/>
              <a:pathLst>
                <a:path w="382" h="4240" extrusionOk="0">
                  <a:moveTo>
                    <a:pt x="1" y="120"/>
                  </a:moveTo>
                  <a:lnTo>
                    <a:pt x="1" y="4240"/>
                  </a:lnTo>
                  <a:lnTo>
                    <a:pt x="263" y="4240"/>
                  </a:lnTo>
                  <a:cubicBezTo>
                    <a:pt x="334" y="4240"/>
                    <a:pt x="382" y="4192"/>
                    <a:pt x="382" y="4121"/>
                  </a:cubicBezTo>
                  <a:lnTo>
                    <a:pt x="382" y="1"/>
                  </a:lnTo>
                  <a:cubicBezTo>
                    <a:pt x="263" y="72"/>
                    <a:pt x="120" y="120"/>
                    <a:pt x="1" y="120"/>
                  </a:cubicBezTo>
                  <a:close/>
                  <a:moveTo>
                    <a:pt x="1" y="12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3" name="Google Shape;4493;p47"/>
            <p:cNvSpPr/>
            <p:nvPr/>
          </p:nvSpPr>
          <p:spPr>
            <a:xfrm>
              <a:off x="854971" y="3041437"/>
              <a:ext cx="11970" cy="11569"/>
            </a:xfrm>
            <a:custGeom>
              <a:avLst/>
              <a:gdLst/>
              <a:ahLst/>
              <a:cxnLst/>
              <a:rect l="l" t="t" r="r" b="b"/>
              <a:pathLst>
                <a:path w="358" h="346" extrusionOk="0">
                  <a:moveTo>
                    <a:pt x="176" y="0"/>
                  </a:moveTo>
                  <a:cubicBezTo>
                    <a:pt x="132" y="0"/>
                    <a:pt x="84" y="12"/>
                    <a:pt x="48" y="36"/>
                  </a:cubicBezTo>
                  <a:cubicBezTo>
                    <a:pt x="1" y="107"/>
                    <a:pt x="1" y="226"/>
                    <a:pt x="48" y="274"/>
                  </a:cubicBezTo>
                  <a:cubicBezTo>
                    <a:pt x="96" y="298"/>
                    <a:pt x="144" y="345"/>
                    <a:pt x="167" y="345"/>
                  </a:cubicBezTo>
                  <a:cubicBezTo>
                    <a:pt x="215" y="345"/>
                    <a:pt x="263" y="298"/>
                    <a:pt x="287" y="274"/>
                  </a:cubicBezTo>
                  <a:cubicBezTo>
                    <a:pt x="358" y="226"/>
                    <a:pt x="358" y="107"/>
                    <a:pt x="287" y="36"/>
                  </a:cubicBezTo>
                  <a:cubicBezTo>
                    <a:pt x="263" y="12"/>
                    <a:pt x="221" y="0"/>
                    <a:pt x="176"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4" name="Google Shape;4494;p47"/>
            <p:cNvSpPr/>
            <p:nvPr/>
          </p:nvSpPr>
          <p:spPr>
            <a:xfrm>
              <a:off x="728380" y="3095002"/>
              <a:ext cx="35842" cy="78238"/>
            </a:xfrm>
            <a:custGeom>
              <a:avLst/>
              <a:gdLst/>
              <a:ahLst/>
              <a:cxnLst/>
              <a:rect l="l" t="t" r="r" b="b"/>
              <a:pathLst>
                <a:path w="1072" h="2340" extrusionOk="0">
                  <a:moveTo>
                    <a:pt x="891" y="1"/>
                  </a:moveTo>
                  <a:cubicBezTo>
                    <a:pt x="809" y="1"/>
                    <a:pt x="735" y="63"/>
                    <a:pt x="715" y="125"/>
                  </a:cubicBezTo>
                  <a:lnTo>
                    <a:pt x="24" y="2125"/>
                  </a:lnTo>
                  <a:cubicBezTo>
                    <a:pt x="0" y="2220"/>
                    <a:pt x="72" y="2316"/>
                    <a:pt x="143" y="2339"/>
                  </a:cubicBezTo>
                  <a:lnTo>
                    <a:pt x="215" y="2339"/>
                  </a:lnTo>
                  <a:cubicBezTo>
                    <a:pt x="262" y="2339"/>
                    <a:pt x="334" y="2316"/>
                    <a:pt x="357" y="2220"/>
                  </a:cubicBezTo>
                  <a:lnTo>
                    <a:pt x="1048" y="220"/>
                  </a:lnTo>
                  <a:cubicBezTo>
                    <a:pt x="1072" y="125"/>
                    <a:pt x="1000" y="53"/>
                    <a:pt x="929" y="6"/>
                  </a:cubicBezTo>
                  <a:cubicBezTo>
                    <a:pt x="916" y="2"/>
                    <a:pt x="903" y="1"/>
                    <a:pt x="891"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5" name="Google Shape;4495;p47"/>
            <p:cNvSpPr/>
            <p:nvPr/>
          </p:nvSpPr>
          <p:spPr>
            <a:xfrm>
              <a:off x="892420" y="3095002"/>
              <a:ext cx="35842" cy="78238"/>
            </a:xfrm>
            <a:custGeom>
              <a:avLst/>
              <a:gdLst/>
              <a:ahLst/>
              <a:cxnLst/>
              <a:rect l="l" t="t" r="r" b="b"/>
              <a:pathLst>
                <a:path w="1072" h="2340" extrusionOk="0">
                  <a:moveTo>
                    <a:pt x="196" y="1"/>
                  </a:moveTo>
                  <a:cubicBezTo>
                    <a:pt x="186" y="1"/>
                    <a:pt x="176" y="2"/>
                    <a:pt x="167" y="6"/>
                  </a:cubicBezTo>
                  <a:cubicBezTo>
                    <a:pt x="71" y="53"/>
                    <a:pt x="0" y="125"/>
                    <a:pt x="48" y="220"/>
                  </a:cubicBezTo>
                  <a:lnTo>
                    <a:pt x="714" y="2220"/>
                  </a:lnTo>
                  <a:cubicBezTo>
                    <a:pt x="714" y="2316"/>
                    <a:pt x="810" y="2339"/>
                    <a:pt x="881" y="2339"/>
                  </a:cubicBezTo>
                  <a:lnTo>
                    <a:pt x="929" y="2339"/>
                  </a:lnTo>
                  <a:cubicBezTo>
                    <a:pt x="1024" y="2316"/>
                    <a:pt x="1072" y="2220"/>
                    <a:pt x="1048" y="2125"/>
                  </a:cubicBezTo>
                  <a:lnTo>
                    <a:pt x="357" y="125"/>
                  </a:lnTo>
                  <a:cubicBezTo>
                    <a:pt x="337" y="63"/>
                    <a:pt x="262" y="1"/>
                    <a:pt x="196"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6" name="Google Shape;4496;p47"/>
            <p:cNvSpPr/>
            <p:nvPr/>
          </p:nvSpPr>
          <p:spPr>
            <a:xfrm>
              <a:off x="1074750" y="2994392"/>
              <a:ext cx="11970" cy="11635"/>
            </a:xfrm>
            <a:custGeom>
              <a:avLst/>
              <a:gdLst/>
              <a:ahLst/>
              <a:cxnLst/>
              <a:rect l="l" t="t" r="r" b="b"/>
              <a:pathLst>
                <a:path w="358" h="348" extrusionOk="0">
                  <a:moveTo>
                    <a:pt x="185" y="1"/>
                  </a:moveTo>
                  <a:cubicBezTo>
                    <a:pt x="130" y="1"/>
                    <a:pt x="72" y="22"/>
                    <a:pt x="24" y="85"/>
                  </a:cubicBezTo>
                  <a:cubicBezTo>
                    <a:pt x="1" y="157"/>
                    <a:pt x="1" y="252"/>
                    <a:pt x="96" y="324"/>
                  </a:cubicBezTo>
                  <a:cubicBezTo>
                    <a:pt x="120" y="347"/>
                    <a:pt x="143" y="347"/>
                    <a:pt x="191" y="347"/>
                  </a:cubicBezTo>
                  <a:cubicBezTo>
                    <a:pt x="239" y="347"/>
                    <a:pt x="310" y="324"/>
                    <a:pt x="334" y="252"/>
                  </a:cubicBezTo>
                  <a:cubicBezTo>
                    <a:pt x="358" y="157"/>
                    <a:pt x="358" y="85"/>
                    <a:pt x="262" y="14"/>
                  </a:cubicBezTo>
                  <a:cubicBezTo>
                    <a:pt x="239" y="6"/>
                    <a:pt x="212" y="1"/>
                    <a:pt x="18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7" name="Google Shape;4497;p47"/>
            <p:cNvSpPr/>
            <p:nvPr/>
          </p:nvSpPr>
          <p:spPr>
            <a:xfrm>
              <a:off x="821535" y="2999407"/>
              <a:ext cx="11970" cy="11401"/>
            </a:xfrm>
            <a:custGeom>
              <a:avLst/>
              <a:gdLst/>
              <a:ahLst/>
              <a:cxnLst/>
              <a:rect l="l" t="t" r="r" b="b"/>
              <a:pathLst>
                <a:path w="358" h="341" extrusionOk="0">
                  <a:moveTo>
                    <a:pt x="191" y="1"/>
                  </a:moveTo>
                  <a:cubicBezTo>
                    <a:pt x="149" y="1"/>
                    <a:pt x="108" y="19"/>
                    <a:pt x="72" y="54"/>
                  </a:cubicBezTo>
                  <a:cubicBezTo>
                    <a:pt x="1" y="102"/>
                    <a:pt x="1" y="221"/>
                    <a:pt x="72" y="293"/>
                  </a:cubicBezTo>
                  <a:cubicBezTo>
                    <a:pt x="96" y="316"/>
                    <a:pt x="167" y="340"/>
                    <a:pt x="191" y="340"/>
                  </a:cubicBezTo>
                  <a:cubicBezTo>
                    <a:pt x="262" y="340"/>
                    <a:pt x="286" y="316"/>
                    <a:pt x="310" y="293"/>
                  </a:cubicBezTo>
                  <a:cubicBezTo>
                    <a:pt x="358" y="221"/>
                    <a:pt x="358" y="102"/>
                    <a:pt x="310" y="54"/>
                  </a:cubicBezTo>
                  <a:cubicBezTo>
                    <a:pt x="274" y="19"/>
                    <a:pt x="233" y="1"/>
                    <a:pt x="191"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8" name="Google Shape;4498;p47"/>
            <p:cNvSpPr/>
            <p:nvPr/>
          </p:nvSpPr>
          <p:spPr>
            <a:xfrm>
              <a:off x="796056" y="3025087"/>
              <a:ext cx="26313" cy="25511"/>
            </a:xfrm>
            <a:custGeom>
              <a:avLst/>
              <a:gdLst/>
              <a:ahLst/>
              <a:cxnLst/>
              <a:rect l="l" t="t" r="r" b="b"/>
              <a:pathLst>
                <a:path w="787" h="763" extrusionOk="0">
                  <a:moveTo>
                    <a:pt x="786" y="382"/>
                  </a:moveTo>
                  <a:cubicBezTo>
                    <a:pt x="786" y="168"/>
                    <a:pt x="596" y="1"/>
                    <a:pt x="381" y="1"/>
                  </a:cubicBezTo>
                  <a:cubicBezTo>
                    <a:pt x="191" y="1"/>
                    <a:pt x="0" y="168"/>
                    <a:pt x="0" y="382"/>
                  </a:cubicBezTo>
                  <a:cubicBezTo>
                    <a:pt x="0" y="596"/>
                    <a:pt x="191" y="763"/>
                    <a:pt x="381" y="763"/>
                  </a:cubicBezTo>
                  <a:cubicBezTo>
                    <a:pt x="620" y="763"/>
                    <a:pt x="786" y="596"/>
                    <a:pt x="786" y="382"/>
                  </a:cubicBezTo>
                  <a:close/>
                  <a:moveTo>
                    <a:pt x="786" y="38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499" name="Google Shape;4499;p47"/>
            <p:cNvSpPr/>
            <p:nvPr/>
          </p:nvSpPr>
          <p:spPr>
            <a:xfrm>
              <a:off x="735536" y="3074472"/>
              <a:ext cx="185564" cy="26313"/>
            </a:xfrm>
            <a:custGeom>
              <a:avLst/>
              <a:gdLst/>
              <a:ahLst/>
              <a:cxnLst/>
              <a:rect l="l" t="t" r="r" b="b"/>
              <a:pathLst>
                <a:path w="5550" h="787" extrusionOk="0">
                  <a:moveTo>
                    <a:pt x="382" y="0"/>
                  </a:moveTo>
                  <a:cubicBezTo>
                    <a:pt x="167" y="0"/>
                    <a:pt x="1" y="191"/>
                    <a:pt x="1" y="381"/>
                  </a:cubicBezTo>
                  <a:lnTo>
                    <a:pt x="1" y="381"/>
                  </a:lnTo>
                  <a:cubicBezTo>
                    <a:pt x="1" y="596"/>
                    <a:pt x="167" y="786"/>
                    <a:pt x="382" y="786"/>
                  </a:cubicBezTo>
                  <a:lnTo>
                    <a:pt x="5168" y="786"/>
                  </a:lnTo>
                  <a:cubicBezTo>
                    <a:pt x="5383" y="786"/>
                    <a:pt x="5549" y="596"/>
                    <a:pt x="5549" y="381"/>
                  </a:cubicBezTo>
                  <a:cubicBezTo>
                    <a:pt x="5549" y="191"/>
                    <a:pt x="5383" y="0"/>
                    <a:pt x="5168" y="0"/>
                  </a:cubicBezTo>
                  <a:close/>
                  <a:moveTo>
                    <a:pt x="38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0" name="Google Shape;4500;p47"/>
            <p:cNvSpPr/>
            <p:nvPr/>
          </p:nvSpPr>
          <p:spPr>
            <a:xfrm>
              <a:off x="888408" y="3074472"/>
              <a:ext cx="33502" cy="26313"/>
            </a:xfrm>
            <a:custGeom>
              <a:avLst/>
              <a:gdLst/>
              <a:ahLst/>
              <a:cxnLst/>
              <a:rect l="l" t="t" r="r" b="b"/>
              <a:pathLst>
                <a:path w="1002" h="787" extrusionOk="0">
                  <a:moveTo>
                    <a:pt x="1" y="0"/>
                  </a:moveTo>
                  <a:cubicBezTo>
                    <a:pt x="215" y="0"/>
                    <a:pt x="406" y="191"/>
                    <a:pt x="406" y="381"/>
                  </a:cubicBezTo>
                  <a:cubicBezTo>
                    <a:pt x="406" y="596"/>
                    <a:pt x="215" y="786"/>
                    <a:pt x="1" y="786"/>
                  </a:cubicBezTo>
                  <a:lnTo>
                    <a:pt x="596" y="786"/>
                  </a:lnTo>
                  <a:cubicBezTo>
                    <a:pt x="811" y="786"/>
                    <a:pt x="1001" y="596"/>
                    <a:pt x="1001" y="381"/>
                  </a:cubicBezTo>
                  <a:cubicBezTo>
                    <a:pt x="1001" y="191"/>
                    <a:pt x="811" y="0"/>
                    <a:pt x="596" y="0"/>
                  </a:cubicBezTo>
                  <a:close/>
                  <a:moveTo>
                    <a:pt x="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01" name="Google Shape;4501;p47"/>
          <p:cNvGrpSpPr/>
          <p:nvPr/>
        </p:nvGrpSpPr>
        <p:grpSpPr>
          <a:xfrm>
            <a:off x="1816432" y="2787019"/>
            <a:ext cx="361547" cy="386217"/>
            <a:chOff x="1556506" y="2787019"/>
            <a:chExt cx="361547" cy="386217"/>
          </a:xfrm>
        </p:grpSpPr>
        <p:sp>
          <p:nvSpPr>
            <p:cNvPr id="4502" name="Google Shape;4502;p47"/>
            <p:cNvSpPr/>
            <p:nvPr/>
          </p:nvSpPr>
          <p:spPr>
            <a:xfrm>
              <a:off x="1593119" y="2864257"/>
              <a:ext cx="308973" cy="308973"/>
            </a:xfrm>
            <a:custGeom>
              <a:avLst/>
              <a:gdLst/>
              <a:ahLst/>
              <a:cxnLst/>
              <a:rect l="l" t="t" r="r" b="b"/>
              <a:pathLst>
                <a:path w="9241" h="9241" extrusionOk="0">
                  <a:moveTo>
                    <a:pt x="2716" y="429"/>
                  </a:moveTo>
                  <a:cubicBezTo>
                    <a:pt x="1977" y="762"/>
                    <a:pt x="1358" y="1286"/>
                    <a:pt x="882" y="1953"/>
                  </a:cubicBezTo>
                  <a:cubicBezTo>
                    <a:pt x="334" y="2691"/>
                    <a:pt x="1" y="3620"/>
                    <a:pt x="1" y="4620"/>
                  </a:cubicBezTo>
                  <a:cubicBezTo>
                    <a:pt x="1" y="4835"/>
                    <a:pt x="48" y="5073"/>
                    <a:pt x="72" y="5287"/>
                  </a:cubicBezTo>
                  <a:cubicBezTo>
                    <a:pt x="548" y="7478"/>
                    <a:pt x="1406" y="7740"/>
                    <a:pt x="2358" y="8645"/>
                  </a:cubicBezTo>
                  <a:cubicBezTo>
                    <a:pt x="3001" y="9026"/>
                    <a:pt x="3787" y="9240"/>
                    <a:pt x="4621" y="9240"/>
                  </a:cubicBezTo>
                  <a:cubicBezTo>
                    <a:pt x="6978" y="9240"/>
                    <a:pt x="8907" y="7478"/>
                    <a:pt x="9193" y="5216"/>
                  </a:cubicBezTo>
                  <a:cubicBezTo>
                    <a:pt x="9241" y="5001"/>
                    <a:pt x="9241" y="4811"/>
                    <a:pt x="9241" y="4597"/>
                  </a:cubicBezTo>
                  <a:cubicBezTo>
                    <a:pt x="9241" y="3763"/>
                    <a:pt x="9026" y="2977"/>
                    <a:pt x="8645" y="2334"/>
                  </a:cubicBezTo>
                  <a:cubicBezTo>
                    <a:pt x="8598" y="2382"/>
                    <a:pt x="7693" y="1096"/>
                    <a:pt x="6407" y="358"/>
                  </a:cubicBezTo>
                  <a:cubicBezTo>
                    <a:pt x="6026" y="215"/>
                    <a:pt x="5597" y="96"/>
                    <a:pt x="5192" y="24"/>
                  </a:cubicBezTo>
                  <a:cubicBezTo>
                    <a:pt x="4049" y="0"/>
                    <a:pt x="4240" y="24"/>
                    <a:pt x="2716" y="429"/>
                  </a:cubicBezTo>
                  <a:close/>
                  <a:moveTo>
                    <a:pt x="2716" y="429"/>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3" name="Google Shape;4503;p47"/>
            <p:cNvSpPr/>
            <p:nvPr/>
          </p:nvSpPr>
          <p:spPr>
            <a:xfrm>
              <a:off x="1807314" y="2829216"/>
              <a:ext cx="110737" cy="136983"/>
            </a:xfrm>
            <a:custGeom>
              <a:avLst/>
              <a:gdLst/>
              <a:ahLst/>
              <a:cxnLst/>
              <a:rect l="l" t="t" r="r" b="b"/>
              <a:pathLst>
                <a:path w="3312" h="4097" extrusionOk="0">
                  <a:moveTo>
                    <a:pt x="25" y="1406"/>
                  </a:moveTo>
                  <a:cubicBezTo>
                    <a:pt x="1" y="1668"/>
                    <a:pt x="25" y="1977"/>
                    <a:pt x="144" y="2263"/>
                  </a:cubicBezTo>
                  <a:cubicBezTo>
                    <a:pt x="334" y="2763"/>
                    <a:pt x="668" y="3144"/>
                    <a:pt x="953" y="3525"/>
                  </a:cubicBezTo>
                  <a:lnTo>
                    <a:pt x="1287" y="3906"/>
                  </a:lnTo>
                  <a:cubicBezTo>
                    <a:pt x="1430" y="4097"/>
                    <a:pt x="1644" y="4097"/>
                    <a:pt x="1787" y="3906"/>
                  </a:cubicBezTo>
                  <a:lnTo>
                    <a:pt x="2120" y="3525"/>
                  </a:lnTo>
                  <a:cubicBezTo>
                    <a:pt x="2144" y="3454"/>
                    <a:pt x="2168" y="3430"/>
                    <a:pt x="2239" y="3382"/>
                  </a:cubicBezTo>
                  <a:cubicBezTo>
                    <a:pt x="2501" y="3025"/>
                    <a:pt x="2763" y="2668"/>
                    <a:pt x="2930" y="2239"/>
                  </a:cubicBezTo>
                  <a:cubicBezTo>
                    <a:pt x="3311" y="1120"/>
                    <a:pt x="2716" y="1"/>
                    <a:pt x="1525" y="1"/>
                  </a:cubicBezTo>
                  <a:cubicBezTo>
                    <a:pt x="668" y="48"/>
                    <a:pt x="96" y="644"/>
                    <a:pt x="25" y="1406"/>
                  </a:cubicBezTo>
                  <a:close/>
                  <a:moveTo>
                    <a:pt x="25" y="140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4" name="Google Shape;4504;p47"/>
            <p:cNvSpPr/>
            <p:nvPr/>
          </p:nvSpPr>
          <p:spPr>
            <a:xfrm>
              <a:off x="1662399" y="2787019"/>
              <a:ext cx="120266" cy="136983"/>
            </a:xfrm>
            <a:custGeom>
              <a:avLst/>
              <a:gdLst/>
              <a:ahLst/>
              <a:cxnLst/>
              <a:rect l="l" t="t" r="r" b="b"/>
              <a:pathLst>
                <a:path w="3597" h="4097" extrusionOk="0">
                  <a:moveTo>
                    <a:pt x="1787" y="0"/>
                  </a:moveTo>
                  <a:cubicBezTo>
                    <a:pt x="596" y="0"/>
                    <a:pt x="1" y="1096"/>
                    <a:pt x="382" y="2239"/>
                  </a:cubicBezTo>
                  <a:cubicBezTo>
                    <a:pt x="429" y="2406"/>
                    <a:pt x="525" y="2549"/>
                    <a:pt x="620" y="2739"/>
                  </a:cubicBezTo>
                  <a:cubicBezTo>
                    <a:pt x="786" y="3001"/>
                    <a:pt x="977" y="3239"/>
                    <a:pt x="1191" y="3501"/>
                  </a:cubicBezTo>
                  <a:lnTo>
                    <a:pt x="1358" y="3715"/>
                  </a:lnTo>
                  <a:lnTo>
                    <a:pt x="1549" y="3930"/>
                  </a:lnTo>
                  <a:cubicBezTo>
                    <a:pt x="1691" y="4096"/>
                    <a:pt x="1906" y="4096"/>
                    <a:pt x="2049" y="3930"/>
                  </a:cubicBezTo>
                  <a:lnTo>
                    <a:pt x="2382" y="3525"/>
                  </a:lnTo>
                  <a:cubicBezTo>
                    <a:pt x="2644" y="3192"/>
                    <a:pt x="2977" y="2834"/>
                    <a:pt x="3144" y="2382"/>
                  </a:cubicBezTo>
                  <a:cubicBezTo>
                    <a:pt x="3168" y="2334"/>
                    <a:pt x="3168" y="2287"/>
                    <a:pt x="3168" y="2263"/>
                  </a:cubicBezTo>
                  <a:cubicBezTo>
                    <a:pt x="3597" y="1096"/>
                    <a:pt x="3001" y="0"/>
                    <a:pt x="1787" y="0"/>
                  </a:cubicBezTo>
                  <a:close/>
                  <a:moveTo>
                    <a:pt x="1787"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5" name="Google Shape;4505;p47"/>
            <p:cNvSpPr/>
            <p:nvPr/>
          </p:nvSpPr>
          <p:spPr>
            <a:xfrm>
              <a:off x="1695067" y="2811695"/>
              <a:ext cx="53362" cy="53396"/>
            </a:xfrm>
            <a:custGeom>
              <a:avLst/>
              <a:gdLst/>
              <a:ahLst/>
              <a:cxnLst/>
              <a:rect l="l" t="t" r="r" b="b"/>
              <a:pathLst>
                <a:path w="1596" h="1597" extrusionOk="0">
                  <a:moveTo>
                    <a:pt x="810" y="1"/>
                  </a:moveTo>
                  <a:cubicBezTo>
                    <a:pt x="357" y="1"/>
                    <a:pt x="0" y="358"/>
                    <a:pt x="0" y="810"/>
                  </a:cubicBezTo>
                  <a:cubicBezTo>
                    <a:pt x="0" y="1263"/>
                    <a:pt x="357" y="1596"/>
                    <a:pt x="810" y="1596"/>
                  </a:cubicBezTo>
                  <a:cubicBezTo>
                    <a:pt x="1238" y="1596"/>
                    <a:pt x="1596" y="1263"/>
                    <a:pt x="1596" y="810"/>
                  </a:cubicBezTo>
                  <a:cubicBezTo>
                    <a:pt x="1596" y="358"/>
                    <a:pt x="1238" y="1"/>
                    <a:pt x="810" y="1"/>
                  </a:cubicBezTo>
                  <a:close/>
                  <a:moveTo>
                    <a:pt x="81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6" name="Google Shape;4506;p47"/>
            <p:cNvSpPr/>
            <p:nvPr/>
          </p:nvSpPr>
          <p:spPr>
            <a:xfrm>
              <a:off x="1833595" y="2855497"/>
              <a:ext cx="53396" cy="53362"/>
            </a:xfrm>
            <a:custGeom>
              <a:avLst/>
              <a:gdLst/>
              <a:ahLst/>
              <a:cxnLst/>
              <a:rect l="l" t="t" r="r" b="b"/>
              <a:pathLst>
                <a:path w="1597" h="1596" extrusionOk="0">
                  <a:moveTo>
                    <a:pt x="787" y="0"/>
                  </a:moveTo>
                  <a:cubicBezTo>
                    <a:pt x="358" y="0"/>
                    <a:pt x="1" y="358"/>
                    <a:pt x="1" y="810"/>
                  </a:cubicBezTo>
                  <a:cubicBezTo>
                    <a:pt x="1" y="1239"/>
                    <a:pt x="358" y="1596"/>
                    <a:pt x="787" y="1596"/>
                  </a:cubicBezTo>
                  <a:cubicBezTo>
                    <a:pt x="1239" y="1596"/>
                    <a:pt x="1596" y="1239"/>
                    <a:pt x="1596" y="810"/>
                  </a:cubicBezTo>
                  <a:cubicBezTo>
                    <a:pt x="1596" y="358"/>
                    <a:pt x="1239" y="0"/>
                    <a:pt x="787" y="0"/>
                  </a:cubicBezTo>
                  <a:close/>
                  <a:moveTo>
                    <a:pt x="787"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7" name="Google Shape;4507;p47"/>
            <p:cNvSpPr/>
            <p:nvPr/>
          </p:nvSpPr>
          <p:spPr>
            <a:xfrm>
              <a:off x="1767524" y="3051368"/>
              <a:ext cx="83621" cy="71718"/>
            </a:xfrm>
            <a:custGeom>
              <a:avLst/>
              <a:gdLst/>
              <a:ahLst/>
              <a:cxnLst/>
              <a:rect l="l" t="t" r="r" b="b"/>
              <a:pathLst>
                <a:path w="2501" h="2145" extrusionOk="0">
                  <a:moveTo>
                    <a:pt x="977" y="906"/>
                  </a:moveTo>
                  <a:cubicBezTo>
                    <a:pt x="738" y="882"/>
                    <a:pt x="500" y="715"/>
                    <a:pt x="310" y="1025"/>
                  </a:cubicBezTo>
                  <a:cubicBezTo>
                    <a:pt x="0" y="1477"/>
                    <a:pt x="381" y="2144"/>
                    <a:pt x="1500" y="1858"/>
                  </a:cubicBezTo>
                  <a:cubicBezTo>
                    <a:pt x="2143" y="1668"/>
                    <a:pt x="2477" y="1191"/>
                    <a:pt x="2501" y="668"/>
                  </a:cubicBezTo>
                  <a:cubicBezTo>
                    <a:pt x="2501" y="287"/>
                    <a:pt x="2001" y="1"/>
                    <a:pt x="1548" y="644"/>
                  </a:cubicBezTo>
                  <a:cubicBezTo>
                    <a:pt x="1405" y="763"/>
                    <a:pt x="1191" y="930"/>
                    <a:pt x="977" y="906"/>
                  </a:cubicBezTo>
                  <a:close/>
                  <a:moveTo>
                    <a:pt x="977" y="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8" name="Google Shape;4508;p47"/>
            <p:cNvSpPr/>
            <p:nvPr/>
          </p:nvSpPr>
          <p:spPr>
            <a:xfrm>
              <a:off x="1556506" y="3033847"/>
              <a:ext cx="137786" cy="138588"/>
            </a:xfrm>
            <a:custGeom>
              <a:avLst/>
              <a:gdLst/>
              <a:ahLst/>
              <a:cxnLst/>
              <a:rect l="l" t="t" r="r" b="b"/>
              <a:pathLst>
                <a:path w="4121" h="4145" extrusionOk="0">
                  <a:moveTo>
                    <a:pt x="3834" y="1049"/>
                  </a:moveTo>
                  <a:cubicBezTo>
                    <a:pt x="3477" y="406"/>
                    <a:pt x="2834" y="1"/>
                    <a:pt x="2048" y="1"/>
                  </a:cubicBezTo>
                  <a:cubicBezTo>
                    <a:pt x="1739" y="1"/>
                    <a:pt x="1453" y="48"/>
                    <a:pt x="1191" y="215"/>
                  </a:cubicBezTo>
                  <a:cubicBezTo>
                    <a:pt x="477" y="525"/>
                    <a:pt x="0" y="1239"/>
                    <a:pt x="0" y="2073"/>
                  </a:cubicBezTo>
                  <a:cubicBezTo>
                    <a:pt x="0" y="3216"/>
                    <a:pt x="929" y="4145"/>
                    <a:pt x="2048" y="4145"/>
                  </a:cubicBezTo>
                  <a:cubicBezTo>
                    <a:pt x="2620" y="4145"/>
                    <a:pt x="3120" y="3930"/>
                    <a:pt x="3477" y="3573"/>
                  </a:cubicBezTo>
                  <a:cubicBezTo>
                    <a:pt x="3882" y="3192"/>
                    <a:pt x="4120" y="2668"/>
                    <a:pt x="4120" y="2073"/>
                  </a:cubicBezTo>
                  <a:cubicBezTo>
                    <a:pt x="4120" y="1692"/>
                    <a:pt x="4001" y="1334"/>
                    <a:pt x="3834" y="1049"/>
                  </a:cubicBezTo>
                  <a:close/>
                  <a:moveTo>
                    <a:pt x="3834" y="104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09" name="Google Shape;4509;p47"/>
            <p:cNvSpPr/>
            <p:nvPr/>
          </p:nvSpPr>
          <p:spPr>
            <a:xfrm>
              <a:off x="1596329" y="3059326"/>
              <a:ext cx="58143" cy="82852"/>
            </a:xfrm>
            <a:custGeom>
              <a:avLst/>
              <a:gdLst/>
              <a:ahLst/>
              <a:cxnLst/>
              <a:rect l="l" t="t" r="r" b="b"/>
              <a:pathLst>
                <a:path w="1739" h="2478" extrusionOk="0">
                  <a:moveTo>
                    <a:pt x="786" y="96"/>
                  </a:moveTo>
                  <a:cubicBezTo>
                    <a:pt x="548" y="453"/>
                    <a:pt x="0" y="1192"/>
                    <a:pt x="0" y="1644"/>
                  </a:cubicBezTo>
                  <a:cubicBezTo>
                    <a:pt x="0" y="2216"/>
                    <a:pt x="429" y="2478"/>
                    <a:pt x="857" y="2478"/>
                  </a:cubicBezTo>
                  <a:cubicBezTo>
                    <a:pt x="1286" y="2478"/>
                    <a:pt x="1738" y="2216"/>
                    <a:pt x="1738" y="1644"/>
                  </a:cubicBezTo>
                  <a:cubicBezTo>
                    <a:pt x="1738" y="1192"/>
                    <a:pt x="1167" y="453"/>
                    <a:pt x="953" y="96"/>
                  </a:cubicBezTo>
                  <a:cubicBezTo>
                    <a:pt x="857" y="1"/>
                    <a:pt x="834" y="1"/>
                    <a:pt x="786" y="96"/>
                  </a:cubicBezTo>
                  <a:close/>
                  <a:moveTo>
                    <a:pt x="786"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0" name="Google Shape;4510;p47"/>
            <p:cNvSpPr/>
            <p:nvPr/>
          </p:nvSpPr>
          <p:spPr>
            <a:xfrm>
              <a:off x="1593119" y="2929559"/>
              <a:ext cx="115484" cy="139357"/>
            </a:xfrm>
            <a:custGeom>
              <a:avLst/>
              <a:gdLst/>
              <a:ahLst/>
              <a:cxnLst/>
              <a:rect l="l" t="t" r="r" b="b"/>
              <a:pathLst>
                <a:path w="3454" h="4168" extrusionOk="0">
                  <a:moveTo>
                    <a:pt x="882" y="0"/>
                  </a:moveTo>
                  <a:cubicBezTo>
                    <a:pt x="334" y="738"/>
                    <a:pt x="1" y="1667"/>
                    <a:pt x="1" y="2667"/>
                  </a:cubicBezTo>
                  <a:cubicBezTo>
                    <a:pt x="1" y="2882"/>
                    <a:pt x="48" y="3120"/>
                    <a:pt x="72" y="3334"/>
                  </a:cubicBezTo>
                  <a:cubicBezTo>
                    <a:pt x="334" y="3215"/>
                    <a:pt x="644" y="3120"/>
                    <a:pt x="930" y="3120"/>
                  </a:cubicBezTo>
                  <a:cubicBezTo>
                    <a:pt x="1715" y="3120"/>
                    <a:pt x="2358" y="3525"/>
                    <a:pt x="2716" y="4168"/>
                  </a:cubicBezTo>
                  <a:cubicBezTo>
                    <a:pt x="2978" y="3477"/>
                    <a:pt x="3454" y="2405"/>
                    <a:pt x="2430" y="2143"/>
                  </a:cubicBezTo>
                  <a:cubicBezTo>
                    <a:pt x="953" y="1715"/>
                    <a:pt x="2382" y="405"/>
                    <a:pt x="882" y="0"/>
                  </a:cubicBezTo>
                  <a:close/>
                  <a:moveTo>
                    <a:pt x="882"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1" name="Google Shape;4511;p47"/>
            <p:cNvSpPr/>
            <p:nvPr/>
          </p:nvSpPr>
          <p:spPr>
            <a:xfrm>
              <a:off x="1691055" y="2866631"/>
              <a:ext cx="211042" cy="187972"/>
            </a:xfrm>
            <a:custGeom>
              <a:avLst/>
              <a:gdLst/>
              <a:ahLst/>
              <a:cxnLst/>
              <a:rect l="l" t="t" r="r" b="b"/>
              <a:pathLst>
                <a:path w="6312" h="5622" extrusionOk="0">
                  <a:moveTo>
                    <a:pt x="1192" y="1525"/>
                  </a:moveTo>
                  <a:cubicBezTo>
                    <a:pt x="1049" y="1692"/>
                    <a:pt x="834" y="1692"/>
                    <a:pt x="692" y="1525"/>
                  </a:cubicBezTo>
                  <a:lnTo>
                    <a:pt x="501" y="1311"/>
                  </a:lnTo>
                  <a:cubicBezTo>
                    <a:pt x="1" y="1882"/>
                    <a:pt x="49" y="3025"/>
                    <a:pt x="1001" y="3263"/>
                  </a:cubicBezTo>
                  <a:cubicBezTo>
                    <a:pt x="1882" y="3478"/>
                    <a:pt x="2192" y="3835"/>
                    <a:pt x="2144" y="4383"/>
                  </a:cubicBezTo>
                  <a:cubicBezTo>
                    <a:pt x="2001" y="5573"/>
                    <a:pt x="2882" y="5621"/>
                    <a:pt x="3716" y="4645"/>
                  </a:cubicBezTo>
                  <a:cubicBezTo>
                    <a:pt x="4502" y="3787"/>
                    <a:pt x="5883" y="4168"/>
                    <a:pt x="6288" y="5169"/>
                  </a:cubicBezTo>
                  <a:cubicBezTo>
                    <a:pt x="6312" y="4978"/>
                    <a:pt x="6312" y="4764"/>
                    <a:pt x="6312" y="4549"/>
                  </a:cubicBezTo>
                  <a:cubicBezTo>
                    <a:pt x="6312" y="3716"/>
                    <a:pt x="6097" y="2954"/>
                    <a:pt x="5716" y="2287"/>
                  </a:cubicBezTo>
                  <a:cubicBezTo>
                    <a:pt x="5693" y="2335"/>
                    <a:pt x="5645" y="2382"/>
                    <a:pt x="5597" y="2430"/>
                  </a:cubicBezTo>
                  <a:lnTo>
                    <a:pt x="5264" y="2835"/>
                  </a:lnTo>
                  <a:cubicBezTo>
                    <a:pt x="5121" y="3001"/>
                    <a:pt x="4907" y="3001"/>
                    <a:pt x="4764" y="2835"/>
                  </a:cubicBezTo>
                  <a:lnTo>
                    <a:pt x="4430" y="2430"/>
                  </a:lnTo>
                  <a:cubicBezTo>
                    <a:pt x="4145" y="2049"/>
                    <a:pt x="3811" y="1668"/>
                    <a:pt x="3621" y="1192"/>
                  </a:cubicBezTo>
                  <a:cubicBezTo>
                    <a:pt x="3549" y="882"/>
                    <a:pt x="3478" y="596"/>
                    <a:pt x="3502" y="334"/>
                  </a:cubicBezTo>
                  <a:cubicBezTo>
                    <a:pt x="3121" y="168"/>
                    <a:pt x="2716" y="48"/>
                    <a:pt x="2287" y="1"/>
                  </a:cubicBezTo>
                  <a:cubicBezTo>
                    <a:pt x="2120" y="406"/>
                    <a:pt x="1811" y="763"/>
                    <a:pt x="1525" y="1144"/>
                  </a:cubicBezTo>
                  <a:close/>
                  <a:moveTo>
                    <a:pt x="1192" y="15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2" name="Google Shape;4512;p47"/>
            <p:cNvSpPr/>
            <p:nvPr/>
          </p:nvSpPr>
          <p:spPr>
            <a:xfrm>
              <a:off x="1755554" y="2865059"/>
              <a:ext cx="146546" cy="173595"/>
            </a:xfrm>
            <a:custGeom>
              <a:avLst/>
              <a:gdLst/>
              <a:ahLst/>
              <a:cxnLst/>
              <a:rect l="l" t="t" r="r" b="b"/>
              <a:pathLst>
                <a:path w="4383" h="5192" extrusionOk="0">
                  <a:moveTo>
                    <a:pt x="358" y="0"/>
                  </a:moveTo>
                  <a:cubicBezTo>
                    <a:pt x="263" y="215"/>
                    <a:pt x="144" y="429"/>
                    <a:pt x="1" y="596"/>
                  </a:cubicBezTo>
                  <a:cubicBezTo>
                    <a:pt x="1168" y="1381"/>
                    <a:pt x="1978" y="2739"/>
                    <a:pt x="2120" y="4382"/>
                  </a:cubicBezTo>
                  <a:cubicBezTo>
                    <a:pt x="2930" y="3882"/>
                    <a:pt x="4026" y="4287"/>
                    <a:pt x="4359" y="5192"/>
                  </a:cubicBezTo>
                  <a:cubicBezTo>
                    <a:pt x="4383" y="4977"/>
                    <a:pt x="4383" y="4787"/>
                    <a:pt x="4383" y="4573"/>
                  </a:cubicBezTo>
                  <a:cubicBezTo>
                    <a:pt x="4383" y="3739"/>
                    <a:pt x="4168" y="2953"/>
                    <a:pt x="3787" y="2310"/>
                  </a:cubicBezTo>
                  <a:cubicBezTo>
                    <a:pt x="3764" y="2358"/>
                    <a:pt x="3716" y="2382"/>
                    <a:pt x="3668" y="2453"/>
                  </a:cubicBezTo>
                  <a:lnTo>
                    <a:pt x="3335" y="2834"/>
                  </a:lnTo>
                  <a:cubicBezTo>
                    <a:pt x="3192" y="3025"/>
                    <a:pt x="2978" y="3025"/>
                    <a:pt x="2835" y="2834"/>
                  </a:cubicBezTo>
                  <a:lnTo>
                    <a:pt x="2501" y="2453"/>
                  </a:lnTo>
                  <a:cubicBezTo>
                    <a:pt x="2216" y="2072"/>
                    <a:pt x="1882" y="1667"/>
                    <a:pt x="1692" y="1191"/>
                  </a:cubicBezTo>
                  <a:cubicBezTo>
                    <a:pt x="1620" y="905"/>
                    <a:pt x="1549" y="596"/>
                    <a:pt x="1573" y="334"/>
                  </a:cubicBezTo>
                  <a:cubicBezTo>
                    <a:pt x="1192" y="191"/>
                    <a:pt x="787" y="72"/>
                    <a:pt x="358" y="0"/>
                  </a:cubicBezTo>
                  <a:close/>
                  <a:moveTo>
                    <a:pt x="35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3" name="Google Shape;4513;p47"/>
            <p:cNvSpPr/>
            <p:nvPr/>
          </p:nvSpPr>
          <p:spPr>
            <a:xfrm>
              <a:off x="1756356" y="2995629"/>
              <a:ext cx="144941" cy="177607"/>
            </a:xfrm>
            <a:custGeom>
              <a:avLst/>
              <a:gdLst/>
              <a:ahLst/>
              <a:cxnLst/>
              <a:rect l="l" t="t" r="r" b="b"/>
              <a:pathLst>
                <a:path w="4335" h="5312" extrusionOk="0">
                  <a:moveTo>
                    <a:pt x="4335" y="1311"/>
                  </a:moveTo>
                  <a:cubicBezTo>
                    <a:pt x="4002" y="429"/>
                    <a:pt x="2906" y="1"/>
                    <a:pt x="2096" y="525"/>
                  </a:cubicBezTo>
                  <a:cubicBezTo>
                    <a:pt x="2120" y="691"/>
                    <a:pt x="2120" y="882"/>
                    <a:pt x="2120" y="1049"/>
                  </a:cubicBezTo>
                  <a:cubicBezTo>
                    <a:pt x="2120" y="1406"/>
                    <a:pt x="2096" y="1763"/>
                    <a:pt x="2025" y="2096"/>
                  </a:cubicBezTo>
                  <a:cubicBezTo>
                    <a:pt x="2454" y="1739"/>
                    <a:pt x="2835" y="1977"/>
                    <a:pt x="2835" y="2311"/>
                  </a:cubicBezTo>
                  <a:cubicBezTo>
                    <a:pt x="2835" y="2835"/>
                    <a:pt x="2501" y="3311"/>
                    <a:pt x="1811" y="3501"/>
                  </a:cubicBezTo>
                  <a:cubicBezTo>
                    <a:pt x="1739" y="3525"/>
                    <a:pt x="1620" y="3549"/>
                    <a:pt x="1525" y="3549"/>
                  </a:cubicBezTo>
                  <a:cubicBezTo>
                    <a:pt x="1168" y="4264"/>
                    <a:pt x="620" y="4883"/>
                    <a:pt x="1" y="5311"/>
                  </a:cubicBezTo>
                  <a:cubicBezTo>
                    <a:pt x="2239" y="5192"/>
                    <a:pt x="4049" y="3501"/>
                    <a:pt x="4335" y="1311"/>
                  </a:cubicBezTo>
                  <a:close/>
                  <a:moveTo>
                    <a:pt x="4335" y="131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4" name="Google Shape;4514;p47"/>
            <p:cNvSpPr/>
            <p:nvPr/>
          </p:nvSpPr>
          <p:spPr>
            <a:xfrm>
              <a:off x="1807314" y="3052973"/>
              <a:ext cx="43833" cy="61353"/>
            </a:xfrm>
            <a:custGeom>
              <a:avLst/>
              <a:gdLst/>
              <a:ahLst/>
              <a:cxnLst/>
              <a:rect l="l" t="t" r="r" b="b"/>
              <a:pathLst>
                <a:path w="1311" h="1835" extrusionOk="0">
                  <a:moveTo>
                    <a:pt x="501" y="358"/>
                  </a:moveTo>
                  <a:cubicBezTo>
                    <a:pt x="406" y="882"/>
                    <a:pt x="239" y="1358"/>
                    <a:pt x="1" y="1834"/>
                  </a:cubicBezTo>
                  <a:cubicBezTo>
                    <a:pt x="96" y="1834"/>
                    <a:pt x="191" y="1810"/>
                    <a:pt x="310" y="1786"/>
                  </a:cubicBezTo>
                  <a:cubicBezTo>
                    <a:pt x="953" y="1596"/>
                    <a:pt x="1287" y="1120"/>
                    <a:pt x="1311" y="596"/>
                  </a:cubicBezTo>
                  <a:cubicBezTo>
                    <a:pt x="1311" y="239"/>
                    <a:pt x="906" y="0"/>
                    <a:pt x="501" y="358"/>
                  </a:cubicBezTo>
                  <a:close/>
                  <a:moveTo>
                    <a:pt x="501" y="3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5" name="Google Shape;4515;p47"/>
            <p:cNvSpPr/>
            <p:nvPr/>
          </p:nvSpPr>
          <p:spPr>
            <a:xfrm>
              <a:off x="1711785" y="2787821"/>
              <a:ext cx="68508" cy="135378"/>
            </a:xfrm>
            <a:custGeom>
              <a:avLst/>
              <a:gdLst/>
              <a:ahLst/>
              <a:cxnLst/>
              <a:rect l="l" t="t" r="r" b="b"/>
              <a:pathLst>
                <a:path w="2049" h="4049" extrusionOk="0">
                  <a:moveTo>
                    <a:pt x="1215" y="2167"/>
                  </a:moveTo>
                  <a:cubicBezTo>
                    <a:pt x="1048" y="2596"/>
                    <a:pt x="738" y="2953"/>
                    <a:pt x="453" y="3334"/>
                  </a:cubicBezTo>
                  <a:lnTo>
                    <a:pt x="119" y="3715"/>
                  </a:lnTo>
                  <a:cubicBezTo>
                    <a:pt x="95" y="3763"/>
                    <a:pt x="72" y="3787"/>
                    <a:pt x="0" y="3811"/>
                  </a:cubicBezTo>
                  <a:lnTo>
                    <a:pt x="72" y="3858"/>
                  </a:lnTo>
                  <a:cubicBezTo>
                    <a:pt x="214" y="4049"/>
                    <a:pt x="429" y="4049"/>
                    <a:pt x="572" y="3858"/>
                  </a:cubicBezTo>
                  <a:lnTo>
                    <a:pt x="881" y="3477"/>
                  </a:lnTo>
                  <a:cubicBezTo>
                    <a:pt x="1048" y="3310"/>
                    <a:pt x="1167" y="3120"/>
                    <a:pt x="1310" y="2953"/>
                  </a:cubicBezTo>
                  <a:cubicBezTo>
                    <a:pt x="1453" y="2763"/>
                    <a:pt x="1572" y="2548"/>
                    <a:pt x="1667" y="2358"/>
                  </a:cubicBezTo>
                  <a:cubicBezTo>
                    <a:pt x="1691" y="2310"/>
                    <a:pt x="1691" y="2263"/>
                    <a:pt x="1691" y="2239"/>
                  </a:cubicBezTo>
                  <a:cubicBezTo>
                    <a:pt x="2048" y="1191"/>
                    <a:pt x="1596" y="191"/>
                    <a:pt x="595" y="0"/>
                  </a:cubicBezTo>
                  <a:cubicBezTo>
                    <a:pt x="1286" y="357"/>
                    <a:pt x="1548" y="1191"/>
                    <a:pt x="1238" y="2072"/>
                  </a:cubicBezTo>
                  <a:cubicBezTo>
                    <a:pt x="1262" y="2120"/>
                    <a:pt x="1215" y="2144"/>
                    <a:pt x="1215" y="2167"/>
                  </a:cubicBezTo>
                  <a:close/>
                  <a:moveTo>
                    <a:pt x="1215" y="2167"/>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6" name="Google Shape;4516;p47"/>
            <p:cNvSpPr/>
            <p:nvPr/>
          </p:nvSpPr>
          <p:spPr>
            <a:xfrm>
              <a:off x="1600308" y="3033847"/>
              <a:ext cx="93986" cy="136983"/>
            </a:xfrm>
            <a:custGeom>
              <a:avLst/>
              <a:gdLst/>
              <a:ahLst/>
              <a:cxnLst/>
              <a:rect l="l" t="t" r="r" b="b"/>
              <a:pathLst>
                <a:path w="2811" h="4097" extrusionOk="0">
                  <a:moveTo>
                    <a:pt x="2524" y="1049"/>
                  </a:moveTo>
                  <a:cubicBezTo>
                    <a:pt x="2167" y="406"/>
                    <a:pt x="1524" y="1"/>
                    <a:pt x="738" y="1"/>
                  </a:cubicBezTo>
                  <a:lnTo>
                    <a:pt x="715" y="1"/>
                  </a:lnTo>
                  <a:cubicBezTo>
                    <a:pt x="1167" y="168"/>
                    <a:pt x="1548" y="477"/>
                    <a:pt x="1786" y="882"/>
                  </a:cubicBezTo>
                  <a:cubicBezTo>
                    <a:pt x="1977" y="1192"/>
                    <a:pt x="2048" y="1549"/>
                    <a:pt x="2048" y="1930"/>
                  </a:cubicBezTo>
                  <a:cubicBezTo>
                    <a:pt x="2048" y="2382"/>
                    <a:pt x="1905" y="2787"/>
                    <a:pt x="1667" y="3121"/>
                  </a:cubicBezTo>
                  <a:cubicBezTo>
                    <a:pt x="1572" y="3240"/>
                    <a:pt x="1524" y="3335"/>
                    <a:pt x="1405" y="3430"/>
                  </a:cubicBezTo>
                  <a:cubicBezTo>
                    <a:pt x="1048" y="3787"/>
                    <a:pt x="524" y="3978"/>
                    <a:pt x="0" y="3978"/>
                  </a:cubicBezTo>
                  <a:cubicBezTo>
                    <a:pt x="238" y="4073"/>
                    <a:pt x="476" y="4097"/>
                    <a:pt x="738" y="4097"/>
                  </a:cubicBezTo>
                  <a:cubicBezTo>
                    <a:pt x="1310" y="4097"/>
                    <a:pt x="1810" y="3906"/>
                    <a:pt x="2167" y="3549"/>
                  </a:cubicBezTo>
                  <a:cubicBezTo>
                    <a:pt x="2572" y="3144"/>
                    <a:pt x="2810" y="2644"/>
                    <a:pt x="2810" y="2049"/>
                  </a:cubicBezTo>
                  <a:cubicBezTo>
                    <a:pt x="2810" y="1692"/>
                    <a:pt x="2691" y="1334"/>
                    <a:pt x="2524" y="1049"/>
                  </a:cubicBezTo>
                  <a:close/>
                  <a:moveTo>
                    <a:pt x="2524" y="104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7" name="Google Shape;4517;p47"/>
            <p:cNvSpPr/>
            <p:nvPr/>
          </p:nvSpPr>
          <p:spPr>
            <a:xfrm>
              <a:off x="1605056" y="3058557"/>
              <a:ext cx="47812" cy="82016"/>
            </a:xfrm>
            <a:custGeom>
              <a:avLst/>
              <a:gdLst/>
              <a:ahLst/>
              <a:cxnLst/>
              <a:rect l="l" t="t" r="r" b="b"/>
              <a:pathLst>
                <a:path w="1430" h="2453" extrusionOk="0">
                  <a:moveTo>
                    <a:pt x="1430" y="1643"/>
                  </a:moveTo>
                  <a:cubicBezTo>
                    <a:pt x="1430" y="1191"/>
                    <a:pt x="882" y="453"/>
                    <a:pt x="668" y="95"/>
                  </a:cubicBezTo>
                  <a:cubicBezTo>
                    <a:pt x="596" y="0"/>
                    <a:pt x="573" y="0"/>
                    <a:pt x="525" y="95"/>
                  </a:cubicBezTo>
                  <a:cubicBezTo>
                    <a:pt x="453" y="143"/>
                    <a:pt x="430" y="238"/>
                    <a:pt x="334" y="334"/>
                  </a:cubicBezTo>
                  <a:cubicBezTo>
                    <a:pt x="573" y="691"/>
                    <a:pt x="834" y="1143"/>
                    <a:pt x="834" y="1429"/>
                  </a:cubicBezTo>
                  <a:cubicBezTo>
                    <a:pt x="834" y="1548"/>
                    <a:pt x="811" y="1643"/>
                    <a:pt x="787" y="1739"/>
                  </a:cubicBezTo>
                  <a:cubicBezTo>
                    <a:pt x="668" y="2048"/>
                    <a:pt x="334" y="2239"/>
                    <a:pt x="1" y="2262"/>
                  </a:cubicBezTo>
                  <a:cubicBezTo>
                    <a:pt x="168" y="2382"/>
                    <a:pt x="358" y="2453"/>
                    <a:pt x="573" y="2453"/>
                  </a:cubicBezTo>
                  <a:cubicBezTo>
                    <a:pt x="811" y="2453"/>
                    <a:pt x="1073" y="2358"/>
                    <a:pt x="1239" y="2143"/>
                  </a:cubicBezTo>
                  <a:cubicBezTo>
                    <a:pt x="1382" y="2048"/>
                    <a:pt x="1430" y="1881"/>
                    <a:pt x="1430" y="1643"/>
                  </a:cubicBezTo>
                  <a:close/>
                  <a:moveTo>
                    <a:pt x="1430" y="164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18" name="Google Shape;4518;p47"/>
            <p:cNvSpPr/>
            <p:nvPr/>
          </p:nvSpPr>
          <p:spPr>
            <a:xfrm>
              <a:off x="1850313" y="2830820"/>
              <a:ext cx="67739" cy="136181"/>
            </a:xfrm>
            <a:custGeom>
              <a:avLst/>
              <a:gdLst/>
              <a:ahLst/>
              <a:cxnLst/>
              <a:rect l="l" t="t" r="r" b="b"/>
              <a:pathLst>
                <a:path w="2026" h="4073" extrusionOk="0">
                  <a:moveTo>
                    <a:pt x="168" y="0"/>
                  </a:moveTo>
                  <a:cubicBezTo>
                    <a:pt x="1096" y="191"/>
                    <a:pt x="1525" y="1191"/>
                    <a:pt x="1168" y="2191"/>
                  </a:cubicBezTo>
                  <a:cubicBezTo>
                    <a:pt x="1001" y="2620"/>
                    <a:pt x="739" y="2977"/>
                    <a:pt x="477" y="3334"/>
                  </a:cubicBezTo>
                  <a:cubicBezTo>
                    <a:pt x="453" y="3382"/>
                    <a:pt x="406" y="3406"/>
                    <a:pt x="358" y="3477"/>
                  </a:cubicBezTo>
                  <a:lnTo>
                    <a:pt x="25" y="3858"/>
                  </a:lnTo>
                  <a:lnTo>
                    <a:pt x="1" y="3906"/>
                  </a:lnTo>
                  <a:lnTo>
                    <a:pt x="1" y="3906"/>
                  </a:lnTo>
                  <a:cubicBezTo>
                    <a:pt x="144" y="4072"/>
                    <a:pt x="358" y="4072"/>
                    <a:pt x="501" y="3906"/>
                  </a:cubicBezTo>
                  <a:lnTo>
                    <a:pt x="834" y="3501"/>
                  </a:lnTo>
                  <a:cubicBezTo>
                    <a:pt x="858" y="3453"/>
                    <a:pt x="882" y="3406"/>
                    <a:pt x="953" y="3358"/>
                  </a:cubicBezTo>
                  <a:cubicBezTo>
                    <a:pt x="1215" y="3001"/>
                    <a:pt x="1477" y="2644"/>
                    <a:pt x="1644" y="2215"/>
                  </a:cubicBezTo>
                  <a:cubicBezTo>
                    <a:pt x="2025" y="1096"/>
                    <a:pt x="1430" y="0"/>
                    <a:pt x="239" y="0"/>
                  </a:cubicBezTo>
                  <a:close/>
                  <a:moveTo>
                    <a:pt x="168"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19" name="Google Shape;4519;p47"/>
          <p:cNvGrpSpPr/>
          <p:nvPr/>
        </p:nvGrpSpPr>
        <p:grpSpPr>
          <a:xfrm>
            <a:off x="2532513" y="2783842"/>
            <a:ext cx="393405" cy="393363"/>
            <a:chOff x="2348787" y="2783842"/>
            <a:chExt cx="393405" cy="393363"/>
          </a:xfrm>
        </p:grpSpPr>
        <p:sp>
          <p:nvSpPr>
            <p:cNvPr id="4520" name="Google Shape;4520;p47"/>
            <p:cNvSpPr/>
            <p:nvPr/>
          </p:nvSpPr>
          <p:spPr>
            <a:xfrm>
              <a:off x="2348787" y="2783842"/>
              <a:ext cx="393396" cy="393363"/>
            </a:xfrm>
            <a:custGeom>
              <a:avLst/>
              <a:gdLst/>
              <a:ahLst/>
              <a:cxnLst/>
              <a:rect l="l" t="t" r="r" b="b"/>
              <a:pathLst>
                <a:path w="11766" h="11765" extrusionOk="0">
                  <a:moveTo>
                    <a:pt x="6574" y="381"/>
                  </a:moveTo>
                  <a:cubicBezTo>
                    <a:pt x="6192" y="0"/>
                    <a:pt x="5573" y="0"/>
                    <a:pt x="5192" y="381"/>
                  </a:cubicBezTo>
                  <a:lnTo>
                    <a:pt x="382" y="5192"/>
                  </a:lnTo>
                  <a:cubicBezTo>
                    <a:pt x="1" y="5573"/>
                    <a:pt x="1" y="6192"/>
                    <a:pt x="382" y="6573"/>
                  </a:cubicBezTo>
                  <a:lnTo>
                    <a:pt x="5192" y="11383"/>
                  </a:lnTo>
                  <a:cubicBezTo>
                    <a:pt x="5573" y="11764"/>
                    <a:pt x="6192" y="11764"/>
                    <a:pt x="6574" y="11383"/>
                  </a:cubicBezTo>
                  <a:lnTo>
                    <a:pt x="11384" y="6573"/>
                  </a:lnTo>
                  <a:cubicBezTo>
                    <a:pt x="11765" y="6192"/>
                    <a:pt x="11765" y="5573"/>
                    <a:pt x="11384" y="5192"/>
                  </a:cubicBezTo>
                  <a:close/>
                  <a:moveTo>
                    <a:pt x="6574" y="38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1" name="Google Shape;4521;p47"/>
            <p:cNvSpPr/>
            <p:nvPr/>
          </p:nvSpPr>
          <p:spPr>
            <a:xfrm>
              <a:off x="2383026" y="2818081"/>
              <a:ext cx="324119" cy="324085"/>
            </a:xfrm>
            <a:custGeom>
              <a:avLst/>
              <a:gdLst/>
              <a:ahLst/>
              <a:cxnLst/>
              <a:rect l="l" t="t" r="r" b="b"/>
              <a:pathLst>
                <a:path w="9694" h="9693" extrusionOk="0">
                  <a:moveTo>
                    <a:pt x="9669" y="4763"/>
                  </a:moveTo>
                  <a:lnTo>
                    <a:pt x="4954" y="48"/>
                  </a:lnTo>
                  <a:cubicBezTo>
                    <a:pt x="4907" y="0"/>
                    <a:pt x="4835" y="0"/>
                    <a:pt x="4787" y="48"/>
                  </a:cubicBezTo>
                  <a:lnTo>
                    <a:pt x="48" y="4763"/>
                  </a:lnTo>
                  <a:cubicBezTo>
                    <a:pt x="1" y="4811"/>
                    <a:pt x="1" y="4882"/>
                    <a:pt x="48" y="4930"/>
                  </a:cubicBezTo>
                  <a:lnTo>
                    <a:pt x="4764" y="9645"/>
                  </a:lnTo>
                  <a:cubicBezTo>
                    <a:pt x="4811" y="9693"/>
                    <a:pt x="4883" y="9693"/>
                    <a:pt x="4930" y="9645"/>
                  </a:cubicBezTo>
                  <a:lnTo>
                    <a:pt x="9646" y="4930"/>
                  </a:lnTo>
                  <a:cubicBezTo>
                    <a:pt x="9693" y="4882"/>
                    <a:pt x="9693" y="4811"/>
                    <a:pt x="9669" y="4763"/>
                  </a:cubicBezTo>
                  <a:close/>
                  <a:moveTo>
                    <a:pt x="9669" y="476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2" name="Google Shape;4522;p47"/>
            <p:cNvSpPr/>
            <p:nvPr/>
          </p:nvSpPr>
          <p:spPr>
            <a:xfrm>
              <a:off x="2472202" y="2874589"/>
              <a:ext cx="156910" cy="188741"/>
            </a:xfrm>
            <a:custGeom>
              <a:avLst/>
              <a:gdLst/>
              <a:ahLst/>
              <a:cxnLst/>
              <a:rect l="l" t="t" r="r" b="b"/>
              <a:pathLst>
                <a:path w="4693" h="5645" extrusionOk="0">
                  <a:moveTo>
                    <a:pt x="3049" y="2644"/>
                  </a:moveTo>
                  <a:cubicBezTo>
                    <a:pt x="3478" y="1573"/>
                    <a:pt x="2930" y="453"/>
                    <a:pt x="1787" y="25"/>
                  </a:cubicBezTo>
                  <a:cubicBezTo>
                    <a:pt x="1692" y="1"/>
                    <a:pt x="1668" y="1"/>
                    <a:pt x="1692" y="120"/>
                  </a:cubicBezTo>
                  <a:cubicBezTo>
                    <a:pt x="1811" y="739"/>
                    <a:pt x="2120" y="1120"/>
                    <a:pt x="1787" y="1430"/>
                  </a:cubicBezTo>
                  <a:cubicBezTo>
                    <a:pt x="1573" y="1597"/>
                    <a:pt x="1192" y="1835"/>
                    <a:pt x="1215" y="2811"/>
                  </a:cubicBezTo>
                  <a:cubicBezTo>
                    <a:pt x="1144" y="2097"/>
                    <a:pt x="906" y="1811"/>
                    <a:pt x="239" y="1787"/>
                  </a:cubicBezTo>
                  <a:cubicBezTo>
                    <a:pt x="1" y="1739"/>
                    <a:pt x="25" y="1739"/>
                    <a:pt x="120" y="1930"/>
                  </a:cubicBezTo>
                  <a:cubicBezTo>
                    <a:pt x="501" y="2740"/>
                    <a:pt x="25" y="3049"/>
                    <a:pt x="96" y="3764"/>
                  </a:cubicBezTo>
                  <a:cubicBezTo>
                    <a:pt x="96" y="4597"/>
                    <a:pt x="572" y="5359"/>
                    <a:pt x="1287" y="5645"/>
                  </a:cubicBezTo>
                  <a:cubicBezTo>
                    <a:pt x="1168" y="4669"/>
                    <a:pt x="1501" y="4811"/>
                    <a:pt x="1739" y="3978"/>
                  </a:cubicBezTo>
                  <a:cubicBezTo>
                    <a:pt x="1811" y="3645"/>
                    <a:pt x="1858" y="3478"/>
                    <a:pt x="2335" y="3764"/>
                  </a:cubicBezTo>
                  <a:cubicBezTo>
                    <a:pt x="2930" y="4121"/>
                    <a:pt x="3311" y="4811"/>
                    <a:pt x="3049" y="5597"/>
                  </a:cubicBezTo>
                  <a:cubicBezTo>
                    <a:pt x="3311" y="5454"/>
                    <a:pt x="3549" y="5264"/>
                    <a:pt x="3740" y="5026"/>
                  </a:cubicBezTo>
                  <a:cubicBezTo>
                    <a:pt x="4407" y="4192"/>
                    <a:pt x="4692" y="2883"/>
                    <a:pt x="4168" y="1930"/>
                  </a:cubicBezTo>
                  <a:cubicBezTo>
                    <a:pt x="4049" y="1716"/>
                    <a:pt x="3954" y="1763"/>
                    <a:pt x="3954" y="1930"/>
                  </a:cubicBezTo>
                  <a:cubicBezTo>
                    <a:pt x="3907" y="2668"/>
                    <a:pt x="3311" y="2763"/>
                    <a:pt x="3049" y="2644"/>
                  </a:cubicBezTo>
                  <a:close/>
                  <a:moveTo>
                    <a:pt x="3049" y="264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3" name="Google Shape;4523;p47"/>
            <p:cNvSpPr/>
            <p:nvPr/>
          </p:nvSpPr>
          <p:spPr>
            <a:xfrm>
              <a:off x="2510453" y="2991650"/>
              <a:ext cx="70882" cy="78071"/>
            </a:xfrm>
            <a:custGeom>
              <a:avLst/>
              <a:gdLst/>
              <a:ahLst/>
              <a:cxnLst/>
              <a:rect l="l" t="t" r="r" b="b"/>
              <a:pathLst>
                <a:path w="2120" h="2335" extrusionOk="0">
                  <a:moveTo>
                    <a:pt x="1858" y="2120"/>
                  </a:moveTo>
                  <a:cubicBezTo>
                    <a:pt x="2120" y="1310"/>
                    <a:pt x="1739" y="667"/>
                    <a:pt x="1143" y="310"/>
                  </a:cubicBezTo>
                  <a:cubicBezTo>
                    <a:pt x="714" y="1"/>
                    <a:pt x="643" y="191"/>
                    <a:pt x="548" y="501"/>
                  </a:cubicBezTo>
                  <a:cubicBezTo>
                    <a:pt x="310" y="1358"/>
                    <a:pt x="0" y="1191"/>
                    <a:pt x="119" y="2192"/>
                  </a:cubicBezTo>
                  <a:cubicBezTo>
                    <a:pt x="357" y="2287"/>
                    <a:pt x="619" y="2335"/>
                    <a:pt x="905" y="2335"/>
                  </a:cubicBezTo>
                  <a:cubicBezTo>
                    <a:pt x="1262" y="2335"/>
                    <a:pt x="1596" y="2239"/>
                    <a:pt x="1858" y="2120"/>
                  </a:cubicBezTo>
                  <a:close/>
                  <a:moveTo>
                    <a:pt x="1858" y="2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4" name="Google Shape;4524;p47"/>
            <p:cNvSpPr/>
            <p:nvPr/>
          </p:nvSpPr>
          <p:spPr>
            <a:xfrm>
              <a:off x="2552650" y="2888131"/>
              <a:ext cx="75663" cy="174430"/>
            </a:xfrm>
            <a:custGeom>
              <a:avLst/>
              <a:gdLst/>
              <a:ahLst/>
              <a:cxnLst/>
              <a:rect l="l" t="t" r="r" b="b"/>
              <a:pathLst>
                <a:path w="2263" h="5217" extrusionOk="0">
                  <a:moveTo>
                    <a:pt x="95" y="3525"/>
                  </a:moveTo>
                  <a:cubicBezTo>
                    <a:pt x="572" y="3906"/>
                    <a:pt x="834" y="4502"/>
                    <a:pt x="596" y="5216"/>
                  </a:cubicBezTo>
                  <a:cubicBezTo>
                    <a:pt x="858" y="5073"/>
                    <a:pt x="1096" y="4883"/>
                    <a:pt x="1310" y="4645"/>
                  </a:cubicBezTo>
                  <a:cubicBezTo>
                    <a:pt x="1977" y="3811"/>
                    <a:pt x="2263" y="2501"/>
                    <a:pt x="1739" y="1549"/>
                  </a:cubicBezTo>
                  <a:cubicBezTo>
                    <a:pt x="1620" y="1358"/>
                    <a:pt x="1524" y="1382"/>
                    <a:pt x="1524" y="1549"/>
                  </a:cubicBezTo>
                  <a:cubicBezTo>
                    <a:pt x="1501" y="2311"/>
                    <a:pt x="905" y="2382"/>
                    <a:pt x="619" y="2263"/>
                  </a:cubicBezTo>
                  <a:cubicBezTo>
                    <a:pt x="977" y="1430"/>
                    <a:pt x="715" y="549"/>
                    <a:pt x="0" y="1"/>
                  </a:cubicBezTo>
                  <a:cubicBezTo>
                    <a:pt x="72" y="715"/>
                    <a:pt x="95" y="1454"/>
                    <a:pt x="95" y="2263"/>
                  </a:cubicBezTo>
                  <a:cubicBezTo>
                    <a:pt x="119" y="2668"/>
                    <a:pt x="95" y="3097"/>
                    <a:pt x="95" y="3525"/>
                  </a:cubicBezTo>
                  <a:close/>
                  <a:moveTo>
                    <a:pt x="95" y="352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5" name="Google Shape;4525;p47"/>
            <p:cNvSpPr/>
            <p:nvPr/>
          </p:nvSpPr>
          <p:spPr>
            <a:xfrm>
              <a:off x="2551045" y="3005994"/>
              <a:ext cx="29490" cy="62925"/>
            </a:xfrm>
            <a:custGeom>
              <a:avLst/>
              <a:gdLst/>
              <a:ahLst/>
              <a:cxnLst/>
              <a:rect l="l" t="t" r="r" b="b"/>
              <a:pathLst>
                <a:path w="882" h="1882" extrusionOk="0">
                  <a:moveTo>
                    <a:pt x="143" y="0"/>
                  </a:moveTo>
                  <a:cubicBezTo>
                    <a:pt x="120" y="643"/>
                    <a:pt x="48" y="1286"/>
                    <a:pt x="1" y="1882"/>
                  </a:cubicBezTo>
                  <a:cubicBezTo>
                    <a:pt x="239" y="1834"/>
                    <a:pt x="477" y="1786"/>
                    <a:pt x="644" y="1667"/>
                  </a:cubicBezTo>
                  <a:cubicBezTo>
                    <a:pt x="882" y="977"/>
                    <a:pt x="620" y="381"/>
                    <a:pt x="143" y="0"/>
                  </a:cubicBezTo>
                  <a:close/>
                  <a:moveTo>
                    <a:pt x="143"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6" name="Google Shape;4526;p47"/>
            <p:cNvSpPr/>
            <p:nvPr/>
          </p:nvSpPr>
          <p:spPr>
            <a:xfrm>
              <a:off x="2539911" y="2818850"/>
              <a:ext cx="168044" cy="323316"/>
            </a:xfrm>
            <a:custGeom>
              <a:avLst/>
              <a:gdLst/>
              <a:ahLst/>
              <a:cxnLst/>
              <a:rect l="l" t="t" r="r" b="b"/>
              <a:pathLst>
                <a:path w="5026" h="9670" extrusionOk="0">
                  <a:moveTo>
                    <a:pt x="2120" y="3597"/>
                  </a:moveTo>
                  <a:cubicBezTo>
                    <a:pt x="2644" y="4573"/>
                    <a:pt x="2358" y="5859"/>
                    <a:pt x="1691" y="6693"/>
                  </a:cubicBezTo>
                  <a:cubicBezTo>
                    <a:pt x="1524" y="6931"/>
                    <a:pt x="1262" y="7145"/>
                    <a:pt x="977" y="7264"/>
                  </a:cubicBezTo>
                  <a:cubicBezTo>
                    <a:pt x="786" y="7360"/>
                    <a:pt x="572" y="7431"/>
                    <a:pt x="334" y="7455"/>
                  </a:cubicBezTo>
                  <a:cubicBezTo>
                    <a:pt x="238" y="8217"/>
                    <a:pt x="119" y="8908"/>
                    <a:pt x="0" y="9527"/>
                  </a:cubicBezTo>
                  <a:lnTo>
                    <a:pt x="95" y="9598"/>
                  </a:lnTo>
                  <a:cubicBezTo>
                    <a:pt x="143" y="9670"/>
                    <a:pt x="215" y="9670"/>
                    <a:pt x="262" y="9598"/>
                  </a:cubicBezTo>
                  <a:lnTo>
                    <a:pt x="4977" y="4907"/>
                  </a:lnTo>
                  <a:cubicBezTo>
                    <a:pt x="5025" y="4835"/>
                    <a:pt x="5025" y="4788"/>
                    <a:pt x="4977" y="4716"/>
                  </a:cubicBezTo>
                  <a:lnTo>
                    <a:pt x="262" y="25"/>
                  </a:lnTo>
                  <a:cubicBezTo>
                    <a:pt x="238" y="1"/>
                    <a:pt x="215" y="1"/>
                    <a:pt x="191" y="1"/>
                  </a:cubicBezTo>
                  <a:cubicBezTo>
                    <a:pt x="310" y="620"/>
                    <a:pt x="381" y="1335"/>
                    <a:pt x="429" y="2049"/>
                  </a:cubicBezTo>
                  <a:cubicBezTo>
                    <a:pt x="1096" y="2573"/>
                    <a:pt x="1381" y="3478"/>
                    <a:pt x="1048" y="4311"/>
                  </a:cubicBezTo>
                  <a:cubicBezTo>
                    <a:pt x="1286" y="4430"/>
                    <a:pt x="1905" y="4335"/>
                    <a:pt x="1929" y="3597"/>
                  </a:cubicBezTo>
                  <a:cubicBezTo>
                    <a:pt x="1905" y="3430"/>
                    <a:pt x="2001" y="3383"/>
                    <a:pt x="2120" y="3597"/>
                  </a:cubicBezTo>
                  <a:close/>
                  <a:moveTo>
                    <a:pt x="2120" y="359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27" name="Google Shape;4527;p47"/>
            <p:cNvSpPr/>
            <p:nvPr/>
          </p:nvSpPr>
          <p:spPr>
            <a:xfrm>
              <a:off x="2529546" y="2785414"/>
              <a:ext cx="212647" cy="390989"/>
            </a:xfrm>
            <a:custGeom>
              <a:avLst/>
              <a:gdLst/>
              <a:ahLst/>
              <a:cxnLst/>
              <a:rect l="l" t="t" r="r" b="b"/>
              <a:pathLst>
                <a:path w="6360" h="11694" extrusionOk="0">
                  <a:moveTo>
                    <a:pt x="5287" y="5907"/>
                  </a:moveTo>
                  <a:lnTo>
                    <a:pt x="548" y="10622"/>
                  </a:lnTo>
                  <a:cubicBezTo>
                    <a:pt x="501" y="10670"/>
                    <a:pt x="429" y="10670"/>
                    <a:pt x="358" y="10622"/>
                  </a:cubicBezTo>
                  <a:lnTo>
                    <a:pt x="286" y="10527"/>
                  </a:lnTo>
                  <a:cubicBezTo>
                    <a:pt x="191" y="10884"/>
                    <a:pt x="96" y="11217"/>
                    <a:pt x="1" y="11503"/>
                  </a:cubicBezTo>
                  <a:cubicBezTo>
                    <a:pt x="358" y="11694"/>
                    <a:pt x="834" y="11622"/>
                    <a:pt x="1168" y="11336"/>
                  </a:cubicBezTo>
                  <a:lnTo>
                    <a:pt x="5954" y="6526"/>
                  </a:lnTo>
                  <a:cubicBezTo>
                    <a:pt x="6359" y="6145"/>
                    <a:pt x="6359" y="5526"/>
                    <a:pt x="5954" y="5121"/>
                  </a:cubicBezTo>
                  <a:lnTo>
                    <a:pt x="1168" y="334"/>
                  </a:lnTo>
                  <a:cubicBezTo>
                    <a:pt x="929" y="96"/>
                    <a:pt x="596" y="1"/>
                    <a:pt x="286" y="72"/>
                  </a:cubicBezTo>
                  <a:cubicBezTo>
                    <a:pt x="334" y="358"/>
                    <a:pt x="405" y="668"/>
                    <a:pt x="453" y="1001"/>
                  </a:cubicBezTo>
                  <a:cubicBezTo>
                    <a:pt x="501" y="1001"/>
                    <a:pt x="525" y="1001"/>
                    <a:pt x="548" y="1025"/>
                  </a:cubicBezTo>
                  <a:lnTo>
                    <a:pt x="5264" y="5740"/>
                  </a:lnTo>
                  <a:cubicBezTo>
                    <a:pt x="5311" y="5788"/>
                    <a:pt x="5311" y="5859"/>
                    <a:pt x="5287" y="5907"/>
                  </a:cubicBezTo>
                  <a:close/>
                  <a:moveTo>
                    <a:pt x="5287" y="5907"/>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28" name="Google Shape;4528;p47"/>
          <p:cNvGrpSpPr/>
          <p:nvPr/>
        </p:nvGrpSpPr>
        <p:grpSpPr>
          <a:xfrm>
            <a:off x="3272502" y="2795779"/>
            <a:ext cx="387023" cy="369500"/>
            <a:chOff x="3164976" y="2795779"/>
            <a:chExt cx="387023" cy="369500"/>
          </a:xfrm>
        </p:grpSpPr>
        <p:sp>
          <p:nvSpPr>
            <p:cNvPr id="4529" name="Google Shape;4529;p47"/>
            <p:cNvSpPr/>
            <p:nvPr/>
          </p:nvSpPr>
          <p:spPr>
            <a:xfrm>
              <a:off x="3273277" y="3114295"/>
              <a:ext cx="165637" cy="35040"/>
            </a:xfrm>
            <a:custGeom>
              <a:avLst/>
              <a:gdLst/>
              <a:ahLst/>
              <a:cxnLst/>
              <a:rect l="l" t="t" r="r" b="b"/>
              <a:pathLst>
                <a:path w="4954" h="1048" extrusionOk="0">
                  <a:moveTo>
                    <a:pt x="548" y="1048"/>
                  </a:moveTo>
                  <a:lnTo>
                    <a:pt x="4930" y="1048"/>
                  </a:lnTo>
                  <a:lnTo>
                    <a:pt x="4954" y="1048"/>
                  </a:lnTo>
                  <a:lnTo>
                    <a:pt x="4954" y="0"/>
                  </a:lnTo>
                  <a:lnTo>
                    <a:pt x="524" y="0"/>
                  </a:lnTo>
                  <a:cubicBezTo>
                    <a:pt x="215" y="0"/>
                    <a:pt x="0" y="238"/>
                    <a:pt x="0" y="500"/>
                  </a:cubicBezTo>
                  <a:cubicBezTo>
                    <a:pt x="48" y="810"/>
                    <a:pt x="286" y="1048"/>
                    <a:pt x="548" y="1048"/>
                  </a:cubicBezTo>
                  <a:close/>
                  <a:moveTo>
                    <a:pt x="548"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0" name="Google Shape;4530;p47"/>
            <p:cNvSpPr/>
            <p:nvPr/>
          </p:nvSpPr>
          <p:spPr>
            <a:xfrm>
              <a:off x="3291600" y="3046586"/>
              <a:ext cx="148117" cy="67739"/>
            </a:xfrm>
            <a:custGeom>
              <a:avLst/>
              <a:gdLst/>
              <a:ahLst/>
              <a:cxnLst/>
              <a:rect l="l" t="t" r="r" b="b"/>
              <a:pathLst>
                <a:path w="4430" h="2026" extrusionOk="0">
                  <a:moveTo>
                    <a:pt x="0" y="2025"/>
                  </a:moveTo>
                  <a:lnTo>
                    <a:pt x="4430" y="2025"/>
                  </a:lnTo>
                  <a:lnTo>
                    <a:pt x="4430" y="811"/>
                  </a:lnTo>
                  <a:lnTo>
                    <a:pt x="3834" y="811"/>
                  </a:lnTo>
                  <a:cubicBezTo>
                    <a:pt x="3787" y="811"/>
                    <a:pt x="3787" y="763"/>
                    <a:pt x="3810" y="739"/>
                  </a:cubicBezTo>
                  <a:lnTo>
                    <a:pt x="4334" y="1"/>
                  </a:lnTo>
                  <a:lnTo>
                    <a:pt x="167" y="1"/>
                  </a:lnTo>
                  <a:lnTo>
                    <a:pt x="24" y="263"/>
                  </a:lnTo>
                  <a:lnTo>
                    <a:pt x="24" y="2025"/>
                  </a:lnTo>
                  <a:close/>
                  <a:moveTo>
                    <a:pt x="0" y="202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1" name="Google Shape;4531;p47"/>
            <p:cNvSpPr/>
            <p:nvPr/>
          </p:nvSpPr>
          <p:spPr>
            <a:xfrm>
              <a:off x="3291600" y="2921601"/>
              <a:ext cx="146512" cy="90007"/>
            </a:xfrm>
            <a:custGeom>
              <a:avLst/>
              <a:gdLst/>
              <a:ahLst/>
              <a:cxnLst/>
              <a:rect l="l" t="t" r="r" b="b"/>
              <a:pathLst>
                <a:path w="4382" h="2692" extrusionOk="0">
                  <a:moveTo>
                    <a:pt x="3787" y="0"/>
                  </a:moveTo>
                  <a:lnTo>
                    <a:pt x="0" y="643"/>
                  </a:lnTo>
                  <a:lnTo>
                    <a:pt x="0" y="2691"/>
                  </a:lnTo>
                  <a:lnTo>
                    <a:pt x="4382" y="2691"/>
                  </a:lnTo>
                  <a:lnTo>
                    <a:pt x="4382" y="1119"/>
                  </a:lnTo>
                  <a:close/>
                  <a:moveTo>
                    <a:pt x="3787"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2" name="Google Shape;4532;p47"/>
            <p:cNvSpPr/>
            <p:nvPr/>
          </p:nvSpPr>
          <p:spPr>
            <a:xfrm>
              <a:off x="3183299" y="2959819"/>
              <a:ext cx="133004" cy="95557"/>
            </a:xfrm>
            <a:custGeom>
              <a:avLst/>
              <a:gdLst/>
              <a:ahLst/>
              <a:cxnLst/>
              <a:rect l="l" t="t" r="r" b="b"/>
              <a:pathLst>
                <a:path w="3978" h="2858" extrusionOk="0">
                  <a:moveTo>
                    <a:pt x="0" y="2358"/>
                  </a:moveTo>
                  <a:lnTo>
                    <a:pt x="3263" y="2858"/>
                  </a:lnTo>
                  <a:lnTo>
                    <a:pt x="3977" y="1429"/>
                  </a:lnTo>
                  <a:lnTo>
                    <a:pt x="3263" y="0"/>
                  </a:lnTo>
                  <a:lnTo>
                    <a:pt x="0" y="334"/>
                  </a:lnTo>
                  <a:close/>
                  <a:moveTo>
                    <a:pt x="0" y="23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3" name="Google Shape;4533;p47"/>
            <p:cNvSpPr/>
            <p:nvPr/>
          </p:nvSpPr>
          <p:spPr>
            <a:xfrm>
              <a:off x="3183299" y="2851518"/>
              <a:ext cx="147315" cy="100338"/>
            </a:xfrm>
            <a:custGeom>
              <a:avLst/>
              <a:gdLst/>
              <a:ahLst/>
              <a:cxnLst/>
              <a:rect l="l" t="t" r="r" b="b"/>
              <a:pathLst>
                <a:path w="4406" h="3001" extrusionOk="0">
                  <a:moveTo>
                    <a:pt x="0" y="2501"/>
                  </a:moveTo>
                  <a:lnTo>
                    <a:pt x="2739" y="3001"/>
                  </a:lnTo>
                  <a:lnTo>
                    <a:pt x="4406" y="1691"/>
                  </a:lnTo>
                  <a:lnTo>
                    <a:pt x="4406" y="453"/>
                  </a:lnTo>
                  <a:lnTo>
                    <a:pt x="2144" y="0"/>
                  </a:lnTo>
                  <a:lnTo>
                    <a:pt x="24" y="453"/>
                  </a:lnTo>
                  <a:lnTo>
                    <a:pt x="24" y="2501"/>
                  </a:lnTo>
                  <a:close/>
                  <a:moveTo>
                    <a:pt x="0" y="25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4" name="Google Shape;4534;p47"/>
            <p:cNvSpPr/>
            <p:nvPr/>
          </p:nvSpPr>
          <p:spPr>
            <a:xfrm>
              <a:off x="3164976" y="2833997"/>
              <a:ext cx="181585" cy="33468"/>
            </a:xfrm>
            <a:custGeom>
              <a:avLst/>
              <a:gdLst/>
              <a:ahLst/>
              <a:cxnLst/>
              <a:rect l="l" t="t" r="r" b="b"/>
              <a:pathLst>
                <a:path w="5431" h="1001" extrusionOk="0">
                  <a:moveTo>
                    <a:pt x="548" y="1001"/>
                  </a:moveTo>
                  <a:lnTo>
                    <a:pt x="4906" y="1001"/>
                  </a:lnTo>
                  <a:cubicBezTo>
                    <a:pt x="5216" y="1001"/>
                    <a:pt x="5430" y="763"/>
                    <a:pt x="5430" y="501"/>
                  </a:cubicBezTo>
                  <a:cubicBezTo>
                    <a:pt x="5430" y="191"/>
                    <a:pt x="5168" y="0"/>
                    <a:pt x="4906" y="0"/>
                  </a:cubicBezTo>
                  <a:lnTo>
                    <a:pt x="548" y="0"/>
                  </a:lnTo>
                  <a:cubicBezTo>
                    <a:pt x="239" y="0"/>
                    <a:pt x="24" y="239"/>
                    <a:pt x="24" y="501"/>
                  </a:cubicBezTo>
                  <a:cubicBezTo>
                    <a:pt x="1" y="763"/>
                    <a:pt x="239" y="1001"/>
                    <a:pt x="548" y="1001"/>
                  </a:cubicBezTo>
                  <a:close/>
                  <a:moveTo>
                    <a:pt x="548" y="100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5" name="Google Shape;4535;p47"/>
            <p:cNvSpPr/>
            <p:nvPr/>
          </p:nvSpPr>
          <p:spPr>
            <a:xfrm>
              <a:off x="3164976" y="3037826"/>
              <a:ext cx="127421" cy="35073"/>
            </a:xfrm>
            <a:custGeom>
              <a:avLst/>
              <a:gdLst/>
              <a:ahLst/>
              <a:cxnLst/>
              <a:rect l="l" t="t" r="r" b="b"/>
              <a:pathLst>
                <a:path w="3811" h="1049" extrusionOk="0">
                  <a:moveTo>
                    <a:pt x="548" y="1049"/>
                  </a:moveTo>
                  <a:lnTo>
                    <a:pt x="3811" y="1049"/>
                  </a:lnTo>
                  <a:lnTo>
                    <a:pt x="3811" y="239"/>
                  </a:lnTo>
                  <a:cubicBezTo>
                    <a:pt x="3644" y="239"/>
                    <a:pt x="3477" y="144"/>
                    <a:pt x="3406" y="1"/>
                  </a:cubicBezTo>
                  <a:lnTo>
                    <a:pt x="572" y="1"/>
                  </a:lnTo>
                  <a:cubicBezTo>
                    <a:pt x="263" y="1"/>
                    <a:pt x="72" y="239"/>
                    <a:pt x="72" y="501"/>
                  </a:cubicBezTo>
                  <a:cubicBezTo>
                    <a:pt x="1" y="811"/>
                    <a:pt x="239" y="1049"/>
                    <a:pt x="548" y="1049"/>
                  </a:cubicBezTo>
                  <a:close/>
                  <a:moveTo>
                    <a:pt x="548" y="104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6" name="Google Shape;4536;p47"/>
            <p:cNvSpPr/>
            <p:nvPr/>
          </p:nvSpPr>
          <p:spPr>
            <a:xfrm>
              <a:off x="3275651" y="3011578"/>
              <a:ext cx="179981" cy="34271"/>
            </a:xfrm>
            <a:custGeom>
              <a:avLst/>
              <a:gdLst/>
              <a:ahLst/>
              <a:cxnLst/>
              <a:rect l="l" t="t" r="r" b="b"/>
              <a:pathLst>
                <a:path w="5383" h="1025" extrusionOk="0">
                  <a:moveTo>
                    <a:pt x="4883" y="0"/>
                  </a:moveTo>
                  <a:lnTo>
                    <a:pt x="501" y="0"/>
                  </a:lnTo>
                  <a:cubicBezTo>
                    <a:pt x="215" y="0"/>
                    <a:pt x="1" y="238"/>
                    <a:pt x="1" y="524"/>
                  </a:cubicBezTo>
                  <a:cubicBezTo>
                    <a:pt x="1" y="595"/>
                    <a:pt x="25" y="714"/>
                    <a:pt x="96" y="786"/>
                  </a:cubicBezTo>
                  <a:cubicBezTo>
                    <a:pt x="167" y="929"/>
                    <a:pt x="334" y="1024"/>
                    <a:pt x="501" y="1024"/>
                  </a:cubicBezTo>
                  <a:lnTo>
                    <a:pt x="4883" y="1024"/>
                  </a:lnTo>
                  <a:cubicBezTo>
                    <a:pt x="5169" y="1024"/>
                    <a:pt x="5383" y="786"/>
                    <a:pt x="5383" y="524"/>
                  </a:cubicBezTo>
                  <a:cubicBezTo>
                    <a:pt x="5383" y="214"/>
                    <a:pt x="5145" y="0"/>
                    <a:pt x="4883" y="0"/>
                  </a:cubicBezTo>
                  <a:close/>
                  <a:moveTo>
                    <a:pt x="488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7" name="Google Shape;4537;p47"/>
            <p:cNvSpPr/>
            <p:nvPr/>
          </p:nvSpPr>
          <p:spPr>
            <a:xfrm>
              <a:off x="3418192" y="3009973"/>
              <a:ext cx="92414" cy="155306"/>
            </a:xfrm>
            <a:custGeom>
              <a:avLst/>
              <a:gdLst/>
              <a:ahLst/>
              <a:cxnLst/>
              <a:rect l="l" t="t" r="r" b="b"/>
              <a:pathLst>
                <a:path w="2764" h="4645" extrusionOk="0">
                  <a:moveTo>
                    <a:pt x="644" y="4454"/>
                  </a:moveTo>
                  <a:cubicBezTo>
                    <a:pt x="644" y="4549"/>
                    <a:pt x="715" y="4644"/>
                    <a:pt x="834" y="4644"/>
                  </a:cubicBezTo>
                  <a:lnTo>
                    <a:pt x="1930" y="4644"/>
                  </a:lnTo>
                  <a:cubicBezTo>
                    <a:pt x="2025" y="4644"/>
                    <a:pt x="2096" y="4549"/>
                    <a:pt x="2096" y="4454"/>
                  </a:cubicBezTo>
                  <a:lnTo>
                    <a:pt x="2096" y="1906"/>
                  </a:lnTo>
                  <a:lnTo>
                    <a:pt x="2692" y="1906"/>
                  </a:lnTo>
                  <a:cubicBezTo>
                    <a:pt x="2763" y="1906"/>
                    <a:pt x="2763" y="1858"/>
                    <a:pt x="2739" y="1834"/>
                  </a:cubicBezTo>
                  <a:lnTo>
                    <a:pt x="1453" y="48"/>
                  </a:lnTo>
                  <a:cubicBezTo>
                    <a:pt x="1429" y="0"/>
                    <a:pt x="1334" y="0"/>
                    <a:pt x="1310" y="48"/>
                  </a:cubicBezTo>
                  <a:lnTo>
                    <a:pt x="24" y="1834"/>
                  </a:lnTo>
                  <a:cubicBezTo>
                    <a:pt x="1" y="1906"/>
                    <a:pt x="1" y="1906"/>
                    <a:pt x="48" y="1906"/>
                  </a:cubicBezTo>
                  <a:lnTo>
                    <a:pt x="644" y="1906"/>
                  </a:lnTo>
                  <a:lnTo>
                    <a:pt x="644" y="4454"/>
                  </a:lnTo>
                  <a:close/>
                  <a:moveTo>
                    <a:pt x="644" y="445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8" name="Google Shape;4538;p47"/>
            <p:cNvSpPr/>
            <p:nvPr/>
          </p:nvSpPr>
          <p:spPr>
            <a:xfrm>
              <a:off x="3275651" y="2908059"/>
              <a:ext cx="139391" cy="35073"/>
            </a:xfrm>
            <a:custGeom>
              <a:avLst/>
              <a:gdLst/>
              <a:ahLst/>
              <a:cxnLst/>
              <a:rect l="l" t="t" r="r" b="b"/>
              <a:pathLst>
                <a:path w="4169" h="1049" extrusionOk="0">
                  <a:moveTo>
                    <a:pt x="477" y="1048"/>
                  </a:moveTo>
                  <a:lnTo>
                    <a:pt x="4168" y="1048"/>
                  </a:lnTo>
                  <a:cubicBezTo>
                    <a:pt x="4073" y="548"/>
                    <a:pt x="3811" y="215"/>
                    <a:pt x="3382" y="0"/>
                  </a:cubicBezTo>
                  <a:lnTo>
                    <a:pt x="501" y="0"/>
                  </a:lnTo>
                  <a:cubicBezTo>
                    <a:pt x="215" y="0"/>
                    <a:pt x="1" y="238"/>
                    <a:pt x="1" y="500"/>
                  </a:cubicBezTo>
                  <a:cubicBezTo>
                    <a:pt x="1" y="619"/>
                    <a:pt x="25" y="715"/>
                    <a:pt x="96" y="810"/>
                  </a:cubicBezTo>
                  <a:cubicBezTo>
                    <a:pt x="144" y="953"/>
                    <a:pt x="287" y="1048"/>
                    <a:pt x="477" y="1048"/>
                  </a:cubicBezTo>
                  <a:close/>
                  <a:moveTo>
                    <a:pt x="477"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39" name="Google Shape;4539;p47"/>
            <p:cNvSpPr/>
            <p:nvPr/>
          </p:nvSpPr>
          <p:spPr>
            <a:xfrm>
              <a:off x="3379171" y="2795779"/>
              <a:ext cx="172023" cy="172023"/>
            </a:xfrm>
            <a:custGeom>
              <a:avLst/>
              <a:gdLst/>
              <a:ahLst/>
              <a:cxnLst/>
              <a:rect l="l" t="t" r="r" b="b"/>
              <a:pathLst>
                <a:path w="5145" h="5145" extrusionOk="0">
                  <a:moveTo>
                    <a:pt x="5145" y="2572"/>
                  </a:moveTo>
                  <a:cubicBezTo>
                    <a:pt x="5145" y="1215"/>
                    <a:pt x="4097" y="119"/>
                    <a:pt x="2787" y="0"/>
                  </a:cubicBezTo>
                  <a:lnTo>
                    <a:pt x="2358" y="0"/>
                  </a:lnTo>
                  <a:cubicBezTo>
                    <a:pt x="1048" y="119"/>
                    <a:pt x="1" y="1215"/>
                    <a:pt x="1" y="2572"/>
                  </a:cubicBezTo>
                  <a:cubicBezTo>
                    <a:pt x="1" y="2953"/>
                    <a:pt x="96" y="3311"/>
                    <a:pt x="239" y="3668"/>
                  </a:cubicBezTo>
                  <a:cubicBezTo>
                    <a:pt x="382" y="4001"/>
                    <a:pt x="620" y="4287"/>
                    <a:pt x="882" y="4525"/>
                  </a:cubicBezTo>
                  <a:cubicBezTo>
                    <a:pt x="1072" y="4668"/>
                    <a:pt x="1287" y="4787"/>
                    <a:pt x="1477" y="4906"/>
                  </a:cubicBezTo>
                  <a:cubicBezTo>
                    <a:pt x="1811" y="5049"/>
                    <a:pt x="2192" y="5144"/>
                    <a:pt x="2596" y="5144"/>
                  </a:cubicBezTo>
                  <a:cubicBezTo>
                    <a:pt x="3978" y="5144"/>
                    <a:pt x="5145" y="4001"/>
                    <a:pt x="5145" y="2572"/>
                  </a:cubicBezTo>
                  <a:close/>
                  <a:moveTo>
                    <a:pt x="5145" y="2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0" name="Google Shape;4540;p47"/>
            <p:cNvSpPr/>
            <p:nvPr/>
          </p:nvSpPr>
          <p:spPr>
            <a:xfrm>
              <a:off x="3434910" y="2795779"/>
              <a:ext cx="117089" cy="173595"/>
            </a:xfrm>
            <a:custGeom>
              <a:avLst/>
              <a:gdLst/>
              <a:ahLst/>
              <a:cxnLst/>
              <a:rect l="l" t="t" r="r" b="b"/>
              <a:pathLst>
                <a:path w="3502" h="5192" extrusionOk="0">
                  <a:moveTo>
                    <a:pt x="1001" y="0"/>
                  </a:moveTo>
                  <a:cubicBezTo>
                    <a:pt x="1953" y="381"/>
                    <a:pt x="2644" y="1310"/>
                    <a:pt x="2644" y="2406"/>
                  </a:cubicBezTo>
                  <a:cubicBezTo>
                    <a:pt x="2644" y="3834"/>
                    <a:pt x="1477" y="5001"/>
                    <a:pt x="48" y="5001"/>
                  </a:cubicBezTo>
                  <a:lnTo>
                    <a:pt x="1" y="5001"/>
                  </a:lnTo>
                  <a:cubicBezTo>
                    <a:pt x="286" y="5120"/>
                    <a:pt x="596" y="5192"/>
                    <a:pt x="929" y="5192"/>
                  </a:cubicBezTo>
                  <a:cubicBezTo>
                    <a:pt x="2358" y="5192"/>
                    <a:pt x="3501" y="4025"/>
                    <a:pt x="3501" y="2596"/>
                  </a:cubicBezTo>
                  <a:cubicBezTo>
                    <a:pt x="3501" y="1263"/>
                    <a:pt x="2477" y="143"/>
                    <a:pt x="1168" y="24"/>
                  </a:cubicBezTo>
                  <a:lnTo>
                    <a:pt x="1001" y="24"/>
                  </a:lnTo>
                  <a:close/>
                  <a:moveTo>
                    <a:pt x="100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1" name="Google Shape;4541;p47"/>
            <p:cNvSpPr/>
            <p:nvPr/>
          </p:nvSpPr>
          <p:spPr>
            <a:xfrm>
              <a:off x="3164976" y="2935109"/>
              <a:ext cx="127421" cy="35073"/>
            </a:xfrm>
            <a:custGeom>
              <a:avLst/>
              <a:gdLst/>
              <a:ahLst/>
              <a:cxnLst/>
              <a:rect l="l" t="t" r="r" b="b"/>
              <a:pathLst>
                <a:path w="3811" h="1049" extrusionOk="0">
                  <a:moveTo>
                    <a:pt x="548" y="1049"/>
                  </a:moveTo>
                  <a:lnTo>
                    <a:pt x="3811" y="1049"/>
                  </a:lnTo>
                  <a:lnTo>
                    <a:pt x="3811" y="239"/>
                  </a:lnTo>
                  <a:cubicBezTo>
                    <a:pt x="3644" y="239"/>
                    <a:pt x="3477" y="144"/>
                    <a:pt x="3406" y="1"/>
                  </a:cubicBezTo>
                  <a:lnTo>
                    <a:pt x="572" y="1"/>
                  </a:lnTo>
                  <a:cubicBezTo>
                    <a:pt x="263" y="1"/>
                    <a:pt x="72" y="239"/>
                    <a:pt x="72" y="501"/>
                  </a:cubicBezTo>
                  <a:cubicBezTo>
                    <a:pt x="1" y="811"/>
                    <a:pt x="239" y="1049"/>
                    <a:pt x="548" y="1049"/>
                  </a:cubicBezTo>
                  <a:close/>
                  <a:moveTo>
                    <a:pt x="548" y="104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2" name="Google Shape;4542;p47"/>
            <p:cNvSpPr/>
            <p:nvPr/>
          </p:nvSpPr>
          <p:spPr>
            <a:xfrm>
              <a:off x="3461994" y="3009171"/>
              <a:ext cx="47812" cy="153701"/>
            </a:xfrm>
            <a:custGeom>
              <a:avLst/>
              <a:gdLst/>
              <a:ahLst/>
              <a:cxnLst/>
              <a:rect l="l" t="t" r="r" b="b"/>
              <a:pathLst>
                <a:path w="1430" h="4597" extrusionOk="0">
                  <a:moveTo>
                    <a:pt x="1382" y="1834"/>
                  </a:moveTo>
                  <a:lnTo>
                    <a:pt x="119" y="48"/>
                  </a:lnTo>
                  <a:cubicBezTo>
                    <a:pt x="72" y="1"/>
                    <a:pt x="24" y="1"/>
                    <a:pt x="0" y="24"/>
                  </a:cubicBezTo>
                  <a:cubicBezTo>
                    <a:pt x="191" y="786"/>
                    <a:pt x="358" y="1811"/>
                    <a:pt x="358" y="2882"/>
                  </a:cubicBezTo>
                  <a:cubicBezTo>
                    <a:pt x="358" y="3501"/>
                    <a:pt x="310" y="4073"/>
                    <a:pt x="238" y="4597"/>
                  </a:cubicBezTo>
                  <a:lnTo>
                    <a:pt x="596" y="4597"/>
                  </a:lnTo>
                  <a:cubicBezTo>
                    <a:pt x="667" y="4597"/>
                    <a:pt x="762" y="4525"/>
                    <a:pt x="762" y="4430"/>
                  </a:cubicBezTo>
                  <a:lnTo>
                    <a:pt x="762" y="1858"/>
                  </a:lnTo>
                  <a:lnTo>
                    <a:pt x="1358" y="1858"/>
                  </a:lnTo>
                  <a:cubicBezTo>
                    <a:pt x="1429" y="1930"/>
                    <a:pt x="1429" y="1906"/>
                    <a:pt x="1382" y="1834"/>
                  </a:cubicBezTo>
                  <a:close/>
                  <a:moveTo>
                    <a:pt x="1382" y="183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3" name="Google Shape;4543;p47"/>
            <p:cNvSpPr/>
            <p:nvPr/>
          </p:nvSpPr>
          <p:spPr>
            <a:xfrm>
              <a:off x="3435712" y="2824434"/>
              <a:ext cx="60551" cy="117089"/>
            </a:xfrm>
            <a:custGeom>
              <a:avLst/>
              <a:gdLst/>
              <a:ahLst/>
              <a:cxnLst/>
              <a:rect l="l" t="t" r="r" b="b"/>
              <a:pathLst>
                <a:path w="1811" h="3502" extrusionOk="0">
                  <a:moveTo>
                    <a:pt x="739" y="572"/>
                  </a:moveTo>
                  <a:lnTo>
                    <a:pt x="739" y="1358"/>
                  </a:lnTo>
                  <a:cubicBezTo>
                    <a:pt x="667" y="1310"/>
                    <a:pt x="596" y="1263"/>
                    <a:pt x="501" y="1191"/>
                  </a:cubicBezTo>
                  <a:cubicBezTo>
                    <a:pt x="429" y="1144"/>
                    <a:pt x="382" y="1025"/>
                    <a:pt x="429" y="906"/>
                  </a:cubicBezTo>
                  <a:cubicBezTo>
                    <a:pt x="453" y="787"/>
                    <a:pt x="501" y="644"/>
                    <a:pt x="691" y="572"/>
                  </a:cubicBezTo>
                  <a:close/>
                  <a:moveTo>
                    <a:pt x="1096" y="1858"/>
                  </a:moveTo>
                  <a:cubicBezTo>
                    <a:pt x="1429" y="2001"/>
                    <a:pt x="1429" y="2311"/>
                    <a:pt x="1406" y="2358"/>
                  </a:cubicBezTo>
                  <a:cubicBezTo>
                    <a:pt x="1382" y="2501"/>
                    <a:pt x="1286" y="2692"/>
                    <a:pt x="1096" y="2763"/>
                  </a:cubicBezTo>
                  <a:lnTo>
                    <a:pt x="1096" y="1858"/>
                  </a:lnTo>
                  <a:close/>
                  <a:moveTo>
                    <a:pt x="953" y="1"/>
                  </a:moveTo>
                  <a:cubicBezTo>
                    <a:pt x="858" y="1"/>
                    <a:pt x="786" y="96"/>
                    <a:pt x="786" y="191"/>
                  </a:cubicBezTo>
                  <a:lnTo>
                    <a:pt x="786" y="239"/>
                  </a:lnTo>
                  <a:cubicBezTo>
                    <a:pt x="715" y="239"/>
                    <a:pt x="691" y="286"/>
                    <a:pt x="620" y="286"/>
                  </a:cubicBezTo>
                  <a:cubicBezTo>
                    <a:pt x="358" y="358"/>
                    <a:pt x="191" y="572"/>
                    <a:pt x="120" y="882"/>
                  </a:cubicBezTo>
                  <a:cubicBezTo>
                    <a:pt x="72" y="1144"/>
                    <a:pt x="143" y="1382"/>
                    <a:pt x="334" y="1525"/>
                  </a:cubicBezTo>
                  <a:cubicBezTo>
                    <a:pt x="453" y="1620"/>
                    <a:pt x="596" y="1715"/>
                    <a:pt x="786" y="1763"/>
                  </a:cubicBezTo>
                  <a:lnTo>
                    <a:pt x="786" y="2858"/>
                  </a:lnTo>
                  <a:cubicBezTo>
                    <a:pt x="596" y="2858"/>
                    <a:pt x="477" y="2835"/>
                    <a:pt x="310" y="2716"/>
                  </a:cubicBezTo>
                  <a:cubicBezTo>
                    <a:pt x="276" y="2699"/>
                    <a:pt x="243" y="2691"/>
                    <a:pt x="210" y="2691"/>
                  </a:cubicBezTo>
                  <a:cubicBezTo>
                    <a:pt x="150" y="2691"/>
                    <a:pt x="94" y="2717"/>
                    <a:pt x="48" y="2763"/>
                  </a:cubicBezTo>
                  <a:cubicBezTo>
                    <a:pt x="0" y="2858"/>
                    <a:pt x="24" y="2954"/>
                    <a:pt x="120" y="3001"/>
                  </a:cubicBezTo>
                  <a:cubicBezTo>
                    <a:pt x="382" y="3192"/>
                    <a:pt x="524" y="3216"/>
                    <a:pt x="810" y="3216"/>
                  </a:cubicBezTo>
                  <a:lnTo>
                    <a:pt x="810" y="3311"/>
                  </a:lnTo>
                  <a:cubicBezTo>
                    <a:pt x="810" y="3406"/>
                    <a:pt x="905" y="3501"/>
                    <a:pt x="977" y="3501"/>
                  </a:cubicBezTo>
                  <a:cubicBezTo>
                    <a:pt x="1072" y="3501"/>
                    <a:pt x="1167" y="3406"/>
                    <a:pt x="1167" y="3311"/>
                  </a:cubicBezTo>
                  <a:lnTo>
                    <a:pt x="1167" y="3192"/>
                  </a:lnTo>
                  <a:cubicBezTo>
                    <a:pt x="1548" y="3097"/>
                    <a:pt x="1763" y="2787"/>
                    <a:pt x="1810" y="2477"/>
                  </a:cubicBezTo>
                  <a:cubicBezTo>
                    <a:pt x="1810" y="2025"/>
                    <a:pt x="1620" y="1668"/>
                    <a:pt x="1215" y="1525"/>
                  </a:cubicBezTo>
                  <a:cubicBezTo>
                    <a:pt x="1191" y="1525"/>
                    <a:pt x="1167" y="1501"/>
                    <a:pt x="1144" y="1501"/>
                  </a:cubicBezTo>
                  <a:lnTo>
                    <a:pt x="1144" y="596"/>
                  </a:lnTo>
                  <a:cubicBezTo>
                    <a:pt x="1239" y="620"/>
                    <a:pt x="1310" y="691"/>
                    <a:pt x="1310" y="691"/>
                  </a:cubicBezTo>
                  <a:cubicBezTo>
                    <a:pt x="1346" y="715"/>
                    <a:pt x="1394" y="727"/>
                    <a:pt x="1438" y="727"/>
                  </a:cubicBezTo>
                  <a:cubicBezTo>
                    <a:pt x="1483" y="727"/>
                    <a:pt x="1525" y="715"/>
                    <a:pt x="1548" y="691"/>
                  </a:cubicBezTo>
                  <a:cubicBezTo>
                    <a:pt x="1620" y="620"/>
                    <a:pt x="1620" y="501"/>
                    <a:pt x="1548" y="453"/>
                  </a:cubicBezTo>
                  <a:cubicBezTo>
                    <a:pt x="1548" y="453"/>
                    <a:pt x="1406" y="310"/>
                    <a:pt x="1144" y="239"/>
                  </a:cubicBezTo>
                  <a:lnTo>
                    <a:pt x="1144" y="191"/>
                  </a:lnTo>
                  <a:cubicBezTo>
                    <a:pt x="1144" y="96"/>
                    <a:pt x="1048" y="1"/>
                    <a:pt x="95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4" name="Google Shape;4544;p47"/>
            <p:cNvSpPr/>
            <p:nvPr/>
          </p:nvSpPr>
          <p:spPr>
            <a:xfrm>
              <a:off x="3243017" y="2867433"/>
              <a:ext cx="85226" cy="68508"/>
            </a:xfrm>
            <a:custGeom>
              <a:avLst/>
              <a:gdLst/>
              <a:ahLst/>
              <a:cxnLst/>
              <a:rect l="l" t="t" r="r" b="b"/>
              <a:pathLst>
                <a:path w="2549" h="2049" extrusionOk="0">
                  <a:moveTo>
                    <a:pt x="786" y="1"/>
                  </a:moveTo>
                  <a:lnTo>
                    <a:pt x="0" y="1"/>
                  </a:lnTo>
                  <a:cubicBezTo>
                    <a:pt x="262" y="596"/>
                    <a:pt x="429" y="1287"/>
                    <a:pt x="524" y="2049"/>
                  </a:cubicBezTo>
                  <a:lnTo>
                    <a:pt x="1001" y="2049"/>
                  </a:lnTo>
                  <a:cubicBezTo>
                    <a:pt x="953" y="1977"/>
                    <a:pt x="905" y="1882"/>
                    <a:pt x="905" y="1763"/>
                  </a:cubicBezTo>
                  <a:cubicBezTo>
                    <a:pt x="905" y="1453"/>
                    <a:pt x="1143" y="1263"/>
                    <a:pt x="1429" y="1263"/>
                  </a:cubicBezTo>
                  <a:lnTo>
                    <a:pt x="2549" y="1263"/>
                  </a:lnTo>
                  <a:lnTo>
                    <a:pt x="2549" y="1"/>
                  </a:lnTo>
                  <a:close/>
                  <a:moveTo>
                    <a:pt x="786"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5" name="Google Shape;4545;p47"/>
            <p:cNvSpPr/>
            <p:nvPr/>
          </p:nvSpPr>
          <p:spPr>
            <a:xfrm>
              <a:off x="3260538" y="2935109"/>
              <a:ext cx="30292" cy="35073"/>
            </a:xfrm>
            <a:custGeom>
              <a:avLst/>
              <a:gdLst/>
              <a:ahLst/>
              <a:cxnLst/>
              <a:rect l="l" t="t" r="r" b="b"/>
              <a:pathLst>
                <a:path w="906" h="1049" extrusionOk="0">
                  <a:moveTo>
                    <a:pt x="500" y="1"/>
                  </a:moveTo>
                  <a:lnTo>
                    <a:pt x="0" y="1"/>
                  </a:lnTo>
                  <a:cubicBezTo>
                    <a:pt x="24" y="144"/>
                    <a:pt x="24" y="287"/>
                    <a:pt x="24" y="453"/>
                  </a:cubicBezTo>
                  <a:lnTo>
                    <a:pt x="24" y="811"/>
                  </a:lnTo>
                  <a:lnTo>
                    <a:pt x="24" y="953"/>
                  </a:lnTo>
                  <a:lnTo>
                    <a:pt x="24" y="1049"/>
                  </a:lnTo>
                  <a:lnTo>
                    <a:pt x="905" y="1049"/>
                  </a:lnTo>
                  <a:lnTo>
                    <a:pt x="905" y="239"/>
                  </a:lnTo>
                  <a:cubicBezTo>
                    <a:pt x="834" y="239"/>
                    <a:pt x="810" y="239"/>
                    <a:pt x="739" y="215"/>
                  </a:cubicBezTo>
                  <a:cubicBezTo>
                    <a:pt x="667" y="191"/>
                    <a:pt x="572" y="120"/>
                    <a:pt x="500" y="1"/>
                  </a:cubicBezTo>
                  <a:close/>
                  <a:moveTo>
                    <a:pt x="50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6" name="Google Shape;4546;p47"/>
            <p:cNvSpPr/>
            <p:nvPr/>
          </p:nvSpPr>
          <p:spPr>
            <a:xfrm>
              <a:off x="3253349" y="2970150"/>
              <a:ext cx="38283" cy="68508"/>
            </a:xfrm>
            <a:custGeom>
              <a:avLst/>
              <a:gdLst/>
              <a:ahLst/>
              <a:cxnLst/>
              <a:rect l="l" t="t" r="r" b="b"/>
              <a:pathLst>
                <a:path w="1145" h="2049" extrusionOk="0">
                  <a:moveTo>
                    <a:pt x="1144" y="1"/>
                  </a:moveTo>
                  <a:lnTo>
                    <a:pt x="287" y="1"/>
                  </a:lnTo>
                  <a:cubicBezTo>
                    <a:pt x="287" y="739"/>
                    <a:pt x="168" y="1430"/>
                    <a:pt x="1" y="2049"/>
                  </a:cubicBezTo>
                  <a:lnTo>
                    <a:pt x="715" y="2049"/>
                  </a:lnTo>
                  <a:cubicBezTo>
                    <a:pt x="668" y="1953"/>
                    <a:pt x="644" y="1858"/>
                    <a:pt x="644" y="1787"/>
                  </a:cubicBezTo>
                  <a:cubicBezTo>
                    <a:pt x="644" y="1477"/>
                    <a:pt x="882" y="1287"/>
                    <a:pt x="1144" y="1287"/>
                  </a:cubicBezTo>
                  <a:close/>
                  <a:moveTo>
                    <a:pt x="1144"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7" name="Google Shape;4547;p47"/>
            <p:cNvSpPr/>
            <p:nvPr/>
          </p:nvSpPr>
          <p:spPr>
            <a:xfrm>
              <a:off x="3240609" y="3038628"/>
              <a:ext cx="51791" cy="34271"/>
            </a:xfrm>
            <a:custGeom>
              <a:avLst/>
              <a:gdLst/>
              <a:ahLst/>
              <a:cxnLst/>
              <a:rect l="l" t="t" r="r" b="b"/>
              <a:pathLst>
                <a:path w="1549" h="1025" extrusionOk="0">
                  <a:moveTo>
                    <a:pt x="1096" y="1"/>
                  </a:moveTo>
                  <a:lnTo>
                    <a:pt x="382" y="1"/>
                  </a:lnTo>
                  <a:cubicBezTo>
                    <a:pt x="358" y="120"/>
                    <a:pt x="334" y="215"/>
                    <a:pt x="311" y="310"/>
                  </a:cubicBezTo>
                  <a:cubicBezTo>
                    <a:pt x="215" y="572"/>
                    <a:pt x="120" y="810"/>
                    <a:pt x="1" y="1025"/>
                  </a:cubicBezTo>
                  <a:lnTo>
                    <a:pt x="1549" y="1025"/>
                  </a:lnTo>
                  <a:lnTo>
                    <a:pt x="1549" y="215"/>
                  </a:lnTo>
                  <a:cubicBezTo>
                    <a:pt x="1335" y="215"/>
                    <a:pt x="1192" y="120"/>
                    <a:pt x="1096" y="1"/>
                  </a:cubicBezTo>
                  <a:close/>
                  <a:moveTo>
                    <a:pt x="1096"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8" name="Google Shape;4548;p47"/>
            <p:cNvSpPr/>
            <p:nvPr/>
          </p:nvSpPr>
          <p:spPr>
            <a:xfrm>
              <a:off x="3220715" y="2832392"/>
              <a:ext cx="125849" cy="34271"/>
            </a:xfrm>
            <a:custGeom>
              <a:avLst/>
              <a:gdLst/>
              <a:ahLst/>
              <a:cxnLst/>
              <a:rect l="l" t="t" r="r" b="b"/>
              <a:pathLst>
                <a:path w="3764" h="1025" extrusionOk="0">
                  <a:moveTo>
                    <a:pt x="3239" y="1"/>
                  </a:moveTo>
                  <a:lnTo>
                    <a:pt x="1" y="1"/>
                  </a:lnTo>
                  <a:cubicBezTo>
                    <a:pt x="191" y="215"/>
                    <a:pt x="334" y="453"/>
                    <a:pt x="477" y="691"/>
                  </a:cubicBezTo>
                  <a:cubicBezTo>
                    <a:pt x="548" y="811"/>
                    <a:pt x="596" y="906"/>
                    <a:pt x="667" y="1025"/>
                  </a:cubicBezTo>
                  <a:lnTo>
                    <a:pt x="3239" y="1025"/>
                  </a:lnTo>
                  <a:cubicBezTo>
                    <a:pt x="3549" y="1025"/>
                    <a:pt x="3763" y="787"/>
                    <a:pt x="3763" y="525"/>
                  </a:cubicBezTo>
                  <a:cubicBezTo>
                    <a:pt x="3763" y="239"/>
                    <a:pt x="3525" y="1"/>
                    <a:pt x="3239" y="1"/>
                  </a:cubicBezTo>
                  <a:close/>
                  <a:moveTo>
                    <a:pt x="3239"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49" name="Google Shape;4549;p47"/>
            <p:cNvSpPr/>
            <p:nvPr/>
          </p:nvSpPr>
          <p:spPr>
            <a:xfrm>
              <a:off x="3348911" y="2908059"/>
              <a:ext cx="55770" cy="35073"/>
            </a:xfrm>
            <a:custGeom>
              <a:avLst/>
              <a:gdLst/>
              <a:ahLst/>
              <a:cxnLst/>
              <a:rect l="l" t="t" r="r" b="b"/>
              <a:pathLst>
                <a:path w="1668" h="1049" extrusionOk="0">
                  <a:moveTo>
                    <a:pt x="191" y="1048"/>
                  </a:moveTo>
                  <a:lnTo>
                    <a:pt x="1668" y="1048"/>
                  </a:lnTo>
                  <a:cubicBezTo>
                    <a:pt x="1525" y="905"/>
                    <a:pt x="1382" y="715"/>
                    <a:pt x="1263" y="548"/>
                  </a:cubicBezTo>
                  <a:cubicBezTo>
                    <a:pt x="1239" y="476"/>
                    <a:pt x="1168" y="405"/>
                    <a:pt x="1144" y="310"/>
                  </a:cubicBezTo>
                  <a:cubicBezTo>
                    <a:pt x="1120" y="215"/>
                    <a:pt x="1049" y="119"/>
                    <a:pt x="1025" y="0"/>
                  </a:cubicBezTo>
                  <a:lnTo>
                    <a:pt x="1" y="0"/>
                  </a:lnTo>
                  <a:cubicBezTo>
                    <a:pt x="72" y="238"/>
                    <a:pt x="96" y="476"/>
                    <a:pt x="120" y="715"/>
                  </a:cubicBezTo>
                  <a:cubicBezTo>
                    <a:pt x="167" y="834"/>
                    <a:pt x="167" y="929"/>
                    <a:pt x="191" y="1048"/>
                  </a:cubicBezTo>
                  <a:close/>
                  <a:moveTo>
                    <a:pt x="191"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0" name="Google Shape;4550;p47"/>
            <p:cNvSpPr/>
            <p:nvPr/>
          </p:nvSpPr>
          <p:spPr>
            <a:xfrm>
              <a:off x="3354495" y="2943100"/>
              <a:ext cx="83621" cy="68508"/>
            </a:xfrm>
            <a:custGeom>
              <a:avLst/>
              <a:gdLst/>
              <a:ahLst/>
              <a:cxnLst/>
              <a:rect l="l" t="t" r="r" b="b"/>
              <a:pathLst>
                <a:path w="2501" h="2049" extrusionOk="0">
                  <a:moveTo>
                    <a:pt x="119" y="1858"/>
                  </a:moveTo>
                  <a:lnTo>
                    <a:pt x="119" y="2048"/>
                  </a:lnTo>
                  <a:lnTo>
                    <a:pt x="2501" y="2048"/>
                  </a:lnTo>
                  <a:lnTo>
                    <a:pt x="2501" y="619"/>
                  </a:lnTo>
                  <a:cubicBezTo>
                    <a:pt x="2453" y="619"/>
                    <a:pt x="2429" y="595"/>
                    <a:pt x="2382" y="595"/>
                  </a:cubicBezTo>
                  <a:lnTo>
                    <a:pt x="2191" y="500"/>
                  </a:lnTo>
                  <a:cubicBezTo>
                    <a:pt x="1977" y="405"/>
                    <a:pt x="1786" y="262"/>
                    <a:pt x="1596" y="119"/>
                  </a:cubicBezTo>
                  <a:cubicBezTo>
                    <a:pt x="1548" y="95"/>
                    <a:pt x="1501" y="24"/>
                    <a:pt x="1477" y="0"/>
                  </a:cubicBezTo>
                  <a:lnTo>
                    <a:pt x="0" y="0"/>
                  </a:lnTo>
                  <a:cubicBezTo>
                    <a:pt x="72" y="595"/>
                    <a:pt x="119" y="1191"/>
                    <a:pt x="119" y="1858"/>
                  </a:cubicBezTo>
                  <a:close/>
                  <a:moveTo>
                    <a:pt x="119" y="18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1" name="Google Shape;4551;p47"/>
            <p:cNvSpPr/>
            <p:nvPr/>
          </p:nvSpPr>
          <p:spPr>
            <a:xfrm>
              <a:off x="3356869" y="3010776"/>
              <a:ext cx="97998" cy="35073"/>
            </a:xfrm>
            <a:custGeom>
              <a:avLst/>
              <a:gdLst/>
              <a:ahLst/>
              <a:cxnLst/>
              <a:rect l="l" t="t" r="r" b="b"/>
              <a:pathLst>
                <a:path w="2931" h="1049" extrusionOk="0">
                  <a:moveTo>
                    <a:pt x="1" y="1048"/>
                  </a:moveTo>
                  <a:lnTo>
                    <a:pt x="2382" y="1048"/>
                  </a:lnTo>
                  <a:lnTo>
                    <a:pt x="2930" y="310"/>
                  </a:lnTo>
                  <a:cubicBezTo>
                    <a:pt x="2835" y="119"/>
                    <a:pt x="2668" y="0"/>
                    <a:pt x="2454" y="0"/>
                  </a:cubicBezTo>
                  <a:lnTo>
                    <a:pt x="72" y="0"/>
                  </a:lnTo>
                  <a:cubicBezTo>
                    <a:pt x="48" y="357"/>
                    <a:pt x="1" y="715"/>
                    <a:pt x="1" y="1048"/>
                  </a:cubicBezTo>
                  <a:close/>
                  <a:moveTo>
                    <a:pt x="1"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2" name="Google Shape;4552;p47"/>
            <p:cNvSpPr/>
            <p:nvPr/>
          </p:nvSpPr>
          <p:spPr>
            <a:xfrm>
              <a:off x="3346537" y="3046586"/>
              <a:ext cx="93183" cy="67739"/>
            </a:xfrm>
            <a:custGeom>
              <a:avLst/>
              <a:gdLst/>
              <a:ahLst/>
              <a:cxnLst/>
              <a:rect l="l" t="t" r="r" b="b"/>
              <a:pathLst>
                <a:path w="2787" h="2026" extrusionOk="0">
                  <a:moveTo>
                    <a:pt x="0" y="2025"/>
                  </a:moveTo>
                  <a:lnTo>
                    <a:pt x="2787" y="2025"/>
                  </a:lnTo>
                  <a:lnTo>
                    <a:pt x="2787" y="811"/>
                  </a:lnTo>
                  <a:lnTo>
                    <a:pt x="2191" y="811"/>
                  </a:lnTo>
                  <a:cubicBezTo>
                    <a:pt x="2144" y="811"/>
                    <a:pt x="2144" y="763"/>
                    <a:pt x="2167" y="739"/>
                  </a:cubicBezTo>
                  <a:lnTo>
                    <a:pt x="2691" y="1"/>
                  </a:lnTo>
                  <a:lnTo>
                    <a:pt x="310" y="1"/>
                  </a:lnTo>
                  <a:cubicBezTo>
                    <a:pt x="262" y="715"/>
                    <a:pt x="143" y="1406"/>
                    <a:pt x="0" y="2025"/>
                  </a:cubicBezTo>
                  <a:close/>
                  <a:moveTo>
                    <a:pt x="0" y="202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3" name="Google Shape;4553;p47"/>
            <p:cNvSpPr/>
            <p:nvPr/>
          </p:nvSpPr>
          <p:spPr>
            <a:xfrm>
              <a:off x="3336171" y="3114295"/>
              <a:ext cx="103548" cy="35040"/>
            </a:xfrm>
            <a:custGeom>
              <a:avLst/>
              <a:gdLst/>
              <a:ahLst/>
              <a:cxnLst/>
              <a:rect l="l" t="t" r="r" b="b"/>
              <a:pathLst>
                <a:path w="3097" h="1048" extrusionOk="0">
                  <a:moveTo>
                    <a:pt x="1" y="1048"/>
                  </a:moveTo>
                  <a:lnTo>
                    <a:pt x="3073" y="1048"/>
                  </a:lnTo>
                  <a:lnTo>
                    <a:pt x="3097" y="1048"/>
                  </a:lnTo>
                  <a:lnTo>
                    <a:pt x="3097" y="0"/>
                  </a:lnTo>
                  <a:lnTo>
                    <a:pt x="310" y="0"/>
                  </a:lnTo>
                  <a:cubicBezTo>
                    <a:pt x="215" y="357"/>
                    <a:pt x="120" y="715"/>
                    <a:pt x="1" y="1048"/>
                  </a:cubicBezTo>
                  <a:close/>
                  <a:moveTo>
                    <a:pt x="1"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54" name="Google Shape;4554;p47"/>
          <p:cNvGrpSpPr/>
          <p:nvPr/>
        </p:nvGrpSpPr>
        <p:grpSpPr>
          <a:xfrm>
            <a:off x="4022822" y="2787019"/>
            <a:ext cx="359978" cy="386209"/>
            <a:chOff x="3991496" y="2787019"/>
            <a:chExt cx="359978" cy="386209"/>
          </a:xfrm>
        </p:grpSpPr>
        <p:sp>
          <p:nvSpPr>
            <p:cNvPr id="4555" name="Google Shape;4555;p47"/>
            <p:cNvSpPr/>
            <p:nvPr/>
          </p:nvSpPr>
          <p:spPr>
            <a:xfrm>
              <a:off x="4315598" y="2903277"/>
              <a:ext cx="35876" cy="213416"/>
            </a:xfrm>
            <a:custGeom>
              <a:avLst/>
              <a:gdLst/>
              <a:ahLst/>
              <a:cxnLst/>
              <a:rect l="l" t="t" r="r" b="b"/>
              <a:pathLst>
                <a:path w="1073" h="6383" extrusionOk="0">
                  <a:moveTo>
                    <a:pt x="0" y="381"/>
                  </a:moveTo>
                  <a:lnTo>
                    <a:pt x="0" y="4763"/>
                  </a:lnTo>
                  <a:cubicBezTo>
                    <a:pt x="0" y="5740"/>
                    <a:pt x="262" y="5954"/>
                    <a:pt x="548" y="6383"/>
                  </a:cubicBezTo>
                  <a:cubicBezTo>
                    <a:pt x="810" y="5954"/>
                    <a:pt x="1072" y="5740"/>
                    <a:pt x="1072" y="4763"/>
                  </a:cubicBezTo>
                  <a:lnTo>
                    <a:pt x="1072" y="381"/>
                  </a:lnTo>
                  <a:lnTo>
                    <a:pt x="572" y="0"/>
                  </a:lnTo>
                  <a:close/>
                  <a:moveTo>
                    <a:pt x="0"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6" name="Google Shape;4556;p47"/>
            <p:cNvSpPr/>
            <p:nvPr/>
          </p:nvSpPr>
          <p:spPr>
            <a:xfrm>
              <a:off x="4315598" y="2871412"/>
              <a:ext cx="35876" cy="44636"/>
            </a:xfrm>
            <a:custGeom>
              <a:avLst/>
              <a:gdLst/>
              <a:ahLst/>
              <a:cxnLst/>
              <a:rect l="l" t="t" r="r" b="b"/>
              <a:pathLst>
                <a:path w="1073" h="1335" extrusionOk="0">
                  <a:moveTo>
                    <a:pt x="0" y="1334"/>
                  </a:moveTo>
                  <a:lnTo>
                    <a:pt x="1072" y="1334"/>
                  </a:lnTo>
                  <a:lnTo>
                    <a:pt x="1072" y="548"/>
                  </a:lnTo>
                  <a:cubicBezTo>
                    <a:pt x="1072" y="239"/>
                    <a:pt x="834" y="1"/>
                    <a:pt x="548" y="1"/>
                  </a:cubicBezTo>
                  <a:cubicBezTo>
                    <a:pt x="239" y="1"/>
                    <a:pt x="0" y="239"/>
                    <a:pt x="0" y="548"/>
                  </a:cubicBezTo>
                  <a:close/>
                  <a:moveTo>
                    <a:pt x="0" y="133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7" name="Google Shape;4557;p47"/>
            <p:cNvSpPr/>
            <p:nvPr/>
          </p:nvSpPr>
          <p:spPr>
            <a:xfrm>
              <a:off x="4324358" y="2871412"/>
              <a:ext cx="27116" cy="44636"/>
            </a:xfrm>
            <a:custGeom>
              <a:avLst/>
              <a:gdLst/>
              <a:ahLst/>
              <a:cxnLst/>
              <a:rect l="l" t="t" r="r" b="b"/>
              <a:pathLst>
                <a:path w="811" h="1335" extrusionOk="0">
                  <a:moveTo>
                    <a:pt x="286" y="548"/>
                  </a:moveTo>
                  <a:lnTo>
                    <a:pt x="286" y="1334"/>
                  </a:lnTo>
                  <a:lnTo>
                    <a:pt x="810" y="1334"/>
                  </a:lnTo>
                  <a:lnTo>
                    <a:pt x="810" y="548"/>
                  </a:lnTo>
                  <a:cubicBezTo>
                    <a:pt x="810" y="239"/>
                    <a:pt x="572" y="1"/>
                    <a:pt x="286" y="1"/>
                  </a:cubicBezTo>
                  <a:cubicBezTo>
                    <a:pt x="191" y="1"/>
                    <a:pt x="96" y="25"/>
                    <a:pt x="0" y="72"/>
                  </a:cubicBezTo>
                  <a:cubicBezTo>
                    <a:pt x="191" y="191"/>
                    <a:pt x="286" y="334"/>
                    <a:pt x="286" y="548"/>
                  </a:cubicBezTo>
                  <a:close/>
                  <a:moveTo>
                    <a:pt x="286" y="54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8" name="Google Shape;4558;p47"/>
            <p:cNvSpPr/>
            <p:nvPr/>
          </p:nvSpPr>
          <p:spPr>
            <a:xfrm>
              <a:off x="4324358" y="2916017"/>
              <a:ext cx="27116" cy="200677"/>
            </a:xfrm>
            <a:custGeom>
              <a:avLst/>
              <a:gdLst/>
              <a:ahLst/>
              <a:cxnLst/>
              <a:rect l="l" t="t" r="r" b="b"/>
              <a:pathLst>
                <a:path w="811" h="6002" extrusionOk="0">
                  <a:moveTo>
                    <a:pt x="286" y="0"/>
                  </a:moveTo>
                  <a:lnTo>
                    <a:pt x="286" y="4382"/>
                  </a:lnTo>
                  <a:cubicBezTo>
                    <a:pt x="286" y="5049"/>
                    <a:pt x="167" y="5335"/>
                    <a:pt x="0" y="5597"/>
                  </a:cubicBezTo>
                  <a:cubicBezTo>
                    <a:pt x="96" y="5763"/>
                    <a:pt x="191" y="5882"/>
                    <a:pt x="286" y="6002"/>
                  </a:cubicBezTo>
                  <a:cubicBezTo>
                    <a:pt x="548" y="5573"/>
                    <a:pt x="810" y="5359"/>
                    <a:pt x="810" y="4382"/>
                  </a:cubicBezTo>
                  <a:lnTo>
                    <a:pt x="810" y="0"/>
                  </a:lnTo>
                  <a:lnTo>
                    <a:pt x="286" y="0"/>
                  </a:lnTo>
                  <a:close/>
                  <a:moveTo>
                    <a:pt x="286"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59" name="Google Shape;4559;p47"/>
            <p:cNvSpPr/>
            <p:nvPr/>
          </p:nvSpPr>
          <p:spPr>
            <a:xfrm>
              <a:off x="3991496" y="2818850"/>
              <a:ext cx="258820" cy="354378"/>
            </a:xfrm>
            <a:custGeom>
              <a:avLst/>
              <a:gdLst/>
              <a:ahLst/>
              <a:cxnLst/>
              <a:rect l="l" t="t" r="r" b="b"/>
              <a:pathLst>
                <a:path w="7741" h="10599" extrusionOk="0">
                  <a:moveTo>
                    <a:pt x="954" y="1"/>
                  </a:moveTo>
                  <a:lnTo>
                    <a:pt x="144" y="1"/>
                  </a:lnTo>
                  <a:cubicBezTo>
                    <a:pt x="49" y="1"/>
                    <a:pt x="1" y="49"/>
                    <a:pt x="1" y="144"/>
                  </a:cubicBezTo>
                  <a:lnTo>
                    <a:pt x="1" y="10455"/>
                  </a:lnTo>
                  <a:cubicBezTo>
                    <a:pt x="1" y="10527"/>
                    <a:pt x="49" y="10598"/>
                    <a:pt x="144" y="10598"/>
                  </a:cubicBezTo>
                  <a:lnTo>
                    <a:pt x="7574" y="10598"/>
                  </a:lnTo>
                  <a:cubicBezTo>
                    <a:pt x="7669" y="10598"/>
                    <a:pt x="7741" y="10527"/>
                    <a:pt x="7741" y="10455"/>
                  </a:cubicBezTo>
                  <a:lnTo>
                    <a:pt x="7741" y="9646"/>
                  </a:lnTo>
                  <a:close/>
                  <a:moveTo>
                    <a:pt x="954"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0" name="Google Shape;4560;p47"/>
            <p:cNvSpPr/>
            <p:nvPr/>
          </p:nvSpPr>
          <p:spPr>
            <a:xfrm>
              <a:off x="4023361" y="2787019"/>
              <a:ext cx="258820" cy="354344"/>
            </a:xfrm>
            <a:custGeom>
              <a:avLst/>
              <a:gdLst/>
              <a:ahLst/>
              <a:cxnLst/>
              <a:rect l="l" t="t" r="r" b="b"/>
              <a:pathLst>
                <a:path w="7741" h="10598" extrusionOk="0">
                  <a:moveTo>
                    <a:pt x="6192" y="0"/>
                  </a:moveTo>
                  <a:lnTo>
                    <a:pt x="143" y="0"/>
                  </a:lnTo>
                  <a:cubicBezTo>
                    <a:pt x="48" y="0"/>
                    <a:pt x="1" y="48"/>
                    <a:pt x="1" y="143"/>
                  </a:cubicBezTo>
                  <a:lnTo>
                    <a:pt x="1" y="10455"/>
                  </a:lnTo>
                  <a:cubicBezTo>
                    <a:pt x="1" y="10526"/>
                    <a:pt x="48" y="10598"/>
                    <a:pt x="143" y="10598"/>
                  </a:cubicBezTo>
                  <a:lnTo>
                    <a:pt x="7574" y="10598"/>
                  </a:lnTo>
                  <a:cubicBezTo>
                    <a:pt x="7669" y="10598"/>
                    <a:pt x="7740" y="10526"/>
                    <a:pt x="7740" y="10455"/>
                  </a:cubicBezTo>
                  <a:lnTo>
                    <a:pt x="7740" y="1953"/>
                  </a:lnTo>
                  <a:lnTo>
                    <a:pt x="6335" y="1953"/>
                  </a:lnTo>
                  <a:cubicBezTo>
                    <a:pt x="6240" y="1953"/>
                    <a:pt x="6192" y="1906"/>
                    <a:pt x="6192" y="1810"/>
                  </a:cubicBezTo>
                  <a:close/>
                  <a:moveTo>
                    <a:pt x="619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1" name="Google Shape;4561;p47"/>
            <p:cNvSpPr/>
            <p:nvPr/>
          </p:nvSpPr>
          <p:spPr>
            <a:xfrm>
              <a:off x="4052819" y="2816476"/>
              <a:ext cx="105956" cy="105922"/>
            </a:xfrm>
            <a:custGeom>
              <a:avLst/>
              <a:gdLst/>
              <a:ahLst/>
              <a:cxnLst/>
              <a:rect l="l" t="t" r="r" b="b"/>
              <a:pathLst>
                <a:path w="3169" h="3168" extrusionOk="0">
                  <a:moveTo>
                    <a:pt x="1572" y="3168"/>
                  </a:moveTo>
                  <a:cubicBezTo>
                    <a:pt x="2430" y="3168"/>
                    <a:pt x="3168" y="2453"/>
                    <a:pt x="3168" y="1596"/>
                  </a:cubicBezTo>
                  <a:cubicBezTo>
                    <a:pt x="3168" y="715"/>
                    <a:pt x="2454" y="1"/>
                    <a:pt x="1572" y="1"/>
                  </a:cubicBezTo>
                  <a:cubicBezTo>
                    <a:pt x="715" y="1"/>
                    <a:pt x="1" y="715"/>
                    <a:pt x="1" y="1596"/>
                  </a:cubicBezTo>
                  <a:cubicBezTo>
                    <a:pt x="1" y="2477"/>
                    <a:pt x="715" y="3168"/>
                    <a:pt x="1572" y="3168"/>
                  </a:cubicBezTo>
                  <a:close/>
                  <a:moveTo>
                    <a:pt x="1572" y="316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2" name="Google Shape;4562;p47"/>
            <p:cNvSpPr/>
            <p:nvPr/>
          </p:nvSpPr>
          <p:spPr>
            <a:xfrm>
              <a:off x="4087058" y="2841955"/>
              <a:ext cx="36678" cy="52593"/>
            </a:xfrm>
            <a:custGeom>
              <a:avLst/>
              <a:gdLst/>
              <a:ahLst/>
              <a:cxnLst/>
              <a:rect l="l" t="t" r="r" b="b"/>
              <a:pathLst>
                <a:path w="1097" h="1573" extrusionOk="0">
                  <a:moveTo>
                    <a:pt x="548" y="1572"/>
                  </a:moveTo>
                  <a:cubicBezTo>
                    <a:pt x="810" y="1572"/>
                    <a:pt x="1096" y="1382"/>
                    <a:pt x="1096" y="1025"/>
                  </a:cubicBezTo>
                  <a:cubicBezTo>
                    <a:pt x="1096" y="763"/>
                    <a:pt x="739" y="286"/>
                    <a:pt x="596" y="48"/>
                  </a:cubicBezTo>
                  <a:cubicBezTo>
                    <a:pt x="548" y="1"/>
                    <a:pt x="525" y="1"/>
                    <a:pt x="501" y="48"/>
                  </a:cubicBezTo>
                  <a:cubicBezTo>
                    <a:pt x="358" y="263"/>
                    <a:pt x="1" y="739"/>
                    <a:pt x="1" y="1025"/>
                  </a:cubicBezTo>
                  <a:cubicBezTo>
                    <a:pt x="25" y="1382"/>
                    <a:pt x="287" y="1572"/>
                    <a:pt x="548" y="1572"/>
                  </a:cubicBezTo>
                  <a:close/>
                  <a:moveTo>
                    <a:pt x="548" y="1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3" name="Google Shape;4563;p47"/>
            <p:cNvSpPr/>
            <p:nvPr/>
          </p:nvSpPr>
          <p:spPr>
            <a:xfrm>
              <a:off x="4230401" y="2787019"/>
              <a:ext cx="51791" cy="65332"/>
            </a:xfrm>
            <a:custGeom>
              <a:avLst/>
              <a:gdLst/>
              <a:ahLst/>
              <a:cxnLst/>
              <a:rect l="l" t="t" r="r" b="b"/>
              <a:pathLst>
                <a:path w="1549" h="1954" extrusionOk="0">
                  <a:moveTo>
                    <a:pt x="0" y="0"/>
                  </a:moveTo>
                  <a:lnTo>
                    <a:pt x="0" y="1810"/>
                  </a:lnTo>
                  <a:cubicBezTo>
                    <a:pt x="0" y="1906"/>
                    <a:pt x="48" y="1953"/>
                    <a:pt x="143" y="1953"/>
                  </a:cubicBezTo>
                  <a:lnTo>
                    <a:pt x="1548" y="1953"/>
                  </a:lnTo>
                  <a:close/>
                  <a:moveTo>
                    <a:pt x="0"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4" name="Google Shape;4564;p47"/>
            <p:cNvSpPr/>
            <p:nvPr/>
          </p:nvSpPr>
          <p:spPr>
            <a:xfrm>
              <a:off x="4095819" y="2841955"/>
              <a:ext cx="27918" cy="52593"/>
            </a:xfrm>
            <a:custGeom>
              <a:avLst/>
              <a:gdLst/>
              <a:ahLst/>
              <a:cxnLst/>
              <a:rect l="l" t="t" r="r" b="b"/>
              <a:pathLst>
                <a:path w="835" h="1573" extrusionOk="0">
                  <a:moveTo>
                    <a:pt x="144" y="191"/>
                  </a:moveTo>
                  <a:cubicBezTo>
                    <a:pt x="286" y="429"/>
                    <a:pt x="477" y="739"/>
                    <a:pt x="477" y="953"/>
                  </a:cubicBezTo>
                  <a:cubicBezTo>
                    <a:pt x="477" y="1263"/>
                    <a:pt x="239" y="1453"/>
                    <a:pt x="1" y="1477"/>
                  </a:cubicBezTo>
                  <a:cubicBezTo>
                    <a:pt x="96" y="1549"/>
                    <a:pt x="215" y="1572"/>
                    <a:pt x="286" y="1572"/>
                  </a:cubicBezTo>
                  <a:cubicBezTo>
                    <a:pt x="548" y="1572"/>
                    <a:pt x="834" y="1382"/>
                    <a:pt x="834" y="1025"/>
                  </a:cubicBezTo>
                  <a:cubicBezTo>
                    <a:pt x="834" y="763"/>
                    <a:pt x="477" y="286"/>
                    <a:pt x="334" y="48"/>
                  </a:cubicBezTo>
                  <a:cubicBezTo>
                    <a:pt x="286" y="1"/>
                    <a:pt x="263" y="1"/>
                    <a:pt x="239" y="48"/>
                  </a:cubicBezTo>
                  <a:cubicBezTo>
                    <a:pt x="239" y="72"/>
                    <a:pt x="167" y="143"/>
                    <a:pt x="144" y="191"/>
                  </a:cubicBezTo>
                  <a:close/>
                  <a:moveTo>
                    <a:pt x="144" y="19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5" name="Google Shape;4565;p47"/>
            <p:cNvSpPr/>
            <p:nvPr/>
          </p:nvSpPr>
          <p:spPr>
            <a:xfrm>
              <a:off x="4092642" y="2817279"/>
              <a:ext cx="66134" cy="105922"/>
            </a:xfrm>
            <a:custGeom>
              <a:avLst/>
              <a:gdLst/>
              <a:ahLst/>
              <a:cxnLst/>
              <a:rect l="l" t="t" r="r" b="b"/>
              <a:pathLst>
                <a:path w="1978" h="3168" extrusionOk="0">
                  <a:moveTo>
                    <a:pt x="1191" y="1596"/>
                  </a:moveTo>
                  <a:cubicBezTo>
                    <a:pt x="1191" y="2334"/>
                    <a:pt x="691" y="2930"/>
                    <a:pt x="0" y="3120"/>
                  </a:cubicBezTo>
                  <a:cubicBezTo>
                    <a:pt x="120" y="3144"/>
                    <a:pt x="262" y="3168"/>
                    <a:pt x="381" y="3168"/>
                  </a:cubicBezTo>
                  <a:cubicBezTo>
                    <a:pt x="1263" y="3168"/>
                    <a:pt x="1977" y="2453"/>
                    <a:pt x="1977" y="1596"/>
                  </a:cubicBezTo>
                  <a:cubicBezTo>
                    <a:pt x="1977" y="739"/>
                    <a:pt x="1263" y="0"/>
                    <a:pt x="381" y="0"/>
                  </a:cubicBezTo>
                  <a:cubicBezTo>
                    <a:pt x="239" y="0"/>
                    <a:pt x="120" y="48"/>
                    <a:pt x="0" y="72"/>
                  </a:cubicBezTo>
                  <a:cubicBezTo>
                    <a:pt x="691" y="215"/>
                    <a:pt x="1191" y="834"/>
                    <a:pt x="1191" y="1596"/>
                  </a:cubicBezTo>
                  <a:close/>
                  <a:moveTo>
                    <a:pt x="1191" y="15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6" name="Google Shape;4566;p47"/>
            <p:cNvSpPr/>
            <p:nvPr/>
          </p:nvSpPr>
          <p:spPr>
            <a:xfrm>
              <a:off x="4128486" y="2787019"/>
              <a:ext cx="154503" cy="354344"/>
            </a:xfrm>
            <a:custGeom>
              <a:avLst/>
              <a:gdLst/>
              <a:ahLst/>
              <a:cxnLst/>
              <a:rect l="l" t="t" r="r" b="b"/>
              <a:pathLst>
                <a:path w="4621" h="10598" extrusionOk="0">
                  <a:moveTo>
                    <a:pt x="1143" y="0"/>
                  </a:moveTo>
                  <a:cubicBezTo>
                    <a:pt x="3191" y="3072"/>
                    <a:pt x="4620" y="7145"/>
                    <a:pt x="0" y="10598"/>
                  </a:cubicBezTo>
                  <a:lnTo>
                    <a:pt x="4430" y="10598"/>
                  </a:lnTo>
                  <a:cubicBezTo>
                    <a:pt x="4525" y="10598"/>
                    <a:pt x="4596" y="10526"/>
                    <a:pt x="4596" y="10455"/>
                  </a:cubicBezTo>
                  <a:lnTo>
                    <a:pt x="4596" y="1953"/>
                  </a:lnTo>
                  <a:lnTo>
                    <a:pt x="3191" y="1953"/>
                  </a:lnTo>
                  <a:cubicBezTo>
                    <a:pt x="3096" y="1953"/>
                    <a:pt x="3048" y="1906"/>
                    <a:pt x="3048" y="1810"/>
                  </a:cubicBezTo>
                  <a:lnTo>
                    <a:pt x="3048" y="0"/>
                  </a:lnTo>
                  <a:close/>
                  <a:moveTo>
                    <a:pt x="114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7" name="Google Shape;4567;p47"/>
            <p:cNvSpPr/>
            <p:nvPr/>
          </p:nvSpPr>
          <p:spPr>
            <a:xfrm>
              <a:off x="4178641" y="2894517"/>
              <a:ext cx="72487" cy="27885"/>
            </a:xfrm>
            <a:custGeom>
              <a:avLst/>
              <a:gdLst/>
              <a:ahLst/>
              <a:cxnLst/>
              <a:rect l="l" t="t" r="r" b="b"/>
              <a:pathLst>
                <a:path w="2168" h="834" extrusionOk="0">
                  <a:moveTo>
                    <a:pt x="0" y="119"/>
                  </a:moveTo>
                  <a:lnTo>
                    <a:pt x="0" y="715"/>
                  </a:lnTo>
                  <a:cubicBezTo>
                    <a:pt x="0" y="762"/>
                    <a:pt x="48" y="834"/>
                    <a:pt x="119" y="834"/>
                  </a:cubicBezTo>
                  <a:lnTo>
                    <a:pt x="2048" y="834"/>
                  </a:lnTo>
                  <a:cubicBezTo>
                    <a:pt x="2096" y="834"/>
                    <a:pt x="2168" y="762"/>
                    <a:pt x="2168" y="715"/>
                  </a:cubicBezTo>
                  <a:lnTo>
                    <a:pt x="2168" y="119"/>
                  </a:lnTo>
                  <a:cubicBezTo>
                    <a:pt x="2168" y="48"/>
                    <a:pt x="2096" y="0"/>
                    <a:pt x="2048" y="0"/>
                  </a:cubicBezTo>
                  <a:lnTo>
                    <a:pt x="119" y="0"/>
                  </a:lnTo>
                  <a:cubicBezTo>
                    <a:pt x="48" y="0"/>
                    <a:pt x="0" y="24"/>
                    <a:pt x="0" y="119"/>
                  </a:cubicBezTo>
                  <a:close/>
                  <a:moveTo>
                    <a:pt x="0"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8" name="Google Shape;4568;p47"/>
            <p:cNvSpPr/>
            <p:nvPr/>
          </p:nvSpPr>
          <p:spPr>
            <a:xfrm>
              <a:off x="4135642" y="3099149"/>
              <a:ext cx="121068" cy="11970"/>
            </a:xfrm>
            <a:custGeom>
              <a:avLst/>
              <a:gdLst/>
              <a:ahLst/>
              <a:cxnLst/>
              <a:rect l="l" t="t" r="r" b="b"/>
              <a:pathLst>
                <a:path w="3621" h="358" extrusionOk="0">
                  <a:moveTo>
                    <a:pt x="167" y="1"/>
                  </a:moveTo>
                  <a:cubicBezTo>
                    <a:pt x="96" y="1"/>
                    <a:pt x="0" y="96"/>
                    <a:pt x="0" y="191"/>
                  </a:cubicBezTo>
                  <a:cubicBezTo>
                    <a:pt x="0" y="286"/>
                    <a:pt x="96" y="358"/>
                    <a:pt x="167" y="358"/>
                  </a:cubicBezTo>
                  <a:lnTo>
                    <a:pt x="3454" y="358"/>
                  </a:lnTo>
                  <a:cubicBezTo>
                    <a:pt x="3549" y="358"/>
                    <a:pt x="3620" y="286"/>
                    <a:pt x="3620" y="191"/>
                  </a:cubicBezTo>
                  <a:cubicBezTo>
                    <a:pt x="3620" y="96"/>
                    <a:pt x="3549" y="1"/>
                    <a:pt x="345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69" name="Google Shape;4569;p47"/>
            <p:cNvSpPr/>
            <p:nvPr/>
          </p:nvSpPr>
          <p:spPr>
            <a:xfrm>
              <a:off x="4048038" y="2951827"/>
              <a:ext cx="124244" cy="12003"/>
            </a:xfrm>
            <a:custGeom>
              <a:avLst/>
              <a:gdLst/>
              <a:ahLst/>
              <a:cxnLst/>
              <a:rect l="l" t="t" r="r" b="b"/>
              <a:pathLst>
                <a:path w="3716" h="359" extrusionOk="0">
                  <a:moveTo>
                    <a:pt x="168" y="1"/>
                  </a:moveTo>
                  <a:cubicBezTo>
                    <a:pt x="96" y="1"/>
                    <a:pt x="1" y="96"/>
                    <a:pt x="1" y="191"/>
                  </a:cubicBezTo>
                  <a:cubicBezTo>
                    <a:pt x="1" y="287"/>
                    <a:pt x="96" y="358"/>
                    <a:pt x="168" y="358"/>
                  </a:cubicBezTo>
                  <a:lnTo>
                    <a:pt x="3549" y="358"/>
                  </a:lnTo>
                  <a:cubicBezTo>
                    <a:pt x="3668" y="358"/>
                    <a:pt x="3716" y="311"/>
                    <a:pt x="3716" y="191"/>
                  </a:cubicBezTo>
                  <a:cubicBezTo>
                    <a:pt x="3716" y="96"/>
                    <a:pt x="3621" y="1"/>
                    <a:pt x="3549"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0" name="Google Shape;4570;p47"/>
            <p:cNvSpPr/>
            <p:nvPr/>
          </p:nvSpPr>
          <p:spPr>
            <a:xfrm>
              <a:off x="4048038" y="2978108"/>
              <a:ext cx="82852" cy="12003"/>
            </a:xfrm>
            <a:custGeom>
              <a:avLst/>
              <a:gdLst/>
              <a:ahLst/>
              <a:cxnLst/>
              <a:rect l="l" t="t" r="r" b="b"/>
              <a:pathLst>
                <a:path w="2478" h="359" extrusionOk="0">
                  <a:moveTo>
                    <a:pt x="168" y="1"/>
                  </a:moveTo>
                  <a:cubicBezTo>
                    <a:pt x="96" y="1"/>
                    <a:pt x="1" y="72"/>
                    <a:pt x="1" y="168"/>
                  </a:cubicBezTo>
                  <a:cubicBezTo>
                    <a:pt x="1" y="263"/>
                    <a:pt x="96" y="358"/>
                    <a:pt x="168" y="358"/>
                  </a:cubicBezTo>
                  <a:lnTo>
                    <a:pt x="2287" y="358"/>
                  </a:lnTo>
                  <a:cubicBezTo>
                    <a:pt x="2406" y="358"/>
                    <a:pt x="2478" y="287"/>
                    <a:pt x="2478" y="168"/>
                  </a:cubicBezTo>
                  <a:cubicBezTo>
                    <a:pt x="2478" y="72"/>
                    <a:pt x="2382" y="1"/>
                    <a:pt x="228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1" name="Google Shape;4571;p47"/>
            <p:cNvSpPr/>
            <p:nvPr/>
          </p:nvSpPr>
          <p:spPr>
            <a:xfrm>
              <a:off x="4048038" y="3021910"/>
              <a:ext cx="208668" cy="11970"/>
            </a:xfrm>
            <a:custGeom>
              <a:avLst/>
              <a:gdLst/>
              <a:ahLst/>
              <a:cxnLst/>
              <a:rect l="l" t="t" r="r" b="b"/>
              <a:pathLst>
                <a:path w="6241" h="358" extrusionOk="0">
                  <a:moveTo>
                    <a:pt x="168" y="1"/>
                  </a:moveTo>
                  <a:cubicBezTo>
                    <a:pt x="96" y="1"/>
                    <a:pt x="1" y="96"/>
                    <a:pt x="1" y="167"/>
                  </a:cubicBezTo>
                  <a:cubicBezTo>
                    <a:pt x="1" y="263"/>
                    <a:pt x="96" y="358"/>
                    <a:pt x="168" y="358"/>
                  </a:cubicBezTo>
                  <a:lnTo>
                    <a:pt x="1430" y="358"/>
                  </a:lnTo>
                  <a:cubicBezTo>
                    <a:pt x="1525" y="358"/>
                    <a:pt x="1596" y="286"/>
                    <a:pt x="1596" y="167"/>
                  </a:cubicBezTo>
                  <a:cubicBezTo>
                    <a:pt x="1596" y="96"/>
                    <a:pt x="1525" y="1"/>
                    <a:pt x="1430" y="1"/>
                  </a:cubicBezTo>
                  <a:close/>
                  <a:moveTo>
                    <a:pt x="2620" y="1"/>
                  </a:moveTo>
                  <a:cubicBezTo>
                    <a:pt x="2525" y="1"/>
                    <a:pt x="2430" y="96"/>
                    <a:pt x="2430" y="167"/>
                  </a:cubicBezTo>
                  <a:cubicBezTo>
                    <a:pt x="2430" y="263"/>
                    <a:pt x="2525" y="358"/>
                    <a:pt x="2620" y="358"/>
                  </a:cubicBezTo>
                  <a:lnTo>
                    <a:pt x="6074" y="358"/>
                  </a:lnTo>
                  <a:cubicBezTo>
                    <a:pt x="6169" y="358"/>
                    <a:pt x="6240" y="286"/>
                    <a:pt x="6240" y="167"/>
                  </a:cubicBezTo>
                  <a:cubicBezTo>
                    <a:pt x="6240" y="96"/>
                    <a:pt x="6169" y="1"/>
                    <a:pt x="607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2" name="Google Shape;4572;p47"/>
            <p:cNvSpPr/>
            <p:nvPr/>
          </p:nvSpPr>
          <p:spPr>
            <a:xfrm>
              <a:off x="4048038" y="3073670"/>
              <a:ext cx="70916" cy="11970"/>
            </a:xfrm>
            <a:custGeom>
              <a:avLst/>
              <a:gdLst/>
              <a:ahLst/>
              <a:cxnLst/>
              <a:rect l="l" t="t" r="r" b="b"/>
              <a:pathLst>
                <a:path w="2121" h="358" extrusionOk="0">
                  <a:moveTo>
                    <a:pt x="168" y="1"/>
                  </a:moveTo>
                  <a:cubicBezTo>
                    <a:pt x="96" y="1"/>
                    <a:pt x="1" y="96"/>
                    <a:pt x="1" y="167"/>
                  </a:cubicBezTo>
                  <a:cubicBezTo>
                    <a:pt x="1" y="263"/>
                    <a:pt x="96" y="358"/>
                    <a:pt x="168" y="358"/>
                  </a:cubicBezTo>
                  <a:lnTo>
                    <a:pt x="1930" y="358"/>
                  </a:lnTo>
                  <a:cubicBezTo>
                    <a:pt x="2025" y="358"/>
                    <a:pt x="2120" y="286"/>
                    <a:pt x="2120" y="167"/>
                  </a:cubicBezTo>
                  <a:cubicBezTo>
                    <a:pt x="2120" y="96"/>
                    <a:pt x="2025" y="1"/>
                    <a:pt x="1930"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3" name="Google Shape;4573;p47"/>
            <p:cNvSpPr/>
            <p:nvPr/>
          </p:nvSpPr>
          <p:spPr>
            <a:xfrm>
              <a:off x="4048038" y="3047389"/>
              <a:ext cx="208668" cy="11970"/>
            </a:xfrm>
            <a:custGeom>
              <a:avLst/>
              <a:gdLst/>
              <a:ahLst/>
              <a:cxnLst/>
              <a:rect l="l" t="t" r="r" b="b"/>
              <a:pathLst>
                <a:path w="6241" h="358" extrusionOk="0">
                  <a:moveTo>
                    <a:pt x="168" y="1"/>
                  </a:moveTo>
                  <a:cubicBezTo>
                    <a:pt x="96" y="1"/>
                    <a:pt x="1" y="96"/>
                    <a:pt x="1" y="191"/>
                  </a:cubicBezTo>
                  <a:cubicBezTo>
                    <a:pt x="1" y="286"/>
                    <a:pt x="96" y="358"/>
                    <a:pt x="168" y="358"/>
                  </a:cubicBezTo>
                  <a:lnTo>
                    <a:pt x="3621" y="358"/>
                  </a:lnTo>
                  <a:cubicBezTo>
                    <a:pt x="3716" y="358"/>
                    <a:pt x="3811" y="310"/>
                    <a:pt x="3811" y="191"/>
                  </a:cubicBezTo>
                  <a:cubicBezTo>
                    <a:pt x="3811" y="96"/>
                    <a:pt x="3716" y="1"/>
                    <a:pt x="3621" y="1"/>
                  </a:cubicBezTo>
                  <a:close/>
                  <a:moveTo>
                    <a:pt x="4811" y="1"/>
                  </a:moveTo>
                  <a:cubicBezTo>
                    <a:pt x="4740" y="1"/>
                    <a:pt x="4645" y="96"/>
                    <a:pt x="4645" y="191"/>
                  </a:cubicBezTo>
                  <a:cubicBezTo>
                    <a:pt x="4645" y="286"/>
                    <a:pt x="4740" y="358"/>
                    <a:pt x="4811" y="358"/>
                  </a:cubicBezTo>
                  <a:lnTo>
                    <a:pt x="6074" y="358"/>
                  </a:lnTo>
                  <a:cubicBezTo>
                    <a:pt x="6169" y="358"/>
                    <a:pt x="6240" y="310"/>
                    <a:pt x="6240" y="191"/>
                  </a:cubicBezTo>
                  <a:cubicBezTo>
                    <a:pt x="6240" y="96"/>
                    <a:pt x="6169" y="1"/>
                    <a:pt x="607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74" name="Google Shape;4574;p47"/>
          <p:cNvGrpSpPr/>
          <p:nvPr/>
        </p:nvGrpSpPr>
        <p:grpSpPr>
          <a:xfrm>
            <a:off x="4751677" y="2785414"/>
            <a:ext cx="375087" cy="387816"/>
            <a:chOff x="4796551" y="2785414"/>
            <a:chExt cx="375087" cy="387816"/>
          </a:xfrm>
        </p:grpSpPr>
        <p:sp>
          <p:nvSpPr>
            <p:cNvPr id="4575" name="Google Shape;4575;p47"/>
            <p:cNvSpPr/>
            <p:nvPr/>
          </p:nvSpPr>
          <p:spPr>
            <a:xfrm>
              <a:off x="4814071" y="2853892"/>
              <a:ext cx="143336" cy="84457"/>
            </a:xfrm>
            <a:custGeom>
              <a:avLst/>
              <a:gdLst/>
              <a:ahLst/>
              <a:cxnLst/>
              <a:rect l="l" t="t" r="r" b="b"/>
              <a:pathLst>
                <a:path w="4287" h="2526" extrusionOk="0">
                  <a:moveTo>
                    <a:pt x="2810" y="1"/>
                  </a:moveTo>
                  <a:lnTo>
                    <a:pt x="0" y="501"/>
                  </a:lnTo>
                  <a:lnTo>
                    <a:pt x="0" y="2525"/>
                  </a:lnTo>
                  <a:lnTo>
                    <a:pt x="4287" y="2525"/>
                  </a:lnTo>
                  <a:lnTo>
                    <a:pt x="4287" y="1334"/>
                  </a:lnTo>
                  <a:close/>
                  <a:moveTo>
                    <a:pt x="281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6" name="Google Shape;4576;p47"/>
            <p:cNvSpPr/>
            <p:nvPr/>
          </p:nvSpPr>
          <p:spPr>
            <a:xfrm>
              <a:off x="4814071" y="2957411"/>
              <a:ext cx="143336" cy="100372"/>
            </a:xfrm>
            <a:custGeom>
              <a:avLst/>
              <a:gdLst/>
              <a:ahLst/>
              <a:cxnLst/>
              <a:rect l="l" t="t" r="r" b="b"/>
              <a:pathLst>
                <a:path w="4287" h="3002" extrusionOk="0">
                  <a:moveTo>
                    <a:pt x="4287" y="429"/>
                  </a:moveTo>
                  <a:lnTo>
                    <a:pt x="2382" y="1"/>
                  </a:lnTo>
                  <a:lnTo>
                    <a:pt x="0" y="429"/>
                  </a:lnTo>
                  <a:lnTo>
                    <a:pt x="0" y="2454"/>
                  </a:lnTo>
                  <a:lnTo>
                    <a:pt x="2310" y="3001"/>
                  </a:lnTo>
                  <a:lnTo>
                    <a:pt x="4287" y="2454"/>
                  </a:lnTo>
                  <a:close/>
                  <a:moveTo>
                    <a:pt x="4287" y="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7" name="Google Shape;4577;p47"/>
            <p:cNvSpPr/>
            <p:nvPr/>
          </p:nvSpPr>
          <p:spPr>
            <a:xfrm>
              <a:off x="4796551" y="3039431"/>
              <a:ext cx="177607" cy="34271"/>
            </a:xfrm>
            <a:custGeom>
              <a:avLst/>
              <a:gdLst/>
              <a:ahLst/>
              <a:cxnLst/>
              <a:rect l="l" t="t" r="r" b="b"/>
              <a:pathLst>
                <a:path w="5312" h="1025" extrusionOk="0">
                  <a:moveTo>
                    <a:pt x="4811" y="1"/>
                  </a:moveTo>
                  <a:lnTo>
                    <a:pt x="501" y="1"/>
                  </a:lnTo>
                  <a:cubicBezTo>
                    <a:pt x="239" y="1"/>
                    <a:pt x="0" y="239"/>
                    <a:pt x="0" y="524"/>
                  </a:cubicBezTo>
                  <a:cubicBezTo>
                    <a:pt x="0" y="786"/>
                    <a:pt x="239" y="1025"/>
                    <a:pt x="501" y="1025"/>
                  </a:cubicBezTo>
                  <a:lnTo>
                    <a:pt x="4787" y="1025"/>
                  </a:lnTo>
                  <a:lnTo>
                    <a:pt x="5311" y="548"/>
                  </a:lnTo>
                  <a:close/>
                  <a:moveTo>
                    <a:pt x="481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8" name="Google Shape;4578;p47"/>
            <p:cNvSpPr/>
            <p:nvPr/>
          </p:nvSpPr>
          <p:spPr>
            <a:xfrm>
              <a:off x="4933507" y="2971755"/>
              <a:ext cx="23906" cy="67706"/>
            </a:xfrm>
            <a:custGeom>
              <a:avLst/>
              <a:gdLst/>
              <a:ahLst/>
              <a:cxnLst/>
              <a:rect l="l" t="t" r="r" b="b"/>
              <a:pathLst>
                <a:path w="715" h="2025" extrusionOk="0">
                  <a:moveTo>
                    <a:pt x="1" y="0"/>
                  </a:moveTo>
                  <a:lnTo>
                    <a:pt x="715" y="0"/>
                  </a:lnTo>
                  <a:lnTo>
                    <a:pt x="715" y="2025"/>
                  </a:lnTo>
                  <a:lnTo>
                    <a:pt x="1" y="2025"/>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79" name="Google Shape;4579;p47"/>
            <p:cNvSpPr/>
            <p:nvPr/>
          </p:nvSpPr>
          <p:spPr>
            <a:xfrm>
              <a:off x="4933507" y="3039431"/>
              <a:ext cx="23906" cy="34271"/>
            </a:xfrm>
            <a:custGeom>
              <a:avLst/>
              <a:gdLst/>
              <a:ahLst/>
              <a:cxnLst/>
              <a:rect l="l" t="t" r="r" b="b"/>
              <a:pathLst>
                <a:path w="715" h="1025" extrusionOk="0">
                  <a:moveTo>
                    <a:pt x="1" y="1"/>
                  </a:moveTo>
                  <a:lnTo>
                    <a:pt x="715" y="1"/>
                  </a:lnTo>
                  <a:lnTo>
                    <a:pt x="715" y="1025"/>
                  </a:lnTo>
                  <a:lnTo>
                    <a:pt x="1" y="1025"/>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0" name="Google Shape;4580;p47"/>
            <p:cNvSpPr/>
            <p:nvPr/>
          </p:nvSpPr>
          <p:spPr>
            <a:xfrm>
              <a:off x="4884155" y="2870610"/>
              <a:ext cx="73256" cy="67739"/>
            </a:xfrm>
            <a:custGeom>
              <a:avLst/>
              <a:gdLst/>
              <a:ahLst/>
              <a:cxnLst/>
              <a:rect l="l" t="t" r="r" b="b"/>
              <a:pathLst>
                <a:path w="2191" h="2026" extrusionOk="0">
                  <a:moveTo>
                    <a:pt x="0" y="1"/>
                  </a:moveTo>
                  <a:cubicBezTo>
                    <a:pt x="24" y="430"/>
                    <a:pt x="405" y="1335"/>
                    <a:pt x="1477" y="1573"/>
                  </a:cubicBezTo>
                  <a:lnTo>
                    <a:pt x="1477" y="2025"/>
                  </a:lnTo>
                  <a:lnTo>
                    <a:pt x="2191" y="2025"/>
                  </a:lnTo>
                  <a:lnTo>
                    <a:pt x="2191" y="834"/>
                  </a:lnTo>
                  <a:cubicBezTo>
                    <a:pt x="2072" y="858"/>
                    <a:pt x="1977" y="858"/>
                    <a:pt x="1881" y="858"/>
                  </a:cubicBezTo>
                  <a:cubicBezTo>
                    <a:pt x="1357" y="858"/>
                    <a:pt x="834" y="572"/>
                    <a:pt x="714" y="1"/>
                  </a:cubicBezTo>
                  <a:lnTo>
                    <a:pt x="0" y="1"/>
                  </a:lnTo>
                  <a:close/>
                  <a:moveTo>
                    <a:pt x="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1" name="Google Shape;4581;p47"/>
            <p:cNvSpPr/>
            <p:nvPr/>
          </p:nvSpPr>
          <p:spPr>
            <a:xfrm>
              <a:off x="4796551" y="2937516"/>
              <a:ext cx="179178" cy="33468"/>
            </a:xfrm>
            <a:custGeom>
              <a:avLst/>
              <a:gdLst/>
              <a:ahLst/>
              <a:cxnLst/>
              <a:rect l="l" t="t" r="r" b="b"/>
              <a:pathLst>
                <a:path w="5359" h="1001" extrusionOk="0">
                  <a:moveTo>
                    <a:pt x="4811" y="0"/>
                  </a:moveTo>
                  <a:lnTo>
                    <a:pt x="501" y="0"/>
                  </a:lnTo>
                  <a:cubicBezTo>
                    <a:pt x="239" y="0"/>
                    <a:pt x="0" y="238"/>
                    <a:pt x="0" y="500"/>
                  </a:cubicBezTo>
                  <a:cubicBezTo>
                    <a:pt x="0" y="762"/>
                    <a:pt x="239" y="1001"/>
                    <a:pt x="501" y="1001"/>
                  </a:cubicBezTo>
                  <a:lnTo>
                    <a:pt x="4787" y="1001"/>
                  </a:lnTo>
                  <a:lnTo>
                    <a:pt x="5359" y="500"/>
                  </a:lnTo>
                  <a:close/>
                  <a:moveTo>
                    <a:pt x="481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2" name="Google Shape;4582;p47"/>
            <p:cNvSpPr/>
            <p:nvPr/>
          </p:nvSpPr>
          <p:spPr>
            <a:xfrm>
              <a:off x="4933507" y="2937516"/>
              <a:ext cx="23906" cy="33468"/>
            </a:xfrm>
            <a:custGeom>
              <a:avLst/>
              <a:gdLst/>
              <a:ahLst/>
              <a:cxnLst/>
              <a:rect l="l" t="t" r="r" b="b"/>
              <a:pathLst>
                <a:path w="715" h="1001" extrusionOk="0">
                  <a:moveTo>
                    <a:pt x="1" y="0"/>
                  </a:moveTo>
                  <a:lnTo>
                    <a:pt x="715" y="0"/>
                  </a:lnTo>
                  <a:lnTo>
                    <a:pt x="715" y="1001"/>
                  </a:lnTo>
                  <a:lnTo>
                    <a:pt x="1" y="1001"/>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3" name="Google Shape;4583;p47"/>
            <p:cNvSpPr/>
            <p:nvPr/>
          </p:nvSpPr>
          <p:spPr>
            <a:xfrm>
              <a:off x="4796551" y="2835602"/>
              <a:ext cx="130597" cy="35842"/>
            </a:xfrm>
            <a:custGeom>
              <a:avLst/>
              <a:gdLst/>
              <a:ahLst/>
              <a:cxnLst/>
              <a:rect l="l" t="t" r="r" b="b"/>
              <a:pathLst>
                <a:path w="3906" h="1072" extrusionOk="0">
                  <a:moveTo>
                    <a:pt x="3334" y="1048"/>
                  </a:moveTo>
                  <a:cubicBezTo>
                    <a:pt x="3334" y="1072"/>
                    <a:pt x="3906" y="691"/>
                    <a:pt x="3906" y="691"/>
                  </a:cubicBezTo>
                  <a:cubicBezTo>
                    <a:pt x="3906" y="476"/>
                    <a:pt x="3501" y="0"/>
                    <a:pt x="3501" y="0"/>
                  </a:cubicBezTo>
                  <a:lnTo>
                    <a:pt x="501" y="0"/>
                  </a:lnTo>
                  <a:cubicBezTo>
                    <a:pt x="239" y="0"/>
                    <a:pt x="0" y="238"/>
                    <a:pt x="0" y="500"/>
                  </a:cubicBezTo>
                  <a:cubicBezTo>
                    <a:pt x="0" y="762"/>
                    <a:pt x="239" y="1000"/>
                    <a:pt x="501" y="1000"/>
                  </a:cubicBezTo>
                  <a:lnTo>
                    <a:pt x="3334" y="1000"/>
                  </a:lnTo>
                  <a:close/>
                  <a:moveTo>
                    <a:pt x="3334"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4" name="Google Shape;4584;p47"/>
            <p:cNvSpPr/>
            <p:nvPr/>
          </p:nvSpPr>
          <p:spPr>
            <a:xfrm>
              <a:off x="4883352" y="2835602"/>
              <a:ext cx="31864" cy="35040"/>
            </a:xfrm>
            <a:custGeom>
              <a:avLst/>
              <a:gdLst/>
              <a:ahLst/>
              <a:cxnLst/>
              <a:rect l="l" t="t" r="r" b="b"/>
              <a:pathLst>
                <a:path w="953" h="1048" extrusionOk="0">
                  <a:moveTo>
                    <a:pt x="238" y="0"/>
                  </a:moveTo>
                  <a:cubicBezTo>
                    <a:pt x="119" y="262"/>
                    <a:pt x="0" y="548"/>
                    <a:pt x="0" y="738"/>
                  </a:cubicBezTo>
                  <a:cubicBezTo>
                    <a:pt x="0" y="834"/>
                    <a:pt x="0" y="953"/>
                    <a:pt x="24" y="1048"/>
                  </a:cubicBezTo>
                  <a:lnTo>
                    <a:pt x="738" y="1048"/>
                  </a:lnTo>
                  <a:cubicBezTo>
                    <a:pt x="715" y="953"/>
                    <a:pt x="715" y="857"/>
                    <a:pt x="715" y="738"/>
                  </a:cubicBezTo>
                  <a:cubicBezTo>
                    <a:pt x="715" y="548"/>
                    <a:pt x="786" y="262"/>
                    <a:pt x="953" y="0"/>
                  </a:cubicBezTo>
                  <a:close/>
                  <a:moveTo>
                    <a:pt x="238"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5" name="Google Shape;4585;p47"/>
            <p:cNvSpPr/>
            <p:nvPr/>
          </p:nvSpPr>
          <p:spPr>
            <a:xfrm>
              <a:off x="4906423" y="2785414"/>
              <a:ext cx="80478" cy="113913"/>
            </a:xfrm>
            <a:custGeom>
              <a:avLst/>
              <a:gdLst/>
              <a:ahLst/>
              <a:cxnLst/>
              <a:rect l="l" t="t" r="r" b="b"/>
              <a:pathLst>
                <a:path w="2407" h="3407" extrusionOk="0">
                  <a:moveTo>
                    <a:pt x="1525" y="2692"/>
                  </a:moveTo>
                  <a:cubicBezTo>
                    <a:pt x="1525" y="2573"/>
                    <a:pt x="1644" y="2454"/>
                    <a:pt x="1763" y="2454"/>
                  </a:cubicBezTo>
                  <a:lnTo>
                    <a:pt x="2358" y="2454"/>
                  </a:lnTo>
                  <a:cubicBezTo>
                    <a:pt x="2358" y="2382"/>
                    <a:pt x="2406" y="2335"/>
                    <a:pt x="2406" y="2239"/>
                  </a:cubicBezTo>
                  <a:cubicBezTo>
                    <a:pt x="2406" y="1644"/>
                    <a:pt x="1620" y="596"/>
                    <a:pt x="1287" y="120"/>
                  </a:cubicBezTo>
                  <a:cubicBezTo>
                    <a:pt x="1215" y="1"/>
                    <a:pt x="1168" y="1"/>
                    <a:pt x="1120" y="120"/>
                  </a:cubicBezTo>
                  <a:cubicBezTo>
                    <a:pt x="906" y="453"/>
                    <a:pt x="525" y="1001"/>
                    <a:pt x="239" y="1501"/>
                  </a:cubicBezTo>
                  <a:cubicBezTo>
                    <a:pt x="120" y="1763"/>
                    <a:pt x="1" y="2049"/>
                    <a:pt x="1" y="2239"/>
                  </a:cubicBezTo>
                  <a:cubicBezTo>
                    <a:pt x="1" y="2335"/>
                    <a:pt x="1" y="2454"/>
                    <a:pt x="48" y="2549"/>
                  </a:cubicBezTo>
                  <a:cubicBezTo>
                    <a:pt x="168" y="3144"/>
                    <a:pt x="668" y="3406"/>
                    <a:pt x="1215" y="3406"/>
                  </a:cubicBezTo>
                  <a:cubicBezTo>
                    <a:pt x="1311" y="3406"/>
                    <a:pt x="1406" y="3406"/>
                    <a:pt x="1525" y="3382"/>
                  </a:cubicBezTo>
                  <a:close/>
                  <a:moveTo>
                    <a:pt x="1525" y="269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6" name="Google Shape;4586;p47"/>
            <p:cNvSpPr/>
            <p:nvPr/>
          </p:nvSpPr>
          <p:spPr>
            <a:xfrm>
              <a:off x="4932705" y="2786216"/>
              <a:ext cx="54198" cy="81247"/>
            </a:xfrm>
            <a:custGeom>
              <a:avLst/>
              <a:gdLst/>
              <a:ahLst/>
              <a:cxnLst/>
              <a:rect l="l" t="t" r="r" b="b"/>
              <a:pathLst>
                <a:path w="1621" h="2430" extrusionOk="0">
                  <a:moveTo>
                    <a:pt x="1" y="548"/>
                  </a:moveTo>
                  <a:cubicBezTo>
                    <a:pt x="310" y="1001"/>
                    <a:pt x="906" y="1834"/>
                    <a:pt x="1049" y="2430"/>
                  </a:cubicBezTo>
                  <a:lnTo>
                    <a:pt x="1572" y="2430"/>
                  </a:lnTo>
                  <a:cubicBezTo>
                    <a:pt x="1572" y="2382"/>
                    <a:pt x="1620" y="2311"/>
                    <a:pt x="1620" y="2215"/>
                  </a:cubicBezTo>
                  <a:cubicBezTo>
                    <a:pt x="1620" y="1620"/>
                    <a:pt x="834" y="596"/>
                    <a:pt x="501" y="120"/>
                  </a:cubicBezTo>
                  <a:cubicBezTo>
                    <a:pt x="429" y="1"/>
                    <a:pt x="382" y="1"/>
                    <a:pt x="334" y="120"/>
                  </a:cubicBezTo>
                  <a:cubicBezTo>
                    <a:pt x="239" y="239"/>
                    <a:pt x="120" y="382"/>
                    <a:pt x="1" y="548"/>
                  </a:cubicBezTo>
                  <a:close/>
                  <a:moveTo>
                    <a:pt x="1" y="5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7" name="Google Shape;4587;p47"/>
            <p:cNvSpPr/>
            <p:nvPr/>
          </p:nvSpPr>
          <p:spPr>
            <a:xfrm>
              <a:off x="4957381" y="2867433"/>
              <a:ext cx="214251" cy="305797"/>
            </a:xfrm>
            <a:custGeom>
              <a:avLst/>
              <a:gdLst/>
              <a:ahLst/>
              <a:cxnLst/>
              <a:rect l="l" t="t" r="r" b="b"/>
              <a:pathLst>
                <a:path w="6408" h="9146" extrusionOk="0">
                  <a:moveTo>
                    <a:pt x="1" y="929"/>
                  </a:moveTo>
                  <a:lnTo>
                    <a:pt x="1" y="8907"/>
                  </a:lnTo>
                  <a:cubicBezTo>
                    <a:pt x="1" y="9026"/>
                    <a:pt x="120" y="9145"/>
                    <a:pt x="239" y="9145"/>
                  </a:cubicBezTo>
                  <a:lnTo>
                    <a:pt x="6169" y="9145"/>
                  </a:lnTo>
                  <a:cubicBezTo>
                    <a:pt x="6288" y="9145"/>
                    <a:pt x="6407" y="9026"/>
                    <a:pt x="6407" y="8907"/>
                  </a:cubicBezTo>
                  <a:lnTo>
                    <a:pt x="6407" y="239"/>
                  </a:lnTo>
                  <a:cubicBezTo>
                    <a:pt x="6407" y="120"/>
                    <a:pt x="6288" y="1"/>
                    <a:pt x="6169" y="1"/>
                  </a:cubicBezTo>
                  <a:lnTo>
                    <a:pt x="239" y="1"/>
                  </a:lnTo>
                  <a:cubicBezTo>
                    <a:pt x="120" y="1"/>
                    <a:pt x="1" y="120"/>
                    <a:pt x="1" y="239"/>
                  </a:cubicBezTo>
                  <a:close/>
                  <a:moveTo>
                    <a:pt x="1"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8" name="Google Shape;4588;p47"/>
            <p:cNvSpPr/>
            <p:nvPr/>
          </p:nvSpPr>
          <p:spPr>
            <a:xfrm>
              <a:off x="4988444" y="2898496"/>
              <a:ext cx="151327" cy="52593"/>
            </a:xfrm>
            <a:custGeom>
              <a:avLst/>
              <a:gdLst/>
              <a:ahLst/>
              <a:cxnLst/>
              <a:rect l="l" t="t" r="r" b="b"/>
              <a:pathLst>
                <a:path w="4526" h="1573" extrusionOk="0">
                  <a:moveTo>
                    <a:pt x="1" y="167"/>
                  </a:moveTo>
                  <a:lnTo>
                    <a:pt x="1" y="1405"/>
                  </a:lnTo>
                  <a:cubicBezTo>
                    <a:pt x="1" y="1477"/>
                    <a:pt x="96" y="1572"/>
                    <a:pt x="191" y="1572"/>
                  </a:cubicBezTo>
                  <a:lnTo>
                    <a:pt x="4359" y="1572"/>
                  </a:lnTo>
                  <a:cubicBezTo>
                    <a:pt x="4430" y="1572"/>
                    <a:pt x="4525" y="1477"/>
                    <a:pt x="4525" y="1405"/>
                  </a:cubicBezTo>
                  <a:lnTo>
                    <a:pt x="4525" y="167"/>
                  </a:lnTo>
                  <a:cubicBezTo>
                    <a:pt x="4525" y="96"/>
                    <a:pt x="4430" y="0"/>
                    <a:pt x="4359" y="0"/>
                  </a:cubicBezTo>
                  <a:lnTo>
                    <a:pt x="191" y="0"/>
                  </a:lnTo>
                  <a:cubicBezTo>
                    <a:pt x="48" y="0"/>
                    <a:pt x="1" y="96"/>
                    <a:pt x="1" y="167"/>
                  </a:cubicBezTo>
                  <a:close/>
                  <a:moveTo>
                    <a:pt x="1" y="167"/>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89" name="Google Shape;4589;p47"/>
            <p:cNvSpPr/>
            <p:nvPr/>
          </p:nvSpPr>
          <p:spPr>
            <a:xfrm>
              <a:off x="5064111" y="2867433"/>
              <a:ext cx="107527" cy="305797"/>
            </a:xfrm>
            <a:custGeom>
              <a:avLst/>
              <a:gdLst/>
              <a:ahLst/>
              <a:cxnLst/>
              <a:rect l="l" t="t" r="r" b="b"/>
              <a:pathLst>
                <a:path w="3216" h="9146" extrusionOk="0">
                  <a:moveTo>
                    <a:pt x="0" y="9145"/>
                  </a:moveTo>
                  <a:lnTo>
                    <a:pt x="2977" y="9145"/>
                  </a:lnTo>
                  <a:cubicBezTo>
                    <a:pt x="3096" y="9145"/>
                    <a:pt x="3215" y="9026"/>
                    <a:pt x="3215" y="8907"/>
                  </a:cubicBezTo>
                  <a:lnTo>
                    <a:pt x="3215" y="239"/>
                  </a:lnTo>
                  <a:cubicBezTo>
                    <a:pt x="3215" y="120"/>
                    <a:pt x="3096" y="1"/>
                    <a:pt x="2977" y="1"/>
                  </a:cubicBezTo>
                  <a:lnTo>
                    <a:pt x="810" y="1"/>
                  </a:lnTo>
                  <a:cubicBezTo>
                    <a:pt x="953" y="286"/>
                    <a:pt x="1072" y="596"/>
                    <a:pt x="1191" y="929"/>
                  </a:cubicBezTo>
                  <a:lnTo>
                    <a:pt x="2120" y="929"/>
                  </a:lnTo>
                  <a:cubicBezTo>
                    <a:pt x="2215" y="929"/>
                    <a:pt x="2286" y="1025"/>
                    <a:pt x="2286" y="1096"/>
                  </a:cubicBezTo>
                  <a:lnTo>
                    <a:pt x="2286" y="2334"/>
                  </a:lnTo>
                  <a:cubicBezTo>
                    <a:pt x="2286" y="2406"/>
                    <a:pt x="2215" y="2501"/>
                    <a:pt x="2120" y="2501"/>
                  </a:cubicBezTo>
                  <a:lnTo>
                    <a:pt x="1572" y="2501"/>
                  </a:lnTo>
                  <a:cubicBezTo>
                    <a:pt x="1810" y="4906"/>
                    <a:pt x="2001" y="7645"/>
                    <a:pt x="0" y="9145"/>
                  </a:cubicBezTo>
                  <a:close/>
                  <a:moveTo>
                    <a:pt x="0" y="914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0" name="Google Shape;4590;p47"/>
            <p:cNvSpPr/>
            <p:nvPr/>
          </p:nvSpPr>
          <p:spPr>
            <a:xfrm>
              <a:off x="5103900" y="2898496"/>
              <a:ext cx="35876" cy="53362"/>
            </a:xfrm>
            <a:custGeom>
              <a:avLst/>
              <a:gdLst/>
              <a:ahLst/>
              <a:cxnLst/>
              <a:rect l="l" t="t" r="r" b="b"/>
              <a:pathLst>
                <a:path w="1073" h="1596" extrusionOk="0">
                  <a:moveTo>
                    <a:pt x="1" y="0"/>
                  </a:moveTo>
                  <a:cubicBezTo>
                    <a:pt x="191" y="501"/>
                    <a:pt x="310" y="1048"/>
                    <a:pt x="358" y="1596"/>
                  </a:cubicBezTo>
                  <a:lnTo>
                    <a:pt x="906" y="1596"/>
                  </a:lnTo>
                  <a:cubicBezTo>
                    <a:pt x="977" y="1596"/>
                    <a:pt x="1072" y="1501"/>
                    <a:pt x="1072" y="1429"/>
                  </a:cubicBezTo>
                  <a:lnTo>
                    <a:pt x="1072" y="191"/>
                  </a:lnTo>
                  <a:cubicBezTo>
                    <a:pt x="1072" y="119"/>
                    <a:pt x="977" y="24"/>
                    <a:pt x="906" y="24"/>
                  </a:cubicBezTo>
                  <a:lnTo>
                    <a:pt x="1" y="24"/>
                  </a:lnTo>
                  <a:close/>
                  <a:moveTo>
                    <a:pt x="1"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1" name="Google Shape;4591;p47"/>
            <p:cNvSpPr/>
            <p:nvPr/>
          </p:nvSpPr>
          <p:spPr>
            <a:xfrm>
              <a:off x="4988444" y="2989276"/>
              <a:ext cx="152129" cy="152898"/>
            </a:xfrm>
            <a:custGeom>
              <a:avLst/>
              <a:gdLst/>
              <a:ahLst/>
              <a:cxnLst/>
              <a:rect l="l" t="t" r="r" b="b"/>
              <a:pathLst>
                <a:path w="4550" h="4573" extrusionOk="0">
                  <a:moveTo>
                    <a:pt x="191" y="0"/>
                  </a:moveTo>
                  <a:lnTo>
                    <a:pt x="4383" y="0"/>
                  </a:lnTo>
                  <a:cubicBezTo>
                    <a:pt x="4478" y="0"/>
                    <a:pt x="4549" y="72"/>
                    <a:pt x="4549" y="167"/>
                  </a:cubicBezTo>
                  <a:lnTo>
                    <a:pt x="4549" y="4406"/>
                  </a:lnTo>
                  <a:cubicBezTo>
                    <a:pt x="4549" y="4477"/>
                    <a:pt x="4478" y="4573"/>
                    <a:pt x="4383" y="4573"/>
                  </a:cubicBezTo>
                  <a:lnTo>
                    <a:pt x="191" y="4573"/>
                  </a:lnTo>
                  <a:cubicBezTo>
                    <a:pt x="96" y="4573"/>
                    <a:pt x="1" y="4477"/>
                    <a:pt x="1" y="4406"/>
                  </a:cubicBezTo>
                  <a:lnTo>
                    <a:pt x="1" y="167"/>
                  </a:lnTo>
                  <a:cubicBezTo>
                    <a:pt x="1" y="72"/>
                    <a:pt x="48" y="0"/>
                    <a:pt x="191" y="0"/>
                  </a:cubicBezTo>
                  <a:close/>
                  <a:moveTo>
                    <a:pt x="1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2" name="Google Shape;4592;p47"/>
            <p:cNvSpPr/>
            <p:nvPr/>
          </p:nvSpPr>
          <p:spPr>
            <a:xfrm>
              <a:off x="5094371" y="2987671"/>
              <a:ext cx="46207" cy="154503"/>
            </a:xfrm>
            <a:custGeom>
              <a:avLst/>
              <a:gdLst/>
              <a:ahLst/>
              <a:cxnLst/>
              <a:rect l="l" t="t" r="r" b="b"/>
              <a:pathLst>
                <a:path w="1382" h="4621" extrusionOk="0">
                  <a:moveTo>
                    <a:pt x="0" y="4621"/>
                  </a:moveTo>
                  <a:lnTo>
                    <a:pt x="1215" y="4621"/>
                  </a:lnTo>
                  <a:cubicBezTo>
                    <a:pt x="1310" y="4621"/>
                    <a:pt x="1381" y="4525"/>
                    <a:pt x="1381" y="4454"/>
                  </a:cubicBezTo>
                  <a:lnTo>
                    <a:pt x="1381" y="2334"/>
                  </a:lnTo>
                  <a:lnTo>
                    <a:pt x="1381" y="1168"/>
                  </a:lnTo>
                  <a:lnTo>
                    <a:pt x="1381" y="191"/>
                  </a:lnTo>
                  <a:cubicBezTo>
                    <a:pt x="1381" y="96"/>
                    <a:pt x="1310" y="1"/>
                    <a:pt x="1215" y="1"/>
                  </a:cubicBezTo>
                  <a:lnTo>
                    <a:pt x="762" y="1"/>
                  </a:lnTo>
                  <a:cubicBezTo>
                    <a:pt x="857" y="1525"/>
                    <a:pt x="834" y="2477"/>
                    <a:pt x="0" y="4621"/>
                  </a:cubicBezTo>
                  <a:close/>
                  <a:moveTo>
                    <a:pt x="0" y="462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3" name="Google Shape;4593;p47"/>
            <p:cNvSpPr/>
            <p:nvPr/>
          </p:nvSpPr>
          <p:spPr>
            <a:xfrm>
              <a:off x="4982893" y="2892110"/>
              <a:ext cx="163230" cy="65332"/>
            </a:xfrm>
            <a:custGeom>
              <a:avLst/>
              <a:gdLst/>
              <a:ahLst/>
              <a:cxnLst/>
              <a:rect l="l" t="t" r="r" b="b"/>
              <a:pathLst>
                <a:path w="4882" h="1954" extrusionOk="0">
                  <a:moveTo>
                    <a:pt x="4501" y="382"/>
                  </a:moveTo>
                  <a:lnTo>
                    <a:pt x="4501" y="1620"/>
                  </a:lnTo>
                  <a:lnTo>
                    <a:pt x="333" y="1620"/>
                  </a:lnTo>
                  <a:lnTo>
                    <a:pt x="333" y="382"/>
                  </a:lnTo>
                  <a:close/>
                  <a:moveTo>
                    <a:pt x="357" y="1"/>
                  </a:moveTo>
                  <a:cubicBezTo>
                    <a:pt x="143" y="1"/>
                    <a:pt x="0" y="168"/>
                    <a:pt x="0" y="358"/>
                  </a:cubicBezTo>
                  <a:lnTo>
                    <a:pt x="0" y="1596"/>
                  </a:lnTo>
                  <a:cubicBezTo>
                    <a:pt x="0" y="1787"/>
                    <a:pt x="143" y="1954"/>
                    <a:pt x="357" y="1954"/>
                  </a:cubicBezTo>
                  <a:lnTo>
                    <a:pt x="4525" y="1954"/>
                  </a:lnTo>
                  <a:cubicBezTo>
                    <a:pt x="4715" y="1954"/>
                    <a:pt x="4882" y="1787"/>
                    <a:pt x="4882" y="1596"/>
                  </a:cubicBezTo>
                  <a:lnTo>
                    <a:pt x="4882" y="358"/>
                  </a:lnTo>
                  <a:cubicBezTo>
                    <a:pt x="4882" y="191"/>
                    <a:pt x="4715" y="1"/>
                    <a:pt x="452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4" name="Google Shape;4594;p47"/>
            <p:cNvSpPr/>
            <p:nvPr/>
          </p:nvSpPr>
          <p:spPr>
            <a:xfrm>
              <a:off x="4982091" y="2982890"/>
              <a:ext cx="164835" cy="164868"/>
            </a:xfrm>
            <a:custGeom>
              <a:avLst/>
              <a:gdLst/>
              <a:ahLst/>
              <a:cxnLst/>
              <a:rect l="l" t="t" r="r" b="b"/>
              <a:pathLst>
                <a:path w="4930" h="4931" extrusionOk="0">
                  <a:moveTo>
                    <a:pt x="1524" y="358"/>
                  </a:moveTo>
                  <a:lnTo>
                    <a:pt x="1524" y="1168"/>
                  </a:lnTo>
                  <a:lnTo>
                    <a:pt x="381" y="1168"/>
                  </a:lnTo>
                  <a:lnTo>
                    <a:pt x="381" y="358"/>
                  </a:lnTo>
                  <a:close/>
                  <a:moveTo>
                    <a:pt x="3048" y="358"/>
                  </a:moveTo>
                  <a:lnTo>
                    <a:pt x="3048" y="1168"/>
                  </a:lnTo>
                  <a:lnTo>
                    <a:pt x="1882" y="1168"/>
                  </a:lnTo>
                  <a:lnTo>
                    <a:pt x="1882" y="358"/>
                  </a:lnTo>
                  <a:close/>
                  <a:moveTo>
                    <a:pt x="4573" y="358"/>
                  </a:moveTo>
                  <a:lnTo>
                    <a:pt x="4573" y="1168"/>
                  </a:lnTo>
                  <a:lnTo>
                    <a:pt x="3406" y="1168"/>
                  </a:lnTo>
                  <a:lnTo>
                    <a:pt x="3406" y="358"/>
                  </a:lnTo>
                  <a:close/>
                  <a:moveTo>
                    <a:pt x="1524" y="1501"/>
                  </a:moveTo>
                  <a:lnTo>
                    <a:pt x="1524" y="2287"/>
                  </a:lnTo>
                  <a:lnTo>
                    <a:pt x="381" y="2287"/>
                  </a:lnTo>
                  <a:lnTo>
                    <a:pt x="381" y="1501"/>
                  </a:lnTo>
                  <a:close/>
                  <a:moveTo>
                    <a:pt x="3048" y="1501"/>
                  </a:moveTo>
                  <a:lnTo>
                    <a:pt x="3048" y="2287"/>
                  </a:lnTo>
                  <a:lnTo>
                    <a:pt x="1882" y="2287"/>
                  </a:lnTo>
                  <a:lnTo>
                    <a:pt x="1882" y="1501"/>
                  </a:lnTo>
                  <a:close/>
                  <a:moveTo>
                    <a:pt x="4573" y="1501"/>
                  </a:moveTo>
                  <a:lnTo>
                    <a:pt x="4573" y="2287"/>
                  </a:lnTo>
                  <a:lnTo>
                    <a:pt x="3406" y="2287"/>
                  </a:lnTo>
                  <a:lnTo>
                    <a:pt x="3406" y="1501"/>
                  </a:lnTo>
                  <a:close/>
                  <a:moveTo>
                    <a:pt x="1524" y="2644"/>
                  </a:moveTo>
                  <a:lnTo>
                    <a:pt x="1524" y="3454"/>
                  </a:lnTo>
                  <a:lnTo>
                    <a:pt x="381" y="3454"/>
                  </a:lnTo>
                  <a:lnTo>
                    <a:pt x="381" y="2644"/>
                  </a:lnTo>
                  <a:close/>
                  <a:moveTo>
                    <a:pt x="3048" y="2644"/>
                  </a:moveTo>
                  <a:lnTo>
                    <a:pt x="3048" y="3454"/>
                  </a:lnTo>
                  <a:lnTo>
                    <a:pt x="1882" y="3454"/>
                  </a:lnTo>
                  <a:lnTo>
                    <a:pt x="1882" y="2644"/>
                  </a:lnTo>
                  <a:close/>
                  <a:moveTo>
                    <a:pt x="1524" y="3787"/>
                  </a:moveTo>
                  <a:lnTo>
                    <a:pt x="1524" y="4597"/>
                  </a:lnTo>
                  <a:lnTo>
                    <a:pt x="381" y="4597"/>
                  </a:lnTo>
                  <a:lnTo>
                    <a:pt x="381" y="3787"/>
                  </a:lnTo>
                  <a:close/>
                  <a:moveTo>
                    <a:pt x="3048" y="3787"/>
                  </a:moveTo>
                  <a:lnTo>
                    <a:pt x="3048" y="4597"/>
                  </a:lnTo>
                  <a:lnTo>
                    <a:pt x="1882" y="4597"/>
                  </a:lnTo>
                  <a:lnTo>
                    <a:pt x="1882" y="3787"/>
                  </a:lnTo>
                  <a:close/>
                  <a:moveTo>
                    <a:pt x="4573" y="2644"/>
                  </a:moveTo>
                  <a:lnTo>
                    <a:pt x="4573" y="4597"/>
                  </a:lnTo>
                  <a:lnTo>
                    <a:pt x="3406" y="4597"/>
                  </a:lnTo>
                  <a:lnTo>
                    <a:pt x="3406" y="2644"/>
                  </a:lnTo>
                  <a:close/>
                  <a:moveTo>
                    <a:pt x="357" y="1"/>
                  </a:moveTo>
                  <a:cubicBezTo>
                    <a:pt x="191" y="1"/>
                    <a:pt x="0" y="144"/>
                    <a:pt x="0" y="358"/>
                  </a:cubicBezTo>
                  <a:lnTo>
                    <a:pt x="0" y="4597"/>
                  </a:lnTo>
                  <a:cubicBezTo>
                    <a:pt x="0" y="4764"/>
                    <a:pt x="167" y="4930"/>
                    <a:pt x="357" y="4930"/>
                  </a:cubicBezTo>
                  <a:lnTo>
                    <a:pt x="4573" y="4930"/>
                  </a:lnTo>
                  <a:cubicBezTo>
                    <a:pt x="4739" y="4930"/>
                    <a:pt x="4930" y="4787"/>
                    <a:pt x="4930" y="4597"/>
                  </a:cubicBezTo>
                  <a:lnTo>
                    <a:pt x="4930" y="2477"/>
                  </a:lnTo>
                  <a:lnTo>
                    <a:pt x="4930" y="358"/>
                  </a:lnTo>
                  <a:lnTo>
                    <a:pt x="4906" y="358"/>
                  </a:lnTo>
                  <a:cubicBezTo>
                    <a:pt x="4906" y="167"/>
                    <a:pt x="4739" y="1"/>
                    <a:pt x="452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595" name="Google Shape;4595;p47"/>
          <p:cNvGrpSpPr/>
          <p:nvPr/>
        </p:nvGrpSpPr>
        <p:grpSpPr>
          <a:xfrm>
            <a:off x="5482102" y="2787019"/>
            <a:ext cx="387828" cy="386223"/>
            <a:chOff x="5603176" y="2787019"/>
            <a:chExt cx="387828" cy="386223"/>
          </a:xfrm>
        </p:grpSpPr>
        <p:sp>
          <p:nvSpPr>
            <p:cNvPr id="4596" name="Google Shape;4596;p47"/>
            <p:cNvSpPr/>
            <p:nvPr/>
          </p:nvSpPr>
          <p:spPr>
            <a:xfrm>
              <a:off x="5775977" y="2951827"/>
              <a:ext cx="43031" cy="59782"/>
            </a:xfrm>
            <a:custGeom>
              <a:avLst/>
              <a:gdLst/>
              <a:ahLst/>
              <a:cxnLst/>
              <a:rect l="l" t="t" r="r" b="b"/>
              <a:pathLst>
                <a:path w="1287" h="1788" extrusionOk="0">
                  <a:moveTo>
                    <a:pt x="0" y="1739"/>
                  </a:moveTo>
                  <a:lnTo>
                    <a:pt x="691" y="1787"/>
                  </a:lnTo>
                  <a:lnTo>
                    <a:pt x="1286" y="977"/>
                  </a:lnTo>
                  <a:lnTo>
                    <a:pt x="1286" y="977"/>
                  </a:lnTo>
                  <a:lnTo>
                    <a:pt x="1286" y="1"/>
                  </a:lnTo>
                  <a:lnTo>
                    <a:pt x="524" y="1"/>
                  </a:lnTo>
                  <a:lnTo>
                    <a:pt x="0" y="739"/>
                  </a:lnTo>
                  <a:lnTo>
                    <a:pt x="0" y="739"/>
                  </a:lnTo>
                  <a:close/>
                  <a:moveTo>
                    <a:pt x="0" y="173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7" name="Google Shape;4597;p47"/>
            <p:cNvSpPr/>
            <p:nvPr/>
          </p:nvSpPr>
          <p:spPr>
            <a:xfrm>
              <a:off x="5775977" y="2811695"/>
              <a:ext cx="43031" cy="75697"/>
            </a:xfrm>
            <a:custGeom>
              <a:avLst/>
              <a:gdLst/>
              <a:ahLst/>
              <a:cxnLst/>
              <a:rect l="l" t="t" r="r" b="b"/>
              <a:pathLst>
                <a:path w="1287" h="2264" extrusionOk="0">
                  <a:moveTo>
                    <a:pt x="0" y="2192"/>
                  </a:moveTo>
                  <a:lnTo>
                    <a:pt x="643" y="2263"/>
                  </a:lnTo>
                  <a:lnTo>
                    <a:pt x="1286" y="1453"/>
                  </a:lnTo>
                  <a:lnTo>
                    <a:pt x="1286" y="1453"/>
                  </a:lnTo>
                  <a:lnTo>
                    <a:pt x="1286" y="382"/>
                  </a:lnTo>
                  <a:lnTo>
                    <a:pt x="643" y="1"/>
                  </a:lnTo>
                  <a:lnTo>
                    <a:pt x="0" y="382"/>
                  </a:lnTo>
                  <a:close/>
                  <a:moveTo>
                    <a:pt x="0" y="219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8" name="Google Shape;4598;p47"/>
            <p:cNvSpPr/>
            <p:nvPr/>
          </p:nvSpPr>
          <p:spPr>
            <a:xfrm>
              <a:off x="5775977" y="2888131"/>
              <a:ext cx="43031" cy="58979"/>
            </a:xfrm>
            <a:custGeom>
              <a:avLst/>
              <a:gdLst/>
              <a:ahLst/>
              <a:cxnLst/>
              <a:rect l="l" t="t" r="r" b="b"/>
              <a:pathLst>
                <a:path w="1287" h="1764" extrusionOk="0">
                  <a:moveTo>
                    <a:pt x="0" y="1763"/>
                  </a:moveTo>
                  <a:lnTo>
                    <a:pt x="762" y="1668"/>
                  </a:lnTo>
                  <a:lnTo>
                    <a:pt x="1286" y="1025"/>
                  </a:lnTo>
                  <a:lnTo>
                    <a:pt x="1286" y="1025"/>
                  </a:lnTo>
                  <a:lnTo>
                    <a:pt x="1286" y="48"/>
                  </a:lnTo>
                  <a:lnTo>
                    <a:pt x="691" y="1"/>
                  </a:lnTo>
                  <a:lnTo>
                    <a:pt x="0" y="787"/>
                  </a:lnTo>
                  <a:lnTo>
                    <a:pt x="0" y="787"/>
                  </a:lnTo>
                  <a:lnTo>
                    <a:pt x="0" y="1763"/>
                  </a:lnTo>
                  <a:close/>
                  <a:moveTo>
                    <a:pt x="0" y="176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599" name="Google Shape;4599;p47"/>
            <p:cNvSpPr/>
            <p:nvPr/>
          </p:nvSpPr>
          <p:spPr>
            <a:xfrm>
              <a:off x="5775977" y="3015557"/>
              <a:ext cx="43031" cy="82818"/>
            </a:xfrm>
            <a:custGeom>
              <a:avLst/>
              <a:gdLst/>
              <a:ahLst/>
              <a:cxnLst/>
              <a:rect l="l" t="t" r="r" b="b"/>
              <a:pathLst>
                <a:path w="1287" h="2477" extrusionOk="0">
                  <a:moveTo>
                    <a:pt x="619" y="2477"/>
                  </a:moveTo>
                  <a:cubicBezTo>
                    <a:pt x="953" y="1977"/>
                    <a:pt x="1286" y="1739"/>
                    <a:pt x="1286" y="548"/>
                  </a:cubicBezTo>
                  <a:lnTo>
                    <a:pt x="1286" y="0"/>
                  </a:lnTo>
                  <a:lnTo>
                    <a:pt x="524" y="48"/>
                  </a:lnTo>
                  <a:lnTo>
                    <a:pt x="0" y="762"/>
                  </a:lnTo>
                  <a:cubicBezTo>
                    <a:pt x="24" y="1739"/>
                    <a:pt x="310" y="2001"/>
                    <a:pt x="619" y="2477"/>
                  </a:cubicBezTo>
                  <a:close/>
                  <a:moveTo>
                    <a:pt x="619" y="247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0" name="Google Shape;4600;p47"/>
            <p:cNvSpPr/>
            <p:nvPr/>
          </p:nvSpPr>
          <p:spPr>
            <a:xfrm>
              <a:off x="5755280" y="2982087"/>
              <a:ext cx="84423" cy="60551"/>
            </a:xfrm>
            <a:custGeom>
              <a:avLst/>
              <a:gdLst/>
              <a:ahLst/>
              <a:cxnLst/>
              <a:rect l="l" t="t" r="r" b="b"/>
              <a:pathLst>
                <a:path w="2525" h="1811" extrusionOk="0">
                  <a:moveTo>
                    <a:pt x="619" y="1716"/>
                  </a:moveTo>
                  <a:lnTo>
                    <a:pt x="1905" y="977"/>
                  </a:lnTo>
                  <a:lnTo>
                    <a:pt x="2286" y="763"/>
                  </a:lnTo>
                  <a:cubicBezTo>
                    <a:pt x="2453" y="644"/>
                    <a:pt x="2524" y="453"/>
                    <a:pt x="2429" y="239"/>
                  </a:cubicBezTo>
                  <a:cubicBezTo>
                    <a:pt x="2310" y="49"/>
                    <a:pt x="2096" y="1"/>
                    <a:pt x="1905" y="72"/>
                  </a:cubicBezTo>
                  <a:lnTo>
                    <a:pt x="1905" y="72"/>
                  </a:lnTo>
                  <a:lnTo>
                    <a:pt x="619" y="834"/>
                  </a:lnTo>
                  <a:lnTo>
                    <a:pt x="238" y="1049"/>
                  </a:lnTo>
                  <a:cubicBezTo>
                    <a:pt x="48" y="1144"/>
                    <a:pt x="0" y="1382"/>
                    <a:pt x="72" y="1573"/>
                  </a:cubicBezTo>
                  <a:cubicBezTo>
                    <a:pt x="191" y="1763"/>
                    <a:pt x="405" y="1811"/>
                    <a:pt x="619" y="1716"/>
                  </a:cubicBezTo>
                  <a:close/>
                  <a:moveTo>
                    <a:pt x="619" y="171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1" name="Google Shape;4601;p47"/>
            <p:cNvSpPr/>
            <p:nvPr/>
          </p:nvSpPr>
          <p:spPr>
            <a:xfrm>
              <a:off x="5755280" y="2919193"/>
              <a:ext cx="84423" cy="62156"/>
            </a:xfrm>
            <a:custGeom>
              <a:avLst/>
              <a:gdLst/>
              <a:ahLst/>
              <a:cxnLst/>
              <a:rect l="l" t="t" r="r" b="b"/>
              <a:pathLst>
                <a:path w="2525" h="1859" extrusionOk="0">
                  <a:moveTo>
                    <a:pt x="619" y="1739"/>
                  </a:moveTo>
                  <a:lnTo>
                    <a:pt x="1905" y="977"/>
                  </a:lnTo>
                  <a:lnTo>
                    <a:pt x="2286" y="786"/>
                  </a:lnTo>
                  <a:cubicBezTo>
                    <a:pt x="2453" y="667"/>
                    <a:pt x="2524" y="429"/>
                    <a:pt x="2429" y="239"/>
                  </a:cubicBezTo>
                  <a:cubicBezTo>
                    <a:pt x="2310" y="72"/>
                    <a:pt x="2096" y="1"/>
                    <a:pt x="1905" y="96"/>
                  </a:cubicBezTo>
                  <a:lnTo>
                    <a:pt x="1905" y="96"/>
                  </a:lnTo>
                  <a:lnTo>
                    <a:pt x="619" y="834"/>
                  </a:lnTo>
                  <a:lnTo>
                    <a:pt x="238" y="1048"/>
                  </a:lnTo>
                  <a:cubicBezTo>
                    <a:pt x="48" y="1167"/>
                    <a:pt x="0" y="1406"/>
                    <a:pt x="72" y="1572"/>
                  </a:cubicBezTo>
                  <a:cubicBezTo>
                    <a:pt x="191" y="1787"/>
                    <a:pt x="405" y="1858"/>
                    <a:pt x="619" y="1739"/>
                  </a:cubicBezTo>
                  <a:close/>
                  <a:moveTo>
                    <a:pt x="619" y="17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2" name="Google Shape;4602;p47"/>
            <p:cNvSpPr/>
            <p:nvPr/>
          </p:nvSpPr>
          <p:spPr>
            <a:xfrm>
              <a:off x="5755280" y="2857102"/>
              <a:ext cx="84423" cy="61320"/>
            </a:xfrm>
            <a:custGeom>
              <a:avLst/>
              <a:gdLst/>
              <a:ahLst/>
              <a:cxnLst/>
              <a:rect l="l" t="t" r="r" b="b"/>
              <a:pathLst>
                <a:path w="2525" h="1834" extrusionOk="0">
                  <a:moveTo>
                    <a:pt x="619" y="1739"/>
                  </a:moveTo>
                  <a:lnTo>
                    <a:pt x="1905" y="1000"/>
                  </a:lnTo>
                  <a:lnTo>
                    <a:pt x="2286" y="786"/>
                  </a:lnTo>
                  <a:cubicBezTo>
                    <a:pt x="2453" y="667"/>
                    <a:pt x="2524" y="429"/>
                    <a:pt x="2429" y="238"/>
                  </a:cubicBezTo>
                  <a:cubicBezTo>
                    <a:pt x="2310" y="72"/>
                    <a:pt x="2096" y="0"/>
                    <a:pt x="1905" y="95"/>
                  </a:cubicBezTo>
                  <a:lnTo>
                    <a:pt x="1905" y="95"/>
                  </a:lnTo>
                  <a:lnTo>
                    <a:pt x="619" y="834"/>
                  </a:lnTo>
                  <a:lnTo>
                    <a:pt x="238" y="1048"/>
                  </a:lnTo>
                  <a:cubicBezTo>
                    <a:pt x="48" y="1167"/>
                    <a:pt x="0" y="1381"/>
                    <a:pt x="72" y="1596"/>
                  </a:cubicBezTo>
                  <a:cubicBezTo>
                    <a:pt x="191" y="1762"/>
                    <a:pt x="405" y="1834"/>
                    <a:pt x="619" y="1739"/>
                  </a:cubicBezTo>
                  <a:close/>
                  <a:moveTo>
                    <a:pt x="619" y="17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3" name="Google Shape;4603;p47"/>
            <p:cNvSpPr/>
            <p:nvPr/>
          </p:nvSpPr>
          <p:spPr>
            <a:xfrm>
              <a:off x="5739330" y="2787019"/>
              <a:ext cx="117089" cy="37447"/>
            </a:xfrm>
            <a:custGeom>
              <a:avLst/>
              <a:gdLst/>
              <a:ahLst/>
              <a:cxnLst/>
              <a:rect l="l" t="t" r="r" b="b"/>
              <a:pathLst>
                <a:path w="3502" h="1120" extrusionOk="0">
                  <a:moveTo>
                    <a:pt x="1096" y="1120"/>
                  </a:moveTo>
                  <a:lnTo>
                    <a:pt x="2930" y="1120"/>
                  </a:lnTo>
                  <a:cubicBezTo>
                    <a:pt x="3240" y="1120"/>
                    <a:pt x="3502" y="858"/>
                    <a:pt x="3502" y="572"/>
                  </a:cubicBezTo>
                  <a:lnTo>
                    <a:pt x="3502" y="119"/>
                  </a:lnTo>
                  <a:cubicBezTo>
                    <a:pt x="3502" y="48"/>
                    <a:pt x="3454" y="0"/>
                    <a:pt x="3382" y="0"/>
                  </a:cubicBezTo>
                  <a:lnTo>
                    <a:pt x="120" y="0"/>
                  </a:lnTo>
                  <a:cubicBezTo>
                    <a:pt x="48" y="0"/>
                    <a:pt x="1" y="48"/>
                    <a:pt x="1" y="119"/>
                  </a:cubicBezTo>
                  <a:lnTo>
                    <a:pt x="1" y="572"/>
                  </a:lnTo>
                  <a:cubicBezTo>
                    <a:pt x="1" y="858"/>
                    <a:pt x="263" y="1120"/>
                    <a:pt x="549" y="1120"/>
                  </a:cubicBezTo>
                  <a:close/>
                  <a:moveTo>
                    <a:pt x="1096" y="1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4" name="Google Shape;4604;p47"/>
            <p:cNvSpPr/>
            <p:nvPr/>
          </p:nvSpPr>
          <p:spPr>
            <a:xfrm>
              <a:off x="5796674" y="2857102"/>
              <a:ext cx="43031" cy="38250"/>
            </a:xfrm>
            <a:custGeom>
              <a:avLst/>
              <a:gdLst/>
              <a:ahLst/>
              <a:cxnLst/>
              <a:rect l="l" t="t" r="r" b="b"/>
              <a:pathLst>
                <a:path w="1287" h="1144" extrusionOk="0">
                  <a:moveTo>
                    <a:pt x="1167" y="238"/>
                  </a:moveTo>
                  <a:cubicBezTo>
                    <a:pt x="1048" y="72"/>
                    <a:pt x="834" y="0"/>
                    <a:pt x="620" y="95"/>
                  </a:cubicBezTo>
                  <a:lnTo>
                    <a:pt x="620" y="95"/>
                  </a:lnTo>
                  <a:lnTo>
                    <a:pt x="0" y="453"/>
                  </a:lnTo>
                  <a:cubicBezTo>
                    <a:pt x="191" y="333"/>
                    <a:pt x="429" y="429"/>
                    <a:pt x="548" y="595"/>
                  </a:cubicBezTo>
                  <a:cubicBezTo>
                    <a:pt x="667" y="786"/>
                    <a:pt x="572" y="1024"/>
                    <a:pt x="381" y="1143"/>
                  </a:cubicBezTo>
                  <a:lnTo>
                    <a:pt x="667" y="1000"/>
                  </a:lnTo>
                  <a:lnTo>
                    <a:pt x="1048" y="786"/>
                  </a:lnTo>
                  <a:cubicBezTo>
                    <a:pt x="1215" y="667"/>
                    <a:pt x="1286" y="429"/>
                    <a:pt x="1167" y="238"/>
                  </a:cubicBezTo>
                  <a:close/>
                  <a:moveTo>
                    <a:pt x="1167" y="23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5" name="Google Shape;4605;p47"/>
            <p:cNvSpPr/>
            <p:nvPr/>
          </p:nvSpPr>
          <p:spPr>
            <a:xfrm>
              <a:off x="5796674" y="2919193"/>
              <a:ext cx="43031" cy="38250"/>
            </a:xfrm>
            <a:custGeom>
              <a:avLst/>
              <a:gdLst/>
              <a:ahLst/>
              <a:cxnLst/>
              <a:rect l="l" t="t" r="r" b="b"/>
              <a:pathLst>
                <a:path w="1287" h="1144" extrusionOk="0">
                  <a:moveTo>
                    <a:pt x="1167" y="239"/>
                  </a:moveTo>
                  <a:cubicBezTo>
                    <a:pt x="1048" y="72"/>
                    <a:pt x="834" y="1"/>
                    <a:pt x="620" y="96"/>
                  </a:cubicBezTo>
                  <a:lnTo>
                    <a:pt x="620" y="96"/>
                  </a:lnTo>
                  <a:lnTo>
                    <a:pt x="0" y="453"/>
                  </a:lnTo>
                  <a:cubicBezTo>
                    <a:pt x="191" y="334"/>
                    <a:pt x="429" y="429"/>
                    <a:pt x="548" y="596"/>
                  </a:cubicBezTo>
                  <a:cubicBezTo>
                    <a:pt x="667" y="786"/>
                    <a:pt x="572" y="1025"/>
                    <a:pt x="381" y="1144"/>
                  </a:cubicBezTo>
                  <a:lnTo>
                    <a:pt x="667" y="977"/>
                  </a:lnTo>
                  <a:lnTo>
                    <a:pt x="1048" y="786"/>
                  </a:lnTo>
                  <a:cubicBezTo>
                    <a:pt x="1215" y="667"/>
                    <a:pt x="1286" y="429"/>
                    <a:pt x="1167" y="239"/>
                  </a:cubicBezTo>
                  <a:close/>
                  <a:moveTo>
                    <a:pt x="1167" y="2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6" name="Google Shape;4606;p47"/>
            <p:cNvSpPr/>
            <p:nvPr/>
          </p:nvSpPr>
          <p:spPr>
            <a:xfrm>
              <a:off x="5796674" y="2982087"/>
              <a:ext cx="43031" cy="37481"/>
            </a:xfrm>
            <a:custGeom>
              <a:avLst/>
              <a:gdLst/>
              <a:ahLst/>
              <a:cxnLst/>
              <a:rect l="l" t="t" r="r" b="b"/>
              <a:pathLst>
                <a:path w="1287" h="1121" extrusionOk="0">
                  <a:moveTo>
                    <a:pt x="1167" y="239"/>
                  </a:moveTo>
                  <a:cubicBezTo>
                    <a:pt x="1048" y="49"/>
                    <a:pt x="834" y="1"/>
                    <a:pt x="620" y="72"/>
                  </a:cubicBezTo>
                  <a:lnTo>
                    <a:pt x="620" y="72"/>
                  </a:lnTo>
                  <a:lnTo>
                    <a:pt x="0" y="453"/>
                  </a:lnTo>
                  <a:cubicBezTo>
                    <a:pt x="191" y="358"/>
                    <a:pt x="429" y="406"/>
                    <a:pt x="548" y="596"/>
                  </a:cubicBezTo>
                  <a:cubicBezTo>
                    <a:pt x="667" y="763"/>
                    <a:pt x="572" y="1001"/>
                    <a:pt x="381" y="1120"/>
                  </a:cubicBezTo>
                  <a:lnTo>
                    <a:pt x="667" y="977"/>
                  </a:lnTo>
                  <a:lnTo>
                    <a:pt x="1048" y="763"/>
                  </a:lnTo>
                  <a:cubicBezTo>
                    <a:pt x="1215" y="644"/>
                    <a:pt x="1286" y="406"/>
                    <a:pt x="1167" y="239"/>
                  </a:cubicBezTo>
                  <a:close/>
                  <a:moveTo>
                    <a:pt x="1167" y="2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7" name="Google Shape;4607;p47"/>
            <p:cNvSpPr/>
            <p:nvPr/>
          </p:nvSpPr>
          <p:spPr>
            <a:xfrm>
              <a:off x="5796674" y="2824434"/>
              <a:ext cx="22335" cy="47812"/>
            </a:xfrm>
            <a:custGeom>
              <a:avLst/>
              <a:gdLst/>
              <a:ahLst/>
              <a:cxnLst/>
              <a:rect l="l" t="t" r="r" b="b"/>
              <a:pathLst>
                <a:path w="668" h="1430" extrusionOk="0">
                  <a:moveTo>
                    <a:pt x="667" y="1"/>
                  </a:moveTo>
                  <a:lnTo>
                    <a:pt x="0" y="1"/>
                  </a:lnTo>
                  <a:lnTo>
                    <a:pt x="0" y="1072"/>
                  </a:lnTo>
                  <a:lnTo>
                    <a:pt x="0" y="1072"/>
                  </a:lnTo>
                  <a:lnTo>
                    <a:pt x="0" y="1072"/>
                  </a:lnTo>
                  <a:lnTo>
                    <a:pt x="0" y="1430"/>
                  </a:lnTo>
                  <a:lnTo>
                    <a:pt x="0" y="1430"/>
                  </a:lnTo>
                  <a:lnTo>
                    <a:pt x="620" y="1072"/>
                  </a:lnTo>
                  <a:lnTo>
                    <a:pt x="620" y="1072"/>
                  </a:lnTo>
                  <a:lnTo>
                    <a:pt x="620" y="1"/>
                  </a:lnTo>
                  <a:close/>
                  <a:moveTo>
                    <a:pt x="667"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8" name="Google Shape;4608;p47"/>
            <p:cNvSpPr/>
            <p:nvPr/>
          </p:nvSpPr>
          <p:spPr>
            <a:xfrm>
              <a:off x="5796674" y="2891341"/>
              <a:ext cx="20730" cy="44602"/>
            </a:xfrm>
            <a:custGeom>
              <a:avLst/>
              <a:gdLst/>
              <a:ahLst/>
              <a:cxnLst/>
              <a:rect l="l" t="t" r="r" b="b"/>
              <a:pathLst>
                <a:path w="620" h="1334" extrusionOk="0">
                  <a:moveTo>
                    <a:pt x="381" y="119"/>
                  </a:moveTo>
                  <a:lnTo>
                    <a:pt x="0" y="357"/>
                  </a:lnTo>
                  <a:lnTo>
                    <a:pt x="0" y="1334"/>
                  </a:lnTo>
                  <a:lnTo>
                    <a:pt x="0" y="1334"/>
                  </a:lnTo>
                  <a:lnTo>
                    <a:pt x="620" y="976"/>
                  </a:lnTo>
                  <a:lnTo>
                    <a:pt x="620" y="976"/>
                  </a:lnTo>
                  <a:lnTo>
                    <a:pt x="620" y="0"/>
                  </a:lnTo>
                  <a:close/>
                  <a:moveTo>
                    <a:pt x="381" y="11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09" name="Google Shape;4609;p47"/>
            <p:cNvSpPr/>
            <p:nvPr/>
          </p:nvSpPr>
          <p:spPr>
            <a:xfrm>
              <a:off x="5796674" y="2953432"/>
              <a:ext cx="20730" cy="44636"/>
            </a:xfrm>
            <a:custGeom>
              <a:avLst/>
              <a:gdLst/>
              <a:ahLst/>
              <a:cxnLst/>
              <a:rect l="l" t="t" r="r" b="b"/>
              <a:pathLst>
                <a:path w="620" h="1335" extrusionOk="0">
                  <a:moveTo>
                    <a:pt x="381" y="120"/>
                  </a:moveTo>
                  <a:lnTo>
                    <a:pt x="0" y="358"/>
                  </a:lnTo>
                  <a:lnTo>
                    <a:pt x="0" y="1334"/>
                  </a:lnTo>
                  <a:lnTo>
                    <a:pt x="0" y="1334"/>
                  </a:lnTo>
                  <a:lnTo>
                    <a:pt x="620" y="977"/>
                  </a:lnTo>
                  <a:lnTo>
                    <a:pt x="620" y="977"/>
                  </a:lnTo>
                  <a:lnTo>
                    <a:pt x="620" y="1"/>
                  </a:lnTo>
                  <a:close/>
                  <a:moveTo>
                    <a:pt x="381" y="1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0" name="Google Shape;4610;p47"/>
            <p:cNvSpPr/>
            <p:nvPr/>
          </p:nvSpPr>
          <p:spPr>
            <a:xfrm>
              <a:off x="5785540" y="3015557"/>
              <a:ext cx="33468" cy="82818"/>
            </a:xfrm>
            <a:custGeom>
              <a:avLst/>
              <a:gdLst/>
              <a:ahLst/>
              <a:cxnLst/>
              <a:rect l="l" t="t" r="r" b="b"/>
              <a:pathLst>
                <a:path w="1001" h="2477" extrusionOk="0">
                  <a:moveTo>
                    <a:pt x="714" y="119"/>
                  </a:moveTo>
                  <a:lnTo>
                    <a:pt x="333" y="334"/>
                  </a:lnTo>
                  <a:lnTo>
                    <a:pt x="333" y="524"/>
                  </a:lnTo>
                  <a:lnTo>
                    <a:pt x="333" y="762"/>
                  </a:lnTo>
                  <a:lnTo>
                    <a:pt x="333" y="762"/>
                  </a:lnTo>
                  <a:cubicBezTo>
                    <a:pt x="310" y="1381"/>
                    <a:pt x="191" y="1715"/>
                    <a:pt x="0" y="2001"/>
                  </a:cubicBezTo>
                  <a:cubicBezTo>
                    <a:pt x="95" y="2191"/>
                    <a:pt x="214" y="2310"/>
                    <a:pt x="333" y="2477"/>
                  </a:cubicBezTo>
                  <a:cubicBezTo>
                    <a:pt x="667" y="1977"/>
                    <a:pt x="1000" y="1739"/>
                    <a:pt x="1000" y="548"/>
                  </a:cubicBezTo>
                  <a:lnTo>
                    <a:pt x="1000" y="0"/>
                  </a:lnTo>
                  <a:close/>
                  <a:moveTo>
                    <a:pt x="714" y="11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1" name="Google Shape;4611;p47"/>
            <p:cNvSpPr/>
            <p:nvPr/>
          </p:nvSpPr>
          <p:spPr>
            <a:xfrm>
              <a:off x="5814195" y="2787019"/>
              <a:ext cx="41426" cy="37447"/>
            </a:xfrm>
            <a:custGeom>
              <a:avLst/>
              <a:gdLst/>
              <a:ahLst/>
              <a:cxnLst/>
              <a:rect l="l" t="t" r="r" b="b"/>
              <a:pathLst>
                <a:path w="1239" h="1120" extrusionOk="0">
                  <a:moveTo>
                    <a:pt x="1120" y="0"/>
                  </a:moveTo>
                  <a:lnTo>
                    <a:pt x="453" y="0"/>
                  </a:lnTo>
                  <a:cubicBezTo>
                    <a:pt x="524" y="0"/>
                    <a:pt x="572" y="48"/>
                    <a:pt x="572" y="119"/>
                  </a:cubicBezTo>
                  <a:lnTo>
                    <a:pt x="572" y="548"/>
                  </a:lnTo>
                  <a:cubicBezTo>
                    <a:pt x="572" y="858"/>
                    <a:pt x="310" y="1120"/>
                    <a:pt x="0" y="1120"/>
                  </a:cubicBezTo>
                  <a:lnTo>
                    <a:pt x="667" y="1120"/>
                  </a:lnTo>
                  <a:cubicBezTo>
                    <a:pt x="953" y="1120"/>
                    <a:pt x="1239" y="858"/>
                    <a:pt x="1239" y="548"/>
                  </a:cubicBezTo>
                  <a:lnTo>
                    <a:pt x="1239" y="119"/>
                  </a:lnTo>
                  <a:cubicBezTo>
                    <a:pt x="1239" y="48"/>
                    <a:pt x="1167" y="0"/>
                    <a:pt x="1120" y="0"/>
                  </a:cubicBezTo>
                  <a:close/>
                  <a:moveTo>
                    <a:pt x="112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2" name="Google Shape;4612;p47"/>
            <p:cNvSpPr/>
            <p:nvPr/>
          </p:nvSpPr>
          <p:spPr>
            <a:xfrm>
              <a:off x="5857997" y="2946277"/>
              <a:ext cx="129795" cy="96360"/>
            </a:xfrm>
            <a:custGeom>
              <a:avLst/>
              <a:gdLst/>
              <a:ahLst/>
              <a:cxnLst/>
              <a:rect l="l" t="t" r="r" b="b"/>
              <a:pathLst>
                <a:path w="3882" h="2882" extrusionOk="0">
                  <a:moveTo>
                    <a:pt x="1048" y="2763"/>
                  </a:moveTo>
                  <a:cubicBezTo>
                    <a:pt x="1238" y="2834"/>
                    <a:pt x="1405" y="2882"/>
                    <a:pt x="1620" y="2882"/>
                  </a:cubicBezTo>
                  <a:cubicBezTo>
                    <a:pt x="1834" y="2882"/>
                    <a:pt x="2001" y="2858"/>
                    <a:pt x="2191" y="2763"/>
                  </a:cubicBezTo>
                  <a:cubicBezTo>
                    <a:pt x="2358" y="2715"/>
                    <a:pt x="2548" y="2644"/>
                    <a:pt x="2739" y="2644"/>
                  </a:cubicBezTo>
                  <a:cubicBezTo>
                    <a:pt x="2953" y="2644"/>
                    <a:pt x="3144" y="2667"/>
                    <a:pt x="3310" y="2763"/>
                  </a:cubicBezTo>
                  <a:cubicBezTo>
                    <a:pt x="3501" y="2834"/>
                    <a:pt x="3668" y="2882"/>
                    <a:pt x="3882" y="2882"/>
                  </a:cubicBezTo>
                  <a:lnTo>
                    <a:pt x="3882" y="548"/>
                  </a:lnTo>
                  <a:lnTo>
                    <a:pt x="1953" y="0"/>
                  </a:lnTo>
                  <a:lnTo>
                    <a:pt x="0" y="548"/>
                  </a:lnTo>
                  <a:lnTo>
                    <a:pt x="0" y="2739"/>
                  </a:lnTo>
                  <a:cubicBezTo>
                    <a:pt x="119" y="2715"/>
                    <a:pt x="286" y="2667"/>
                    <a:pt x="429" y="2667"/>
                  </a:cubicBezTo>
                  <a:cubicBezTo>
                    <a:pt x="691" y="2644"/>
                    <a:pt x="881" y="2715"/>
                    <a:pt x="1048" y="2763"/>
                  </a:cubicBezTo>
                  <a:close/>
                  <a:moveTo>
                    <a:pt x="1048" y="2763"/>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3" name="Google Shape;4613;p47"/>
            <p:cNvSpPr/>
            <p:nvPr/>
          </p:nvSpPr>
          <p:spPr>
            <a:xfrm>
              <a:off x="5603979" y="2951058"/>
              <a:ext cx="129026" cy="90776"/>
            </a:xfrm>
            <a:custGeom>
              <a:avLst/>
              <a:gdLst/>
              <a:ahLst/>
              <a:cxnLst/>
              <a:rect l="l" t="t" r="r" b="b"/>
              <a:pathLst>
                <a:path w="3859" h="2715" extrusionOk="0">
                  <a:moveTo>
                    <a:pt x="3858" y="2572"/>
                  </a:moveTo>
                  <a:lnTo>
                    <a:pt x="3858" y="381"/>
                  </a:lnTo>
                  <a:lnTo>
                    <a:pt x="1667" y="0"/>
                  </a:lnTo>
                  <a:lnTo>
                    <a:pt x="0" y="381"/>
                  </a:lnTo>
                  <a:lnTo>
                    <a:pt x="0" y="2715"/>
                  </a:lnTo>
                  <a:cubicBezTo>
                    <a:pt x="191" y="2715"/>
                    <a:pt x="381" y="2691"/>
                    <a:pt x="548" y="2596"/>
                  </a:cubicBezTo>
                  <a:cubicBezTo>
                    <a:pt x="739" y="2524"/>
                    <a:pt x="905" y="2477"/>
                    <a:pt x="1120" y="2477"/>
                  </a:cubicBezTo>
                  <a:cubicBezTo>
                    <a:pt x="1334" y="2477"/>
                    <a:pt x="1501" y="2501"/>
                    <a:pt x="1691" y="2596"/>
                  </a:cubicBezTo>
                  <a:cubicBezTo>
                    <a:pt x="1858" y="2644"/>
                    <a:pt x="2048" y="2715"/>
                    <a:pt x="2239" y="2715"/>
                  </a:cubicBezTo>
                  <a:cubicBezTo>
                    <a:pt x="2453" y="2715"/>
                    <a:pt x="2644" y="2691"/>
                    <a:pt x="2810" y="2596"/>
                  </a:cubicBezTo>
                  <a:cubicBezTo>
                    <a:pt x="3001" y="2524"/>
                    <a:pt x="3168" y="2477"/>
                    <a:pt x="3382" y="2477"/>
                  </a:cubicBezTo>
                  <a:cubicBezTo>
                    <a:pt x="3596" y="2501"/>
                    <a:pt x="3739" y="2524"/>
                    <a:pt x="3858" y="2572"/>
                  </a:cubicBezTo>
                  <a:close/>
                  <a:moveTo>
                    <a:pt x="3858" y="257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4" name="Google Shape;4614;p47"/>
            <p:cNvSpPr/>
            <p:nvPr/>
          </p:nvSpPr>
          <p:spPr>
            <a:xfrm>
              <a:off x="5603979" y="2925580"/>
              <a:ext cx="129026" cy="38250"/>
            </a:xfrm>
            <a:custGeom>
              <a:avLst/>
              <a:gdLst/>
              <a:ahLst/>
              <a:cxnLst/>
              <a:rect l="l" t="t" r="r" b="b"/>
              <a:pathLst>
                <a:path w="3859" h="1144" extrusionOk="0">
                  <a:moveTo>
                    <a:pt x="0" y="1143"/>
                  </a:moveTo>
                  <a:lnTo>
                    <a:pt x="3858" y="1143"/>
                  </a:lnTo>
                  <a:lnTo>
                    <a:pt x="3858" y="119"/>
                  </a:lnTo>
                  <a:cubicBezTo>
                    <a:pt x="3858" y="48"/>
                    <a:pt x="3787" y="0"/>
                    <a:pt x="3739" y="0"/>
                  </a:cubicBezTo>
                  <a:lnTo>
                    <a:pt x="96" y="0"/>
                  </a:lnTo>
                  <a:cubicBezTo>
                    <a:pt x="48" y="0"/>
                    <a:pt x="0" y="48"/>
                    <a:pt x="0" y="119"/>
                  </a:cubicBezTo>
                  <a:close/>
                  <a:moveTo>
                    <a:pt x="0" y="114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5" name="Google Shape;4615;p47"/>
            <p:cNvSpPr/>
            <p:nvPr/>
          </p:nvSpPr>
          <p:spPr>
            <a:xfrm>
              <a:off x="5860371" y="2926349"/>
              <a:ext cx="129828" cy="38250"/>
            </a:xfrm>
            <a:custGeom>
              <a:avLst/>
              <a:gdLst/>
              <a:ahLst/>
              <a:cxnLst/>
              <a:rect l="l" t="t" r="r" b="b"/>
              <a:pathLst>
                <a:path w="3883" h="1144" extrusionOk="0">
                  <a:moveTo>
                    <a:pt x="1" y="120"/>
                  </a:moveTo>
                  <a:lnTo>
                    <a:pt x="1" y="1144"/>
                  </a:lnTo>
                  <a:lnTo>
                    <a:pt x="3882" y="1144"/>
                  </a:lnTo>
                  <a:lnTo>
                    <a:pt x="3882" y="144"/>
                  </a:lnTo>
                  <a:cubicBezTo>
                    <a:pt x="3882" y="96"/>
                    <a:pt x="3811" y="25"/>
                    <a:pt x="3763" y="25"/>
                  </a:cubicBezTo>
                  <a:lnTo>
                    <a:pt x="120" y="25"/>
                  </a:lnTo>
                  <a:cubicBezTo>
                    <a:pt x="24" y="1"/>
                    <a:pt x="1" y="49"/>
                    <a:pt x="1" y="120"/>
                  </a:cubicBezTo>
                  <a:close/>
                  <a:moveTo>
                    <a:pt x="1" y="12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6" name="Google Shape;4616;p47"/>
            <p:cNvSpPr/>
            <p:nvPr/>
          </p:nvSpPr>
          <p:spPr>
            <a:xfrm>
              <a:off x="5888257" y="2926349"/>
              <a:ext cx="102746" cy="37481"/>
            </a:xfrm>
            <a:custGeom>
              <a:avLst/>
              <a:gdLst/>
              <a:ahLst/>
              <a:cxnLst/>
              <a:rect l="l" t="t" r="r" b="b"/>
              <a:pathLst>
                <a:path w="3073" h="1121" extrusionOk="0">
                  <a:moveTo>
                    <a:pt x="2905" y="1"/>
                  </a:moveTo>
                  <a:lnTo>
                    <a:pt x="0" y="1"/>
                  </a:lnTo>
                  <a:cubicBezTo>
                    <a:pt x="262" y="358"/>
                    <a:pt x="524" y="739"/>
                    <a:pt x="715" y="1120"/>
                  </a:cubicBezTo>
                  <a:lnTo>
                    <a:pt x="3072" y="1120"/>
                  </a:lnTo>
                  <a:lnTo>
                    <a:pt x="3072" y="120"/>
                  </a:lnTo>
                  <a:cubicBezTo>
                    <a:pt x="3048" y="49"/>
                    <a:pt x="2977" y="1"/>
                    <a:pt x="2905" y="1"/>
                  </a:cubicBezTo>
                  <a:close/>
                  <a:moveTo>
                    <a:pt x="2905"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7" name="Google Shape;4617;p47"/>
            <p:cNvSpPr/>
            <p:nvPr/>
          </p:nvSpPr>
          <p:spPr>
            <a:xfrm>
              <a:off x="5911329" y="2963798"/>
              <a:ext cx="78873" cy="70080"/>
            </a:xfrm>
            <a:custGeom>
              <a:avLst/>
              <a:gdLst/>
              <a:ahLst/>
              <a:cxnLst/>
              <a:rect l="l" t="t" r="r" b="b"/>
              <a:pathLst>
                <a:path w="2359" h="2096" extrusionOk="0">
                  <a:moveTo>
                    <a:pt x="2358" y="0"/>
                  </a:moveTo>
                  <a:lnTo>
                    <a:pt x="1" y="0"/>
                  </a:lnTo>
                  <a:cubicBezTo>
                    <a:pt x="286" y="643"/>
                    <a:pt x="477" y="1286"/>
                    <a:pt x="572" y="2001"/>
                  </a:cubicBezTo>
                  <a:cubicBezTo>
                    <a:pt x="596" y="2001"/>
                    <a:pt x="596" y="2001"/>
                    <a:pt x="620" y="1977"/>
                  </a:cubicBezTo>
                  <a:cubicBezTo>
                    <a:pt x="810" y="1905"/>
                    <a:pt x="977" y="1858"/>
                    <a:pt x="1191" y="1858"/>
                  </a:cubicBezTo>
                  <a:cubicBezTo>
                    <a:pt x="1406" y="1858"/>
                    <a:pt x="1572" y="1882"/>
                    <a:pt x="1763" y="1977"/>
                  </a:cubicBezTo>
                  <a:cubicBezTo>
                    <a:pt x="1930" y="2024"/>
                    <a:pt x="2120" y="2096"/>
                    <a:pt x="2311" y="2096"/>
                  </a:cubicBezTo>
                  <a:close/>
                  <a:moveTo>
                    <a:pt x="2358"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8" name="Google Shape;4618;p47"/>
            <p:cNvSpPr/>
            <p:nvPr/>
          </p:nvSpPr>
          <p:spPr>
            <a:xfrm>
              <a:off x="5605550" y="3026692"/>
              <a:ext cx="157713" cy="111506"/>
            </a:xfrm>
            <a:custGeom>
              <a:avLst/>
              <a:gdLst/>
              <a:ahLst/>
              <a:cxnLst/>
              <a:rect l="l" t="t" r="r" b="b"/>
              <a:pathLst>
                <a:path w="4717" h="3335" extrusionOk="0">
                  <a:moveTo>
                    <a:pt x="2263" y="239"/>
                  </a:moveTo>
                  <a:cubicBezTo>
                    <a:pt x="2049" y="239"/>
                    <a:pt x="1882" y="215"/>
                    <a:pt x="1692" y="120"/>
                  </a:cubicBezTo>
                  <a:cubicBezTo>
                    <a:pt x="1525" y="72"/>
                    <a:pt x="1335" y="1"/>
                    <a:pt x="1144" y="1"/>
                  </a:cubicBezTo>
                  <a:cubicBezTo>
                    <a:pt x="930" y="1"/>
                    <a:pt x="739" y="24"/>
                    <a:pt x="572" y="120"/>
                  </a:cubicBezTo>
                  <a:cubicBezTo>
                    <a:pt x="382" y="191"/>
                    <a:pt x="215" y="239"/>
                    <a:pt x="1" y="239"/>
                  </a:cubicBezTo>
                  <a:lnTo>
                    <a:pt x="1" y="2882"/>
                  </a:lnTo>
                  <a:lnTo>
                    <a:pt x="2335" y="3335"/>
                  </a:lnTo>
                  <a:lnTo>
                    <a:pt x="4716" y="2882"/>
                  </a:lnTo>
                  <a:cubicBezTo>
                    <a:pt x="4240" y="2525"/>
                    <a:pt x="3907" y="1953"/>
                    <a:pt x="3907" y="1334"/>
                  </a:cubicBezTo>
                  <a:lnTo>
                    <a:pt x="3907" y="96"/>
                  </a:lnTo>
                  <a:cubicBezTo>
                    <a:pt x="3787" y="48"/>
                    <a:pt x="3645" y="24"/>
                    <a:pt x="3478" y="24"/>
                  </a:cubicBezTo>
                  <a:cubicBezTo>
                    <a:pt x="3287" y="24"/>
                    <a:pt x="3097" y="72"/>
                    <a:pt x="2930" y="143"/>
                  </a:cubicBezTo>
                  <a:cubicBezTo>
                    <a:pt x="2644" y="191"/>
                    <a:pt x="2478" y="239"/>
                    <a:pt x="2263" y="239"/>
                  </a:cubicBezTo>
                  <a:close/>
                  <a:moveTo>
                    <a:pt x="2263" y="23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19" name="Google Shape;4619;p47"/>
            <p:cNvSpPr/>
            <p:nvPr/>
          </p:nvSpPr>
          <p:spPr>
            <a:xfrm>
              <a:off x="5833287" y="3025889"/>
              <a:ext cx="156910" cy="111506"/>
            </a:xfrm>
            <a:custGeom>
              <a:avLst/>
              <a:gdLst/>
              <a:ahLst/>
              <a:cxnLst/>
              <a:rect l="l" t="t" r="r" b="b"/>
              <a:pathLst>
                <a:path w="4693" h="3335" extrusionOk="0">
                  <a:moveTo>
                    <a:pt x="811" y="96"/>
                  </a:moveTo>
                  <a:lnTo>
                    <a:pt x="811" y="1334"/>
                  </a:lnTo>
                  <a:cubicBezTo>
                    <a:pt x="811" y="1953"/>
                    <a:pt x="477" y="2549"/>
                    <a:pt x="1" y="2882"/>
                  </a:cubicBezTo>
                  <a:lnTo>
                    <a:pt x="2430" y="3335"/>
                  </a:lnTo>
                  <a:lnTo>
                    <a:pt x="4692" y="2882"/>
                  </a:lnTo>
                  <a:lnTo>
                    <a:pt x="4692" y="239"/>
                  </a:lnTo>
                  <a:cubicBezTo>
                    <a:pt x="4478" y="239"/>
                    <a:pt x="4287" y="215"/>
                    <a:pt x="4121" y="120"/>
                  </a:cubicBezTo>
                  <a:cubicBezTo>
                    <a:pt x="3930" y="48"/>
                    <a:pt x="3764" y="1"/>
                    <a:pt x="3549" y="1"/>
                  </a:cubicBezTo>
                  <a:cubicBezTo>
                    <a:pt x="3335" y="1"/>
                    <a:pt x="3168" y="25"/>
                    <a:pt x="2978" y="120"/>
                  </a:cubicBezTo>
                  <a:cubicBezTo>
                    <a:pt x="2811" y="167"/>
                    <a:pt x="2620" y="239"/>
                    <a:pt x="2430" y="239"/>
                  </a:cubicBezTo>
                  <a:cubicBezTo>
                    <a:pt x="2216" y="239"/>
                    <a:pt x="2001" y="215"/>
                    <a:pt x="1858" y="120"/>
                  </a:cubicBezTo>
                  <a:cubicBezTo>
                    <a:pt x="1668" y="48"/>
                    <a:pt x="1501" y="1"/>
                    <a:pt x="1287" y="1"/>
                  </a:cubicBezTo>
                  <a:cubicBezTo>
                    <a:pt x="1073" y="25"/>
                    <a:pt x="930" y="48"/>
                    <a:pt x="811" y="96"/>
                  </a:cubicBezTo>
                  <a:close/>
                  <a:moveTo>
                    <a:pt x="811"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0" name="Google Shape;4620;p47"/>
            <p:cNvSpPr/>
            <p:nvPr/>
          </p:nvSpPr>
          <p:spPr>
            <a:xfrm>
              <a:off x="5918517" y="3026692"/>
              <a:ext cx="72487" cy="96393"/>
            </a:xfrm>
            <a:custGeom>
              <a:avLst/>
              <a:gdLst/>
              <a:ahLst/>
              <a:cxnLst/>
              <a:rect l="l" t="t" r="r" b="b"/>
              <a:pathLst>
                <a:path w="2168" h="2883" extrusionOk="0">
                  <a:moveTo>
                    <a:pt x="1572" y="120"/>
                  </a:moveTo>
                  <a:cubicBezTo>
                    <a:pt x="1381" y="72"/>
                    <a:pt x="1215" y="1"/>
                    <a:pt x="1000" y="1"/>
                  </a:cubicBezTo>
                  <a:cubicBezTo>
                    <a:pt x="786" y="1"/>
                    <a:pt x="619" y="24"/>
                    <a:pt x="429" y="120"/>
                  </a:cubicBezTo>
                  <a:cubicBezTo>
                    <a:pt x="405" y="120"/>
                    <a:pt x="405" y="120"/>
                    <a:pt x="381" y="143"/>
                  </a:cubicBezTo>
                  <a:cubicBezTo>
                    <a:pt x="405" y="334"/>
                    <a:pt x="405" y="548"/>
                    <a:pt x="405" y="715"/>
                  </a:cubicBezTo>
                  <a:cubicBezTo>
                    <a:pt x="405" y="1501"/>
                    <a:pt x="262" y="2215"/>
                    <a:pt x="0" y="2882"/>
                  </a:cubicBezTo>
                  <a:lnTo>
                    <a:pt x="2167" y="2882"/>
                  </a:lnTo>
                  <a:lnTo>
                    <a:pt x="2167" y="239"/>
                  </a:lnTo>
                  <a:cubicBezTo>
                    <a:pt x="1929" y="239"/>
                    <a:pt x="1738" y="191"/>
                    <a:pt x="1572" y="120"/>
                  </a:cubicBezTo>
                  <a:close/>
                  <a:moveTo>
                    <a:pt x="1572"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1" name="Google Shape;4621;p47"/>
            <p:cNvSpPr/>
            <p:nvPr/>
          </p:nvSpPr>
          <p:spPr>
            <a:xfrm>
              <a:off x="5603176" y="3123056"/>
              <a:ext cx="387010" cy="50186"/>
            </a:xfrm>
            <a:custGeom>
              <a:avLst/>
              <a:gdLst/>
              <a:ahLst/>
              <a:cxnLst/>
              <a:rect l="l" t="t" r="r" b="b"/>
              <a:pathLst>
                <a:path w="11575" h="1501" extrusionOk="0">
                  <a:moveTo>
                    <a:pt x="11574" y="0"/>
                  </a:moveTo>
                  <a:lnTo>
                    <a:pt x="6883" y="0"/>
                  </a:lnTo>
                  <a:cubicBezTo>
                    <a:pt x="6597" y="214"/>
                    <a:pt x="6216" y="357"/>
                    <a:pt x="5787" y="357"/>
                  </a:cubicBezTo>
                  <a:cubicBezTo>
                    <a:pt x="5359" y="357"/>
                    <a:pt x="5002" y="238"/>
                    <a:pt x="4692" y="0"/>
                  </a:cubicBezTo>
                  <a:lnTo>
                    <a:pt x="1" y="0"/>
                  </a:lnTo>
                  <a:lnTo>
                    <a:pt x="1" y="1381"/>
                  </a:lnTo>
                  <a:cubicBezTo>
                    <a:pt x="1" y="1429"/>
                    <a:pt x="72" y="1500"/>
                    <a:pt x="120" y="1500"/>
                  </a:cubicBezTo>
                  <a:lnTo>
                    <a:pt x="11408" y="1500"/>
                  </a:lnTo>
                  <a:cubicBezTo>
                    <a:pt x="11479" y="1500"/>
                    <a:pt x="11527" y="1429"/>
                    <a:pt x="11527" y="1381"/>
                  </a:cubicBezTo>
                  <a:lnTo>
                    <a:pt x="11527" y="0"/>
                  </a:lnTo>
                  <a:close/>
                  <a:moveTo>
                    <a:pt x="11574"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2" name="Google Shape;4622;p47"/>
            <p:cNvSpPr/>
            <p:nvPr/>
          </p:nvSpPr>
          <p:spPr>
            <a:xfrm>
              <a:off x="5888257" y="3123056"/>
              <a:ext cx="101943" cy="50186"/>
            </a:xfrm>
            <a:custGeom>
              <a:avLst/>
              <a:gdLst/>
              <a:ahLst/>
              <a:cxnLst/>
              <a:rect l="l" t="t" r="r" b="b"/>
              <a:pathLst>
                <a:path w="3049" h="1501" extrusionOk="0">
                  <a:moveTo>
                    <a:pt x="3048" y="0"/>
                  </a:moveTo>
                  <a:lnTo>
                    <a:pt x="857" y="0"/>
                  </a:lnTo>
                  <a:cubicBezTo>
                    <a:pt x="667" y="548"/>
                    <a:pt x="357" y="1048"/>
                    <a:pt x="0" y="1500"/>
                  </a:cubicBezTo>
                  <a:lnTo>
                    <a:pt x="2929" y="1500"/>
                  </a:lnTo>
                  <a:cubicBezTo>
                    <a:pt x="2977" y="1500"/>
                    <a:pt x="3048" y="1429"/>
                    <a:pt x="3048" y="1381"/>
                  </a:cubicBezTo>
                  <a:close/>
                  <a:moveTo>
                    <a:pt x="3048"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3" name="Google Shape;4623;p47"/>
            <p:cNvSpPr/>
            <p:nvPr/>
          </p:nvSpPr>
          <p:spPr>
            <a:xfrm>
              <a:off x="5628655" y="3058557"/>
              <a:ext cx="11970" cy="11970"/>
            </a:xfrm>
            <a:custGeom>
              <a:avLst/>
              <a:gdLst/>
              <a:ahLst/>
              <a:cxnLst/>
              <a:rect l="l" t="t" r="r" b="b"/>
              <a:pathLst>
                <a:path w="358" h="358" extrusionOk="0">
                  <a:moveTo>
                    <a:pt x="167" y="0"/>
                  </a:moveTo>
                  <a:cubicBezTo>
                    <a:pt x="72" y="0"/>
                    <a:pt x="1" y="95"/>
                    <a:pt x="1" y="191"/>
                  </a:cubicBezTo>
                  <a:cubicBezTo>
                    <a:pt x="1" y="262"/>
                    <a:pt x="96" y="357"/>
                    <a:pt x="167" y="357"/>
                  </a:cubicBezTo>
                  <a:cubicBezTo>
                    <a:pt x="263" y="357"/>
                    <a:pt x="358" y="310"/>
                    <a:pt x="358" y="191"/>
                  </a:cubicBezTo>
                  <a:cubicBezTo>
                    <a:pt x="358" y="95"/>
                    <a:pt x="263" y="0"/>
                    <a:pt x="167"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4" name="Google Shape;4624;p47"/>
            <p:cNvSpPr/>
            <p:nvPr/>
          </p:nvSpPr>
          <p:spPr>
            <a:xfrm>
              <a:off x="5670050" y="3062536"/>
              <a:ext cx="12003" cy="11970"/>
            </a:xfrm>
            <a:custGeom>
              <a:avLst/>
              <a:gdLst/>
              <a:ahLst/>
              <a:cxnLst/>
              <a:rect l="l" t="t" r="r" b="b"/>
              <a:pathLst>
                <a:path w="359" h="358" extrusionOk="0">
                  <a:moveTo>
                    <a:pt x="191" y="0"/>
                  </a:moveTo>
                  <a:cubicBezTo>
                    <a:pt x="96" y="0"/>
                    <a:pt x="1" y="95"/>
                    <a:pt x="1" y="167"/>
                  </a:cubicBezTo>
                  <a:cubicBezTo>
                    <a:pt x="1" y="262"/>
                    <a:pt x="96" y="357"/>
                    <a:pt x="191" y="357"/>
                  </a:cubicBezTo>
                  <a:cubicBezTo>
                    <a:pt x="287" y="357"/>
                    <a:pt x="334" y="310"/>
                    <a:pt x="358" y="167"/>
                  </a:cubicBezTo>
                  <a:cubicBezTo>
                    <a:pt x="358" y="95"/>
                    <a:pt x="287" y="0"/>
                    <a:pt x="191"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5" name="Google Shape;4625;p47"/>
            <p:cNvSpPr/>
            <p:nvPr/>
          </p:nvSpPr>
          <p:spPr>
            <a:xfrm>
              <a:off x="5693154" y="3085607"/>
              <a:ext cx="11970" cy="11970"/>
            </a:xfrm>
            <a:custGeom>
              <a:avLst/>
              <a:gdLst/>
              <a:ahLst/>
              <a:cxnLst/>
              <a:rect l="l" t="t" r="r" b="b"/>
              <a:pathLst>
                <a:path w="358" h="358" extrusionOk="0">
                  <a:moveTo>
                    <a:pt x="191" y="1"/>
                  </a:moveTo>
                  <a:cubicBezTo>
                    <a:pt x="96" y="1"/>
                    <a:pt x="1" y="72"/>
                    <a:pt x="1" y="167"/>
                  </a:cubicBezTo>
                  <a:cubicBezTo>
                    <a:pt x="1" y="263"/>
                    <a:pt x="96" y="358"/>
                    <a:pt x="191" y="358"/>
                  </a:cubicBezTo>
                  <a:cubicBezTo>
                    <a:pt x="310" y="358"/>
                    <a:pt x="358" y="287"/>
                    <a:pt x="358" y="167"/>
                  </a:cubicBezTo>
                  <a:cubicBezTo>
                    <a:pt x="358" y="72"/>
                    <a:pt x="263" y="1"/>
                    <a:pt x="19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6" name="Google Shape;4626;p47"/>
            <p:cNvSpPr/>
            <p:nvPr/>
          </p:nvSpPr>
          <p:spPr>
            <a:xfrm>
              <a:off x="5884278" y="3056450"/>
              <a:ext cx="12772" cy="10900"/>
            </a:xfrm>
            <a:custGeom>
              <a:avLst/>
              <a:gdLst/>
              <a:ahLst/>
              <a:cxnLst/>
              <a:rect l="l" t="t" r="r" b="b"/>
              <a:pathLst>
                <a:path w="382" h="326" extrusionOk="0">
                  <a:moveTo>
                    <a:pt x="205" y="0"/>
                  </a:moveTo>
                  <a:cubicBezTo>
                    <a:pt x="185" y="0"/>
                    <a:pt x="164" y="5"/>
                    <a:pt x="143" y="15"/>
                  </a:cubicBezTo>
                  <a:cubicBezTo>
                    <a:pt x="48" y="39"/>
                    <a:pt x="0" y="135"/>
                    <a:pt x="24" y="206"/>
                  </a:cubicBezTo>
                  <a:cubicBezTo>
                    <a:pt x="48" y="277"/>
                    <a:pt x="119" y="325"/>
                    <a:pt x="214" y="325"/>
                  </a:cubicBezTo>
                  <a:lnTo>
                    <a:pt x="238" y="325"/>
                  </a:lnTo>
                  <a:cubicBezTo>
                    <a:pt x="333" y="301"/>
                    <a:pt x="381" y="206"/>
                    <a:pt x="357" y="135"/>
                  </a:cubicBezTo>
                  <a:cubicBezTo>
                    <a:pt x="339" y="60"/>
                    <a:pt x="276" y="0"/>
                    <a:pt x="205"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7" name="Google Shape;4627;p47"/>
            <p:cNvSpPr/>
            <p:nvPr/>
          </p:nvSpPr>
          <p:spPr>
            <a:xfrm>
              <a:off x="5908955" y="3084804"/>
              <a:ext cx="11970" cy="12003"/>
            </a:xfrm>
            <a:custGeom>
              <a:avLst/>
              <a:gdLst/>
              <a:ahLst/>
              <a:cxnLst/>
              <a:rect l="l" t="t" r="r" b="b"/>
              <a:pathLst>
                <a:path w="358" h="359" extrusionOk="0">
                  <a:moveTo>
                    <a:pt x="191" y="1"/>
                  </a:moveTo>
                  <a:cubicBezTo>
                    <a:pt x="96" y="1"/>
                    <a:pt x="0" y="72"/>
                    <a:pt x="0" y="168"/>
                  </a:cubicBezTo>
                  <a:cubicBezTo>
                    <a:pt x="0" y="263"/>
                    <a:pt x="96" y="358"/>
                    <a:pt x="191" y="358"/>
                  </a:cubicBezTo>
                  <a:cubicBezTo>
                    <a:pt x="310" y="358"/>
                    <a:pt x="357" y="287"/>
                    <a:pt x="357" y="168"/>
                  </a:cubicBezTo>
                  <a:cubicBezTo>
                    <a:pt x="357" y="72"/>
                    <a:pt x="286" y="1"/>
                    <a:pt x="19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28" name="Google Shape;4628;p47"/>
            <p:cNvSpPr/>
            <p:nvPr/>
          </p:nvSpPr>
          <p:spPr>
            <a:xfrm>
              <a:off x="5947173" y="3062536"/>
              <a:ext cx="11970" cy="11970"/>
            </a:xfrm>
            <a:custGeom>
              <a:avLst/>
              <a:gdLst/>
              <a:ahLst/>
              <a:cxnLst/>
              <a:rect l="l" t="t" r="r" b="b"/>
              <a:pathLst>
                <a:path w="358" h="358" extrusionOk="0">
                  <a:moveTo>
                    <a:pt x="167" y="0"/>
                  </a:moveTo>
                  <a:cubicBezTo>
                    <a:pt x="72" y="0"/>
                    <a:pt x="0" y="95"/>
                    <a:pt x="0" y="167"/>
                  </a:cubicBezTo>
                  <a:cubicBezTo>
                    <a:pt x="0" y="262"/>
                    <a:pt x="96" y="357"/>
                    <a:pt x="167" y="357"/>
                  </a:cubicBezTo>
                  <a:cubicBezTo>
                    <a:pt x="262" y="357"/>
                    <a:pt x="358" y="310"/>
                    <a:pt x="358" y="167"/>
                  </a:cubicBezTo>
                  <a:cubicBezTo>
                    <a:pt x="358" y="95"/>
                    <a:pt x="262" y="0"/>
                    <a:pt x="167" y="0"/>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629" name="Google Shape;4629;p47"/>
          <p:cNvGrpSpPr/>
          <p:nvPr/>
        </p:nvGrpSpPr>
        <p:grpSpPr>
          <a:xfrm>
            <a:off x="6219684" y="2786216"/>
            <a:ext cx="386221" cy="387018"/>
            <a:chOff x="6416958" y="2786216"/>
            <a:chExt cx="386221" cy="387018"/>
          </a:xfrm>
        </p:grpSpPr>
        <p:sp>
          <p:nvSpPr>
            <p:cNvPr id="4630" name="Google Shape;4630;p47"/>
            <p:cNvSpPr/>
            <p:nvPr/>
          </p:nvSpPr>
          <p:spPr>
            <a:xfrm>
              <a:off x="6416958" y="2787019"/>
              <a:ext cx="291453" cy="290650"/>
            </a:xfrm>
            <a:custGeom>
              <a:avLst/>
              <a:gdLst/>
              <a:ahLst/>
              <a:cxnLst/>
              <a:rect l="l" t="t" r="r" b="b"/>
              <a:pathLst>
                <a:path w="8717" h="8693" extrusionOk="0">
                  <a:moveTo>
                    <a:pt x="8717" y="4930"/>
                  </a:moveTo>
                  <a:lnTo>
                    <a:pt x="8717" y="3787"/>
                  </a:lnTo>
                  <a:cubicBezTo>
                    <a:pt x="8717" y="3596"/>
                    <a:pt x="8574" y="3430"/>
                    <a:pt x="8360" y="3430"/>
                  </a:cubicBezTo>
                  <a:lnTo>
                    <a:pt x="7979" y="3430"/>
                  </a:lnTo>
                  <a:cubicBezTo>
                    <a:pt x="7884" y="3072"/>
                    <a:pt x="7741" y="2739"/>
                    <a:pt x="7550" y="2429"/>
                  </a:cubicBezTo>
                  <a:lnTo>
                    <a:pt x="7836" y="2168"/>
                  </a:lnTo>
                  <a:cubicBezTo>
                    <a:pt x="7979" y="2025"/>
                    <a:pt x="7979" y="1810"/>
                    <a:pt x="7836" y="1691"/>
                  </a:cubicBezTo>
                  <a:lnTo>
                    <a:pt x="7026" y="882"/>
                  </a:lnTo>
                  <a:cubicBezTo>
                    <a:pt x="6883" y="739"/>
                    <a:pt x="6669" y="739"/>
                    <a:pt x="6550" y="882"/>
                  </a:cubicBezTo>
                  <a:lnTo>
                    <a:pt x="6288" y="1167"/>
                  </a:lnTo>
                  <a:cubicBezTo>
                    <a:pt x="5978" y="977"/>
                    <a:pt x="5645" y="834"/>
                    <a:pt x="5288" y="739"/>
                  </a:cubicBezTo>
                  <a:lnTo>
                    <a:pt x="5288" y="358"/>
                  </a:lnTo>
                  <a:cubicBezTo>
                    <a:pt x="5288" y="167"/>
                    <a:pt x="5145" y="0"/>
                    <a:pt x="4931" y="0"/>
                  </a:cubicBezTo>
                  <a:lnTo>
                    <a:pt x="3787" y="0"/>
                  </a:lnTo>
                  <a:cubicBezTo>
                    <a:pt x="3597" y="0"/>
                    <a:pt x="3406" y="143"/>
                    <a:pt x="3406" y="358"/>
                  </a:cubicBezTo>
                  <a:lnTo>
                    <a:pt x="3406" y="739"/>
                  </a:lnTo>
                  <a:cubicBezTo>
                    <a:pt x="3049" y="834"/>
                    <a:pt x="2740" y="977"/>
                    <a:pt x="2430" y="1167"/>
                  </a:cubicBezTo>
                  <a:lnTo>
                    <a:pt x="2168" y="882"/>
                  </a:lnTo>
                  <a:cubicBezTo>
                    <a:pt x="2025" y="739"/>
                    <a:pt x="1811" y="739"/>
                    <a:pt x="1692" y="882"/>
                  </a:cubicBezTo>
                  <a:lnTo>
                    <a:pt x="882" y="1691"/>
                  </a:lnTo>
                  <a:cubicBezTo>
                    <a:pt x="739" y="1834"/>
                    <a:pt x="739" y="2048"/>
                    <a:pt x="882" y="2168"/>
                  </a:cubicBezTo>
                  <a:lnTo>
                    <a:pt x="1144" y="2429"/>
                  </a:lnTo>
                  <a:cubicBezTo>
                    <a:pt x="977" y="2739"/>
                    <a:pt x="834" y="3072"/>
                    <a:pt x="739" y="3430"/>
                  </a:cubicBezTo>
                  <a:lnTo>
                    <a:pt x="358" y="3430"/>
                  </a:lnTo>
                  <a:cubicBezTo>
                    <a:pt x="168" y="3430"/>
                    <a:pt x="1" y="3573"/>
                    <a:pt x="1" y="3787"/>
                  </a:cubicBezTo>
                  <a:lnTo>
                    <a:pt x="1" y="4930"/>
                  </a:lnTo>
                  <a:cubicBezTo>
                    <a:pt x="1" y="5120"/>
                    <a:pt x="144" y="5287"/>
                    <a:pt x="358" y="5287"/>
                  </a:cubicBezTo>
                  <a:lnTo>
                    <a:pt x="739" y="5287"/>
                  </a:lnTo>
                  <a:cubicBezTo>
                    <a:pt x="834" y="5644"/>
                    <a:pt x="977" y="5978"/>
                    <a:pt x="1144" y="6287"/>
                  </a:cubicBezTo>
                  <a:lnTo>
                    <a:pt x="882" y="6549"/>
                  </a:lnTo>
                  <a:cubicBezTo>
                    <a:pt x="739" y="6692"/>
                    <a:pt x="739" y="6907"/>
                    <a:pt x="882" y="7026"/>
                  </a:cubicBezTo>
                  <a:lnTo>
                    <a:pt x="1692" y="7835"/>
                  </a:lnTo>
                  <a:cubicBezTo>
                    <a:pt x="1835" y="7978"/>
                    <a:pt x="2049" y="7978"/>
                    <a:pt x="2168" y="7835"/>
                  </a:cubicBezTo>
                  <a:cubicBezTo>
                    <a:pt x="2644" y="7359"/>
                    <a:pt x="2716" y="7764"/>
                    <a:pt x="3430" y="7954"/>
                  </a:cubicBezTo>
                  <a:lnTo>
                    <a:pt x="3430" y="8335"/>
                  </a:lnTo>
                  <a:cubicBezTo>
                    <a:pt x="3430" y="8502"/>
                    <a:pt x="3573" y="8693"/>
                    <a:pt x="3787" y="8693"/>
                  </a:cubicBezTo>
                  <a:lnTo>
                    <a:pt x="4931" y="8693"/>
                  </a:lnTo>
                  <a:close/>
                  <a:moveTo>
                    <a:pt x="8717" y="493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1" name="Google Shape;4631;p47"/>
            <p:cNvSpPr/>
            <p:nvPr/>
          </p:nvSpPr>
          <p:spPr>
            <a:xfrm>
              <a:off x="6468718" y="2839581"/>
              <a:ext cx="185564" cy="187136"/>
            </a:xfrm>
            <a:custGeom>
              <a:avLst/>
              <a:gdLst/>
              <a:ahLst/>
              <a:cxnLst/>
              <a:rect l="l" t="t" r="r" b="b"/>
              <a:pathLst>
                <a:path w="5550" h="5597" extrusionOk="0">
                  <a:moveTo>
                    <a:pt x="1" y="2810"/>
                  </a:moveTo>
                  <a:cubicBezTo>
                    <a:pt x="1" y="4334"/>
                    <a:pt x="1239" y="5597"/>
                    <a:pt x="2787" y="5597"/>
                  </a:cubicBezTo>
                  <a:cubicBezTo>
                    <a:pt x="3049" y="5597"/>
                    <a:pt x="3311" y="5573"/>
                    <a:pt x="3549" y="5477"/>
                  </a:cubicBezTo>
                  <a:cubicBezTo>
                    <a:pt x="3859" y="4596"/>
                    <a:pt x="4573" y="3882"/>
                    <a:pt x="5478" y="3548"/>
                  </a:cubicBezTo>
                  <a:cubicBezTo>
                    <a:pt x="5526" y="3310"/>
                    <a:pt x="5550" y="3048"/>
                    <a:pt x="5550" y="2810"/>
                  </a:cubicBezTo>
                  <a:cubicBezTo>
                    <a:pt x="5550" y="1262"/>
                    <a:pt x="4311" y="0"/>
                    <a:pt x="2763" y="0"/>
                  </a:cubicBezTo>
                  <a:cubicBezTo>
                    <a:pt x="1239" y="0"/>
                    <a:pt x="1" y="1262"/>
                    <a:pt x="1" y="2810"/>
                  </a:cubicBezTo>
                  <a:close/>
                  <a:moveTo>
                    <a:pt x="1" y="281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2" name="Google Shape;4632;p47"/>
            <p:cNvSpPr/>
            <p:nvPr/>
          </p:nvSpPr>
          <p:spPr>
            <a:xfrm>
              <a:off x="6526061" y="2878601"/>
              <a:ext cx="71685" cy="101141"/>
            </a:xfrm>
            <a:custGeom>
              <a:avLst/>
              <a:gdLst/>
              <a:ahLst/>
              <a:cxnLst/>
              <a:rect l="l" t="t" r="r" b="b"/>
              <a:pathLst>
                <a:path w="2144" h="3025" extrusionOk="0">
                  <a:moveTo>
                    <a:pt x="0" y="1977"/>
                  </a:moveTo>
                  <a:cubicBezTo>
                    <a:pt x="0" y="2691"/>
                    <a:pt x="548" y="3024"/>
                    <a:pt x="1072" y="3024"/>
                  </a:cubicBezTo>
                  <a:cubicBezTo>
                    <a:pt x="1620" y="3024"/>
                    <a:pt x="2144" y="2667"/>
                    <a:pt x="2144" y="1977"/>
                  </a:cubicBezTo>
                  <a:cubicBezTo>
                    <a:pt x="2144" y="1453"/>
                    <a:pt x="1477" y="500"/>
                    <a:pt x="1167" y="95"/>
                  </a:cubicBezTo>
                  <a:cubicBezTo>
                    <a:pt x="1120" y="0"/>
                    <a:pt x="1048" y="0"/>
                    <a:pt x="1001" y="95"/>
                  </a:cubicBezTo>
                  <a:cubicBezTo>
                    <a:pt x="715" y="500"/>
                    <a:pt x="0" y="1453"/>
                    <a:pt x="0" y="1977"/>
                  </a:cubicBezTo>
                  <a:close/>
                  <a:moveTo>
                    <a:pt x="0" y="197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3" name="Google Shape;4633;p47"/>
            <p:cNvSpPr/>
            <p:nvPr/>
          </p:nvSpPr>
          <p:spPr>
            <a:xfrm>
              <a:off x="6580998" y="2951058"/>
              <a:ext cx="222176" cy="222176"/>
            </a:xfrm>
            <a:custGeom>
              <a:avLst/>
              <a:gdLst/>
              <a:ahLst/>
              <a:cxnLst/>
              <a:rect l="l" t="t" r="r" b="b"/>
              <a:pathLst>
                <a:path w="6645" h="6645" extrusionOk="0">
                  <a:moveTo>
                    <a:pt x="2144" y="214"/>
                  </a:moveTo>
                  <a:cubicBezTo>
                    <a:pt x="1263" y="548"/>
                    <a:pt x="548" y="1262"/>
                    <a:pt x="215" y="2143"/>
                  </a:cubicBezTo>
                  <a:cubicBezTo>
                    <a:pt x="72" y="2501"/>
                    <a:pt x="1" y="2929"/>
                    <a:pt x="1" y="3310"/>
                  </a:cubicBezTo>
                  <a:cubicBezTo>
                    <a:pt x="1" y="3477"/>
                    <a:pt x="1" y="3644"/>
                    <a:pt x="25" y="3810"/>
                  </a:cubicBezTo>
                  <a:cubicBezTo>
                    <a:pt x="263" y="5406"/>
                    <a:pt x="1644" y="6644"/>
                    <a:pt x="3311" y="6644"/>
                  </a:cubicBezTo>
                  <a:cubicBezTo>
                    <a:pt x="5145" y="6644"/>
                    <a:pt x="6645" y="5144"/>
                    <a:pt x="6645" y="3310"/>
                  </a:cubicBezTo>
                  <a:cubicBezTo>
                    <a:pt x="6645" y="1643"/>
                    <a:pt x="5430" y="262"/>
                    <a:pt x="3811" y="24"/>
                  </a:cubicBezTo>
                  <a:cubicBezTo>
                    <a:pt x="3668" y="0"/>
                    <a:pt x="3478" y="0"/>
                    <a:pt x="3311" y="0"/>
                  </a:cubicBezTo>
                  <a:cubicBezTo>
                    <a:pt x="2882" y="0"/>
                    <a:pt x="2501" y="72"/>
                    <a:pt x="2144" y="214"/>
                  </a:cubicBezTo>
                  <a:close/>
                  <a:moveTo>
                    <a:pt x="1858" y="3429"/>
                  </a:moveTo>
                  <a:lnTo>
                    <a:pt x="3525" y="1215"/>
                  </a:lnTo>
                  <a:cubicBezTo>
                    <a:pt x="3668" y="1024"/>
                    <a:pt x="3882" y="810"/>
                    <a:pt x="3763" y="1215"/>
                  </a:cubicBezTo>
                  <a:lnTo>
                    <a:pt x="3382" y="2739"/>
                  </a:lnTo>
                  <a:cubicBezTo>
                    <a:pt x="3359" y="2929"/>
                    <a:pt x="3359" y="2953"/>
                    <a:pt x="3573" y="2953"/>
                  </a:cubicBezTo>
                  <a:lnTo>
                    <a:pt x="4668" y="2953"/>
                  </a:lnTo>
                  <a:cubicBezTo>
                    <a:pt x="4954" y="2953"/>
                    <a:pt x="4906" y="3048"/>
                    <a:pt x="4764" y="3239"/>
                  </a:cubicBezTo>
                  <a:lnTo>
                    <a:pt x="3097" y="5454"/>
                  </a:lnTo>
                  <a:cubicBezTo>
                    <a:pt x="2954" y="5668"/>
                    <a:pt x="2763" y="5739"/>
                    <a:pt x="2858" y="5454"/>
                  </a:cubicBezTo>
                  <a:lnTo>
                    <a:pt x="3216" y="4001"/>
                  </a:lnTo>
                  <a:cubicBezTo>
                    <a:pt x="3287" y="3810"/>
                    <a:pt x="3216" y="3715"/>
                    <a:pt x="3001" y="3715"/>
                  </a:cubicBezTo>
                  <a:lnTo>
                    <a:pt x="1977" y="3715"/>
                  </a:lnTo>
                  <a:cubicBezTo>
                    <a:pt x="1668" y="3715"/>
                    <a:pt x="1692" y="3644"/>
                    <a:pt x="1858" y="3429"/>
                  </a:cubicBezTo>
                  <a:close/>
                  <a:moveTo>
                    <a:pt x="1858" y="3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4" name="Google Shape;4634;p47"/>
            <p:cNvSpPr/>
            <p:nvPr/>
          </p:nvSpPr>
          <p:spPr>
            <a:xfrm>
              <a:off x="6637539" y="2978911"/>
              <a:ext cx="109132" cy="164066"/>
            </a:xfrm>
            <a:custGeom>
              <a:avLst/>
              <a:gdLst/>
              <a:ahLst/>
              <a:cxnLst/>
              <a:rect l="l" t="t" r="r" b="b"/>
              <a:pathLst>
                <a:path w="3264" h="4907" extrusionOk="0">
                  <a:moveTo>
                    <a:pt x="1858" y="382"/>
                  </a:moveTo>
                  <a:lnTo>
                    <a:pt x="191" y="2596"/>
                  </a:lnTo>
                  <a:cubicBezTo>
                    <a:pt x="48" y="2811"/>
                    <a:pt x="1" y="2882"/>
                    <a:pt x="286" y="2882"/>
                  </a:cubicBezTo>
                  <a:lnTo>
                    <a:pt x="1310" y="2882"/>
                  </a:lnTo>
                  <a:cubicBezTo>
                    <a:pt x="1525" y="2882"/>
                    <a:pt x="1572" y="2954"/>
                    <a:pt x="1525" y="3168"/>
                  </a:cubicBezTo>
                  <a:lnTo>
                    <a:pt x="1167" y="4621"/>
                  </a:lnTo>
                  <a:cubicBezTo>
                    <a:pt x="1096" y="4906"/>
                    <a:pt x="1263" y="4811"/>
                    <a:pt x="1406" y="4621"/>
                  </a:cubicBezTo>
                  <a:lnTo>
                    <a:pt x="3073" y="2406"/>
                  </a:lnTo>
                  <a:cubicBezTo>
                    <a:pt x="3215" y="2215"/>
                    <a:pt x="3263" y="2120"/>
                    <a:pt x="2977" y="2120"/>
                  </a:cubicBezTo>
                  <a:lnTo>
                    <a:pt x="1882" y="2120"/>
                  </a:lnTo>
                  <a:cubicBezTo>
                    <a:pt x="1691" y="2120"/>
                    <a:pt x="1668" y="2073"/>
                    <a:pt x="1691" y="1906"/>
                  </a:cubicBezTo>
                  <a:lnTo>
                    <a:pt x="2072" y="382"/>
                  </a:lnTo>
                  <a:cubicBezTo>
                    <a:pt x="2191" y="1"/>
                    <a:pt x="2001" y="215"/>
                    <a:pt x="1858" y="382"/>
                  </a:cubicBezTo>
                  <a:close/>
                  <a:moveTo>
                    <a:pt x="1858" y="38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5" name="Google Shape;4635;p47"/>
            <p:cNvSpPr/>
            <p:nvPr/>
          </p:nvSpPr>
          <p:spPr>
            <a:xfrm>
              <a:off x="6693278" y="2955840"/>
              <a:ext cx="109901" cy="216592"/>
            </a:xfrm>
            <a:custGeom>
              <a:avLst/>
              <a:gdLst/>
              <a:ahLst/>
              <a:cxnLst/>
              <a:rect l="l" t="t" r="r" b="b"/>
              <a:pathLst>
                <a:path w="3287" h="6478" extrusionOk="0">
                  <a:moveTo>
                    <a:pt x="3287" y="3167"/>
                  </a:moveTo>
                  <a:cubicBezTo>
                    <a:pt x="3287" y="1715"/>
                    <a:pt x="2334" y="453"/>
                    <a:pt x="1025" y="0"/>
                  </a:cubicBezTo>
                  <a:cubicBezTo>
                    <a:pt x="1620" y="714"/>
                    <a:pt x="1977" y="1738"/>
                    <a:pt x="1977" y="2834"/>
                  </a:cubicBezTo>
                  <a:cubicBezTo>
                    <a:pt x="1977" y="4501"/>
                    <a:pt x="1167" y="5930"/>
                    <a:pt x="1" y="6478"/>
                  </a:cubicBezTo>
                  <a:cubicBezTo>
                    <a:pt x="1787" y="6478"/>
                    <a:pt x="3287" y="5001"/>
                    <a:pt x="3287" y="3167"/>
                  </a:cubicBezTo>
                  <a:close/>
                  <a:moveTo>
                    <a:pt x="3287" y="316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6" name="Google Shape;4636;p47"/>
            <p:cNvSpPr/>
            <p:nvPr/>
          </p:nvSpPr>
          <p:spPr>
            <a:xfrm>
              <a:off x="6674955" y="3049796"/>
              <a:ext cx="71718" cy="92381"/>
            </a:xfrm>
            <a:custGeom>
              <a:avLst/>
              <a:gdLst/>
              <a:ahLst/>
              <a:cxnLst/>
              <a:rect l="l" t="t" r="r" b="b"/>
              <a:pathLst>
                <a:path w="2145" h="2763" extrusionOk="0">
                  <a:moveTo>
                    <a:pt x="1858" y="0"/>
                  </a:moveTo>
                  <a:lnTo>
                    <a:pt x="1001" y="0"/>
                  </a:lnTo>
                  <a:cubicBezTo>
                    <a:pt x="882" y="762"/>
                    <a:pt x="596" y="1429"/>
                    <a:pt x="168" y="1953"/>
                  </a:cubicBezTo>
                  <a:lnTo>
                    <a:pt x="48" y="2477"/>
                  </a:lnTo>
                  <a:cubicBezTo>
                    <a:pt x="1" y="2763"/>
                    <a:pt x="144" y="2667"/>
                    <a:pt x="287" y="2477"/>
                  </a:cubicBezTo>
                  <a:lnTo>
                    <a:pt x="1954" y="262"/>
                  </a:lnTo>
                  <a:cubicBezTo>
                    <a:pt x="2096" y="119"/>
                    <a:pt x="2144" y="0"/>
                    <a:pt x="1858" y="0"/>
                  </a:cubicBezTo>
                  <a:close/>
                  <a:moveTo>
                    <a:pt x="185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7" name="Google Shape;4637;p47"/>
            <p:cNvSpPr/>
            <p:nvPr/>
          </p:nvSpPr>
          <p:spPr>
            <a:xfrm>
              <a:off x="6561103" y="2786216"/>
              <a:ext cx="149722" cy="171221"/>
            </a:xfrm>
            <a:custGeom>
              <a:avLst/>
              <a:gdLst/>
              <a:ahLst/>
              <a:cxnLst/>
              <a:rect l="l" t="t" r="r" b="b"/>
              <a:pathLst>
                <a:path w="4478" h="5121" extrusionOk="0">
                  <a:moveTo>
                    <a:pt x="0" y="24"/>
                  </a:moveTo>
                  <a:cubicBezTo>
                    <a:pt x="334" y="477"/>
                    <a:pt x="596" y="1025"/>
                    <a:pt x="834" y="1691"/>
                  </a:cubicBezTo>
                  <a:cubicBezTo>
                    <a:pt x="2001" y="2025"/>
                    <a:pt x="2858" y="3096"/>
                    <a:pt x="2858" y="4359"/>
                  </a:cubicBezTo>
                  <a:cubicBezTo>
                    <a:pt x="2858" y="4644"/>
                    <a:pt x="2834" y="4883"/>
                    <a:pt x="2763" y="5121"/>
                  </a:cubicBezTo>
                  <a:cubicBezTo>
                    <a:pt x="3120" y="4954"/>
                    <a:pt x="3549" y="4906"/>
                    <a:pt x="3954" y="4906"/>
                  </a:cubicBezTo>
                  <a:cubicBezTo>
                    <a:pt x="4144" y="4906"/>
                    <a:pt x="4287" y="4906"/>
                    <a:pt x="4477" y="4930"/>
                  </a:cubicBezTo>
                  <a:lnTo>
                    <a:pt x="4477" y="3763"/>
                  </a:lnTo>
                  <a:cubicBezTo>
                    <a:pt x="4477" y="3597"/>
                    <a:pt x="4311" y="3406"/>
                    <a:pt x="4120" y="3406"/>
                  </a:cubicBezTo>
                  <a:lnTo>
                    <a:pt x="3715" y="3406"/>
                  </a:lnTo>
                  <a:cubicBezTo>
                    <a:pt x="3644" y="3049"/>
                    <a:pt x="3477" y="2739"/>
                    <a:pt x="3311" y="2430"/>
                  </a:cubicBezTo>
                  <a:lnTo>
                    <a:pt x="3573" y="2168"/>
                  </a:lnTo>
                  <a:cubicBezTo>
                    <a:pt x="3715" y="2025"/>
                    <a:pt x="3715" y="1810"/>
                    <a:pt x="3573" y="1691"/>
                  </a:cubicBezTo>
                  <a:lnTo>
                    <a:pt x="2763" y="882"/>
                  </a:lnTo>
                  <a:cubicBezTo>
                    <a:pt x="2620" y="739"/>
                    <a:pt x="2406" y="739"/>
                    <a:pt x="2287" y="882"/>
                  </a:cubicBezTo>
                  <a:lnTo>
                    <a:pt x="2025" y="1144"/>
                  </a:lnTo>
                  <a:cubicBezTo>
                    <a:pt x="1739" y="977"/>
                    <a:pt x="1405" y="834"/>
                    <a:pt x="1048" y="739"/>
                  </a:cubicBezTo>
                  <a:lnTo>
                    <a:pt x="1048" y="358"/>
                  </a:lnTo>
                  <a:cubicBezTo>
                    <a:pt x="1048" y="167"/>
                    <a:pt x="905" y="1"/>
                    <a:pt x="691" y="1"/>
                  </a:cubicBezTo>
                  <a:lnTo>
                    <a:pt x="0" y="1"/>
                  </a:lnTo>
                  <a:close/>
                  <a:moveTo>
                    <a:pt x="0" y="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8" name="Google Shape;4638;p47"/>
            <p:cNvSpPr/>
            <p:nvPr/>
          </p:nvSpPr>
          <p:spPr>
            <a:xfrm>
              <a:off x="6588187" y="2843560"/>
              <a:ext cx="67706" cy="143336"/>
            </a:xfrm>
            <a:custGeom>
              <a:avLst/>
              <a:gdLst/>
              <a:ahLst/>
              <a:cxnLst/>
              <a:rect l="l" t="t" r="r" b="b"/>
              <a:pathLst>
                <a:path w="2025" h="4287" extrusionOk="0">
                  <a:moveTo>
                    <a:pt x="0" y="0"/>
                  </a:moveTo>
                  <a:cubicBezTo>
                    <a:pt x="381" y="1167"/>
                    <a:pt x="643" y="2644"/>
                    <a:pt x="643" y="4287"/>
                  </a:cubicBezTo>
                  <a:cubicBezTo>
                    <a:pt x="1000" y="3930"/>
                    <a:pt x="1429" y="3620"/>
                    <a:pt x="1905" y="3453"/>
                  </a:cubicBezTo>
                  <a:cubicBezTo>
                    <a:pt x="1953" y="3215"/>
                    <a:pt x="2000" y="2953"/>
                    <a:pt x="2000" y="2715"/>
                  </a:cubicBezTo>
                  <a:cubicBezTo>
                    <a:pt x="2024" y="1405"/>
                    <a:pt x="1167" y="334"/>
                    <a:pt x="0"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39" name="Google Shape;4639;p47"/>
            <p:cNvSpPr/>
            <p:nvPr/>
          </p:nvSpPr>
          <p:spPr>
            <a:xfrm>
              <a:off x="6537196" y="2878601"/>
              <a:ext cx="60551" cy="101141"/>
            </a:xfrm>
            <a:custGeom>
              <a:avLst/>
              <a:gdLst/>
              <a:ahLst/>
              <a:cxnLst/>
              <a:rect l="l" t="t" r="r" b="b"/>
              <a:pathLst>
                <a:path w="1811" h="3025" extrusionOk="0">
                  <a:moveTo>
                    <a:pt x="1025" y="1715"/>
                  </a:moveTo>
                  <a:cubicBezTo>
                    <a:pt x="1025" y="2405"/>
                    <a:pt x="501" y="2763"/>
                    <a:pt x="1" y="2763"/>
                  </a:cubicBezTo>
                  <a:cubicBezTo>
                    <a:pt x="215" y="2953"/>
                    <a:pt x="477" y="3024"/>
                    <a:pt x="739" y="3024"/>
                  </a:cubicBezTo>
                  <a:cubicBezTo>
                    <a:pt x="1287" y="3024"/>
                    <a:pt x="1811" y="2667"/>
                    <a:pt x="1811" y="1977"/>
                  </a:cubicBezTo>
                  <a:cubicBezTo>
                    <a:pt x="1811" y="1453"/>
                    <a:pt x="1144" y="500"/>
                    <a:pt x="834" y="95"/>
                  </a:cubicBezTo>
                  <a:cubicBezTo>
                    <a:pt x="787" y="0"/>
                    <a:pt x="715" y="0"/>
                    <a:pt x="668" y="95"/>
                  </a:cubicBezTo>
                  <a:cubicBezTo>
                    <a:pt x="596" y="167"/>
                    <a:pt x="501" y="286"/>
                    <a:pt x="453" y="405"/>
                  </a:cubicBezTo>
                  <a:cubicBezTo>
                    <a:pt x="715" y="857"/>
                    <a:pt x="1025" y="1357"/>
                    <a:pt x="1025" y="1715"/>
                  </a:cubicBezTo>
                  <a:close/>
                  <a:moveTo>
                    <a:pt x="1025" y="17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640" name="Google Shape;4640;p47"/>
          <p:cNvGrpSpPr/>
          <p:nvPr/>
        </p:nvGrpSpPr>
        <p:grpSpPr>
          <a:xfrm>
            <a:off x="6955693" y="2787019"/>
            <a:ext cx="387028" cy="386224"/>
            <a:chOff x="7229167" y="2787019"/>
            <a:chExt cx="387028" cy="386224"/>
          </a:xfrm>
        </p:grpSpPr>
        <p:sp>
          <p:nvSpPr>
            <p:cNvPr id="4641" name="Google Shape;4641;p47"/>
            <p:cNvSpPr/>
            <p:nvPr/>
          </p:nvSpPr>
          <p:spPr>
            <a:xfrm>
              <a:off x="7416312" y="3104732"/>
              <a:ext cx="11970" cy="40624"/>
            </a:xfrm>
            <a:custGeom>
              <a:avLst/>
              <a:gdLst/>
              <a:ahLst/>
              <a:cxnLst/>
              <a:rect l="l" t="t" r="r" b="b"/>
              <a:pathLst>
                <a:path w="358" h="1215" extrusionOk="0">
                  <a:moveTo>
                    <a:pt x="167" y="0"/>
                  </a:moveTo>
                  <a:cubicBezTo>
                    <a:pt x="95" y="0"/>
                    <a:pt x="0" y="72"/>
                    <a:pt x="0" y="167"/>
                  </a:cubicBezTo>
                  <a:lnTo>
                    <a:pt x="0" y="1024"/>
                  </a:lnTo>
                  <a:cubicBezTo>
                    <a:pt x="0" y="1120"/>
                    <a:pt x="95" y="1215"/>
                    <a:pt x="167" y="1215"/>
                  </a:cubicBezTo>
                  <a:cubicBezTo>
                    <a:pt x="286" y="1215"/>
                    <a:pt x="357" y="1143"/>
                    <a:pt x="357" y="1024"/>
                  </a:cubicBezTo>
                  <a:lnTo>
                    <a:pt x="357" y="167"/>
                  </a:lnTo>
                  <a:cubicBezTo>
                    <a:pt x="357" y="72"/>
                    <a:pt x="262" y="0"/>
                    <a:pt x="167"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2" name="Google Shape;4642;p47"/>
            <p:cNvSpPr/>
            <p:nvPr/>
          </p:nvSpPr>
          <p:spPr>
            <a:xfrm>
              <a:off x="7416312" y="2814102"/>
              <a:ext cx="11970" cy="40624"/>
            </a:xfrm>
            <a:custGeom>
              <a:avLst/>
              <a:gdLst/>
              <a:ahLst/>
              <a:cxnLst/>
              <a:rect l="l" t="t" r="r" b="b"/>
              <a:pathLst>
                <a:path w="358" h="1215" extrusionOk="0">
                  <a:moveTo>
                    <a:pt x="167" y="0"/>
                  </a:moveTo>
                  <a:cubicBezTo>
                    <a:pt x="95" y="0"/>
                    <a:pt x="0" y="72"/>
                    <a:pt x="0" y="167"/>
                  </a:cubicBezTo>
                  <a:lnTo>
                    <a:pt x="0" y="1024"/>
                  </a:lnTo>
                  <a:cubicBezTo>
                    <a:pt x="0" y="1119"/>
                    <a:pt x="95" y="1215"/>
                    <a:pt x="167" y="1215"/>
                  </a:cubicBezTo>
                  <a:cubicBezTo>
                    <a:pt x="286" y="1215"/>
                    <a:pt x="357" y="1143"/>
                    <a:pt x="357" y="1024"/>
                  </a:cubicBezTo>
                  <a:lnTo>
                    <a:pt x="357" y="167"/>
                  </a:lnTo>
                  <a:cubicBezTo>
                    <a:pt x="357" y="72"/>
                    <a:pt x="262" y="0"/>
                    <a:pt x="167"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3" name="Google Shape;4643;p47"/>
            <p:cNvSpPr/>
            <p:nvPr/>
          </p:nvSpPr>
          <p:spPr>
            <a:xfrm>
              <a:off x="7257053" y="2974129"/>
              <a:ext cx="40624" cy="11970"/>
            </a:xfrm>
            <a:custGeom>
              <a:avLst/>
              <a:gdLst/>
              <a:ahLst/>
              <a:cxnLst/>
              <a:rect l="l" t="t" r="r" b="b"/>
              <a:pathLst>
                <a:path w="1215" h="358" extrusionOk="0">
                  <a:moveTo>
                    <a:pt x="167" y="1"/>
                  </a:moveTo>
                  <a:cubicBezTo>
                    <a:pt x="95" y="1"/>
                    <a:pt x="0" y="72"/>
                    <a:pt x="0" y="167"/>
                  </a:cubicBezTo>
                  <a:cubicBezTo>
                    <a:pt x="0" y="263"/>
                    <a:pt x="95" y="358"/>
                    <a:pt x="167" y="358"/>
                  </a:cubicBezTo>
                  <a:lnTo>
                    <a:pt x="1048" y="358"/>
                  </a:lnTo>
                  <a:cubicBezTo>
                    <a:pt x="1119" y="358"/>
                    <a:pt x="1215" y="263"/>
                    <a:pt x="1215" y="167"/>
                  </a:cubicBezTo>
                  <a:cubicBezTo>
                    <a:pt x="1215" y="72"/>
                    <a:pt x="1119" y="1"/>
                    <a:pt x="104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4" name="Google Shape;4644;p47"/>
            <p:cNvSpPr/>
            <p:nvPr/>
          </p:nvSpPr>
          <p:spPr>
            <a:xfrm>
              <a:off x="7547685" y="2974129"/>
              <a:ext cx="40624" cy="11970"/>
            </a:xfrm>
            <a:custGeom>
              <a:avLst/>
              <a:gdLst/>
              <a:ahLst/>
              <a:cxnLst/>
              <a:rect l="l" t="t" r="r" b="b"/>
              <a:pathLst>
                <a:path w="1215" h="358" extrusionOk="0">
                  <a:moveTo>
                    <a:pt x="167" y="1"/>
                  </a:moveTo>
                  <a:cubicBezTo>
                    <a:pt x="96" y="1"/>
                    <a:pt x="0" y="72"/>
                    <a:pt x="0" y="167"/>
                  </a:cubicBezTo>
                  <a:cubicBezTo>
                    <a:pt x="0" y="263"/>
                    <a:pt x="96" y="358"/>
                    <a:pt x="167" y="358"/>
                  </a:cubicBezTo>
                  <a:lnTo>
                    <a:pt x="1048" y="358"/>
                  </a:lnTo>
                  <a:cubicBezTo>
                    <a:pt x="1120" y="358"/>
                    <a:pt x="1191" y="263"/>
                    <a:pt x="1215" y="167"/>
                  </a:cubicBezTo>
                  <a:cubicBezTo>
                    <a:pt x="1215" y="72"/>
                    <a:pt x="1120" y="1"/>
                    <a:pt x="104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5" name="Google Shape;4645;p47"/>
            <p:cNvSpPr/>
            <p:nvPr/>
          </p:nvSpPr>
          <p:spPr>
            <a:xfrm>
              <a:off x="7508664" y="2842757"/>
              <a:ext cx="79642" cy="50988"/>
            </a:xfrm>
            <a:custGeom>
              <a:avLst/>
              <a:gdLst/>
              <a:ahLst/>
              <a:cxnLst/>
              <a:rect l="l" t="t" r="r" b="b"/>
              <a:pathLst>
                <a:path w="2382" h="1525" extrusionOk="0">
                  <a:moveTo>
                    <a:pt x="1334" y="0"/>
                  </a:moveTo>
                  <a:cubicBezTo>
                    <a:pt x="1310" y="0"/>
                    <a:pt x="1263" y="24"/>
                    <a:pt x="1215" y="48"/>
                  </a:cubicBezTo>
                  <a:lnTo>
                    <a:pt x="72" y="1215"/>
                  </a:lnTo>
                  <a:cubicBezTo>
                    <a:pt x="1" y="1263"/>
                    <a:pt x="1" y="1405"/>
                    <a:pt x="72" y="1453"/>
                  </a:cubicBezTo>
                  <a:cubicBezTo>
                    <a:pt x="96" y="1477"/>
                    <a:pt x="143" y="1525"/>
                    <a:pt x="191" y="1525"/>
                  </a:cubicBezTo>
                  <a:cubicBezTo>
                    <a:pt x="239" y="1525"/>
                    <a:pt x="263" y="1477"/>
                    <a:pt x="334" y="1453"/>
                  </a:cubicBezTo>
                  <a:lnTo>
                    <a:pt x="1429" y="358"/>
                  </a:lnTo>
                  <a:lnTo>
                    <a:pt x="2215" y="358"/>
                  </a:lnTo>
                  <a:cubicBezTo>
                    <a:pt x="2287" y="358"/>
                    <a:pt x="2382" y="262"/>
                    <a:pt x="2382" y="167"/>
                  </a:cubicBezTo>
                  <a:cubicBezTo>
                    <a:pt x="2382" y="96"/>
                    <a:pt x="2287" y="0"/>
                    <a:pt x="2215"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6" name="Google Shape;4646;p47"/>
            <p:cNvSpPr/>
            <p:nvPr/>
          </p:nvSpPr>
          <p:spPr>
            <a:xfrm>
              <a:off x="7508664" y="3066113"/>
              <a:ext cx="78873" cy="50587"/>
            </a:xfrm>
            <a:custGeom>
              <a:avLst/>
              <a:gdLst/>
              <a:ahLst/>
              <a:cxnLst/>
              <a:rect l="l" t="t" r="r" b="b"/>
              <a:pathLst>
                <a:path w="2359" h="1513" extrusionOk="0">
                  <a:moveTo>
                    <a:pt x="182" y="0"/>
                  </a:moveTo>
                  <a:cubicBezTo>
                    <a:pt x="137" y="0"/>
                    <a:pt x="96" y="12"/>
                    <a:pt x="72" y="36"/>
                  </a:cubicBezTo>
                  <a:cubicBezTo>
                    <a:pt x="1" y="108"/>
                    <a:pt x="1" y="227"/>
                    <a:pt x="72" y="274"/>
                  </a:cubicBezTo>
                  <a:lnTo>
                    <a:pt x="1215" y="1441"/>
                  </a:lnTo>
                  <a:cubicBezTo>
                    <a:pt x="1263" y="1465"/>
                    <a:pt x="1287" y="1513"/>
                    <a:pt x="1334" y="1513"/>
                  </a:cubicBezTo>
                  <a:lnTo>
                    <a:pt x="2215" y="1513"/>
                  </a:lnTo>
                  <a:cubicBezTo>
                    <a:pt x="2287" y="1513"/>
                    <a:pt x="2358" y="1441"/>
                    <a:pt x="2358" y="1322"/>
                  </a:cubicBezTo>
                  <a:cubicBezTo>
                    <a:pt x="2358" y="1227"/>
                    <a:pt x="2263" y="1155"/>
                    <a:pt x="2168" y="1155"/>
                  </a:cubicBezTo>
                  <a:lnTo>
                    <a:pt x="1406" y="1155"/>
                  </a:lnTo>
                  <a:lnTo>
                    <a:pt x="310" y="36"/>
                  </a:lnTo>
                  <a:cubicBezTo>
                    <a:pt x="274" y="12"/>
                    <a:pt x="227"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7" name="Google Shape;4647;p47"/>
            <p:cNvSpPr/>
            <p:nvPr/>
          </p:nvSpPr>
          <p:spPr>
            <a:xfrm>
              <a:off x="7257053" y="2842757"/>
              <a:ext cx="79642" cy="50988"/>
            </a:xfrm>
            <a:custGeom>
              <a:avLst/>
              <a:gdLst/>
              <a:ahLst/>
              <a:cxnLst/>
              <a:rect l="l" t="t" r="r" b="b"/>
              <a:pathLst>
                <a:path w="2382" h="1525" extrusionOk="0">
                  <a:moveTo>
                    <a:pt x="167" y="0"/>
                  </a:moveTo>
                  <a:cubicBezTo>
                    <a:pt x="72" y="0"/>
                    <a:pt x="0" y="72"/>
                    <a:pt x="0" y="167"/>
                  </a:cubicBezTo>
                  <a:cubicBezTo>
                    <a:pt x="0" y="262"/>
                    <a:pt x="95" y="358"/>
                    <a:pt x="167" y="358"/>
                  </a:cubicBezTo>
                  <a:lnTo>
                    <a:pt x="953" y="358"/>
                  </a:lnTo>
                  <a:lnTo>
                    <a:pt x="2048" y="1453"/>
                  </a:lnTo>
                  <a:cubicBezTo>
                    <a:pt x="2072" y="1477"/>
                    <a:pt x="2143" y="1525"/>
                    <a:pt x="2167" y="1525"/>
                  </a:cubicBezTo>
                  <a:cubicBezTo>
                    <a:pt x="2239" y="1525"/>
                    <a:pt x="2263" y="1477"/>
                    <a:pt x="2310" y="1453"/>
                  </a:cubicBezTo>
                  <a:cubicBezTo>
                    <a:pt x="2382" y="1382"/>
                    <a:pt x="2382" y="1263"/>
                    <a:pt x="2310" y="1215"/>
                  </a:cubicBezTo>
                  <a:lnTo>
                    <a:pt x="1143" y="48"/>
                  </a:lnTo>
                  <a:cubicBezTo>
                    <a:pt x="1119" y="24"/>
                    <a:pt x="1096" y="0"/>
                    <a:pt x="1024"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8" name="Google Shape;4648;p47"/>
            <p:cNvSpPr/>
            <p:nvPr/>
          </p:nvSpPr>
          <p:spPr>
            <a:xfrm>
              <a:off x="7257053" y="3066113"/>
              <a:ext cx="78840" cy="50587"/>
            </a:xfrm>
            <a:custGeom>
              <a:avLst/>
              <a:gdLst/>
              <a:ahLst/>
              <a:cxnLst/>
              <a:rect l="l" t="t" r="r" b="b"/>
              <a:pathLst>
                <a:path w="2358" h="1513" extrusionOk="0">
                  <a:moveTo>
                    <a:pt x="2176" y="0"/>
                  </a:moveTo>
                  <a:cubicBezTo>
                    <a:pt x="2132" y="0"/>
                    <a:pt x="2084" y="12"/>
                    <a:pt x="2048" y="36"/>
                  </a:cubicBezTo>
                  <a:lnTo>
                    <a:pt x="953" y="1155"/>
                  </a:lnTo>
                  <a:lnTo>
                    <a:pt x="167" y="1155"/>
                  </a:lnTo>
                  <a:cubicBezTo>
                    <a:pt x="95" y="1155"/>
                    <a:pt x="0" y="1227"/>
                    <a:pt x="0" y="1322"/>
                  </a:cubicBezTo>
                  <a:cubicBezTo>
                    <a:pt x="0" y="1417"/>
                    <a:pt x="95" y="1513"/>
                    <a:pt x="167" y="1513"/>
                  </a:cubicBezTo>
                  <a:lnTo>
                    <a:pt x="1048" y="1513"/>
                  </a:lnTo>
                  <a:cubicBezTo>
                    <a:pt x="1072" y="1513"/>
                    <a:pt x="1119" y="1513"/>
                    <a:pt x="1119" y="1441"/>
                  </a:cubicBezTo>
                  <a:lnTo>
                    <a:pt x="2286" y="274"/>
                  </a:lnTo>
                  <a:cubicBezTo>
                    <a:pt x="2358" y="227"/>
                    <a:pt x="2358" y="108"/>
                    <a:pt x="2286" y="36"/>
                  </a:cubicBezTo>
                  <a:cubicBezTo>
                    <a:pt x="2263" y="12"/>
                    <a:pt x="2221" y="0"/>
                    <a:pt x="2176"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49" name="Google Shape;4649;p47"/>
            <p:cNvSpPr/>
            <p:nvPr/>
          </p:nvSpPr>
          <p:spPr>
            <a:xfrm>
              <a:off x="7229167" y="2831623"/>
              <a:ext cx="33468" cy="33468"/>
            </a:xfrm>
            <a:custGeom>
              <a:avLst/>
              <a:gdLst/>
              <a:ahLst/>
              <a:cxnLst/>
              <a:rect l="l" t="t" r="r" b="b"/>
              <a:pathLst>
                <a:path w="1001" h="1001" extrusionOk="0">
                  <a:moveTo>
                    <a:pt x="501" y="1000"/>
                  </a:moveTo>
                  <a:cubicBezTo>
                    <a:pt x="763" y="1000"/>
                    <a:pt x="1001" y="762"/>
                    <a:pt x="1001" y="500"/>
                  </a:cubicBezTo>
                  <a:cubicBezTo>
                    <a:pt x="1001" y="238"/>
                    <a:pt x="763" y="0"/>
                    <a:pt x="501" y="0"/>
                  </a:cubicBezTo>
                  <a:cubicBezTo>
                    <a:pt x="239" y="0"/>
                    <a:pt x="1" y="238"/>
                    <a:pt x="1" y="500"/>
                  </a:cubicBezTo>
                  <a:cubicBezTo>
                    <a:pt x="1" y="810"/>
                    <a:pt x="239" y="1000"/>
                    <a:pt x="501" y="1000"/>
                  </a:cubicBezTo>
                  <a:close/>
                  <a:moveTo>
                    <a:pt x="501" y="100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0" name="Google Shape;4650;p47"/>
            <p:cNvSpPr/>
            <p:nvPr/>
          </p:nvSpPr>
          <p:spPr>
            <a:xfrm>
              <a:off x="7229167" y="2962995"/>
              <a:ext cx="33468" cy="34271"/>
            </a:xfrm>
            <a:custGeom>
              <a:avLst/>
              <a:gdLst/>
              <a:ahLst/>
              <a:cxnLst/>
              <a:rect l="l" t="t" r="r" b="b"/>
              <a:pathLst>
                <a:path w="1001" h="1025" extrusionOk="0">
                  <a:moveTo>
                    <a:pt x="1001" y="500"/>
                  </a:moveTo>
                  <a:cubicBezTo>
                    <a:pt x="1001" y="239"/>
                    <a:pt x="763" y="0"/>
                    <a:pt x="501" y="0"/>
                  </a:cubicBezTo>
                  <a:cubicBezTo>
                    <a:pt x="239" y="0"/>
                    <a:pt x="1" y="239"/>
                    <a:pt x="1" y="500"/>
                  </a:cubicBezTo>
                  <a:cubicBezTo>
                    <a:pt x="1" y="762"/>
                    <a:pt x="239" y="1024"/>
                    <a:pt x="501" y="1024"/>
                  </a:cubicBezTo>
                  <a:cubicBezTo>
                    <a:pt x="810" y="1024"/>
                    <a:pt x="1001" y="786"/>
                    <a:pt x="1001" y="500"/>
                  </a:cubicBezTo>
                  <a:close/>
                  <a:moveTo>
                    <a:pt x="1001" y="50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1" name="Google Shape;4651;p47"/>
            <p:cNvSpPr/>
            <p:nvPr/>
          </p:nvSpPr>
          <p:spPr>
            <a:xfrm>
              <a:off x="7229167" y="3094367"/>
              <a:ext cx="33468" cy="34271"/>
            </a:xfrm>
            <a:custGeom>
              <a:avLst/>
              <a:gdLst/>
              <a:ahLst/>
              <a:cxnLst/>
              <a:rect l="l" t="t" r="r" b="b"/>
              <a:pathLst>
                <a:path w="1001" h="1025" extrusionOk="0">
                  <a:moveTo>
                    <a:pt x="1001" y="501"/>
                  </a:moveTo>
                  <a:cubicBezTo>
                    <a:pt x="1001" y="239"/>
                    <a:pt x="763" y="1"/>
                    <a:pt x="501" y="1"/>
                  </a:cubicBezTo>
                  <a:cubicBezTo>
                    <a:pt x="239" y="1"/>
                    <a:pt x="1" y="239"/>
                    <a:pt x="1" y="501"/>
                  </a:cubicBezTo>
                  <a:cubicBezTo>
                    <a:pt x="1" y="787"/>
                    <a:pt x="239" y="1025"/>
                    <a:pt x="501" y="1025"/>
                  </a:cubicBezTo>
                  <a:cubicBezTo>
                    <a:pt x="810" y="1025"/>
                    <a:pt x="1001" y="787"/>
                    <a:pt x="1001" y="501"/>
                  </a:cubicBezTo>
                  <a:close/>
                  <a:moveTo>
                    <a:pt x="1001" y="5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2" name="Google Shape;4652;p47"/>
            <p:cNvSpPr/>
            <p:nvPr/>
          </p:nvSpPr>
          <p:spPr>
            <a:xfrm>
              <a:off x="7405144" y="3138971"/>
              <a:ext cx="34271" cy="34271"/>
            </a:xfrm>
            <a:custGeom>
              <a:avLst/>
              <a:gdLst/>
              <a:ahLst/>
              <a:cxnLst/>
              <a:rect l="l" t="t" r="r" b="b"/>
              <a:pathLst>
                <a:path w="1025" h="1025" extrusionOk="0">
                  <a:moveTo>
                    <a:pt x="501" y="0"/>
                  </a:moveTo>
                  <a:cubicBezTo>
                    <a:pt x="239" y="0"/>
                    <a:pt x="1" y="238"/>
                    <a:pt x="1" y="524"/>
                  </a:cubicBezTo>
                  <a:cubicBezTo>
                    <a:pt x="1" y="786"/>
                    <a:pt x="239" y="1024"/>
                    <a:pt x="501" y="1024"/>
                  </a:cubicBezTo>
                  <a:cubicBezTo>
                    <a:pt x="787" y="1024"/>
                    <a:pt x="1025" y="786"/>
                    <a:pt x="1025" y="524"/>
                  </a:cubicBezTo>
                  <a:cubicBezTo>
                    <a:pt x="1025" y="238"/>
                    <a:pt x="810" y="0"/>
                    <a:pt x="501" y="0"/>
                  </a:cubicBezTo>
                  <a:close/>
                  <a:moveTo>
                    <a:pt x="50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3" name="Google Shape;4653;p47"/>
            <p:cNvSpPr/>
            <p:nvPr/>
          </p:nvSpPr>
          <p:spPr>
            <a:xfrm>
              <a:off x="7581122" y="3094367"/>
              <a:ext cx="34271" cy="33468"/>
            </a:xfrm>
            <a:custGeom>
              <a:avLst/>
              <a:gdLst/>
              <a:ahLst/>
              <a:cxnLst/>
              <a:rect l="l" t="t" r="r" b="b"/>
              <a:pathLst>
                <a:path w="1025" h="1001" extrusionOk="0">
                  <a:moveTo>
                    <a:pt x="525" y="1"/>
                  </a:moveTo>
                  <a:cubicBezTo>
                    <a:pt x="239" y="1"/>
                    <a:pt x="1" y="239"/>
                    <a:pt x="1" y="501"/>
                  </a:cubicBezTo>
                  <a:cubicBezTo>
                    <a:pt x="1" y="763"/>
                    <a:pt x="239" y="1001"/>
                    <a:pt x="525" y="1001"/>
                  </a:cubicBezTo>
                  <a:cubicBezTo>
                    <a:pt x="787" y="1001"/>
                    <a:pt x="1025" y="763"/>
                    <a:pt x="1025" y="501"/>
                  </a:cubicBezTo>
                  <a:cubicBezTo>
                    <a:pt x="1025" y="215"/>
                    <a:pt x="810" y="1"/>
                    <a:pt x="525" y="1"/>
                  </a:cubicBezTo>
                  <a:close/>
                  <a:moveTo>
                    <a:pt x="525"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4" name="Google Shape;4654;p47"/>
            <p:cNvSpPr/>
            <p:nvPr/>
          </p:nvSpPr>
          <p:spPr>
            <a:xfrm>
              <a:off x="7582726" y="2962995"/>
              <a:ext cx="33468" cy="34271"/>
            </a:xfrm>
            <a:custGeom>
              <a:avLst/>
              <a:gdLst/>
              <a:ahLst/>
              <a:cxnLst/>
              <a:rect l="l" t="t" r="r" b="b"/>
              <a:pathLst>
                <a:path w="1001" h="1025" extrusionOk="0">
                  <a:moveTo>
                    <a:pt x="0" y="500"/>
                  </a:moveTo>
                  <a:cubicBezTo>
                    <a:pt x="0" y="762"/>
                    <a:pt x="238" y="1024"/>
                    <a:pt x="500" y="1024"/>
                  </a:cubicBezTo>
                  <a:cubicBezTo>
                    <a:pt x="762" y="1024"/>
                    <a:pt x="1001" y="762"/>
                    <a:pt x="1001" y="500"/>
                  </a:cubicBezTo>
                  <a:cubicBezTo>
                    <a:pt x="1001" y="239"/>
                    <a:pt x="762" y="0"/>
                    <a:pt x="500" y="0"/>
                  </a:cubicBezTo>
                  <a:cubicBezTo>
                    <a:pt x="191" y="0"/>
                    <a:pt x="0" y="239"/>
                    <a:pt x="0" y="500"/>
                  </a:cubicBezTo>
                  <a:close/>
                  <a:moveTo>
                    <a:pt x="0" y="50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5" name="Google Shape;4655;p47"/>
            <p:cNvSpPr/>
            <p:nvPr/>
          </p:nvSpPr>
          <p:spPr>
            <a:xfrm>
              <a:off x="7582726" y="2832392"/>
              <a:ext cx="33468" cy="34271"/>
            </a:xfrm>
            <a:custGeom>
              <a:avLst/>
              <a:gdLst/>
              <a:ahLst/>
              <a:cxnLst/>
              <a:rect l="l" t="t" r="r" b="b"/>
              <a:pathLst>
                <a:path w="1001" h="1025" extrusionOk="0">
                  <a:moveTo>
                    <a:pt x="0" y="525"/>
                  </a:moveTo>
                  <a:cubicBezTo>
                    <a:pt x="0" y="787"/>
                    <a:pt x="238" y="1025"/>
                    <a:pt x="500" y="1025"/>
                  </a:cubicBezTo>
                  <a:cubicBezTo>
                    <a:pt x="762" y="1025"/>
                    <a:pt x="1001" y="787"/>
                    <a:pt x="1001" y="525"/>
                  </a:cubicBezTo>
                  <a:cubicBezTo>
                    <a:pt x="1001" y="239"/>
                    <a:pt x="762" y="1"/>
                    <a:pt x="500" y="1"/>
                  </a:cubicBezTo>
                  <a:cubicBezTo>
                    <a:pt x="191" y="1"/>
                    <a:pt x="0" y="215"/>
                    <a:pt x="0" y="525"/>
                  </a:cubicBezTo>
                  <a:close/>
                  <a:moveTo>
                    <a:pt x="0" y="5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6" name="Google Shape;4656;p47"/>
            <p:cNvSpPr/>
            <p:nvPr/>
          </p:nvSpPr>
          <p:spPr>
            <a:xfrm>
              <a:off x="7405144" y="2787019"/>
              <a:ext cx="34271" cy="33468"/>
            </a:xfrm>
            <a:custGeom>
              <a:avLst/>
              <a:gdLst/>
              <a:ahLst/>
              <a:cxnLst/>
              <a:rect l="l" t="t" r="r" b="b"/>
              <a:pathLst>
                <a:path w="1025" h="1001" extrusionOk="0">
                  <a:moveTo>
                    <a:pt x="1025" y="501"/>
                  </a:moveTo>
                  <a:cubicBezTo>
                    <a:pt x="1025" y="239"/>
                    <a:pt x="787" y="0"/>
                    <a:pt x="501" y="0"/>
                  </a:cubicBezTo>
                  <a:lnTo>
                    <a:pt x="501" y="0"/>
                  </a:lnTo>
                  <a:cubicBezTo>
                    <a:pt x="239" y="0"/>
                    <a:pt x="1" y="239"/>
                    <a:pt x="1" y="501"/>
                  </a:cubicBezTo>
                  <a:cubicBezTo>
                    <a:pt x="1" y="762"/>
                    <a:pt x="239" y="1001"/>
                    <a:pt x="501" y="1001"/>
                  </a:cubicBezTo>
                  <a:cubicBezTo>
                    <a:pt x="810" y="1001"/>
                    <a:pt x="1025" y="762"/>
                    <a:pt x="1025" y="501"/>
                  </a:cubicBezTo>
                  <a:close/>
                  <a:moveTo>
                    <a:pt x="1025" y="5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7" name="Google Shape;4657;p47"/>
            <p:cNvSpPr/>
            <p:nvPr/>
          </p:nvSpPr>
          <p:spPr>
            <a:xfrm>
              <a:off x="7292095" y="2849913"/>
              <a:ext cx="258787" cy="258018"/>
            </a:xfrm>
            <a:custGeom>
              <a:avLst/>
              <a:gdLst/>
              <a:ahLst/>
              <a:cxnLst/>
              <a:rect l="l" t="t" r="r" b="b"/>
              <a:pathLst>
                <a:path w="7740" h="7717" extrusionOk="0">
                  <a:moveTo>
                    <a:pt x="5620" y="1001"/>
                  </a:moveTo>
                  <a:cubicBezTo>
                    <a:pt x="5358" y="858"/>
                    <a:pt x="5049" y="715"/>
                    <a:pt x="4763" y="644"/>
                  </a:cubicBezTo>
                  <a:lnTo>
                    <a:pt x="4763" y="287"/>
                  </a:lnTo>
                  <a:cubicBezTo>
                    <a:pt x="4763" y="120"/>
                    <a:pt x="4596" y="1"/>
                    <a:pt x="4453" y="1"/>
                  </a:cubicBezTo>
                  <a:lnTo>
                    <a:pt x="3405" y="1"/>
                  </a:lnTo>
                  <a:cubicBezTo>
                    <a:pt x="3239" y="1"/>
                    <a:pt x="3120" y="144"/>
                    <a:pt x="3120" y="287"/>
                  </a:cubicBezTo>
                  <a:lnTo>
                    <a:pt x="3120" y="644"/>
                  </a:lnTo>
                  <a:cubicBezTo>
                    <a:pt x="2810" y="739"/>
                    <a:pt x="2524" y="858"/>
                    <a:pt x="2262" y="1001"/>
                  </a:cubicBezTo>
                  <a:lnTo>
                    <a:pt x="1977" y="739"/>
                  </a:lnTo>
                  <a:cubicBezTo>
                    <a:pt x="1858" y="620"/>
                    <a:pt x="1667" y="620"/>
                    <a:pt x="1548" y="739"/>
                  </a:cubicBezTo>
                  <a:lnTo>
                    <a:pt x="1191" y="1096"/>
                  </a:lnTo>
                  <a:lnTo>
                    <a:pt x="834" y="1453"/>
                  </a:lnTo>
                  <a:cubicBezTo>
                    <a:pt x="714" y="1572"/>
                    <a:pt x="714" y="1787"/>
                    <a:pt x="834" y="1906"/>
                  </a:cubicBezTo>
                  <a:lnTo>
                    <a:pt x="1095" y="2168"/>
                  </a:lnTo>
                  <a:cubicBezTo>
                    <a:pt x="953" y="2430"/>
                    <a:pt x="786" y="2716"/>
                    <a:pt x="738" y="3025"/>
                  </a:cubicBezTo>
                  <a:lnTo>
                    <a:pt x="286" y="3025"/>
                  </a:lnTo>
                  <a:cubicBezTo>
                    <a:pt x="119" y="3025"/>
                    <a:pt x="0" y="3168"/>
                    <a:pt x="0" y="3311"/>
                  </a:cubicBezTo>
                  <a:lnTo>
                    <a:pt x="0" y="4359"/>
                  </a:lnTo>
                  <a:cubicBezTo>
                    <a:pt x="0" y="4549"/>
                    <a:pt x="143" y="4668"/>
                    <a:pt x="286" y="4668"/>
                  </a:cubicBezTo>
                  <a:lnTo>
                    <a:pt x="643" y="4668"/>
                  </a:lnTo>
                  <a:cubicBezTo>
                    <a:pt x="738" y="5002"/>
                    <a:pt x="857" y="5264"/>
                    <a:pt x="1000" y="5549"/>
                  </a:cubicBezTo>
                  <a:lnTo>
                    <a:pt x="738" y="5811"/>
                  </a:lnTo>
                  <a:cubicBezTo>
                    <a:pt x="619" y="5931"/>
                    <a:pt x="619" y="6145"/>
                    <a:pt x="738" y="6264"/>
                  </a:cubicBezTo>
                  <a:lnTo>
                    <a:pt x="1095" y="6621"/>
                  </a:lnTo>
                  <a:lnTo>
                    <a:pt x="1453" y="6978"/>
                  </a:lnTo>
                  <a:cubicBezTo>
                    <a:pt x="1572" y="7097"/>
                    <a:pt x="1786" y="7097"/>
                    <a:pt x="1905" y="6978"/>
                  </a:cubicBezTo>
                  <a:lnTo>
                    <a:pt x="2167" y="6716"/>
                  </a:lnTo>
                  <a:cubicBezTo>
                    <a:pt x="2429" y="6859"/>
                    <a:pt x="2739" y="7002"/>
                    <a:pt x="3024" y="7074"/>
                  </a:cubicBezTo>
                  <a:lnTo>
                    <a:pt x="3024" y="7431"/>
                  </a:lnTo>
                  <a:cubicBezTo>
                    <a:pt x="3024" y="7598"/>
                    <a:pt x="3167" y="7717"/>
                    <a:pt x="3334" y="7717"/>
                  </a:cubicBezTo>
                  <a:lnTo>
                    <a:pt x="4358" y="7717"/>
                  </a:lnTo>
                  <a:cubicBezTo>
                    <a:pt x="4549" y="7717"/>
                    <a:pt x="4668" y="7574"/>
                    <a:pt x="4668" y="7431"/>
                  </a:cubicBezTo>
                  <a:lnTo>
                    <a:pt x="4668" y="7074"/>
                  </a:lnTo>
                  <a:cubicBezTo>
                    <a:pt x="5001" y="6978"/>
                    <a:pt x="5263" y="6859"/>
                    <a:pt x="5549" y="6716"/>
                  </a:cubicBezTo>
                  <a:lnTo>
                    <a:pt x="5835" y="6978"/>
                  </a:lnTo>
                  <a:cubicBezTo>
                    <a:pt x="5954" y="7097"/>
                    <a:pt x="6144" y="7097"/>
                    <a:pt x="6263" y="6978"/>
                  </a:cubicBezTo>
                  <a:lnTo>
                    <a:pt x="6620" y="6621"/>
                  </a:lnTo>
                  <a:lnTo>
                    <a:pt x="6978" y="6264"/>
                  </a:lnTo>
                  <a:cubicBezTo>
                    <a:pt x="7097" y="6145"/>
                    <a:pt x="7097" y="5931"/>
                    <a:pt x="6978" y="5811"/>
                  </a:cubicBezTo>
                  <a:lnTo>
                    <a:pt x="6716" y="5549"/>
                  </a:lnTo>
                  <a:cubicBezTo>
                    <a:pt x="6859" y="5288"/>
                    <a:pt x="7025" y="5002"/>
                    <a:pt x="7073" y="4668"/>
                  </a:cubicBezTo>
                  <a:lnTo>
                    <a:pt x="7430" y="4668"/>
                  </a:lnTo>
                  <a:cubicBezTo>
                    <a:pt x="7621" y="4668"/>
                    <a:pt x="7740" y="4502"/>
                    <a:pt x="7740" y="4359"/>
                  </a:cubicBezTo>
                  <a:lnTo>
                    <a:pt x="7740" y="3311"/>
                  </a:lnTo>
                  <a:cubicBezTo>
                    <a:pt x="7740" y="3144"/>
                    <a:pt x="7573" y="3025"/>
                    <a:pt x="7430" y="3025"/>
                  </a:cubicBezTo>
                  <a:lnTo>
                    <a:pt x="7144" y="3025"/>
                  </a:lnTo>
                  <a:cubicBezTo>
                    <a:pt x="7049" y="2716"/>
                    <a:pt x="6930" y="2430"/>
                    <a:pt x="6787" y="2168"/>
                  </a:cubicBezTo>
                  <a:lnTo>
                    <a:pt x="7049" y="1906"/>
                  </a:lnTo>
                  <a:cubicBezTo>
                    <a:pt x="7168" y="1787"/>
                    <a:pt x="7168" y="1572"/>
                    <a:pt x="7049" y="1453"/>
                  </a:cubicBezTo>
                  <a:lnTo>
                    <a:pt x="6692" y="1096"/>
                  </a:lnTo>
                  <a:lnTo>
                    <a:pt x="6335" y="739"/>
                  </a:lnTo>
                  <a:cubicBezTo>
                    <a:pt x="6216" y="620"/>
                    <a:pt x="6001" y="620"/>
                    <a:pt x="5882" y="739"/>
                  </a:cubicBezTo>
                  <a:close/>
                  <a:moveTo>
                    <a:pt x="5620" y="10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8" name="Google Shape;4658;p47"/>
            <p:cNvSpPr/>
            <p:nvPr/>
          </p:nvSpPr>
          <p:spPr>
            <a:xfrm>
              <a:off x="7345427" y="2903277"/>
              <a:ext cx="153701" cy="153701"/>
            </a:xfrm>
            <a:custGeom>
              <a:avLst/>
              <a:gdLst/>
              <a:ahLst/>
              <a:cxnLst/>
              <a:rect l="l" t="t" r="r" b="b"/>
              <a:pathLst>
                <a:path w="4597" h="4597" extrusionOk="0">
                  <a:moveTo>
                    <a:pt x="4597" y="2286"/>
                  </a:moveTo>
                  <a:cubicBezTo>
                    <a:pt x="4597" y="1048"/>
                    <a:pt x="3573" y="0"/>
                    <a:pt x="2287" y="0"/>
                  </a:cubicBezTo>
                  <a:cubicBezTo>
                    <a:pt x="1001" y="0"/>
                    <a:pt x="1" y="1001"/>
                    <a:pt x="1" y="2286"/>
                  </a:cubicBezTo>
                  <a:cubicBezTo>
                    <a:pt x="1" y="3572"/>
                    <a:pt x="1001" y="4596"/>
                    <a:pt x="2287" y="4596"/>
                  </a:cubicBezTo>
                  <a:cubicBezTo>
                    <a:pt x="3573" y="4596"/>
                    <a:pt x="4597" y="3549"/>
                    <a:pt x="4597" y="2286"/>
                  </a:cubicBezTo>
                  <a:close/>
                  <a:moveTo>
                    <a:pt x="4597" y="228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59" name="Google Shape;4659;p47"/>
            <p:cNvSpPr/>
            <p:nvPr/>
          </p:nvSpPr>
          <p:spPr>
            <a:xfrm>
              <a:off x="7388426" y="2927954"/>
              <a:ext cx="67706" cy="97965"/>
            </a:xfrm>
            <a:custGeom>
              <a:avLst/>
              <a:gdLst/>
              <a:ahLst/>
              <a:cxnLst/>
              <a:rect l="l" t="t" r="r" b="b"/>
              <a:pathLst>
                <a:path w="2025" h="2930" extrusionOk="0">
                  <a:moveTo>
                    <a:pt x="2025" y="1906"/>
                  </a:moveTo>
                  <a:cubicBezTo>
                    <a:pt x="2025" y="1406"/>
                    <a:pt x="1358" y="524"/>
                    <a:pt x="1096" y="96"/>
                  </a:cubicBezTo>
                  <a:cubicBezTo>
                    <a:pt x="1048" y="1"/>
                    <a:pt x="1001" y="1"/>
                    <a:pt x="929" y="96"/>
                  </a:cubicBezTo>
                  <a:cubicBezTo>
                    <a:pt x="644" y="501"/>
                    <a:pt x="1" y="1406"/>
                    <a:pt x="1" y="1906"/>
                  </a:cubicBezTo>
                  <a:cubicBezTo>
                    <a:pt x="1" y="2572"/>
                    <a:pt x="501" y="2906"/>
                    <a:pt x="1001" y="2906"/>
                  </a:cubicBezTo>
                  <a:cubicBezTo>
                    <a:pt x="1525" y="2930"/>
                    <a:pt x="2025" y="2596"/>
                    <a:pt x="2025" y="1906"/>
                  </a:cubicBezTo>
                  <a:close/>
                  <a:moveTo>
                    <a:pt x="2025" y="1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0" name="Google Shape;4660;p47"/>
            <p:cNvSpPr/>
            <p:nvPr/>
          </p:nvSpPr>
          <p:spPr>
            <a:xfrm>
              <a:off x="7407552" y="2849913"/>
              <a:ext cx="144138" cy="261194"/>
            </a:xfrm>
            <a:custGeom>
              <a:avLst/>
              <a:gdLst/>
              <a:ahLst/>
              <a:cxnLst/>
              <a:rect l="l" t="t" r="r" b="b"/>
              <a:pathLst>
                <a:path w="4311" h="7812" extrusionOk="0">
                  <a:moveTo>
                    <a:pt x="429" y="1"/>
                  </a:moveTo>
                  <a:lnTo>
                    <a:pt x="0" y="1"/>
                  </a:lnTo>
                  <a:cubicBezTo>
                    <a:pt x="262" y="477"/>
                    <a:pt x="476" y="1025"/>
                    <a:pt x="619" y="1620"/>
                  </a:cubicBezTo>
                  <a:cubicBezTo>
                    <a:pt x="1786" y="1715"/>
                    <a:pt x="2691" y="2692"/>
                    <a:pt x="2691" y="3882"/>
                  </a:cubicBezTo>
                  <a:cubicBezTo>
                    <a:pt x="2691" y="5049"/>
                    <a:pt x="1858" y="5978"/>
                    <a:pt x="762" y="6145"/>
                  </a:cubicBezTo>
                  <a:cubicBezTo>
                    <a:pt x="643" y="6740"/>
                    <a:pt x="476" y="7312"/>
                    <a:pt x="262" y="7812"/>
                  </a:cubicBezTo>
                  <a:lnTo>
                    <a:pt x="953" y="7812"/>
                  </a:lnTo>
                  <a:cubicBezTo>
                    <a:pt x="1119" y="7812"/>
                    <a:pt x="1238" y="7669"/>
                    <a:pt x="1238" y="7526"/>
                  </a:cubicBezTo>
                  <a:lnTo>
                    <a:pt x="1238" y="7169"/>
                  </a:lnTo>
                  <a:cubicBezTo>
                    <a:pt x="1572" y="7074"/>
                    <a:pt x="1834" y="6955"/>
                    <a:pt x="2143" y="6812"/>
                  </a:cubicBezTo>
                  <a:lnTo>
                    <a:pt x="2405" y="7074"/>
                  </a:lnTo>
                  <a:cubicBezTo>
                    <a:pt x="2524" y="7193"/>
                    <a:pt x="2739" y="7193"/>
                    <a:pt x="2858" y="7074"/>
                  </a:cubicBezTo>
                  <a:lnTo>
                    <a:pt x="3215" y="6716"/>
                  </a:lnTo>
                  <a:lnTo>
                    <a:pt x="3572" y="6359"/>
                  </a:lnTo>
                  <a:cubicBezTo>
                    <a:pt x="3691" y="6240"/>
                    <a:pt x="3691" y="6026"/>
                    <a:pt x="3572" y="5907"/>
                  </a:cubicBezTo>
                  <a:lnTo>
                    <a:pt x="3287" y="5645"/>
                  </a:lnTo>
                  <a:cubicBezTo>
                    <a:pt x="3453" y="5383"/>
                    <a:pt x="3596" y="5073"/>
                    <a:pt x="3644" y="4787"/>
                  </a:cubicBezTo>
                  <a:lnTo>
                    <a:pt x="4001" y="4787"/>
                  </a:lnTo>
                  <a:cubicBezTo>
                    <a:pt x="4191" y="4787"/>
                    <a:pt x="4311" y="4645"/>
                    <a:pt x="4311" y="4478"/>
                  </a:cubicBezTo>
                  <a:lnTo>
                    <a:pt x="4311" y="3454"/>
                  </a:lnTo>
                  <a:cubicBezTo>
                    <a:pt x="4311" y="3263"/>
                    <a:pt x="4168" y="3144"/>
                    <a:pt x="4001" y="3144"/>
                  </a:cubicBezTo>
                  <a:lnTo>
                    <a:pt x="3691" y="3144"/>
                  </a:lnTo>
                  <a:cubicBezTo>
                    <a:pt x="3596" y="2858"/>
                    <a:pt x="3477" y="2549"/>
                    <a:pt x="3334" y="2287"/>
                  </a:cubicBezTo>
                  <a:lnTo>
                    <a:pt x="3596" y="2025"/>
                  </a:lnTo>
                  <a:cubicBezTo>
                    <a:pt x="3715" y="1906"/>
                    <a:pt x="3715" y="1692"/>
                    <a:pt x="3596" y="1572"/>
                  </a:cubicBezTo>
                  <a:lnTo>
                    <a:pt x="3239" y="1215"/>
                  </a:lnTo>
                  <a:lnTo>
                    <a:pt x="2882" y="858"/>
                  </a:lnTo>
                  <a:cubicBezTo>
                    <a:pt x="2763" y="739"/>
                    <a:pt x="2548" y="739"/>
                    <a:pt x="2429" y="858"/>
                  </a:cubicBezTo>
                  <a:lnTo>
                    <a:pt x="2167" y="1120"/>
                  </a:lnTo>
                  <a:cubicBezTo>
                    <a:pt x="1881" y="977"/>
                    <a:pt x="1596" y="834"/>
                    <a:pt x="1286" y="763"/>
                  </a:cubicBezTo>
                  <a:lnTo>
                    <a:pt x="1286" y="406"/>
                  </a:lnTo>
                  <a:cubicBezTo>
                    <a:pt x="1286" y="239"/>
                    <a:pt x="1143" y="120"/>
                    <a:pt x="1000" y="120"/>
                  </a:cubicBezTo>
                  <a:lnTo>
                    <a:pt x="429" y="120"/>
                  </a:lnTo>
                  <a:close/>
                  <a:moveTo>
                    <a:pt x="42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1" name="Google Shape;4661;p47"/>
            <p:cNvSpPr/>
            <p:nvPr/>
          </p:nvSpPr>
          <p:spPr>
            <a:xfrm>
              <a:off x="7429052" y="2904080"/>
              <a:ext cx="70080" cy="151293"/>
            </a:xfrm>
            <a:custGeom>
              <a:avLst/>
              <a:gdLst/>
              <a:ahLst/>
              <a:cxnLst/>
              <a:rect l="l" t="t" r="r" b="b"/>
              <a:pathLst>
                <a:path w="2096" h="4525" extrusionOk="0">
                  <a:moveTo>
                    <a:pt x="0" y="0"/>
                  </a:moveTo>
                  <a:cubicBezTo>
                    <a:pt x="119" y="453"/>
                    <a:pt x="214" y="905"/>
                    <a:pt x="262" y="1381"/>
                  </a:cubicBezTo>
                  <a:cubicBezTo>
                    <a:pt x="524" y="1786"/>
                    <a:pt x="834" y="2310"/>
                    <a:pt x="834" y="2620"/>
                  </a:cubicBezTo>
                  <a:cubicBezTo>
                    <a:pt x="834" y="3072"/>
                    <a:pt x="595" y="3382"/>
                    <a:pt x="310" y="3525"/>
                  </a:cubicBezTo>
                  <a:cubicBezTo>
                    <a:pt x="262" y="3882"/>
                    <a:pt x="214" y="4215"/>
                    <a:pt x="143" y="4525"/>
                  </a:cubicBezTo>
                  <a:cubicBezTo>
                    <a:pt x="1262" y="4382"/>
                    <a:pt x="2096" y="3429"/>
                    <a:pt x="2096" y="2262"/>
                  </a:cubicBezTo>
                  <a:cubicBezTo>
                    <a:pt x="2096" y="1072"/>
                    <a:pt x="1167" y="95"/>
                    <a:pt x="0"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2" name="Google Shape;4662;p47"/>
            <p:cNvSpPr/>
            <p:nvPr/>
          </p:nvSpPr>
          <p:spPr>
            <a:xfrm>
              <a:off x="7399560" y="2927954"/>
              <a:ext cx="57374" cy="97162"/>
            </a:xfrm>
            <a:custGeom>
              <a:avLst/>
              <a:gdLst/>
              <a:ahLst/>
              <a:cxnLst/>
              <a:rect l="l" t="t" r="r" b="b"/>
              <a:pathLst>
                <a:path w="1716" h="2906" extrusionOk="0">
                  <a:moveTo>
                    <a:pt x="477" y="310"/>
                  </a:moveTo>
                  <a:cubicBezTo>
                    <a:pt x="763" y="763"/>
                    <a:pt x="1096" y="1287"/>
                    <a:pt x="1096" y="1644"/>
                  </a:cubicBezTo>
                  <a:cubicBezTo>
                    <a:pt x="1096" y="2311"/>
                    <a:pt x="596" y="2620"/>
                    <a:pt x="72" y="2620"/>
                  </a:cubicBezTo>
                  <a:lnTo>
                    <a:pt x="1" y="2620"/>
                  </a:lnTo>
                  <a:cubicBezTo>
                    <a:pt x="168" y="2811"/>
                    <a:pt x="430" y="2906"/>
                    <a:pt x="715" y="2906"/>
                  </a:cubicBezTo>
                  <a:cubicBezTo>
                    <a:pt x="882" y="2906"/>
                    <a:pt x="1025" y="2858"/>
                    <a:pt x="1192" y="2787"/>
                  </a:cubicBezTo>
                  <a:cubicBezTo>
                    <a:pt x="1477" y="2620"/>
                    <a:pt x="1716" y="2334"/>
                    <a:pt x="1716" y="1882"/>
                  </a:cubicBezTo>
                  <a:cubicBezTo>
                    <a:pt x="1716" y="1548"/>
                    <a:pt x="1430" y="1048"/>
                    <a:pt x="1144" y="644"/>
                  </a:cubicBezTo>
                  <a:cubicBezTo>
                    <a:pt x="1001" y="429"/>
                    <a:pt x="882" y="215"/>
                    <a:pt x="787" y="96"/>
                  </a:cubicBezTo>
                  <a:cubicBezTo>
                    <a:pt x="739" y="1"/>
                    <a:pt x="715" y="1"/>
                    <a:pt x="620" y="96"/>
                  </a:cubicBezTo>
                  <a:cubicBezTo>
                    <a:pt x="549" y="167"/>
                    <a:pt x="525" y="239"/>
                    <a:pt x="477" y="310"/>
                  </a:cubicBezTo>
                  <a:close/>
                  <a:moveTo>
                    <a:pt x="477" y="3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3" name="Google Shape;4663;p47"/>
            <p:cNvSpPr/>
            <p:nvPr/>
          </p:nvSpPr>
          <p:spPr>
            <a:xfrm>
              <a:off x="7519799" y="2974129"/>
              <a:ext cx="12003" cy="11970"/>
            </a:xfrm>
            <a:custGeom>
              <a:avLst/>
              <a:gdLst/>
              <a:ahLst/>
              <a:cxnLst/>
              <a:rect l="l" t="t" r="r" b="b"/>
              <a:pathLst>
                <a:path w="359" h="358" extrusionOk="0">
                  <a:moveTo>
                    <a:pt x="168" y="1"/>
                  </a:moveTo>
                  <a:cubicBezTo>
                    <a:pt x="96" y="1"/>
                    <a:pt x="1" y="72"/>
                    <a:pt x="1" y="167"/>
                  </a:cubicBezTo>
                  <a:cubicBezTo>
                    <a:pt x="1" y="263"/>
                    <a:pt x="96" y="358"/>
                    <a:pt x="168" y="358"/>
                  </a:cubicBezTo>
                  <a:cubicBezTo>
                    <a:pt x="263" y="358"/>
                    <a:pt x="334" y="263"/>
                    <a:pt x="358" y="167"/>
                  </a:cubicBezTo>
                  <a:cubicBezTo>
                    <a:pt x="358" y="72"/>
                    <a:pt x="263" y="1"/>
                    <a:pt x="16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4" name="Google Shape;4664;p47"/>
            <p:cNvSpPr/>
            <p:nvPr/>
          </p:nvSpPr>
          <p:spPr>
            <a:xfrm>
              <a:off x="7313595" y="2974129"/>
              <a:ext cx="11970" cy="11970"/>
            </a:xfrm>
            <a:custGeom>
              <a:avLst/>
              <a:gdLst/>
              <a:ahLst/>
              <a:cxnLst/>
              <a:rect l="l" t="t" r="r" b="b"/>
              <a:pathLst>
                <a:path w="358" h="358" extrusionOk="0">
                  <a:moveTo>
                    <a:pt x="191" y="1"/>
                  </a:moveTo>
                  <a:cubicBezTo>
                    <a:pt x="95" y="1"/>
                    <a:pt x="0" y="72"/>
                    <a:pt x="0" y="167"/>
                  </a:cubicBezTo>
                  <a:cubicBezTo>
                    <a:pt x="0" y="263"/>
                    <a:pt x="95" y="358"/>
                    <a:pt x="191" y="358"/>
                  </a:cubicBezTo>
                  <a:cubicBezTo>
                    <a:pt x="262" y="358"/>
                    <a:pt x="357" y="263"/>
                    <a:pt x="357" y="167"/>
                  </a:cubicBezTo>
                  <a:cubicBezTo>
                    <a:pt x="357" y="72"/>
                    <a:pt x="262" y="1"/>
                    <a:pt x="191"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5" name="Google Shape;4665;p47"/>
            <p:cNvSpPr/>
            <p:nvPr/>
          </p:nvSpPr>
          <p:spPr>
            <a:xfrm>
              <a:off x="7416312" y="2871412"/>
              <a:ext cx="11970" cy="11970"/>
            </a:xfrm>
            <a:custGeom>
              <a:avLst/>
              <a:gdLst/>
              <a:ahLst/>
              <a:cxnLst/>
              <a:rect l="l" t="t" r="r" b="b"/>
              <a:pathLst>
                <a:path w="358" h="358" extrusionOk="0">
                  <a:moveTo>
                    <a:pt x="167" y="1"/>
                  </a:moveTo>
                  <a:cubicBezTo>
                    <a:pt x="95" y="1"/>
                    <a:pt x="0" y="96"/>
                    <a:pt x="0" y="167"/>
                  </a:cubicBezTo>
                  <a:cubicBezTo>
                    <a:pt x="0" y="263"/>
                    <a:pt x="95" y="358"/>
                    <a:pt x="167" y="358"/>
                  </a:cubicBezTo>
                  <a:cubicBezTo>
                    <a:pt x="286" y="358"/>
                    <a:pt x="357" y="263"/>
                    <a:pt x="357" y="167"/>
                  </a:cubicBezTo>
                  <a:cubicBezTo>
                    <a:pt x="357" y="96"/>
                    <a:pt x="262" y="1"/>
                    <a:pt x="16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6" name="Google Shape;4666;p47"/>
            <p:cNvSpPr/>
            <p:nvPr/>
          </p:nvSpPr>
          <p:spPr>
            <a:xfrm>
              <a:off x="7416312" y="3076846"/>
              <a:ext cx="11970" cy="12003"/>
            </a:xfrm>
            <a:custGeom>
              <a:avLst/>
              <a:gdLst/>
              <a:ahLst/>
              <a:cxnLst/>
              <a:rect l="l" t="t" r="r" b="b"/>
              <a:pathLst>
                <a:path w="358" h="359" extrusionOk="0">
                  <a:moveTo>
                    <a:pt x="167" y="1"/>
                  </a:moveTo>
                  <a:cubicBezTo>
                    <a:pt x="95" y="1"/>
                    <a:pt x="0" y="72"/>
                    <a:pt x="0" y="168"/>
                  </a:cubicBezTo>
                  <a:cubicBezTo>
                    <a:pt x="0" y="263"/>
                    <a:pt x="95" y="358"/>
                    <a:pt x="167" y="358"/>
                  </a:cubicBezTo>
                  <a:cubicBezTo>
                    <a:pt x="286" y="358"/>
                    <a:pt x="357" y="263"/>
                    <a:pt x="357" y="168"/>
                  </a:cubicBezTo>
                  <a:cubicBezTo>
                    <a:pt x="357" y="72"/>
                    <a:pt x="262" y="1"/>
                    <a:pt x="16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7" name="Google Shape;4667;p47"/>
            <p:cNvSpPr/>
            <p:nvPr/>
          </p:nvSpPr>
          <p:spPr>
            <a:xfrm>
              <a:off x="7487967" y="2901071"/>
              <a:ext cx="13575" cy="12572"/>
            </a:xfrm>
            <a:custGeom>
              <a:avLst/>
              <a:gdLst/>
              <a:ahLst/>
              <a:cxnLst/>
              <a:rect l="l" t="t" r="r" b="b"/>
              <a:pathLst>
                <a:path w="406" h="376" extrusionOk="0">
                  <a:moveTo>
                    <a:pt x="223" y="1"/>
                  </a:moveTo>
                  <a:cubicBezTo>
                    <a:pt x="191" y="1"/>
                    <a:pt x="157" y="14"/>
                    <a:pt x="119" y="42"/>
                  </a:cubicBezTo>
                  <a:cubicBezTo>
                    <a:pt x="24" y="90"/>
                    <a:pt x="0" y="185"/>
                    <a:pt x="48" y="281"/>
                  </a:cubicBezTo>
                  <a:cubicBezTo>
                    <a:pt x="96" y="328"/>
                    <a:pt x="143" y="376"/>
                    <a:pt x="215" y="376"/>
                  </a:cubicBezTo>
                  <a:cubicBezTo>
                    <a:pt x="262" y="376"/>
                    <a:pt x="286" y="376"/>
                    <a:pt x="286" y="328"/>
                  </a:cubicBezTo>
                  <a:cubicBezTo>
                    <a:pt x="381" y="281"/>
                    <a:pt x="405" y="185"/>
                    <a:pt x="358" y="90"/>
                  </a:cubicBezTo>
                  <a:cubicBezTo>
                    <a:pt x="314" y="32"/>
                    <a:pt x="271" y="1"/>
                    <a:pt x="223"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8" name="Google Shape;4668;p47"/>
            <p:cNvSpPr/>
            <p:nvPr/>
          </p:nvSpPr>
          <p:spPr>
            <a:xfrm>
              <a:off x="7343822" y="2902074"/>
              <a:ext cx="12003" cy="11569"/>
            </a:xfrm>
            <a:custGeom>
              <a:avLst/>
              <a:gdLst/>
              <a:ahLst/>
              <a:cxnLst/>
              <a:rect l="l" t="t" r="r" b="b"/>
              <a:pathLst>
                <a:path w="359" h="346" extrusionOk="0">
                  <a:moveTo>
                    <a:pt x="177" y="1"/>
                  </a:moveTo>
                  <a:cubicBezTo>
                    <a:pt x="132" y="1"/>
                    <a:pt x="84" y="12"/>
                    <a:pt x="49" y="36"/>
                  </a:cubicBezTo>
                  <a:cubicBezTo>
                    <a:pt x="1" y="84"/>
                    <a:pt x="1" y="227"/>
                    <a:pt x="49" y="274"/>
                  </a:cubicBezTo>
                  <a:cubicBezTo>
                    <a:pt x="72" y="298"/>
                    <a:pt x="144" y="346"/>
                    <a:pt x="168" y="346"/>
                  </a:cubicBezTo>
                  <a:cubicBezTo>
                    <a:pt x="239" y="346"/>
                    <a:pt x="263" y="298"/>
                    <a:pt x="287" y="274"/>
                  </a:cubicBezTo>
                  <a:cubicBezTo>
                    <a:pt x="358" y="227"/>
                    <a:pt x="358" y="84"/>
                    <a:pt x="287" y="36"/>
                  </a:cubicBezTo>
                  <a:cubicBezTo>
                    <a:pt x="263" y="12"/>
                    <a:pt x="221" y="1"/>
                    <a:pt x="17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69" name="Google Shape;4669;p47"/>
            <p:cNvSpPr/>
            <p:nvPr/>
          </p:nvSpPr>
          <p:spPr>
            <a:xfrm>
              <a:off x="7488769" y="3046954"/>
              <a:ext cx="11970" cy="11635"/>
            </a:xfrm>
            <a:custGeom>
              <a:avLst/>
              <a:gdLst/>
              <a:ahLst/>
              <a:cxnLst/>
              <a:rect l="l" t="t" r="r" b="b"/>
              <a:pathLst>
                <a:path w="358" h="348" extrusionOk="0">
                  <a:moveTo>
                    <a:pt x="185" y="0"/>
                  </a:moveTo>
                  <a:cubicBezTo>
                    <a:pt x="130" y="0"/>
                    <a:pt x="72" y="22"/>
                    <a:pt x="24" y="85"/>
                  </a:cubicBezTo>
                  <a:cubicBezTo>
                    <a:pt x="0" y="180"/>
                    <a:pt x="0" y="252"/>
                    <a:pt x="95" y="323"/>
                  </a:cubicBezTo>
                  <a:cubicBezTo>
                    <a:pt x="119" y="347"/>
                    <a:pt x="143" y="347"/>
                    <a:pt x="191" y="347"/>
                  </a:cubicBezTo>
                  <a:cubicBezTo>
                    <a:pt x="238" y="347"/>
                    <a:pt x="310" y="323"/>
                    <a:pt x="334" y="252"/>
                  </a:cubicBezTo>
                  <a:cubicBezTo>
                    <a:pt x="357" y="180"/>
                    <a:pt x="357" y="85"/>
                    <a:pt x="262" y="14"/>
                  </a:cubicBezTo>
                  <a:cubicBezTo>
                    <a:pt x="238" y="6"/>
                    <a:pt x="212" y="0"/>
                    <a:pt x="185"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0" name="Google Shape;4670;p47"/>
            <p:cNvSpPr/>
            <p:nvPr/>
          </p:nvSpPr>
          <p:spPr>
            <a:xfrm>
              <a:off x="7343822" y="3047188"/>
              <a:ext cx="12003" cy="11401"/>
            </a:xfrm>
            <a:custGeom>
              <a:avLst/>
              <a:gdLst/>
              <a:ahLst/>
              <a:cxnLst/>
              <a:rect l="l" t="t" r="r" b="b"/>
              <a:pathLst>
                <a:path w="359" h="341" extrusionOk="0">
                  <a:moveTo>
                    <a:pt x="177" y="1"/>
                  </a:moveTo>
                  <a:cubicBezTo>
                    <a:pt x="132" y="1"/>
                    <a:pt x="84" y="19"/>
                    <a:pt x="49" y="54"/>
                  </a:cubicBezTo>
                  <a:cubicBezTo>
                    <a:pt x="1" y="102"/>
                    <a:pt x="1" y="221"/>
                    <a:pt x="49" y="292"/>
                  </a:cubicBezTo>
                  <a:cubicBezTo>
                    <a:pt x="72" y="316"/>
                    <a:pt x="144" y="340"/>
                    <a:pt x="168" y="340"/>
                  </a:cubicBezTo>
                  <a:cubicBezTo>
                    <a:pt x="239" y="340"/>
                    <a:pt x="263" y="316"/>
                    <a:pt x="287" y="292"/>
                  </a:cubicBezTo>
                  <a:cubicBezTo>
                    <a:pt x="358" y="221"/>
                    <a:pt x="358" y="102"/>
                    <a:pt x="287" y="54"/>
                  </a:cubicBezTo>
                  <a:cubicBezTo>
                    <a:pt x="263" y="19"/>
                    <a:pt x="221" y="1"/>
                    <a:pt x="177"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671" name="Google Shape;4671;p47"/>
          <p:cNvGrpSpPr/>
          <p:nvPr/>
        </p:nvGrpSpPr>
        <p:grpSpPr>
          <a:xfrm>
            <a:off x="7692505" y="2783842"/>
            <a:ext cx="388593" cy="392567"/>
            <a:chOff x="8042180" y="2783842"/>
            <a:chExt cx="388593" cy="392567"/>
          </a:xfrm>
        </p:grpSpPr>
        <p:sp>
          <p:nvSpPr>
            <p:cNvPr id="4672" name="Google Shape;4672;p47"/>
            <p:cNvSpPr/>
            <p:nvPr/>
          </p:nvSpPr>
          <p:spPr>
            <a:xfrm>
              <a:off x="8042180" y="2822060"/>
              <a:ext cx="135378" cy="193522"/>
            </a:xfrm>
            <a:custGeom>
              <a:avLst/>
              <a:gdLst/>
              <a:ahLst/>
              <a:cxnLst/>
              <a:rect l="l" t="t" r="r" b="b"/>
              <a:pathLst>
                <a:path w="4049" h="5788" extrusionOk="0">
                  <a:moveTo>
                    <a:pt x="1858" y="191"/>
                  </a:moveTo>
                  <a:cubicBezTo>
                    <a:pt x="1310" y="1024"/>
                    <a:pt x="0" y="2787"/>
                    <a:pt x="0" y="3811"/>
                  </a:cubicBezTo>
                  <a:lnTo>
                    <a:pt x="0" y="3834"/>
                  </a:lnTo>
                  <a:cubicBezTo>
                    <a:pt x="0" y="4763"/>
                    <a:pt x="500" y="5358"/>
                    <a:pt x="1167" y="5620"/>
                  </a:cubicBezTo>
                  <a:cubicBezTo>
                    <a:pt x="1429" y="5739"/>
                    <a:pt x="1739" y="5787"/>
                    <a:pt x="2025" y="5787"/>
                  </a:cubicBezTo>
                  <a:cubicBezTo>
                    <a:pt x="3025" y="5787"/>
                    <a:pt x="4049" y="5144"/>
                    <a:pt x="4049" y="3811"/>
                  </a:cubicBezTo>
                  <a:cubicBezTo>
                    <a:pt x="4049" y="3168"/>
                    <a:pt x="3572" y="2286"/>
                    <a:pt x="3072" y="1501"/>
                  </a:cubicBezTo>
                  <a:cubicBezTo>
                    <a:pt x="2739" y="1000"/>
                    <a:pt x="2406" y="524"/>
                    <a:pt x="2215" y="191"/>
                  </a:cubicBezTo>
                  <a:cubicBezTo>
                    <a:pt x="2048" y="0"/>
                    <a:pt x="2001" y="0"/>
                    <a:pt x="1858" y="191"/>
                  </a:cubicBezTo>
                  <a:close/>
                  <a:moveTo>
                    <a:pt x="1858" y="19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3" name="Google Shape;4673;p47"/>
            <p:cNvSpPr/>
            <p:nvPr/>
          </p:nvSpPr>
          <p:spPr>
            <a:xfrm>
              <a:off x="8080398" y="2783842"/>
              <a:ext cx="271559" cy="361499"/>
            </a:xfrm>
            <a:custGeom>
              <a:avLst/>
              <a:gdLst/>
              <a:ahLst/>
              <a:cxnLst/>
              <a:rect l="l" t="t" r="r" b="b"/>
              <a:pathLst>
                <a:path w="8122" h="10812" extrusionOk="0">
                  <a:moveTo>
                    <a:pt x="1929" y="2644"/>
                  </a:moveTo>
                  <a:cubicBezTo>
                    <a:pt x="2429" y="3453"/>
                    <a:pt x="2906" y="4358"/>
                    <a:pt x="2906" y="4954"/>
                  </a:cubicBezTo>
                  <a:cubicBezTo>
                    <a:pt x="2906" y="6263"/>
                    <a:pt x="1906" y="6930"/>
                    <a:pt x="882" y="6930"/>
                  </a:cubicBezTo>
                  <a:cubicBezTo>
                    <a:pt x="596" y="6930"/>
                    <a:pt x="286" y="6882"/>
                    <a:pt x="24" y="6763"/>
                  </a:cubicBezTo>
                  <a:cubicBezTo>
                    <a:pt x="0" y="6882"/>
                    <a:pt x="0" y="7002"/>
                    <a:pt x="0" y="7121"/>
                  </a:cubicBezTo>
                  <a:cubicBezTo>
                    <a:pt x="0" y="9597"/>
                    <a:pt x="1858" y="10812"/>
                    <a:pt x="3763" y="10812"/>
                  </a:cubicBezTo>
                  <a:cubicBezTo>
                    <a:pt x="4001" y="10812"/>
                    <a:pt x="4239" y="10764"/>
                    <a:pt x="4477" y="10740"/>
                  </a:cubicBezTo>
                  <a:cubicBezTo>
                    <a:pt x="6335" y="10693"/>
                    <a:pt x="8121" y="6573"/>
                    <a:pt x="6692" y="4453"/>
                  </a:cubicBezTo>
                  <a:cubicBezTo>
                    <a:pt x="5883" y="2905"/>
                    <a:pt x="4716" y="1310"/>
                    <a:pt x="4096" y="357"/>
                  </a:cubicBezTo>
                  <a:cubicBezTo>
                    <a:pt x="3858" y="0"/>
                    <a:pt x="3739" y="0"/>
                    <a:pt x="3477" y="357"/>
                  </a:cubicBezTo>
                  <a:cubicBezTo>
                    <a:pt x="3049" y="929"/>
                    <a:pt x="2501" y="1762"/>
                    <a:pt x="1929" y="2644"/>
                  </a:cubicBezTo>
                  <a:close/>
                  <a:moveTo>
                    <a:pt x="1929" y="26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4" name="Google Shape;4674;p47"/>
            <p:cNvSpPr/>
            <p:nvPr/>
          </p:nvSpPr>
          <p:spPr>
            <a:xfrm>
              <a:off x="8187896" y="2933537"/>
              <a:ext cx="242872" cy="242872"/>
            </a:xfrm>
            <a:custGeom>
              <a:avLst/>
              <a:gdLst/>
              <a:ahLst/>
              <a:cxnLst/>
              <a:rect l="l" t="t" r="r" b="b"/>
              <a:pathLst>
                <a:path w="7264" h="7264" extrusionOk="0">
                  <a:moveTo>
                    <a:pt x="2858" y="286"/>
                  </a:moveTo>
                  <a:lnTo>
                    <a:pt x="2858" y="619"/>
                  </a:lnTo>
                  <a:cubicBezTo>
                    <a:pt x="2548" y="667"/>
                    <a:pt x="2287" y="786"/>
                    <a:pt x="2048" y="953"/>
                  </a:cubicBezTo>
                  <a:lnTo>
                    <a:pt x="1810" y="715"/>
                  </a:lnTo>
                  <a:cubicBezTo>
                    <a:pt x="1691" y="596"/>
                    <a:pt x="1501" y="596"/>
                    <a:pt x="1382" y="715"/>
                  </a:cubicBezTo>
                  <a:lnTo>
                    <a:pt x="715" y="1381"/>
                  </a:lnTo>
                  <a:cubicBezTo>
                    <a:pt x="596" y="1501"/>
                    <a:pt x="596" y="1691"/>
                    <a:pt x="715" y="1810"/>
                  </a:cubicBezTo>
                  <a:lnTo>
                    <a:pt x="953" y="2048"/>
                  </a:lnTo>
                  <a:cubicBezTo>
                    <a:pt x="786" y="2286"/>
                    <a:pt x="667" y="2548"/>
                    <a:pt x="619" y="2858"/>
                  </a:cubicBezTo>
                  <a:lnTo>
                    <a:pt x="286" y="2858"/>
                  </a:lnTo>
                  <a:cubicBezTo>
                    <a:pt x="143" y="2858"/>
                    <a:pt x="0" y="2977"/>
                    <a:pt x="0" y="3144"/>
                  </a:cubicBezTo>
                  <a:lnTo>
                    <a:pt x="0" y="4096"/>
                  </a:lnTo>
                  <a:cubicBezTo>
                    <a:pt x="0" y="4239"/>
                    <a:pt x="119" y="4406"/>
                    <a:pt x="286" y="4406"/>
                  </a:cubicBezTo>
                  <a:lnTo>
                    <a:pt x="619" y="4406"/>
                  </a:lnTo>
                  <a:cubicBezTo>
                    <a:pt x="667" y="4692"/>
                    <a:pt x="786" y="4954"/>
                    <a:pt x="953" y="5192"/>
                  </a:cubicBezTo>
                  <a:lnTo>
                    <a:pt x="715" y="5430"/>
                  </a:lnTo>
                  <a:cubicBezTo>
                    <a:pt x="596" y="5549"/>
                    <a:pt x="596" y="5740"/>
                    <a:pt x="715" y="5859"/>
                  </a:cubicBezTo>
                  <a:lnTo>
                    <a:pt x="1215" y="6359"/>
                  </a:lnTo>
                  <a:lnTo>
                    <a:pt x="1382" y="6549"/>
                  </a:lnTo>
                  <a:cubicBezTo>
                    <a:pt x="1501" y="6668"/>
                    <a:pt x="1691" y="6668"/>
                    <a:pt x="1810" y="6549"/>
                  </a:cubicBezTo>
                  <a:lnTo>
                    <a:pt x="2048" y="6311"/>
                  </a:lnTo>
                  <a:cubicBezTo>
                    <a:pt x="2287" y="6454"/>
                    <a:pt x="2548" y="6573"/>
                    <a:pt x="2858" y="6621"/>
                  </a:cubicBezTo>
                  <a:lnTo>
                    <a:pt x="2858" y="6954"/>
                  </a:lnTo>
                  <a:cubicBezTo>
                    <a:pt x="2858" y="7097"/>
                    <a:pt x="2977" y="7264"/>
                    <a:pt x="3144" y="7264"/>
                  </a:cubicBezTo>
                  <a:lnTo>
                    <a:pt x="4096" y="7264"/>
                  </a:lnTo>
                  <a:cubicBezTo>
                    <a:pt x="4239" y="7264"/>
                    <a:pt x="4406" y="7145"/>
                    <a:pt x="4406" y="6954"/>
                  </a:cubicBezTo>
                  <a:lnTo>
                    <a:pt x="4406" y="6621"/>
                  </a:lnTo>
                  <a:cubicBezTo>
                    <a:pt x="4692" y="6573"/>
                    <a:pt x="4954" y="6454"/>
                    <a:pt x="5192" y="6311"/>
                  </a:cubicBezTo>
                  <a:lnTo>
                    <a:pt x="5430" y="6549"/>
                  </a:lnTo>
                  <a:cubicBezTo>
                    <a:pt x="5549" y="6668"/>
                    <a:pt x="5740" y="6668"/>
                    <a:pt x="5859" y="6549"/>
                  </a:cubicBezTo>
                  <a:lnTo>
                    <a:pt x="6549" y="5859"/>
                  </a:lnTo>
                  <a:cubicBezTo>
                    <a:pt x="6668" y="5740"/>
                    <a:pt x="6668" y="5549"/>
                    <a:pt x="6549" y="5430"/>
                  </a:cubicBezTo>
                  <a:lnTo>
                    <a:pt x="6311" y="5192"/>
                  </a:lnTo>
                  <a:cubicBezTo>
                    <a:pt x="6454" y="4954"/>
                    <a:pt x="6573" y="4692"/>
                    <a:pt x="6621" y="4406"/>
                  </a:cubicBezTo>
                  <a:lnTo>
                    <a:pt x="6954" y="4406"/>
                  </a:lnTo>
                  <a:cubicBezTo>
                    <a:pt x="7097" y="4406"/>
                    <a:pt x="7216" y="4287"/>
                    <a:pt x="7264" y="4120"/>
                  </a:cubicBezTo>
                  <a:lnTo>
                    <a:pt x="7264" y="3168"/>
                  </a:lnTo>
                  <a:cubicBezTo>
                    <a:pt x="7264" y="3025"/>
                    <a:pt x="7145" y="2906"/>
                    <a:pt x="6954" y="2906"/>
                  </a:cubicBezTo>
                  <a:lnTo>
                    <a:pt x="6621" y="2906"/>
                  </a:lnTo>
                  <a:cubicBezTo>
                    <a:pt x="6573" y="2620"/>
                    <a:pt x="6454" y="2334"/>
                    <a:pt x="6311" y="2096"/>
                  </a:cubicBezTo>
                  <a:lnTo>
                    <a:pt x="6549" y="1858"/>
                  </a:lnTo>
                  <a:cubicBezTo>
                    <a:pt x="6668" y="1739"/>
                    <a:pt x="6668" y="1572"/>
                    <a:pt x="6549" y="1453"/>
                  </a:cubicBezTo>
                  <a:lnTo>
                    <a:pt x="5859" y="762"/>
                  </a:lnTo>
                  <a:cubicBezTo>
                    <a:pt x="5740" y="643"/>
                    <a:pt x="5549" y="643"/>
                    <a:pt x="5430" y="762"/>
                  </a:cubicBezTo>
                  <a:lnTo>
                    <a:pt x="5192" y="1000"/>
                  </a:lnTo>
                  <a:cubicBezTo>
                    <a:pt x="4954" y="858"/>
                    <a:pt x="4692" y="738"/>
                    <a:pt x="4406" y="667"/>
                  </a:cubicBezTo>
                  <a:lnTo>
                    <a:pt x="4406" y="357"/>
                  </a:lnTo>
                  <a:cubicBezTo>
                    <a:pt x="4406" y="191"/>
                    <a:pt x="4287" y="48"/>
                    <a:pt x="4096" y="48"/>
                  </a:cubicBezTo>
                  <a:lnTo>
                    <a:pt x="3144" y="48"/>
                  </a:lnTo>
                  <a:cubicBezTo>
                    <a:pt x="2977" y="0"/>
                    <a:pt x="2858" y="119"/>
                    <a:pt x="2858" y="286"/>
                  </a:cubicBezTo>
                  <a:close/>
                  <a:moveTo>
                    <a:pt x="1429" y="3596"/>
                  </a:moveTo>
                  <a:cubicBezTo>
                    <a:pt x="1429" y="2382"/>
                    <a:pt x="2406" y="1381"/>
                    <a:pt x="3620" y="1381"/>
                  </a:cubicBezTo>
                  <a:cubicBezTo>
                    <a:pt x="4835" y="1381"/>
                    <a:pt x="5811" y="2382"/>
                    <a:pt x="5811" y="3596"/>
                  </a:cubicBezTo>
                  <a:cubicBezTo>
                    <a:pt x="5811" y="4644"/>
                    <a:pt x="5073" y="5525"/>
                    <a:pt x="4096" y="5740"/>
                  </a:cubicBezTo>
                  <a:cubicBezTo>
                    <a:pt x="3954" y="5763"/>
                    <a:pt x="3763" y="5787"/>
                    <a:pt x="3620" y="5787"/>
                  </a:cubicBezTo>
                  <a:cubicBezTo>
                    <a:pt x="3430" y="5787"/>
                    <a:pt x="3287" y="5763"/>
                    <a:pt x="3144" y="5740"/>
                  </a:cubicBezTo>
                  <a:cubicBezTo>
                    <a:pt x="2144" y="5501"/>
                    <a:pt x="1429" y="4644"/>
                    <a:pt x="1429" y="3596"/>
                  </a:cubicBezTo>
                  <a:close/>
                  <a:moveTo>
                    <a:pt x="1429" y="35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5" name="Google Shape;4675;p47"/>
            <p:cNvSpPr/>
            <p:nvPr/>
          </p:nvSpPr>
          <p:spPr>
            <a:xfrm>
              <a:off x="8235677" y="2979713"/>
              <a:ext cx="147315" cy="145743"/>
            </a:xfrm>
            <a:custGeom>
              <a:avLst/>
              <a:gdLst/>
              <a:ahLst/>
              <a:cxnLst/>
              <a:rect l="l" t="t" r="r" b="b"/>
              <a:pathLst>
                <a:path w="4406" h="4359" extrusionOk="0">
                  <a:moveTo>
                    <a:pt x="2191" y="0"/>
                  </a:moveTo>
                  <a:cubicBezTo>
                    <a:pt x="977" y="0"/>
                    <a:pt x="0" y="1001"/>
                    <a:pt x="0" y="2215"/>
                  </a:cubicBezTo>
                  <a:cubicBezTo>
                    <a:pt x="0" y="3239"/>
                    <a:pt x="738" y="4144"/>
                    <a:pt x="1715" y="4359"/>
                  </a:cubicBezTo>
                  <a:lnTo>
                    <a:pt x="2667" y="4359"/>
                  </a:lnTo>
                  <a:cubicBezTo>
                    <a:pt x="3644" y="4144"/>
                    <a:pt x="4406" y="3239"/>
                    <a:pt x="4406" y="2215"/>
                  </a:cubicBezTo>
                  <a:cubicBezTo>
                    <a:pt x="4358" y="1001"/>
                    <a:pt x="3382" y="0"/>
                    <a:pt x="2191" y="0"/>
                  </a:cubicBezTo>
                  <a:close/>
                  <a:moveTo>
                    <a:pt x="2191"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6" name="Google Shape;4676;p47"/>
            <p:cNvSpPr/>
            <p:nvPr/>
          </p:nvSpPr>
          <p:spPr>
            <a:xfrm>
              <a:off x="8264333" y="3007566"/>
              <a:ext cx="87633" cy="119497"/>
            </a:xfrm>
            <a:custGeom>
              <a:avLst/>
              <a:gdLst/>
              <a:ahLst/>
              <a:cxnLst/>
              <a:rect l="l" t="t" r="r" b="b"/>
              <a:pathLst>
                <a:path w="2621" h="3574" extrusionOk="0">
                  <a:moveTo>
                    <a:pt x="1334" y="1716"/>
                  </a:moveTo>
                  <a:cubicBezTo>
                    <a:pt x="1072" y="1668"/>
                    <a:pt x="858" y="1477"/>
                    <a:pt x="858" y="1192"/>
                  </a:cubicBezTo>
                  <a:lnTo>
                    <a:pt x="858" y="453"/>
                  </a:lnTo>
                  <a:cubicBezTo>
                    <a:pt x="858" y="406"/>
                    <a:pt x="929" y="1"/>
                    <a:pt x="572" y="239"/>
                  </a:cubicBezTo>
                  <a:cubicBezTo>
                    <a:pt x="239" y="477"/>
                    <a:pt x="1" y="882"/>
                    <a:pt x="1" y="1287"/>
                  </a:cubicBezTo>
                  <a:cubicBezTo>
                    <a:pt x="1" y="1835"/>
                    <a:pt x="358" y="2311"/>
                    <a:pt x="834" y="2478"/>
                  </a:cubicBezTo>
                  <a:lnTo>
                    <a:pt x="834" y="3526"/>
                  </a:lnTo>
                  <a:cubicBezTo>
                    <a:pt x="977" y="3549"/>
                    <a:pt x="1167" y="3573"/>
                    <a:pt x="1310" y="3573"/>
                  </a:cubicBezTo>
                  <a:cubicBezTo>
                    <a:pt x="1477" y="3573"/>
                    <a:pt x="1644" y="3549"/>
                    <a:pt x="1787" y="3526"/>
                  </a:cubicBezTo>
                  <a:lnTo>
                    <a:pt x="1787" y="2478"/>
                  </a:lnTo>
                  <a:cubicBezTo>
                    <a:pt x="2263" y="2311"/>
                    <a:pt x="2620" y="1835"/>
                    <a:pt x="2620" y="1287"/>
                  </a:cubicBezTo>
                  <a:cubicBezTo>
                    <a:pt x="2620" y="834"/>
                    <a:pt x="2406" y="477"/>
                    <a:pt x="2049" y="239"/>
                  </a:cubicBezTo>
                  <a:cubicBezTo>
                    <a:pt x="1691" y="1"/>
                    <a:pt x="1787" y="406"/>
                    <a:pt x="1787" y="453"/>
                  </a:cubicBezTo>
                  <a:lnTo>
                    <a:pt x="1787" y="1192"/>
                  </a:lnTo>
                  <a:cubicBezTo>
                    <a:pt x="1787" y="1477"/>
                    <a:pt x="1572" y="1668"/>
                    <a:pt x="1334" y="1716"/>
                  </a:cubicBezTo>
                  <a:close/>
                  <a:moveTo>
                    <a:pt x="1334" y="171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7" name="Google Shape;4677;p47"/>
            <p:cNvSpPr/>
            <p:nvPr/>
          </p:nvSpPr>
          <p:spPr>
            <a:xfrm>
              <a:off x="8061272" y="2822863"/>
              <a:ext cx="115484" cy="194291"/>
            </a:xfrm>
            <a:custGeom>
              <a:avLst/>
              <a:gdLst/>
              <a:ahLst/>
              <a:cxnLst/>
              <a:rect l="l" t="t" r="r" b="b"/>
              <a:pathLst>
                <a:path w="3454" h="5811" extrusionOk="0">
                  <a:moveTo>
                    <a:pt x="2263" y="3263"/>
                  </a:moveTo>
                  <a:cubicBezTo>
                    <a:pt x="2263" y="4572"/>
                    <a:pt x="1239" y="5263"/>
                    <a:pt x="239" y="5263"/>
                  </a:cubicBezTo>
                  <a:lnTo>
                    <a:pt x="1" y="5263"/>
                  </a:lnTo>
                  <a:cubicBezTo>
                    <a:pt x="168" y="5406"/>
                    <a:pt x="358" y="5525"/>
                    <a:pt x="572" y="5620"/>
                  </a:cubicBezTo>
                  <a:cubicBezTo>
                    <a:pt x="834" y="5739"/>
                    <a:pt x="1120" y="5811"/>
                    <a:pt x="1430" y="5811"/>
                  </a:cubicBezTo>
                  <a:cubicBezTo>
                    <a:pt x="2430" y="5811"/>
                    <a:pt x="3454" y="5144"/>
                    <a:pt x="3454" y="3810"/>
                  </a:cubicBezTo>
                  <a:cubicBezTo>
                    <a:pt x="3454" y="3191"/>
                    <a:pt x="2978" y="2286"/>
                    <a:pt x="2478" y="1524"/>
                  </a:cubicBezTo>
                  <a:cubicBezTo>
                    <a:pt x="2144" y="1000"/>
                    <a:pt x="1811" y="524"/>
                    <a:pt x="1596" y="214"/>
                  </a:cubicBezTo>
                  <a:cubicBezTo>
                    <a:pt x="1477" y="0"/>
                    <a:pt x="1406" y="0"/>
                    <a:pt x="1287" y="214"/>
                  </a:cubicBezTo>
                  <a:cubicBezTo>
                    <a:pt x="1215" y="333"/>
                    <a:pt x="1120" y="453"/>
                    <a:pt x="1001" y="595"/>
                  </a:cubicBezTo>
                  <a:cubicBezTo>
                    <a:pt x="1096" y="714"/>
                    <a:pt x="1192" y="857"/>
                    <a:pt x="1287" y="1000"/>
                  </a:cubicBezTo>
                  <a:cubicBezTo>
                    <a:pt x="1787" y="1762"/>
                    <a:pt x="2263" y="2643"/>
                    <a:pt x="2263" y="3263"/>
                  </a:cubicBezTo>
                  <a:close/>
                  <a:moveTo>
                    <a:pt x="2263" y="3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8" name="Google Shape;4678;p47"/>
            <p:cNvSpPr/>
            <p:nvPr/>
          </p:nvSpPr>
          <p:spPr>
            <a:xfrm>
              <a:off x="8179939" y="2784611"/>
              <a:ext cx="121837" cy="176804"/>
            </a:xfrm>
            <a:custGeom>
              <a:avLst/>
              <a:gdLst/>
              <a:ahLst/>
              <a:cxnLst/>
              <a:rect l="l" t="t" r="r" b="b"/>
              <a:pathLst>
                <a:path w="3644" h="5288" extrusionOk="0">
                  <a:moveTo>
                    <a:pt x="0" y="1049"/>
                  </a:moveTo>
                  <a:cubicBezTo>
                    <a:pt x="643" y="2001"/>
                    <a:pt x="1596" y="3383"/>
                    <a:pt x="2286" y="4716"/>
                  </a:cubicBezTo>
                  <a:cubicBezTo>
                    <a:pt x="2405" y="4883"/>
                    <a:pt x="2501" y="5073"/>
                    <a:pt x="2548" y="5288"/>
                  </a:cubicBezTo>
                  <a:cubicBezTo>
                    <a:pt x="2739" y="5192"/>
                    <a:pt x="2882" y="5121"/>
                    <a:pt x="3048" y="5097"/>
                  </a:cubicBezTo>
                  <a:lnTo>
                    <a:pt x="3048" y="4764"/>
                  </a:lnTo>
                  <a:cubicBezTo>
                    <a:pt x="3048" y="4621"/>
                    <a:pt x="3168" y="4478"/>
                    <a:pt x="3358" y="4478"/>
                  </a:cubicBezTo>
                  <a:lnTo>
                    <a:pt x="3644" y="4478"/>
                  </a:lnTo>
                  <a:cubicBezTo>
                    <a:pt x="2858" y="2930"/>
                    <a:pt x="1691" y="1311"/>
                    <a:pt x="1072" y="358"/>
                  </a:cubicBezTo>
                  <a:cubicBezTo>
                    <a:pt x="834" y="1"/>
                    <a:pt x="715" y="1"/>
                    <a:pt x="429" y="358"/>
                  </a:cubicBezTo>
                  <a:cubicBezTo>
                    <a:pt x="357" y="549"/>
                    <a:pt x="167" y="787"/>
                    <a:pt x="0" y="1049"/>
                  </a:cubicBezTo>
                  <a:close/>
                  <a:moveTo>
                    <a:pt x="0" y="104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79" name="Google Shape;4679;p47"/>
            <p:cNvSpPr/>
            <p:nvPr/>
          </p:nvSpPr>
          <p:spPr>
            <a:xfrm>
              <a:off x="8282656" y="2931933"/>
              <a:ext cx="148117" cy="241300"/>
            </a:xfrm>
            <a:custGeom>
              <a:avLst/>
              <a:gdLst/>
              <a:ahLst/>
              <a:cxnLst/>
              <a:rect l="l" t="t" r="r" b="b"/>
              <a:pathLst>
                <a:path w="4430" h="7217" extrusionOk="0">
                  <a:moveTo>
                    <a:pt x="72" y="167"/>
                  </a:moveTo>
                  <a:cubicBezTo>
                    <a:pt x="405" y="334"/>
                    <a:pt x="691" y="548"/>
                    <a:pt x="977" y="810"/>
                  </a:cubicBezTo>
                  <a:cubicBezTo>
                    <a:pt x="1167" y="1025"/>
                    <a:pt x="1358" y="1287"/>
                    <a:pt x="1524" y="1549"/>
                  </a:cubicBezTo>
                  <a:cubicBezTo>
                    <a:pt x="2358" y="1858"/>
                    <a:pt x="2977" y="2692"/>
                    <a:pt x="2977" y="3644"/>
                  </a:cubicBezTo>
                  <a:cubicBezTo>
                    <a:pt x="2977" y="4644"/>
                    <a:pt x="2310" y="5478"/>
                    <a:pt x="1381" y="5764"/>
                  </a:cubicBezTo>
                  <a:cubicBezTo>
                    <a:pt x="1024" y="6288"/>
                    <a:pt x="572" y="6716"/>
                    <a:pt x="0" y="6954"/>
                  </a:cubicBezTo>
                  <a:cubicBezTo>
                    <a:pt x="0" y="7097"/>
                    <a:pt x="119" y="7216"/>
                    <a:pt x="310" y="7216"/>
                  </a:cubicBezTo>
                  <a:lnTo>
                    <a:pt x="1262" y="7216"/>
                  </a:lnTo>
                  <a:cubicBezTo>
                    <a:pt x="1405" y="7216"/>
                    <a:pt x="1572" y="7097"/>
                    <a:pt x="1572" y="6907"/>
                  </a:cubicBezTo>
                  <a:lnTo>
                    <a:pt x="1572" y="6597"/>
                  </a:lnTo>
                  <a:cubicBezTo>
                    <a:pt x="1858" y="6526"/>
                    <a:pt x="2120" y="6407"/>
                    <a:pt x="2358" y="6264"/>
                  </a:cubicBezTo>
                  <a:lnTo>
                    <a:pt x="2596" y="6502"/>
                  </a:lnTo>
                  <a:cubicBezTo>
                    <a:pt x="2715" y="6621"/>
                    <a:pt x="2906" y="6621"/>
                    <a:pt x="3025" y="6502"/>
                  </a:cubicBezTo>
                  <a:lnTo>
                    <a:pt x="3691" y="5811"/>
                  </a:lnTo>
                  <a:cubicBezTo>
                    <a:pt x="3811" y="5692"/>
                    <a:pt x="3811" y="5526"/>
                    <a:pt x="3691" y="5406"/>
                  </a:cubicBezTo>
                  <a:lnTo>
                    <a:pt x="3477" y="5168"/>
                  </a:lnTo>
                  <a:cubicBezTo>
                    <a:pt x="3620" y="4930"/>
                    <a:pt x="3739" y="4644"/>
                    <a:pt x="3787" y="4359"/>
                  </a:cubicBezTo>
                  <a:lnTo>
                    <a:pt x="4120" y="4359"/>
                  </a:lnTo>
                  <a:cubicBezTo>
                    <a:pt x="4263" y="4359"/>
                    <a:pt x="4382" y="4240"/>
                    <a:pt x="4430" y="4097"/>
                  </a:cubicBezTo>
                  <a:lnTo>
                    <a:pt x="4430" y="3144"/>
                  </a:lnTo>
                  <a:cubicBezTo>
                    <a:pt x="4430" y="2977"/>
                    <a:pt x="4311" y="2858"/>
                    <a:pt x="4120" y="2858"/>
                  </a:cubicBezTo>
                  <a:lnTo>
                    <a:pt x="3787" y="2858"/>
                  </a:lnTo>
                  <a:cubicBezTo>
                    <a:pt x="3739" y="2573"/>
                    <a:pt x="3620" y="2311"/>
                    <a:pt x="3477" y="2072"/>
                  </a:cubicBezTo>
                  <a:lnTo>
                    <a:pt x="3691" y="1834"/>
                  </a:lnTo>
                  <a:cubicBezTo>
                    <a:pt x="3811" y="1715"/>
                    <a:pt x="3811" y="1525"/>
                    <a:pt x="3691" y="1406"/>
                  </a:cubicBezTo>
                  <a:lnTo>
                    <a:pt x="3025" y="715"/>
                  </a:lnTo>
                  <a:cubicBezTo>
                    <a:pt x="2906" y="596"/>
                    <a:pt x="2715" y="596"/>
                    <a:pt x="2596" y="715"/>
                  </a:cubicBezTo>
                  <a:lnTo>
                    <a:pt x="2358" y="953"/>
                  </a:lnTo>
                  <a:cubicBezTo>
                    <a:pt x="2120" y="810"/>
                    <a:pt x="1858" y="691"/>
                    <a:pt x="1572" y="644"/>
                  </a:cubicBezTo>
                  <a:lnTo>
                    <a:pt x="1572" y="310"/>
                  </a:lnTo>
                  <a:cubicBezTo>
                    <a:pt x="1572" y="167"/>
                    <a:pt x="1453" y="1"/>
                    <a:pt x="1262" y="1"/>
                  </a:cubicBezTo>
                  <a:lnTo>
                    <a:pt x="310" y="1"/>
                  </a:lnTo>
                  <a:cubicBezTo>
                    <a:pt x="215" y="48"/>
                    <a:pt x="143" y="96"/>
                    <a:pt x="72" y="167"/>
                  </a:cubicBezTo>
                  <a:close/>
                  <a:moveTo>
                    <a:pt x="72" y="16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0" name="Google Shape;4680;p47"/>
            <p:cNvSpPr/>
            <p:nvPr/>
          </p:nvSpPr>
          <p:spPr>
            <a:xfrm>
              <a:off x="8328832" y="2983692"/>
              <a:ext cx="54165" cy="140962"/>
            </a:xfrm>
            <a:custGeom>
              <a:avLst/>
              <a:gdLst/>
              <a:ahLst/>
              <a:cxnLst/>
              <a:rect l="l" t="t" r="r" b="b"/>
              <a:pathLst>
                <a:path w="1620" h="4216" extrusionOk="0">
                  <a:moveTo>
                    <a:pt x="143" y="1"/>
                  </a:moveTo>
                  <a:cubicBezTo>
                    <a:pt x="429" y="477"/>
                    <a:pt x="596" y="1025"/>
                    <a:pt x="667" y="1620"/>
                  </a:cubicBezTo>
                  <a:cubicBezTo>
                    <a:pt x="691" y="1739"/>
                    <a:pt x="715" y="1858"/>
                    <a:pt x="715" y="2001"/>
                  </a:cubicBezTo>
                  <a:cubicBezTo>
                    <a:pt x="715" y="2144"/>
                    <a:pt x="691" y="2263"/>
                    <a:pt x="667" y="2382"/>
                  </a:cubicBezTo>
                  <a:cubicBezTo>
                    <a:pt x="596" y="3073"/>
                    <a:pt x="358" y="3668"/>
                    <a:pt x="0" y="4216"/>
                  </a:cubicBezTo>
                  <a:cubicBezTo>
                    <a:pt x="929" y="3930"/>
                    <a:pt x="1620" y="3096"/>
                    <a:pt x="1620" y="2096"/>
                  </a:cubicBezTo>
                  <a:cubicBezTo>
                    <a:pt x="1572" y="1144"/>
                    <a:pt x="977" y="310"/>
                    <a:pt x="143" y="1"/>
                  </a:cubicBezTo>
                  <a:close/>
                  <a:moveTo>
                    <a:pt x="143"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1" name="Google Shape;4681;p47"/>
            <p:cNvSpPr/>
            <p:nvPr/>
          </p:nvSpPr>
          <p:spPr>
            <a:xfrm>
              <a:off x="8309706" y="3011578"/>
              <a:ext cx="42262" cy="115484"/>
            </a:xfrm>
            <a:custGeom>
              <a:avLst/>
              <a:gdLst/>
              <a:ahLst/>
              <a:cxnLst/>
              <a:rect l="l" t="t" r="r" b="b"/>
              <a:pathLst>
                <a:path w="1264" h="3454" extrusionOk="0">
                  <a:moveTo>
                    <a:pt x="834" y="1048"/>
                  </a:moveTo>
                  <a:cubicBezTo>
                    <a:pt x="834" y="1596"/>
                    <a:pt x="477" y="2072"/>
                    <a:pt x="1" y="2239"/>
                  </a:cubicBezTo>
                  <a:lnTo>
                    <a:pt x="1" y="3453"/>
                  </a:lnTo>
                  <a:cubicBezTo>
                    <a:pt x="168" y="3453"/>
                    <a:pt x="311" y="3429"/>
                    <a:pt x="430" y="3406"/>
                  </a:cubicBezTo>
                  <a:lnTo>
                    <a:pt x="430" y="2358"/>
                  </a:lnTo>
                  <a:cubicBezTo>
                    <a:pt x="787" y="2239"/>
                    <a:pt x="1073" y="1953"/>
                    <a:pt x="1192" y="1548"/>
                  </a:cubicBezTo>
                  <a:cubicBezTo>
                    <a:pt x="1239" y="1429"/>
                    <a:pt x="1263" y="1286"/>
                    <a:pt x="1263" y="1167"/>
                  </a:cubicBezTo>
                  <a:cubicBezTo>
                    <a:pt x="1263" y="1024"/>
                    <a:pt x="1239" y="905"/>
                    <a:pt x="1192" y="786"/>
                  </a:cubicBezTo>
                  <a:cubicBezTo>
                    <a:pt x="1120" y="524"/>
                    <a:pt x="930" y="286"/>
                    <a:pt x="692" y="119"/>
                  </a:cubicBezTo>
                  <a:cubicBezTo>
                    <a:pt x="525" y="0"/>
                    <a:pt x="453" y="48"/>
                    <a:pt x="430" y="119"/>
                  </a:cubicBezTo>
                  <a:cubicBezTo>
                    <a:pt x="692" y="333"/>
                    <a:pt x="834" y="667"/>
                    <a:pt x="834" y="1048"/>
                  </a:cubicBezTo>
                  <a:close/>
                  <a:moveTo>
                    <a:pt x="834"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682" name="Google Shape;4682;p47"/>
          <p:cNvGrpSpPr/>
          <p:nvPr/>
        </p:nvGrpSpPr>
        <p:grpSpPr>
          <a:xfrm>
            <a:off x="1062901" y="2161154"/>
            <a:ext cx="385415" cy="379837"/>
            <a:chOff x="726775" y="2161154"/>
            <a:chExt cx="385415" cy="379837"/>
          </a:xfrm>
        </p:grpSpPr>
        <p:sp>
          <p:nvSpPr>
            <p:cNvPr id="4683" name="Google Shape;4683;p47"/>
            <p:cNvSpPr/>
            <p:nvPr/>
          </p:nvSpPr>
          <p:spPr>
            <a:xfrm>
              <a:off x="880450" y="2197767"/>
              <a:ext cx="231738" cy="208668"/>
            </a:xfrm>
            <a:custGeom>
              <a:avLst/>
              <a:gdLst/>
              <a:ahLst/>
              <a:cxnLst/>
              <a:rect l="l" t="t" r="r" b="b"/>
              <a:pathLst>
                <a:path w="6931" h="6241" extrusionOk="0">
                  <a:moveTo>
                    <a:pt x="191" y="1596"/>
                  </a:moveTo>
                  <a:cubicBezTo>
                    <a:pt x="1" y="2168"/>
                    <a:pt x="310" y="2739"/>
                    <a:pt x="1049" y="2978"/>
                  </a:cubicBezTo>
                  <a:lnTo>
                    <a:pt x="1835" y="2192"/>
                  </a:lnTo>
                  <a:lnTo>
                    <a:pt x="4883" y="5264"/>
                  </a:lnTo>
                  <a:lnTo>
                    <a:pt x="4406" y="5740"/>
                  </a:lnTo>
                  <a:cubicBezTo>
                    <a:pt x="4359" y="5811"/>
                    <a:pt x="4383" y="5811"/>
                    <a:pt x="4454" y="5835"/>
                  </a:cubicBezTo>
                  <a:lnTo>
                    <a:pt x="6836" y="6216"/>
                  </a:lnTo>
                  <a:cubicBezTo>
                    <a:pt x="6883" y="6240"/>
                    <a:pt x="6931" y="6216"/>
                    <a:pt x="6931" y="6121"/>
                  </a:cubicBezTo>
                  <a:lnTo>
                    <a:pt x="6931" y="6121"/>
                  </a:lnTo>
                  <a:lnTo>
                    <a:pt x="6931" y="6097"/>
                  </a:lnTo>
                  <a:lnTo>
                    <a:pt x="6550" y="3716"/>
                  </a:lnTo>
                  <a:cubicBezTo>
                    <a:pt x="6526" y="3668"/>
                    <a:pt x="6526" y="3668"/>
                    <a:pt x="6478" y="3692"/>
                  </a:cubicBezTo>
                  <a:lnTo>
                    <a:pt x="6002" y="4168"/>
                  </a:lnTo>
                  <a:lnTo>
                    <a:pt x="2930" y="1096"/>
                  </a:lnTo>
                  <a:lnTo>
                    <a:pt x="1882" y="48"/>
                  </a:lnTo>
                  <a:cubicBezTo>
                    <a:pt x="1835" y="1"/>
                    <a:pt x="1763" y="1"/>
                    <a:pt x="1715" y="48"/>
                  </a:cubicBezTo>
                  <a:close/>
                  <a:moveTo>
                    <a:pt x="191" y="15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4" name="Google Shape;4684;p47"/>
            <p:cNvSpPr/>
            <p:nvPr/>
          </p:nvSpPr>
          <p:spPr>
            <a:xfrm>
              <a:off x="726775" y="2161154"/>
              <a:ext cx="140160" cy="149722"/>
            </a:xfrm>
            <a:custGeom>
              <a:avLst/>
              <a:gdLst/>
              <a:ahLst/>
              <a:cxnLst/>
              <a:rect l="l" t="t" r="r" b="b"/>
              <a:pathLst>
                <a:path w="4192" h="4478" extrusionOk="0">
                  <a:moveTo>
                    <a:pt x="4192" y="3096"/>
                  </a:moveTo>
                  <a:lnTo>
                    <a:pt x="1144" y="48"/>
                  </a:lnTo>
                  <a:cubicBezTo>
                    <a:pt x="1096" y="0"/>
                    <a:pt x="1025" y="0"/>
                    <a:pt x="977" y="48"/>
                  </a:cubicBezTo>
                  <a:lnTo>
                    <a:pt x="24" y="1001"/>
                  </a:lnTo>
                  <a:cubicBezTo>
                    <a:pt x="1" y="1024"/>
                    <a:pt x="1" y="1072"/>
                    <a:pt x="1" y="1096"/>
                  </a:cubicBezTo>
                  <a:lnTo>
                    <a:pt x="1" y="1096"/>
                  </a:lnTo>
                  <a:cubicBezTo>
                    <a:pt x="1" y="1120"/>
                    <a:pt x="1" y="1143"/>
                    <a:pt x="24" y="1191"/>
                  </a:cubicBezTo>
                  <a:lnTo>
                    <a:pt x="2858" y="4001"/>
                  </a:lnTo>
                  <a:lnTo>
                    <a:pt x="4049" y="4477"/>
                  </a:lnTo>
                  <a:close/>
                  <a:moveTo>
                    <a:pt x="4192" y="30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5" name="Google Shape;4685;p47"/>
            <p:cNvSpPr/>
            <p:nvPr/>
          </p:nvSpPr>
          <p:spPr>
            <a:xfrm>
              <a:off x="744296" y="2307673"/>
              <a:ext cx="149722" cy="110703"/>
            </a:xfrm>
            <a:custGeom>
              <a:avLst/>
              <a:gdLst/>
              <a:ahLst/>
              <a:cxnLst/>
              <a:rect l="l" t="t" r="r" b="b"/>
              <a:pathLst>
                <a:path w="4478" h="3311" extrusionOk="0">
                  <a:moveTo>
                    <a:pt x="2120" y="191"/>
                  </a:moveTo>
                  <a:lnTo>
                    <a:pt x="1" y="691"/>
                  </a:lnTo>
                  <a:lnTo>
                    <a:pt x="1" y="2786"/>
                  </a:lnTo>
                  <a:lnTo>
                    <a:pt x="2239" y="3310"/>
                  </a:lnTo>
                  <a:lnTo>
                    <a:pt x="4478" y="2786"/>
                  </a:lnTo>
                  <a:lnTo>
                    <a:pt x="4478" y="1548"/>
                  </a:lnTo>
                  <a:cubicBezTo>
                    <a:pt x="4406" y="905"/>
                    <a:pt x="2930" y="0"/>
                    <a:pt x="2120" y="191"/>
                  </a:cubicBezTo>
                  <a:close/>
                  <a:moveTo>
                    <a:pt x="2120" y="1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6" name="Google Shape;4686;p47"/>
            <p:cNvSpPr/>
            <p:nvPr/>
          </p:nvSpPr>
          <p:spPr>
            <a:xfrm>
              <a:off x="744296" y="2417545"/>
              <a:ext cx="149722" cy="102746"/>
            </a:xfrm>
            <a:custGeom>
              <a:avLst/>
              <a:gdLst/>
              <a:ahLst/>
              <a:cxnLst/>
              <a:rect l="l" t="t" r="r" b="b"/>
              <a:pathLst>
                <a:path w="4478" h="3073" extrusionOk="0">
                  <a:moveTo>
                    <a:pt x="4478" y="548"/>
                  </a:moveTo>
                  <a:lnTo>
                    <a:pt x="2239" y="1"/>
                  </a:lnTo>
                  <a:lnTo>
                    <a:pt x="1" y="548"/>
                  </a:lnTo>
                  <a:lnTo>
                    <a:pt x="1" y="2620"/>
                  </a:lnTo>
                  <a:lnTo>
                    <a:pt x="2144" y="3073"/>
                  </a:lnTo>
                  <a:lnTo>
                    <a:pt x="4478" y="2620"/>
                  </a:lnTo>
                  <a:close/>
                  <a:moveTo>
                    <a:pt x="4478" y="54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7" name="Google Shape;4687;p47"/>
            <p:cNvSpPr/>
            <p:nvPr/>
          </p:nvSpPr>
          <p:spPr>
            <a:xfrm>
              <a:off x="726775" y="2505149"/>
              <a:ext cx="184762" cy="35842"/>
            </a:xfrm>
            <a:custGeom>
              <a:avLst/>
              <a:gdLst/>
              <a:ahLst/>
              <a:cxnLst/>
              <a:rect l="l" t="t" r="r" b="b"/>
              <a:pathLst>
                <a:path w="5526" h="1072" extrusionOk="0">
                  <a:moveTo>
                    <a:pt x="5002" y="0"/>
                  </a:moveTo>
                  <a:lnTo>
                    <a:pt x="525" y="0"/>
                  </a:lnTo>
                  <a:cubicBezTo>
                    <a:pt x="239" y="0"/>
                    <a:pt x="1" y="238"/>
                    <a:pt x="1" y="548"/>
                  </a:cubicBezTo>
                  <a:cubicBezTo>
                    <a:pt x="1" y="834"/>
                    <a:pt x="239" y="1072"/>
                    <a:pt x="525" y="1072"/>
                  </a:cubicBezTo>
                  <a:lnTo>
                    <a:pt x="5002" y="1072"/>
                  </a:lnTo>
                  <a:cubicBezTo>
                    <a:pt x="5287" y="1072"/>
                    <a:pt x="5526" y="834"/>
                    <a:pt x="5526" y="548"/>
                  </a:cubicBezTo>
                  <a:cubicBezTo>
                    <a:pt x="5526" y="238"/>
                    <a:pt x="5287" y="0"/>
                    <a:pt x="5002" y="0"/>
                  </a:cubicBezTo>
                  <a:close/>
                  <a:moveTo>
                    <a:pt x="500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8" name="Google Shape;4688;p47"/>
            <p:cNvSpPr/>
            <p:nvPr/>
          </p:nvSpPr>
          <p:spPr>
            <a:xfrm>
              <a:off x="940168" y="2421524"/>
              <a:ext cx="140995" cy="118661"/>
            </a:xfrm>
            <a:custGeom>
              <a:avLst/>
              <a:gdLst/>
              <a:ahLst/>
              <a:cxnLst/>
              <a:rect l="l" t="t" r="r" b="b"/>
              <a:pathLst>
                <a:path w="4217" h="3549" extrusionOk="0">
                  <a:moveTo>
                    <a:pt x="1787" y="239"/>
                  </a:moveTo>
                  <a:lnTo>
                    <a:pt x="215" y="2858"/>
                  </a:lnTo>
                  <a:cubicBezTo>
                    <a:pt x="1" y="3216"/>
                    <a:pt x="168" y="3549"/>
                    <a:pt x="549" y="3549"/>
                  </a:cubicBezTo>
                  <a:lnTo>
                    <a:pt x="3668" y="3549"/>
                  </a:lnTo>
                  <a:cubicBezTo>
                    <a:pt x="4049" y="3549"/>
                    <a:pt x="4216" y="3192"/>
                    <a:pt x="4002" y="2858"/>
                  </a:cubicBezTo>
                  <a:lnTo>
                    <a:pt x="2430" y="239"/>
                  </a:lnTo>
                  <a:cubicBezTo>
                    <a:pt x="2239" y="1"/>
                    <a:pt x="1954" y="1"/>
                    <a:pt x="1787" y="239"/>
                  </a:cubicBezTo>
                  <a:close/>
                  <a:moveTo>
                    <a:pt x="1787" y="23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89" name="Google Shape;4689;p47"/>
            <p:cNvSpPr/>
            <p:nvPr/>
          </p:nvSpPr>
          <p:spPr>
            <a:xfrm>
              <a:off x="923449" y="2196964"/>
              <a:ext cx="188741" cy="208668"/>
            </a:xfrm>
            <a:custGeom>
              <a:avLst/>
              <a:gdLst/>
              <a:ahLst/>
              <a:cxnLst/>
              <a:rect l="l" t="t" r="r" b="b"/>
              <a:pathLst>
                <a:path w="5645" h="6241" extrusionOk="0">
                  <a:moveTo>
                    <a:pt x="620" y="49"/>
                  </a:moveTo>
                  <a:cubicBezTo>
                    <a:pt x="572" y="1"/>
                    <a:pt x="501" y="1"/>
                    <a:pt x="453" y="49"/>
                  </a:cubicBezTo>
                  <a:lnTo>
                    <a:pt x="1" y="501"/>
                  </a:lnTo>
                  <a:lnTo>
                    <a:pt x="4430" y="4931"/>
                  </a:lnTo>
                  <a:lnTo>
                    <a:pt x="4740" y="4645"/>
                  </a:lnTo>
                  <a:cubicBezTo>
                    <a:pt x="4787" y="4573"/>
                    <a:pt x="4787" y="4597"/>
                    <a:pt x="4835" y="4669"/>
                  </a:cubicBezTo>
                  <a:lnTo>
                    <a:pt x="5073" y="6121"/>
                  </a:lnTo>
                  <a:lnTo>
                    <a:pt x="5550" y="6217"/>
                  </a:lnTo>
                  <a:cubicBezTo>
                    <a:pt x="5597" y="6240"/>
                    <a:pt x="5645" y="6217"/>
                    <a:pt x="5645" y="6121"/>
                  </a:cubicBezTo>
                  <a:lnTo>
                    <a:pt x="5645" y="6121"/>
                  </a:lnTo>
                  <a:lnTo>
                    <a:pt x="5645" y="6097"/>
                  </a:lnTo>
                  <a:lnTo>
                    <a:pt x="5264" y="3716"/>
                  </a:lnTo>
                  <a:cubicBezTo>
                    <a:pt x="5240" y="3645"/>
                    <a:pt x="5240" y="3645"/>
                    <a:pt x="5192" y="3668"/>
                  </a:cubicBezTo>
                  <a:lnTo>
                    <a:pt x="4716" y="4168"/>
                  </a:lnTo>
                  <a:lnTo>
                    <a:pt x="1644" y="1096"/>
                  </a:lnTo>
                  <a:close/>
                  <a:moveTo>
                    <a:pt x="620" y="4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0" name="Google Shape;4690;p47"/>
            <p:cNvSpPr/>
            <p:nvPr/>
          </p:nvSpPr>
          <p:spPr>
            <a:xfrm>
              <a:off x="743493" y="2161154"/>
              <a:ext cx="123442" cy="121837"/>
            </a:xfrm>
            <a:custGeom>
              <a:avLst/>
              <a:gdLst/>
              <a:ahLst/>
              <a:cxnLst/>
              <a:rect l="l" t="t" r="r" b="b"/>
              <a:pathLst>
                <a:path w="3692" h="3644" extrusionOk="0">
                  <a:moveTo>
                    <a:pt x="3692" y="3096"/>
                  </a:moveTo>
                  <a:lnTo>
                    <a:pt x="644" y="48"/>
                  </a:lnTo>
                  <a:cubicBezTo>
                    <a:pt x="596" y="0"/>
                    <a:pt x="525" y="0"/>
                    <a:pt x="477" y="48"/>
                  </a:cubicBezTo>
                  <a:lnTo>
                    <a:pt x="1" y="524"/>
                  </a:lnTo>
                  <a:cubicBezTo>
                    <a:pt x="48" y="477"/>
                    <a:pt x="120" y="477"/>
                    <a:pt x="167" y="524"/>
                  </a:cubicBezTo>
                  <a:lnTo>
                    <a:pt x="3335" y="3644"/>
                  </a:lnTo>
                  <a:cubicBezTo>
                    <a:pt x="3454" y="3453"/>
                    <a:pt x="3573" y="3263"/>
                    <a:pt x="3692" y="3096"/>
                  </a:cubicBezTo>
                  <a:close/>
                  <a:moveTo>
                    <a:pt x="3692" y="30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1" name="Google Shape;4691;p47"/>
            <p:cNvSpPr/>
            <p:nvPr/>
          </p:nvSpPr>
          <p:spPr>
            <a:xfrm>
              <a:off x="862160" y="2505149"/>
              <a:ext cx="49383" cy="35842"/>
            </a:xfrm>
            <a:custGeom>
              <a:avLst/>
              <a:gdLst/>
              <a:ahLst/>
              <a:cxnLst/>
              <a:rect l="l" t="t" r="r" b="b"/>
              <a:pathLst>
                <a:path w="1477" h="1072" extrusionOk="0">
                  <a:moveTo>
                    <a:pt x="953" y="0"/>
                  </a:moveTo>
                  <a:lnTo>
                    <a:pt x="0" y="0"/>
                  </a:lnTo>
                  <a:cubicBezTo>
                    <a:pt x="286" y="0"/>
                    <a:pt x="524" y="238"/>
                    <a:pt x="524" y="548"/>
                  </a:cubicBezTo>
                  <a:cubicBezTo>
                    <a:pt x="524" y="834"/>
                    <a:pt x="286" y="1072"/>
                    <a:pt x="0" y="1072"/>
                  </a:cubicBezTo>
                  <a:lnTo>
                    <a:pt x="953" y="1072"/>
                  </a:lnTo>
                  <a:cubicBezTo>
                    <a:pt x="1238" y="1072"/>
                    <a:pt x="1477" y="834"/>
                    <a:pt x="1477" y="548"/>
                  </a:cubicBezTo>
                  <a:cubicBezTo>
                    <a:pt x="1477" y="238"/>
                    <a:pt x="1238" y="0"/>
                    <a:pt x="953" y="0"/>
                  </a:cubicBezTo>
                  <a:close/>
                  <a:moveTo>
                    <a:pt x="95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2" name="Google Shape;4692;p47"/>
            <p:cNvSpPr/>
            <p:nvPr/>
          </p:nvSpPr>
          <p:spPr>
            <a:xfrm>
              <a:off x="810400" y="2330744"/>
              <a:ext cx="84423" cy="70113"/>
            </a:xfrm>
            <a:custGeom>
              <a:avLst/>
              <a:gdLst/>
              <a:ahLst/>
              <a:cxnLst/>
              <a:rect l="l" t="t" r="r" b="b"/>
              <a:pathLst>
                <a:path w="2525" h="2097" extrusionOk="0">
                  <a:moveTo>
                    <a:pt x="953" y="1"/>
                  </a:moveTo>
                  <a:lnTo>
                    <a:pt x="0" y="1"/>
                  </a:lnTo>
                  <a:cubicBezTo>
                    <a:pt x="119" y="572"/>
                    <a:pt x="500" y="1287"/>
                    <a:pt x="1572" y="1453"/>
                  </a:cubicBezTo>
                  <a:lnTo>
                    <a:pt x="1572" y="2096"/>
                  </a:lnTo>
                  <a:lnTo>
                    <a:pt x="2524" y="2096"/>
                  </a:lnTo>
                  <a:lnTo>
                    <a:pt x="2524" y="858"/>
                  </a:lnTo>
                  <a:cubicBezTo>
                    <a:pt x="2405" y="906"/>
                    <a:pt x="2286" y="930"/>
                    <a:pt x="2143" y="930"/>
                  </a:cubicBezTo>
                  <a:cubicBezTo>
                    <a:pt x="1810" y="930"/>
                    <a:pt x="1500" y="810"/>
                    <a:pt x="1262" y="596"/>
                  </a:cubicBezTo>
                  <a:cubicBezTo>
                    <a:pt x="1096" y="429"/>
                    <a:pt x="977" y="239"/>
                    <a:pt x="953" y="1"/>
                  </a:cubicBezTo>
                  <a:close/>
                  <a:moveTo>
                    <a:pt x="95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3" name="Google Shape;4693;p47"/>
            <p:cNvSpPr/>
            <p:nvPr/>
          </p:nvSpPr>
          <p:spPr>
            <a:xfrm>
              <a:off x="862160" y="2435868"/>
              <a:ext cx="31864" cy="69311"/>
            </a:xfrm>
            <a:custGeom>
              <a:avLst/>
              <a:gdLst/>
              <a:ahLst/>
              <a:cxnLst/>
              <a:rect l="l" t="t" r="r" b="b"/>
              <a:pathLst>
                <a:path w="953" h="2073" extrusionOk="0">
                  <a:moveTo>
                    <a:pt x="0" y="0"/>
                  </a:moveTo>
                  <a:lnTo>
                    <a:pt x="953" y="0"/>
                  </a:lnTo>
                  <a:lnTo>
                    <a:pt x="953" y="2072"/>
                  </a:lnTo>
                  <a:lnTo>
                    <a:pt x="0" y="2072"/>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4" name="Google Shape;4694;p47"/>
            <p:cNvSpPr/>
            <p:nvPr/>
          </p:nvSpPr>
          <p:spPr>
            <a:xfrm>
              <a:off x="994335" y="2422327"/>
              <a:ext cx="86831" cy="117858"/>
            </a:xfrm>
            <a:custGeom>
              <a:avLst/>
              <a:gdLst/>
              <a:ahLst/>
              <a:cxnLst/>
              <a:rect l="l" t="t" r="r" b="b"/>
              <a:pathLst>
                <a:path w="2597" h="3525" extrusionOk="0">
                  <a:moveTo>
                    <a:pt x="0" y="3525"/>
                  </a:moveTo>
                  <a:lnTo>
                    <a:pt x="2048" y="3525"/>
                  </a:lnTo>
                  <a:cubicBezTo>
                    <a:pt x="2429" y="3525"/>
                    <a:pt x="2596" y="3168"/>
                    <a:pt x="2382" y="2834"/>
                  </a:cubicBezTo>
                  <a:lnTo>
                    <a:pt x="810" y="215"/>
                  </a:lnTo>
                  <a:cubicBezTo>
                    <a:pt x="691" y="24"/>
                    <a:pt x="500" y="0"/>
                    <a:pt x="334" y="96"/>
                  </a:cubicBezTo>
                  <a:cubicBezTo>
                    <a:pt x="453" y="477"/>
                    <a:pt x="500" y="929"/>
                    <a:pt x="500" y="1429"/>
                  </a:cubicBezTo>
                  <a:cubicBezTo>
                    <a:pt x="477" y="2263"/>
                    <a:pt x="286" y="3025"/>
                    <a:pt x="0" y="3525"/>
                  </a:cubicBezTo>
                  <a:close/>
                  <a:moveTo>
                    <a:pt x="0" y="35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5" name="Google Shape;4695;p47"/>
            <p:cNvSpPr/>
            <p:nvPr/>
          </p:nvSpPr>
          <p:spPr>
            <a:xfrm>
              <a:off x="726775" y="2294933"/>
              <a:ext cx="148150" cy="35842"/>
            </a:xfrm>
            <a:custGeom>
              <a:avLst/>
              <a:gdLst/>
              <a:ahLst/>
              <a:cxnLst/>
              <a:rect l="l" t="t" r="r" b="b"/>
              <a:pathLst>
                <a:path w="4431" h="1072" extrusionOk="0">
                  <a:moveTo>
                    <a:pt x="3811" y="0"/>
                  </a:moveTo>
                  <a:lnTo>
                    <a:pt x="525" y="0"/>
                  </a:lnTo>
                  <a:cubicBezTo>
                    <a:pt x="239" y="0"/>
                    <a:pt x="1" y="238"/>
                    <a:pt x="1" y="548"/>
                  </a:cubicBezTo>
                  <a:cubicBezTo>
                    <a:pt x="1" y="834"/>
                    <a:pt x="239" y="1072"/>
                    <a:pt x="525" y="1072"/>
                  </a:cubicBezTo>
                  <a:lnTo>
                    <a:pt x="3716" y="1072"/>
                  </a:lnTo>
                  <a:cubicBezTo>
                    <a:pt x="4430" y="1072"/>
                    <a:pt x="4311" y="0"/>
                    <a:pt x="3811" y="0"/>
                  </a:cubicBezTo>
                  <a:close/>
                  <a:moveTo>
                    <a:pt x="381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6" name="Google Shape;4696;p47"/>
            <p:cNvSpPr/>
            <p:nvPr/>
          </p:nvSpPr>
          <p:spPr>
            <a:xfrm>
              <a:off x="839858" y="2244745"/>
              <a:ext cx="82818" cy="116287"/>
            </a:xfrm>
            <a:custGeom>
              <a:avLst/>
              <a:gdLst/>
              <a:ahLst/>
              <a:cxnLst/>
              <a:rect l="l" t="t" r="r" b="b"/>
              <a:pathLst>
                <a:path w="2477" h="3478" extrusionOk="0">
                  <a:moveTo>
                    <a:pt x="72" y="2573"/>
                  </a:moveTo>
                  <a:cubicBezTo>
                    <a:pt x="191" y="3168"/>
                    <a:pt x="715" y="3478"/>
                    <a:pt x="1262" y="3478"/>
                  </a:cubicBezTo>
                  <a:cubicBezTo>
                    <a:pt x="1381" y="3478"/>
                    <a:pt x="1524" y="3430"/>
                    <a:pt x="1643" y="3406"/>
                  </a:cubicBezTo>
                  <a:cubicBezTo>
                    <a:pt x="2120" y="3287"/>
                    <a:pt x="2477" y="2906"/>
                    <a:pt x="2477" y="2287"/>
                  </a:cubicBezTo>
                  <a:cubicBezTo>
                    <a:pt x="2477" y="2073"/>
                    <a:pt x="2382" y="1835"/>
                    <a:pt x="2263" y="1573"/>
                  </a:cubicBezTo>
                  <a:cubicBezTo>
                    <a:pt x="2024" y="1072"/>
                    <a:pt x="1643" y="525"/>
                    <a:pt x="1405" y="191"/>
                  </a:cubicBezTo>
                  <a:cubicBezTo>
                    <a:pt x="1381" y="168"/>
                    <a:pt x="1334" y="144"/>
                    <a:pt x="1334" y="120"/>
                  </a:cubicBezTo>
                  <a:cubicBezTo>
                    <a:pt x="1239" y="1"/>
                    <a:pt x="1215" y="1"/>
                    <a:pt x="1120" y="120"/>
                  </a:cubicBezTo>
                  <a:cubicBezTo>
                    <a:pt x="1048" y="239"/>
                    <a:pt x="929" y="406"/>
                    <a:pt x="762" y="620"/>
                  </a:cubicBezTo>
                  <a:cubicBezTo>
                    <a:pt x="596" y="882"/>
                    <a:pt x="381" y="1215"/>
                    <a:pt x="238" y="1549"/>
                  </a:cubicBezTo>
                  <a:cubicBezTo>
                    <a:pt x="96" y="1811"/>
                    <a:pt x="0" y="2073"/>
                    <a:pt x="0" y="2311"/>
                  </a:cubicBezTo>
                  <a:cubicBezTo>
                    <a:pt x="24" y="2382"/>
                    <a:pt x="24" y="2478"/>
                    <a:pt x="72" y="2573"/>
                  </a:cubicBezTo>
                  <a:close/>
                  <a:moveTo>
                    <a:pt x="72" y="257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7" name="Google Shape;4697;p47"/>
            <p:cNvSpPr/>
            <p:nvPr/>
          </p:nvSpPr>
          <p:spPr>
            <a:xfrm>
              <a:off x="851795" y="2243174"/>
              <a:ext cx="70113" cy="117858"/>
            </a:xfrm>
            <a:custGeom>
              <a:avLst/>
              <a:gdLst/>
              <a:ahLst/>
              <a:cxnLst/>
              <a:rect l="l" t="t" r="r" b="b"/>
              <a:pathLst>
                <a:path w="2097" h="3525" extrusionOk="0">
                  <a:moveTo>
                    <a:pt x="786" y="119"/>
                  </a:moveTo>
                  <a:cubicBezTo>
                    <a:pt x="715" y="215"/>
                    <a:pt x="643" y="310"/>
                    <a:pt x="572" y="429"/>
                  </a:cubicBezTo>
                  <a:cubicBezTo>
                    <a:pt x="739" y="691"/>
                    <a:pt x="929" y="1000"/>
                    <a:pt x="1072" y="1286"/>
                  </a:cubicBezTo>
                  <a:cubicBezTo>
                    <a:pt x="1191" y="1548"/>
                    <a:pt x="1286" y="1786"/>
                    <a:pt x="1286" y="2001"/>
                  </a:cubicBezTo>
                  <a:cubicBezTo>
                    <a:pt x="1286" y="2620"/>
                    <a:pt x="905" y="3001"/>
                    <a:pt x="453" y="3120"/>
                  </a:cubicBezTo>
                  <a:cubicBezTo>
                    <a:pt x="334" y="3168"/>
                    <a:pt x="215" y="3191"/>
                    <a:pt x="72" y="3191"/>
                  </a:cubicBezTo>
                  <a:lnTo>
                    <a:pt x="0" y="3191"/>
                  </a:lnTo>
                  <a:cubicBezTo>
                    <a:pt x="239" y="3406"/>
                    <a:pt x="548" y="3525"/>
                    <a:pt x="858" y="3525"/>
                  </a:cubicBezTo>
                  <a:cubicBezTo>
                    <a:pt x="977" y="3525"/>
                    <a:pt x="1144" y="3477"/>
                    <a:pt x="1263" y="3453"/>
                  </a:cubicBezTo>
                  <a:cubicBezTo>
                    <a:pt x="1739" y="3334"/>
                    <a:pt x="2096" y="2953"/>
                    <a:pt x="2096" y="2334"/>
                  </a:cubicBezTo>
                  <a:cubicBezTo>
                    <a:pt x="2096" y="2120"/>
                    <a:pt x="2001" y="1882"/>
                    <a:pt x="1882" y="1620"/>
                  </a:cubicBezTo>
                  <a:cubicBezTo>
                    <a:pt x="1644" y="1119"/>
                    <a:pt x="1263" y="572"/>
                    <a:pt x="1024" y="238"/>
                  </a:cubicBezTo>
                  <a:cubicBezTo>
                    <a:pt x="977" y="215"/>
                    <a:pt x="953" y="191"/>
                    <a:pt x="953" y="167"/>
                  </a:cubicBezTo>
                  <a:cubicBezTo>
                    <a:pt x="905" y="0"/>
                    <a:pt x="858" y="0"/>
                    <a:pt x="786" y="119"/>
                  </a:cubicBezTo>
                  <a:close/>
                  <a:moveTo>
                    <a:pt x="786"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8" name="Google Shape;4698;p47"/>
            <p:cNvSpPr/>
            <p:nvPr/>
          </p:nvSpPr>
          <p:spPr>
            <a:xfrm>
              <a:off x="808795" y="2294933"/>
              <a:ext cx="39855" cy="35842"/>
            </a:xfrm>
            <a:custGeom>
              <a:avLst/>
              <a:gdLst/>
              <a:ahLst/>
              <a:cxnLst/>
              <a:rect l="l" t="t" r="r" b="b"/>
              <a:pathLst>
                <a:path w="1192" h="1072" extrusionOk="0">
                  <a:moveTo>
                    <a:pt x="429" y="0"/>
                  </a:moveTo>
                  <a:lnTo>
                    <a:pt x="239" y="0"/>
                  </a:lnTo>
                  <a:cubicBezTo>
                    <a:pt x="96" y="286"/>
                    <a:pt x="0" y="548"/>
                    <a:pt x="0" y="786"/>
                  </a:cubicBezTo>
                  <a:cubicBezTo>
                    <a:pt x="0" y="905"/>
                    <a:pt x="0" y="1000"/>
                    <a:pt x="48" y="1072"/>
                  </a:cubicBezTo>
                  <a:lnTo>
                    <a:pt x="1001" y="1072"/>
                  </a:lnTo>
                  <a:cubicBezTo>
                    <a:pt x="953" y="1000"/>
                    <a:pt x="953" y="905"/>
                    <a:pt x="953" y="786"/>
                  </a:cubicBezTo>
                  <a:cubicBezTo>
                    <a:pt x="953" y="572"/>
                    <a:pt x="1048" y="310"/>
                    <a:pt x="1191" y="0"/>
                  </a:cubicBezTo>
                  <a:close/>
                  <a:moveTo>
                    <a:pt x="429"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699" name="Google Shape;4699;p47"/>
            <p:cNvSpPr/>
            <p:nvPr/>
          </p:nvSpPr>
          <p:spPr>
            <a:xfrm>
              <a:off x="726775" y="2400827"/>
              <a:ext cx="184762" cy="35876"/>
            </a:xfrm>
            <a:custGeom>
              <a:avLst/>
              <a:gdLst/>
              <a:ahLst/>
              <a:cxnLst/>
              <a:rect l="l" t="t" r="r" b="b"/>
              <a:pathLst>
                <a:path w="5526" h="1073" extrusionOk="0">
                  <a:moveTo>
                    <a:pt x="5002" y="0"/>
                  </a:moveTo>
                  <a:lnTo>
                    <a:pt x="525" y="0"/>
                  </a:lnTo>
                  <a:cubicBezTo>
                    <a:pt x="239" y="0"/>
                    <a:pt x="1" y="239"/>
                    <a:pt x="1" y="524"/>
                  </a:cubicBezTo>
                  <a:cubicBezTo>
                    <a:pt x="1" y="834"/>
                    <a:pt x="239" y="1072"/>
                    <a:pt x="525" y="1072"/>
                  </a:cubicBezTo>
                  <a:lnTo>
                    <a:pt x="5002" y="1072"/>
                  </a:lnTo>
                  <a:cubicBezTo>
                    <a:pt x="5287" y="1072"/>
                    <a:pt x="5526" y="834"/>
                    <a:pt x="5526" y="524"/>
                  </a:cubicBezTo>
                  <a:cubicBezTo>
                    <a:pt x="5526" y="239"/>
                    <a:pt x="5287" y="0"/>
                    <a:pt x="5002" y="0"/>
                  </a:cubicBezTo>
                  <a:close/>
                  <a:moveTo>
                    <a:pt x="500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0" name="Google Shape;4700;p47"/>
            <p:cNvSpPr/>
            <p:nvPr/>
          </p:nvSpPr>
          <p:spPr>
            <a:xfrm>
              <a:off x="862160" y="2400827"/>
              <a:ext cx="49383" cy="35876"/>
            </a:xfrm>
            <a:custGeom>
              <a:avLst/>
              <a:gdLst/>
              <a:ahLst/>
              <a:cxnLst/>
              <a:rect l="l" t="t" r="r" b="b"/>
              <a:pathLst>
                <a:path w="1477" h="1073" extrusionOk="0">
                  <a:moveTo>
                    <a:pt x="953" y="0"/>
                  </a:moveTo>
                  <a:lnTo>
                    <a:pt x="0" y="0"/>
                  </a:lnTo>
                  <a:cubicBezTo>
                    <a:pt x="286" y="0"/>
                    <a:pt x="524" y="239"/>
                    <a:pt x="524" y="524"/>
                  </a:cubicBezTo>
                  <a:cubicBezTo>
                    <a:pt x="524" y="834"/>
                    <a:pt x="286" y="1072"/>
                    <a:pt x="0" y="1072"/>
                  </a:cubicBezTo>
                  <a:lnTo>
                    <a:pt x="953" y="1072"/>
                  </a:lnTo>
                  <a:cubicBezTo>
                    <a:pt x="1238" y="1072"/>
                    <a:pt x="1477" y="834"/>
                    <a:pt x="1477" y="524"/>
                  </a:cubicBezTo>
                  <a:cubicBezTo>
                    <a:pt x="1477" y="239"/>
                    <a:pt x="1238" y="0"/>
                    <a:pt x="953" y="0"/>
                  </a:cubicBezTo>
                  <a:close/>
                  <a:moveTo>
                    <a:pt x="95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1" name="Google Shape;4701;p47"/>
            <p:cNvSpPr/>
            <p:nvPr/>
          </p:nvSpPr>
          <p:spPr>
            <a:xfrm>
              <a:off x="1003898" y="2457368"/>
              <a:ext cx="11970" cy="62925"/>
            </a:xfrm>
            <a:custGeom>
              <a:avLst/>
              <a:gdLst/>
              <a:ahLst/>
              <a:cxnLst/>
              <a:rect l="l" t="t" r="r" b="b"/>
              <a:pathLst>
                <a:path w="358" h="1882" extrusionOk="0">
                  <a:moveTo>
                    <a:pt x="191" y="0"/>
                  </a:moveTo>
                  <a:cubicBezTo>
                    <a:pt x="95" y="0"/>
                    <a:pt x="0" y="96"/>
                    <a:pt x="0" y="191"/>
                  </a:cubicBezTo>
                  <a:lnTo>
                    <a:pt x="0" y="977"/>
                  </a:lnTo>
                  <a:cubicBezTo>
                    <a:pt x="0" y="1072"/>
                    <a:pt x="95" y="1167"/>
                    <a:pt x="191" y="1167"/>
                  </a:cubicBezTo>
                  <a:cubicBezTo>
                    <a:pt x="286" y="1167"/>
                    <a:pt x="357" y="1072"/>
                    <a:pt x="357" y="977"/>
                  </a:cubicBezTo>
                  <a:lnTo>
                    <a:pt x="357" y="191"/>
                  </a:lnTo>
                  <a:cubicBezTo>
                    <a:pt x="357" y="96"/>
                    <a:pt x="286" y="0"/>
                    <a:pt x="191" y="0"/>
                  </a:cubicBezTo>
                  <a:close/>
                  <a:moveTo>
                    <a:pt x="191" y="1524"/>
                  </a:moveTo>
                  <a:cubicBezTo>
                    <a:pt x="95" y="1524"/>
                    <a:pt x="0" y="1596"/>
                    <a:pt x="0" y="1691"/>
                  </a:cubicBezTo>
                  <a:cubicBezTo>
                    <a:pt x="0" y="1786"/>
                    <a:pt x="95" y="1882"/>
                    <a:pt x="191" y="1882"/>
                  </a:cubicBezTo>
                  <a:cubicBezTo>
                    <a:pt x="286" y="1882"/>
                    <a:pt x="357" y="1786"/>
                    <a:pt x="357" y="1691"/>
                  </a:cubicBezTo>
                  <a:cubicBezTo>
                    <a:pt x="357" y="1596"/>
                    <a:pt x="286" y="1524"/>
                    <a:pt x="191" y="1524"/>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02" name="Google Shape;4702;p47"/>
          <p:cNvGrpSpPr/>
          <p:nvPr/>
        </p:nvGrpSpPr>
        <p:grpSpPr>
          <a:xfrm>
            <a:off x="1802890" y="2157977"/>
            <a:ext cx="379839" cy="385421"/>
            <a:chOff x="1542964" y="2157977"/>
            <a:chExt cx="379839" cy="385421"/>
          </a:xfrm>
        </p:grpSpPr>
        <p:sp>
          <p:nvSpPr>
            <p:cNvPr id="4703" name="Google Shape;4703;p47"/>
            <p:cNvSpPr/>
            <p:nvPr/>
          </p:nvSpPr>
          <p:spPr>
            <a:xfrm>
              <a:off x="1651265" y="2157977"/>
              <a:ext cx="127421" cy="200677"/>
            </a:xfrm>
            <a:custGeom>
              <a:avLst/>
              <a:gdLst/>
              <a:ahLst/>
              <a:cxnLst/>
              <a:rect l="l" t="t" r="r" b="b"/>
              <a:pathLst>
                <a:path w="3811" h="6002" extrusionOk="0">
                  <a:moveTo>
                    <a:pt x="691" y="0"/>
                  </a:moveTo>
                  <a:cubicBezTo>
                    <a:pt x="286" y="0"/>
                    <a:pt x="0" y="286"/>
                    <a:pt x="0" y="691"/>
                  </a:cubicBezTo>
                  <a:lnTo>
                    <a:pt x="0" y="1477"/>
                  </a:lnTo>
                  <a:cubicBezTo>
                    <a:pt x="0" y="1572"/>
                    <a:pt x="95" y="1667"/>
                    <a:pt x="167" y="1667"/>
                  </a:cubicBezTo>
                  <a:cubicBezTo>
                    <a:pt x="262" y="1667"/>
                    <a:pt x="357" y="1572"/>
                    <a:pt x="357" y="1477"/>
                  </a:cubicBezTo>
                  <a:lnTo>
                    <a:pt x="357" y="691"/>
                  </a:lnTo>
                  <a:cubicBezTo>
                    <a:pt x="357" y="476"/>
                    <a:pt x="524" y="333"/>
                    <a:pt x="715" y="333"/>
                  </a:cubicBezTo>
                  <a:lnTo>
                    <a:pt x="2048" y="333"/>
                  </a:lnTo>
                  <a:cubicBezTo>
                    <a:pt x="2263" y="333"/>
                    <a:pt x="2405" y="500"/>
                    <a:pt x="2405" y="691"/>
                  </a:cubicBezTo>
                  <a:lnTo>
                    <a:pt x="2405" y="5406"/>
                  </a:lnTo>
                  <a:cubicBezTo>
                    <a:pt x="2405" y="5739"/>
                    <a:pt x="2667" y="6001"/>
                    <a:pt x="3001" y="6001"/>
                  </a:cubicBezTo>
                  <a:lnTo>
                    <a:pt x="3620" y="6001"/>
                  </a:lnTo>
                  <a:cubicBezTo>
                    <a:pt x="3739" y="6001"/>
                    <a:pt x="3811" y="5954"/>
                    <a:pt x="3787" y="5858"/>
                  </a:cubicBezTo>
                  <a:cubicBezTo>
                    <a:pt x="3787" y="5763"/>
                    <a:pt x="3691" y="5668"/>
                    <a:pt x="3596" y="5668"/>
                  </a:cubicBezTo>
                  <a:lnTo>
                    <a:pt x="2977" y="5668"/>
                  </a:lnTo>
                  <a:cubicBezTo>
                    <a:pt x="2834" y="5668"/>
                    <a:pt x="2715" y="5573"/>
                    <a:pt x="2715" y="5406"/>
                  </a:cubicBezTo>
                  <a:lnTo>
                    <a:pt x="2715" y="691"/>
                  </a:lnTo>
                  <a:cubicBezTo>
                    <a:pt x="2715" y="286"/>
                    <a:pt x="2405" y="0"/>
                    <a:pt x="2024"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4" name="Google Shape;4704;p47"/>
            <p:cNvSpPr/>
            <p:nvPr/>
          </p:nvSpPr>
          <p:spPr>
            <a:xfrm>
              <a:off x="1573224" y="2317202"/>
              <a:ext cx="50988" cy="86831"/>
            </a:xfrm>
            <a:custGeom>
              <a:avLst/>
              <a:gdLst/>
              <a:ahLst/>
              <a:cxnLst/>
              <a:rect l="l" t="t" r="r" b="b"/>
              <a:pathLst>
                <a:path w="1525" h="2597" extrusionOk="0">
                  <a:moveTo>
                    <a:pt x="0" y="2168"/>
                  </a:moveTo>
                  <a:lnTo>
                    <a:pt x="1525" y="2597"/>
                  </a:lnTo>
                  <a:lnTo>
                    <a:pt x="1286" y="1"/>
                  </a:lnTo>
                  <a:lnTo>
                    <a:pt x="119" y="1"/>
                  </a:lnTo>
                  <a:cubicBezTo>
                    <a:pt x="72" y="1"/>
                    <a:pt x="0" y="49"/>
                    <a:pt x="0" y="120"/>
                  </a:cubicBezTo>
                  <a:lnTo>
                    <a:pt x="0" y="2168"/>
                  </a:lnTo>
                  <a:close/>
                  <a:moveTo>
                    <a:pt x="0" y="216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5" name="Google Shape;4705;p47"/>
            <p:cNvSpPr/>
            <p:nvPr/>
          </p:nvSpPr>
          <p:spPr>
            <a:xfrm>
              <a:off x="1601077" y="2289349"/>
              <a:ext cx="98767" cy="111506"/>
            </a:xfrm>
            <a:custGeom>
              <a:avLst/>
              <a:gdLst/>
              <a:ahLst/>
              <a:cxnLst/>
              <a:rect l="l" t="t" r="r" b="b"/>
              <a:pathLst>
                <a:path w="2954" h="3335" extrusionOk="0">
                  <a:moveTo>
                    <a:pt x="453" y="834"/>
                  </a:moveTo>
                  <a:lnTo>
                    <a:pt x="1" y="3001"/>
                  </a:lnTo>
                  <a:lnTo>
                    <a:pt x="1644" y="3334"/>
                  </a:lnTo>
                  <a:lnTo>
                    <a:pt x="2954" y="3001"/>
                  </a:lnTo>
                  <a:lnTo>
                    <a:pt x="2954" y="262"/>
                  </a:lnTo>
                  <a:lnTo>
                    <a:pt x="1716" y="0"/>
                  </a:lnTo>
                  <a:lnTo>
                    <a:pt x="453" y="262"/>
                  </a:lnTo>
                  <a:lnTo>
                    <a:pt x="453" y="834"/>
                  </a:lnTo>
                  <a:close/>
                  <a:moveTo>
                    <a:pt x="453" y="8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6" name="Google Shape;4706;p47"/>
            <p:cNvSpPr/>
            <p:nvPr/>
          </p:nvSpPr>
          <p:spPr>
            <a:xfrm>
              <a:off x="1808116" y="2224850"/>
              <a:ext cx="62958" cy="97162"/>
            </a:xfrm>
            <a:custGeom>
              <a:avLst/>
              <a:gdLst/>
              <a:ahLst/>
              <a:cxnLst/>
              <a:rect l="l" t="t" r="r" b="b"/>
              <a:pathLst>
                <a:path w="1883" h="2906" extrusionOk="0">
                  <a:moveTo>
                    <a:pt x="239" y="262"/>
                  </a:moveTo>
                  <a:lnTo>
                    <a:pt x="1" y="2620"/>
                  </a:lnTo>
                  <a:lnTo>
                    <a:pt x="1001" y="2906"/>
                  </a:lnTo>
                  <a:lnTo>
                    <a:pt x="1882" y="2620"/>
                  </a:lnTo>
                  <a:lnTo>
                    <a:pt x="1644" y="262"/>
                  </a:lnTo>
                  <a:lnTo>
                    <a:pt x="953" y="0"/>
                  </a:lnTo>
                  <a:close/>
                  <a:moveTo>
                    <a:pt x="239" y="2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7" name="Google Shape;4707;p47"/>
            <p:cNvSpPr/>
            <p:nvPr/>
          </p:nvSpPr>
          <p:spPr>
            <a:xfrm>
              <a:off x="1805742" y="2206527"/>
              <a:ext cx="70080" cy="27116"/>
            </a:xfrm>
            <a:custGeom>
              <a:avLst/>
              <a:gdLst/>
              <a:ahLst/>
              <a:cxnLst/>
              <a:rect l="l" t="t" r="r" b="b"/>
              <a:pathLst>
                <a:path w="2096" h="811" extrusionOk="0">
                  <a:moveTo>
                    <a:pt x="310" y="810"/>
                  </a:moveTo>
                  <a:lnTo>
                    <a:pt x="1786" y="810"/>
                  </a:lnTo>
                  <a:cubicBezTo>
                    <a:pt x="1953" y="810"/>
                    <a:pt x="2096" y="668"/>
                    <a:pt x="2096" y="477"/>
                  </a:cubicBezTo>
                  <a:lnTo>
                    <a:pt x="2096" y="334"/>
                  </a:lnTo>
                  <a:cubicBezTo>
                    <a:pt x="2096" y="144"/>
                    <a:pt x="1953" y="1"/>
                    <a:pt x="1786" y="1"/>
                  </a:cubicBezTo>
                  <a:lnTo>
                    <a:pt x="310" y="1"/>
                  </a:lnTo>
                  <a:cubicBezTo>
                    <a:pt x="143" y="1"/>
                    <a:pt x="0" y="144"/>
                    <a:pt x="0" y="334"/>
                  </a:cubicBezTo>
                  <a:lnTo>
                    <a:pt x="0" y="477"/>
                  </a:lnTo>
                  <a:cubicBezTo>
                    <a:pt x="24" y="691"/>
                    <a:pt x="143" y="810"/>
                    <a:pt x="310" y="810"/>
                  </a:cubicBezTo>
                  <a:close/>
                  <a:moveTo>
                    <a:pt x="310" y="81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8" name="Google Shape;4708;p47"/>
            <p:cNvSpPr/>
            <p:nvPr/>
          </p:nvSpPr>
          <p:spPr>
            <a:xfrm>
              <a:off x="1814503" y="2233611"/>
              <a:ext cx="57341" cy="78873"/>
            </a:xfrm>
            <a:custGeom>
              <a:avLst/>
              <a:gdLst/>
              <a:ahLst/>
              <a:cxnLst/>
              <a:rect l="l" t="t" r="r" b="b"/>
              <a:pathLst>
                <a:path w="1715" h="2359" extrusionOk="0">
                  <a:moveTo>
                    <a:pt x="1524" y="0"/>
                  </a:moveTo>
                  <a:lnTo>
                    <a:pt x="48" y="0"/>
                  </a:lnTo>
                  <a:lnTo>
                    <a:pt x="0" y="501"/>
                  </a:lnTo>
                  <a:lnTo>
                    <a:pt x="1000" y="501"/>
                  </a:lnTo>
                  <a:lnTo>
                    <a:pt x="1191" y="2358"/>
                  </a:lnTo>
                  <a:lnTo>
                    <a:pt x="1715" y="2358"/>
                  </a:lnTo>
                  <a:close/>
                  <a:moveTo>
                    <a:pt x="1524"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09" name="Google Shape;4709;p47"/>
            <p:cNvSpPr/>
            <p:nvPr/>
          </p:nvSpPr>
          <p:spPr>
            <a:xfrm>
              <a:off x="1679920" y="2298110"/>
              <a:ext cx="19158" cy="91612"/>
            </a:xfrm>
            <a:custGeom>
              <a:avLst/>
              <a:gdLst/>
              <a:ahLst/>
              <a:cxnLst/>
              <a:rect l="l" t="t" r="r" b="b"/>
              <a:pathLst>
                <a:path w="573" h="2740" extrusionOk="0">
                  <a:moveTo>
                    <a:pt x="1" y="0"/>
                  </a:moveTo>
                  <a:lnTo>
                    <a:pt x="572" y="0"/>
                  </a:lnTo>
                  <a:lnTo>
                    <a:pt x="572" y="2739"/>
                  </a:lnTo>
                  <a:lnTo>
                    <a:pt x="1" y="2739"/>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0" name="Google Shape;4710;p47"/>
            <p:cNvSpPr/>
            <p:nvPr/>
          </p:nvSpPr>
          <p:spPr>
            <a:xfrm>
              <a:off x="1573224" y="2318005"/>
              <a:ext cx="43031" cy="72487"/>
            </a:xfrm>
            <a:custGeom>
              <a:avLst/>
              <a:gdLst/>
              <a:ahLst/>
              <a:cxnLst/>
              <a:rect l="l" t="t" r="r" b="b"/>
              <a:pathLst>
                <a:path w="1287" h="2168" extrusionOk="0">
                  <a:moveTo>
                    <a:pt x="882" y="1739"/>
                  </a:moveTo>
                  <a:lnTo>
                    <a:pt x="0" y="1739"/>
                  </a:lnTo>
                  <a:lnTo>
                    <a:pt x="0" y="2168"/>
                  </a:lnTo>
                  <a:lnTo>
                    <a:pt x="1286" y="2168"/>
                  </a:lnTo>
                  <a:lnTo>
                    <a:pt x="1286" y="1"/>
                  </a:lnTo>
                  <a:lnTo>
                    <a:pt x="882" y="1"/>
                  </a:lnTo>
                  <a:close/>
                  <a:moveTo>
                    <a:pt x="882" y="173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1" name="Google Shape;4711;p47"/>
            <p:cNvSpPr/>
            <p:nvPr/>
          </p:nvSpPr>
          <p:spPr>
            <a:xfrm>
              <a:off x="1638526" y="2207330"/>
              <a:ext cx="37447" cy="37447"/>
            </a:xfrm>
            <a:custGeom>
              <a:avLst/>
              <a:gdLst/>
              <a:ahLst/>
              <a:cxnLst/>
              <a:rect l="l" t="t" r="r" b="b"/>
              <a:pathLst>
                <a:path w="1120" h="1120" extrusionOk="0">
                  <a:moveTo>
                    <a:pt x="381" y="1"/>
                  </a:moveTo>
                  <a:cubicBezTo>
                    <a:pt x="167" y="1"/>
                    <a:pt x="0" y="191"/>
                    <a:pt x="0" y="405"/>
                  </a:cubicBezTo>
                  <a:lnTo>
                    <a:pt x="0" y="786"/>
                  </a:lnTo>
                  <a:lnTo>
                    <a:pt x="619" y="1120"/>
                  </a:lnTo>
                  <a:lnTo>
                    <a:pt x="1119" y="786"/>
                  </a:lnTo>
                  <a:lnTo>
                    <a:pt x="1119" y="405"/>
                  </a:lnTo>
                  <a:cubicBezTo>
                    <a:pt x="1119" y="191"/>
                    <a:pt x="953" y="1"/>
                    <a:pt x="738" y="1"/>
                  </a:cubicBezTo>
                  <a:close/>
                  <a:moveTo>
                    <a:pt x="38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2" name="Google Shape;4712;p47"/>
            <p:cNvSpPr/>
            <p:nvPr/>
          </p:nvSpPr>
          <p:spPr>
            <a:xfrm>
              <a:off x="1652068" y="2207330"/>
              <a:ext cx="26280" cy="26313"/>
            </a:xfrm>
            <a:custGeom>
              <a:avLst/>
              <a:gdLst/>
              <a:ahLst/>
              <a:cxnLst/>
              <a:rect l="l" t="t" r="r" b="b"/>
              <a:pathLst>
                <a:path w="786" h="787" extrusionOk="0">
                  <a:moveTo>
                    <a:pt x="191" y="1"/>
                  </a:moveTo>
                  <a:lnTo>
                    <a:pt x="0" y="1"/>
                  </a:lnTo>
                  <a:cubicBezTo>
                    <a:pt x="214" y="1"/>
                    <a:pt x="381" y="191"/>
                    <a:pt x="381" y="405"/>
                  </a:cubicBezTo>
                  <a:lnTo>
                    <a:pt x="381" y="786"/>
                  </a:lnTo>
                  <a:lnTo>
                    <a:pt x="786" y="786"/>
                  </a:lnTo>
                  <a:lnTo>
                    <a:pt x="786" y="405"/>
                  </a:lnTo>
                  <a:cubicBezTo>
                    <a:pt x="786" y="191"/>
                    <a:pt x="595" y="1"/>
                    <a:pt x="381" y="1"/>
                  </a:cubicBezTo>
                  <a:close/>
                  <a:moveTo>
                    <a:pt x="19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3" name="Google Shape;4713;p47"/>
            <p:cNvSpPr/>
            <p:nvPr/>
          </p:nvSpPr>
          <p:spPr>
            <a:xfrm>
              <a:off x="1615421" y="2233611"/>
              <a:ext cx="84423" cy="53362"/>
            </a:xfrm>
            <a:custGeom>
              <a:avLst/>
              <a:gdLst/>
              <a:ahLst/>
              <a:cxnLst/>
              <a:rect l="l" t="t" r="r" b="b"/>
              <a:pathLst>
                <a:path w="2525" h="1596" extrusionOk="0">
                  <a:moveTo>
                    <a:pt x="1834" y="0"/>
                  </a:moveTo>
                  <a:lnTo>
                    <a:pt x="691" y="0"/>
                  </a:lnTo>
                  <a:cubicBezTo>
                    <a:pt x="286" y="215"/>
                    <a:pt x="1" y="620"/>
                    <a:pt x="1" y="1096"/>
                  </a:cubicBezTo>
                  <a:lnTo>
                    <a:pt x="1287" y="1596"/>
                  </a:lnTo>
                  <a:lnTo>
                    <a:pt x="2501" y="1096"/>
                  </a:lnTo>
                  <a:cubicBezTo>
                    <a:pt x="2525" y="620"/>
                    <a:pt x="2263" y="215"/>
                    <a:pt x="1834" y="0"/>
                  </a:cubicBezTo>
                  <a:close/>
                  <a:moveTo>
                    <a:pt x="183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4" name="Google Shape;4714;p47"/>
            <p:cNvSpPr/>
            <p:nvPr/>
          </p:nvSpPr>
          <p:spPr>
            <a:xfrm>
              <a:off x="1658421" y="2233611"/>
              <a:ext cx="41426" cy="36645"/>
            </a:xfrm>
            <a:custGeom>
              <a:avLst/>
              <a:gdLst/>
              <a:ahLst/>
              <a:cxnLst/>
              <a:rect l="l" t="t" r="r" b="b"/>
              <a:pathLst>
                <a:path w="1239" h="1096" extrusionOk="0">
                  <a:moveTo>
                    <a:pt x="548" y="0"/>
                  </a:moveTo>
                  <a:lnTo>
                    <a:pt x="1" y="0"/>
                  </a:lnTo>
                  <a:cubicBezTo>
                    <a:pt x="382" y="215"/>
                    <a:pt x="667" y="620"/>
                    <a:pt x="667" y="1096"/>
                  </a:cubicBezTo>
                  <a:lnTo>
                    <a:pt x="1239" y="1096"/>
                  </a:lnTo>
                  <a:cubicBezTo>
                    <a:pt x="1239" y="620"/>
                    <a:pt x="977" y="215"/>
                    <a:pt x="548" y="0"/>
                  </a:cubicBezTo>
                  <a:close/>
                  <a:moveTo>
                    <a:pt x="548"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5" name="Google Shape;4715;p47"/>
            <p:cNvSpPr/>
            <p:nvPr/>
          </p:nvSpPr>
          <p:spPr>
            <a:xfrm>
              <a:off x="1616223" y="2271026"/>
              <a:ext cx="83621" cy="27918"/>
            </a:xfrm>
            <a:custGeom>
              <a:avLst/>
              <a:gdLst/>
              <a:ahLst/>
              <a:cxnLst/>
              <a:rect l="l" t="t" r="r" b="b"/>
              <a:pathLst>
                <a:path w="2501" h="835" extrusionOk="0">
                  <a:moveTo>
                    <a:pt x="0" y="1"/>
                  </a:moveTo>
                  <a:lnTo>
                    <a:pt x="2501" y="1"/>
                  </a:lnTo>
                  <a:lnTo>
                    <a:pt x="2501" y="834"/>
                  </a:lnTo>
                  <a:lnTo>
                    <a:pt x="0" y="834"/>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6" name="Google Shape;4716;p47"/>
            <p:cNvSpPr/>
            <p:nvPr/>
          </p:nvSpPr>
          <p:spPr>
            <a:xfrm>
              <a:off x="1679920" y="2271026"/>
              <a:ext cx="19158" cy="27918"/>
            </a:xfrm>
            <a:custGeom>
              <a:avLst/>
              <a:gdLst/>
              <a:ahLst/>
              <a:cxnLst/>
              <a:rect l="l" t="t" r="r" b="b"/>
              <a:pathLst>
                <a:path w="573" h="835" extrusionOk="0">
                  <a:moveTo>
                    <a:pt x="1" y="1"/>
                  </a:moveTo>
                  <a:lnTo>
                    <a:pt x="572" y="1"/>
                  </a:lnTo>
                  <a:lnTo>
                    <a:pt x="572" y="834"/>
                  </a:lnTo>
                  <a:lnTo>
                    <a:pt x="1" y="834"/>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7" name="Google Shape;4717;p47"/>
            <p:cNvSpPr/>
            <p:nvPr/>
          </p:nvSpPr>
          <p:spPr>
            <a:xfrm>
              <a:off x="1556506" y="2313223"/>
              <a:ext cx="352773" cy="215020"/>
            </a:xfrm>
            <a:custGeom>
              <a:avLst/>
              <a:gdLst/>
              <a:ahLst/>
              <a:cxnLst/>
              <a:rect l="l" t="t" r="r" b="b"/>
              <a:pathLst>
                <a:path w="10551" h="6431" extrusionOk="0">
                  <a:moveTo>
                    <a:pt x="6573" y="1"/>
                  </a:moveTo>
                  <a:cubicBezTo>
                    <a:pt x="6525" y="1"/>
                    <a:pt x="6454" y="48"/>
                    <a:pt x="6454" y="120"/>
                  </a:cubicBezTo>
                  <a:lnTo>
                    <a:pt x="6454" y="2311"/>
                  </a:lnTo>
                  <a:lnTo>
                    <a:pt x="119" y="2311"/>
                  </a:lnTo>
                  <a:cubicBezTo>
                    <a:pt x="72" y="2311"/>
                    <a:pt x="0" y="2382"/>
                    <a:pt x="0" y="2430"/>
                  </a:cubicBezTo>
                  <a:lnTo>
                    <a:pt x="0" y="5907"/>
                  </a:lnTo>
                  <a:lnTo>
                    <a:pt x="5501" y="6431"/>
                  </a:lnTo>
                  <a:lnTo>
                    <a:pt x="10550" y="5907"/>
                  </a:lnTo>
                  <a:lnTo>
                    <a:pt x="10550" y="120"/>
                  </a:lnTo>
                  <a:cubicBezTo>
                    <a:pt x="10550" y="48"/>
                    <a:pt x="10479" y="1"/>
                    <a:pt x="10431" y="1"/>
                  </a:cubicBezTo>
                  <a:close/>
                  <a:moveTo>
                    <a:pt x="6573"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8" name="Google Shape;4718;p47"/>
            <p:cNvSpPr/>
            <p:nvPr/>
          </p:nvSpPr>
          <p:spPr>
            <a:xfrm>
              <a:off x="1806545" y="2423931"/>
              <a:ext cx="35040" cy="86797"/>
            </a:xfrm>
            <a:custGeom>
              <a:avLst/>
              <a:gdLst/>
              <a:ahLst/>
              <a:cxnLst/>
              <a:rect l="l" t="t" r="r" b="b"/>
              <a:pathLst>
                <a:path w="1048" h="2596" extrusionOk="0">
                  <a:moveTo>
                    <a:pt x="1048" y="0"/>
                  </a:moveTo>
                  <a:lnTo>
                    <a:pt x="119" y="0"/>
                  </a:lnTo>
                  <a:cubicBezTo>
                    <a:pt x="48" y="0"/>
                    <a:pt x="0" y="48"/>
                    <a:pt x="0" y="95"/>
                  </a:cubicBezTo>
                  <a:lnTo>
                    <a:pt x="0" y="2596"/>
                  </a:lnTo>
                  <a:lnTo>
                    <a:pt x="1048" y="2596"/>
                  </a:lnTo>
                  <a:close/>
                  <a:moveTo>
                    <a:pt x="1048"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19" name="Google Shape;4719;p47"/>
            <p:cNvSpPr/>
            <p:nvPr/>
          </p:nvSpPr>
          <p:spPr>
            <a:xfrm>
              <a:off x="1841553" y="2423931"/>
              <a:ext cx="34271" cy="87600"/>
            </a:xfrm>
            <a:custGeom>
              <a:avLst/>
              <a:gdLst/>
              <a:ahLst/>
              <a:cxnLst/>
              <a:rect l="l" t="t" r="r" b="b"/>
              <a:pathLst>
                <a:path w="1025" h="2620" extrusionOk="0">
                  <a:moveTo>
                    <a:pt x="1" y="0"/>
                  </a:moveTo>
                  <a:lnTo>
                    <a:pt x="1" y="2620"/>
                  </a:lnTo>
                  <a:lnTo>
                    <a:pt x="1025" y="2620"/>
                  </a:lnTo>
                  <a:lnTo>
                    <a:pt x="1025" y="119"/>
                  </a:lnTo>
                  <a:cubicBezTo>
                    <a:pt x="1025" y="48"/>
                    <a:pt x="977" y="0"/>
                    <a:pt x="906" y="0"/>
                  </a:cubicBezTo>
                  <a:close/>
                  <a:moveTo>
                    <a:pt x="1"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0" name="Google Shape;4720;p47"/>
            <p:cNvSpPr/>
            <p:nvPr/>
          </p:nvSpPr>
          <p:spPr>
            <a:xfrm>
              <a:off x="1806545" y="2345891"/>
              <a:ext cx="69277" cy="36645"/>
            </a:xfrm>
            <a:custGeom>
              <a:avLst/>
              <a:gdLst/>
              <a:ahLst/>
              <a:cxnLst/>
              <a:rect l="l" t="t" r="r" b="b"/>
              <a:pathLst>
                <a:path w="2072" h="1096" extrusionOk="0">
                  <a:moveTo>
                    <a:pt x="119" y="1096"/>
                  </a:moveTo>
                  <a:lnTo>
                    <a:pt x="1953" y="1096"/>
                  </a:lnTo>
                  <a:cubicBezTo>
                    <a:pt x="2024" y="1096"/>
                    <a:pt x="2072" y="1048"/>
                    <a:pt x="2072" y="977"/>
                  </a:cubicBezTo>
                  <a:lnTo>
                    <a:pt x="2072" y="119"/>
                  </a:lnTo>
                  <a:cubicBezTo>
                    <a:pt x="2072" y="72"/>
                    <a:pt x="2024" y="0"/>
                    <a:pt x="1953" y="0"/>
                  </a:cubicBezTo>
                  <a:lnTo>
                    <a:pt x="119" y="0"/>
                  </a:lnTo>
                  <a:cubicBezTo>
                    <a:pt x="48" y="0"/>
                    <a:pt x="0" y="72"/>
                    <a:pt x="0" y="119"/>
                  </a:cubicBezTo>
                  <a:lnTo>
                    <a:pt x="0" y="977"/>
                  </a:lnTo>
                  <a:cubicBezTo>
                    <a:pt x="0" y="1072"/>
                    <a:pt x="24" y="1096"/>
                    <a:pt x="119" y="1096"/>
                  </a:cubicBezTo>
                  <a:close/>
                  <a:moveTo>
                    <a:pt x="119" y="1096"/>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1" name="Google Shape;4721;p47"/>
            <p:cNvSpPr/>
            <p:nvPr/>
          </p:nvSpPr>
          <p:spPr>
            <a:xfrm>
              <a:off x="1589140" y="2423931"/>
              <a:ext cx="170418" cy="36645"/>
            </a:xfrm>
            <a:custGeom>
              <a:avLst/>
              <a:gdLst/>
              <a:ahLst/>
              <a:cxnLst/>
              <a:rect l="l" t="t" r="r" b="b"/>
              <a:pathLst>
                <a:path w="5097" h="1096" extrusionOk="0">
                  <a:moveTo>
                    <a:pt x="5097" y="0"/>
                  </a:moveTo>
                  <a:lnTo>
                    <a:pt x="1" y="0"/>
                  </a:lnTo>
                  <a:lnTo>
                    <a:pt x="1" y="1096"/>
                  </a:lnTo>
                  <a:lnTo>
                    <a:pt x="5097" y="1096"/>
                  </a:lnTo>
                  <a:close/>
                  <a:moveTo>
                    <a:pt x="5097"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2" name="Google Shape;4722;p47"/>
            <p:cNvSpPr/>
            <p:nvPr/>
          </p:nvSpPr>
          <p:spPr>
            <a:xfrm>
              <a:off x="1885355" y="2313223"/>
              <a:ext cx="23939" cy="197501"/>
            </a:xfrm>
            <a:custGeom>
              <a:avLst/>
              <a:gdLst/>
              <a:ahLst/>
              <a:cxnLst/>
              <a:rect l="l" t="t" r="r" b="b"/>
              <a:pathLst>
                <a:path w="716" h="5907" extrusionOk="0">
                  <a:moveTo>
                    <a:pt x="596" y="1"/>
                  </a:moveTo>
                  <a:lnTo>
                    <a:pt x="1" y="1"/>
                  </a:lnTo>
                  <a:cubicBezTo>
                    <a:pt x="48" y="1"/>
                    <a:pt x="120" y="48"/>
                    <a:pt x="120" y="120"/>
                  </a:cubicBezTo>
                  <a:lnTo>
                    <a:pt x="120" y="5907"/>
                  </a:lnTo>
                  <a:lnTo>
                    <a:pt x="715" y="5907"/>
                  </a:lnTo>
                  <a:lnTo>
                    <a:pt x="715" y="120"/>
                  </a:lnTo>
                  <a:cubicBezTo>
                    <a:pt x="715" y="25"/>
                    <a:pt x="644" y="1"/>
                    <a:pt x="596" y="1"/>
                  </a:cubicBezTo>
                  <a:close/>
                  <a:moveTo>
                    <a:pt x="596"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3" name="Google Shape;4723;p47"/>
            <p:cNvSpPr/>
            <p:nvPr/>
          </p:nvSpPr>
          <p:spPr>
            <a:xfrm>
              <a:off x="1806545" y="2423931"/>
              <a:ext cx="35040" cy="12772"/>
            </a:xfrm>
            <a:custGeom>
              <a:avLst/>
              <a:gdLst/>
              <a:ahLst/>
              <a:cxnLst/>
              <a:rect l="l" t="t" r="r" b="b"/>
              <a:pathLst>
                <a:path w="1048" h="382" extrusionOk="0">
                  <a:moveTo>
                    <a:pt x="1048" y="0"/>
                  </a:moveTo>
                  <a:lnTo>
                    <a:pt x="119" y="0"/>
                  </a:lnTo>
                  <a:cubicBezTo>
                    <a:pt x="48" y="0"/>
                    <a:pt x="0" y="48"/>
                    <a:pt x="0" y="95"/>
                  </a:cubicBezTo>
                  <a:lnTo>
                    <a:pt x="0" y="381"/>
                  </a:lnTo>
                  <a:lnTo>
                    <a:pt x="1048" y="381"/>
                  </a:lnTo>
                  <a:close/>
                  <a:moveTo>
                    <a:pt x="1048"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4" name="Google Shape;4724;p47"/>
            <p:cNvSpPr/>
            <p:nvPr/>
          </p:nvSpPr>
          <p:spPr>
            <a:xfrm>
              <a:off x="1841553" y="2423931"/>
              <a:ext cx="34271" cy="87600"/>
            </a:xfrm>
            <a:custGeom>
              <a:avLst/>
              <a:gdLst/>
              <a:ahLst/>
              <a:cxnLst/>
              <a:rect l="l" t="t" r="r" b="b"/>
              <a:pathLst>
                <a:path w="1025" h="2620" extrusionOk="0">
                  <a:moveTo>
                    <a:pt x="906" y="0"/>
                  </a:moveTo>
                  <a:lnTo>
                    <a:pt x="1" y="0"/>
                  </a:lnTo>
                  <a:lnTo>
                    <a:pt x="1" y="381"/>
                  </a:lnTo>
                  <a:lnTo>
                    <a:pt x="549" y="381"/>
                  </a:lnTo>
                  <a:cubicBezTo>
                    <a:pt x="620" y="381"/>
                    <a:pt x="668" y="429"/>
                    <a:pt x="668" y="500"/>
                  </a:cubicBezTo>
                  <a:lnTo>
                    <a:pt x="668" y="2620"/>
                  </a:lnTo>
                  <a:lnTo>
                    <a:pt x="1025" y="2620"/>
                  </a:lnTo>
                  <a:lnTo>
                    <a:pt x="1025" y="119"/>
                  </a:lnTo>
                  <a:cubicBezTo>
                    <a:pt x="1001" y="24"/>
                    <a:pt x="977" y="0"/>
                    <a:pt x="906" y="0"/>
                  </a:cubicBezTo>
                  <a:close/>
                  <a:moveTo>
                    <a:pt x="906"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5" name="Google Shape;4725;p47"/>
            <p:cNvSpPr/>
            <p:nvPr/>
          </p:nvSpPr>
          <p:spPr>
            <a:xfrm>
              <a:off x="1806545" y="2345891"/>
              <a:ext cx="35040" cy="10365"/>
            </a:xfrm>
            <a:custGeom>
              <a:avLst/>
              <a:gdLst/>
              <a:ahLst/>
              <a:cxnLst/>
              <a:rect l="l" t="t" r="r" b="b"/>
              <a:pathLst>
                <a:path w="1048" h="310" extrusionOk="0">
                  <a:moveTo>
                    <a:pt x="1048" y="0"/>
                  </a:moveTo>
                  <a:lnTo>
                    <a:pt x="119" y="0"/>
                  </a:lnTo>
                  <a:cubicBezTo>
                    <a:pt x="48" y="0"/>
                    <a:pt x="0" y="48"/>
                    <a:pt x="0" y="119"/>
                  </a:cubicBezTo>
                  <a:lnTo>
                    <a:pt x="0" y="310"/>
                  </a:lnTo>
                  <a:lnTo>
                    <a:pt x="1048" y="310"/>
                  </a:lnTo>
                  <a:close/>
                  <a:moveTo>
                    <a:pt x="1048"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6" name="Google Shape;4726;p47"/>
            <p:cNvSpPr/>
            <p:nvPr/>
          </p:nvSpPr>
          <p:spPr>
            <a:xfrm>
              <a:off x="1839982" y="2345891"/>
              <a:ext cx="35073" cy="36645"/>
            </a:xfrm>
            <a:custGeom>
              <a:avLst/>
              <a:gdLst/>
              <a:ahLst/>
              <a:cxnLst/>
              <a:rect l="l" t="t" r="r" b="b"/>
              <a:pathLst>
                <a:path w="1049" h="1096" extrusionOk="0">
                  <a:moveTo>
                    <a:pt x="929" y="0"/>
                  </a:moveTo>
                  <a:lnTo>
                    <a:pt x="0" y="0"/>
                  </a:lnTo>
                  <a:lnTo>
                    <a:pt x="0" y="310"/>
                  </a:lnTo>
                  <a:lnTo>
                    <a:pt x="596" y="310"/>
                  </a:lnTo>
                  <a:cubicBezTo>
                    <a:pt x="667" y="310"/>
                    <a:pt x="715" y="357"/>
                    <a:pt x="715" y="405"/>
                  </a:cubicBezTo>
                  <a:lnTo>
                    <a:pt x="715" y="1096"/>
                  </a:lnTo>
                  <a:lnTo>
                    <a:pt x="929" y="1096"/>
                  </a:lnTo>
                  <a:cubicBezTo>
                    <a:pt x="1000" y="1096"/>
                    <a:pt x="1048" y="1048"/>
                    <a:pt x="1048" y="977"/>
                  </a:cubicBezTo>
                  <a:lnTo>
                    <a:pt x="1048" y="119"/>
                  </a:lnTo>
                  <a:cubicBezTo>
                    <a:pt x="1048" y="48"/>
                    <a:pt x="1024" y="0"/>
                    <a:pt x="929" y="0"/>
                  </a:cubicBezTo>
                  <a:close/>
                  <a:moveTo>
                    <a:pt x="929"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7" name="Google Shape;4727;p47"/>
            <p:cNvSpPr/>
            <p:nvPr/>
          </p:nvSpPr>
          <p:spPr>
            <a:xfrm>
              <a:off x="1589140" y="2423931"/>
              <a:ext cx="170418" cy="36645"/>
            </a:xfrm>
            <a:custGeom>
              <a:avLst/>
              <a:gdLst/>
              <a:ahLst/>
              <a:cxnLst/>
              <a:rect l="l" t="t" r="r" b="b"/>
              <a:pathLst>
                <a:path w="5097" h="1096" extrusionOk="0">
                  <a:moveTo>
                    <a:pt x="5097" y="0"/>
                  </a:moveTo>
                  <a:lnTo>
                    <a:pt x="1" y="0"/>
                  </a:lnTo>
                  <a:lnTo>
                    <a:pt x="1" y="381"/>
                  </a:lnTo>
                  <a:lnTo>
                    <a:pt x="4621" y="381"/>
                  </a:lnTo>
                  <a:lnTo>
                    <a:pt x="4621" y="1096"/>
                  </a:lnTo>
                  <a:lnTo>
                    <a:pt x="5073" y="1096"/>
                  </a:lnTo>
                  <a:lnTo>
                    <a:pt x="5073" y="0"/>
                  </a:lnTo>
                  <a:close/>
                  <a:moveTo>
                    <a:pt x="5097"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8" name="Google Shape;4728;p47"/>
            <p:cNvSpPr/>
            <p:nvPr/>
          </p:nvSpPr>
          <p:spPr>
            <a:xfrm>
              <a:off x="1845532" y="2206527"/>
              <a:ext cx="31897" cy="27116"/>
            </a:xfrm>
            <a:custGeom>
              <a:avLst/>
              <a:gdLst/>
              <a:ahLst/>
              <a:cxnLst/>
              <a:rect l="l" t="t" r="r" b="b"/>
              <a:pathLst>
                <a:path w="954" h="811" extrusionOk="0">
                  <a:moveTo>
                    <a:pt x="1" y="25"/>
                  </a:moveTo>
                  <a:cubicBezTo>
                    <a:pt x="168" y="25"/>
                    <a:pt x="311" y="191"/>
                    <a:pt x="311" y="358"/>
                  </a:cubicBezTo>
                  <a:lnTo>
                    <a:pt x="311" y="501"/>
                  </a:lnTo>
                  <a:cubicBezTo>
                    <a:pt x="311" y="572"/>
                    <a:pt x="287" y="620"/>
                    <a:pt x="263" y="691"/>
                  </a:cubicBezTo>
                  <a:cubicBezTo>
                    <a:pt x="191" y="787"/>
                    <a:pt x="120" y="810"/>
                    <a:pt x="25" y="810"/>
                  </a:cubicBezTo>
                  <a:lnTo>
                    <a:pt x="620" y="810"/>
                  </a:lnTo>
                  <a:cubicBezTo>
                    <a:pt x="787" y="810"/>
                    <a:pt x="954" y="668"/>
                    <a:pt x="954" y="477"/>
                  </a:cubicBezTo>
                  <a:lnTo>
                    <a:pt x="954" y="334"/>
                  </a:lnTo>
                  <a:cubicBezTo>
                    <a:pt x="954" y="144"/>
                    <a:pt x="787" y="1"/>
                    <a:pt x="620" y="1"/>
                  </a:cubicBezTo>
                  <a:lnTo>
                    <a:pt x="1" y="1"/>
                  </a:lnTo>
                  <a:close/>
                  <a:moveTo>
                    <a:pt x="1" y="2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29" name="Google Shape;4729;p47"/>
            <p:cNvSpPr/>
            <p:nvPr/>
          </p:nvSpPr>
          <p:spPr>
            <a:xfrm>
              <a:off x="1626555" y="2417545"/>
              <a:ext cx="12003" cy="48614"/>
            </a:xfrm>
            <a:custGeom>
              <a:avLst/>
              <a:gdLst/>
              <a:ahLst/>
              <a:cxnLst/>
              <a:rect l="l" t="t" r="r" b="b"/>
              <a:pathLst>
                <a:path w="359" h="1454" extrusionOk="0">
                  <a:moveTo>
                    <a:pt x="168" y="1"/>
                  </a:moveTo>
                  <a:cubicBezTo>
                    <a:pt x="72" y="1"/>
                    <a:pt x="1" y="96"/>
                    <a:pt x="1" y="191"/>
                  </a:cubicBezTo>
                  <a:lnTo>
                    <a:pt x="1" y="1287"/>
                  </a:lnTo>
                  <a:cubicBezTo>
                    <a:pt x="1" y="1382"/>
                    <a:pt x="72" y="1453"/>
                    <a:pt x="168" y="1453"/>
                  </a:cubicBezTo>
                  <a:cubicBezTo>
                    <a:pt x="263" y="1453"/>
                    <a:pt x="358" y="1382"/>
                    <a:pt x="358" y="1287"/>
                  </a:cubicBezTo>
                  <a:lnTo>
                    <a:pt x="358" y="191"/>
                  </a:lnTo>
                  <a:cubicBezTo>
                    <a:pt x="358" y="96"/>
                    <a:pt x="263" y="1"/>
                    <a:pt x="168"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0" name="Google Shape;4730;p47"/>
            <p:cNvSpPr/>
            <p:nvPr/>
          </p:nvSpPr>
          <p:spPr>
            <a:xfrm>
              <a:off x="1583556" y="2417545"/>
              <a:ext cx="182388" cy="48614"/>
            </a:xfrm>
            <a:custGeom>
              <a:avLst/>
              <a:gdLst/>
              <a:ahLst/>
              <a:cxnLst/>
              <a:rect l="l" t="t" r="r" b="b"/>
              <a:pathLst>
                <a:path w="5455" h="1454" extrusionOk="0">
                  <a:moveTo>
                    <a:pt x="2549" y="334"/>
                  </a:moveTo>
                  <a:lnTo>
                    <a:pt x="2549" y="1096"/>
                  </a:lnTo>
                  <a:lnTo>
                    <a:pt x="358" y="1096"/>
                  </a:lnTo>
                  <a:lnTo>
                    <a:pt x="358" y="334"/>
                  </a:lnTo>
                  <a:close/>
                  <a:moveTo>
                    <a:pt x="3835" y="334"/>
                  </a:moveTo>
                  <a:lnTo>
                    <a:pt x="3835" y="1096"/>
                  </a:lnTo>
                  <a:lnTo>
                    <a:pt x="2906" y="1096"/>
                  </a:lnTo>
                  <a:lnTo>
                    <a:pt x="2906" y="334"/>
                  </a:lnTo>
                  <a:close/>
                  <a:moveTo>
                    <a:pt x="5097" y="334"/>
                  </a:moveTo>
                  <a:lnTo>
                    <a:pt x="5097" y="1096"/>
                  </a:lnTo>
                  <a:lnTo>
                    <a:pt x="4169" y="1096"/>
                  </a:lnTo>
                  <a:lnTo>
                    <a:pt x="4169" y="334"/>
                  </a:lnTo>
                  <a:close/>
                  <a:moveTo>
                    <a:pt x="168" y="1"/>
                  </a:moveTo>
                  <a:cubicBezTo>
                    <a:pt x="96" y="1"/>
                    <a:pt x="1" y="96"/>
                    <a:pt x="1" y="191"/>
                  </a:cubicBezTo>
                  <a:lnTo>
                    <a:pt x="1" y="1287"/>
                  </a:lnTo>
                  <a:cubicBezTo>
                    <a:pt x="1" y="1382"/>
                    <a:pt x="96" y="1453"/>
                    <a:pt x="168" y="1453"/>
                  </a:cubicBezTo>
                  <a:lnTo>
                    <a:pt x="5264" y="1453"/>
                  </a:lnTo>
                  <a:cubicBezTo>
                    <a:pt x="5359" y="1453"/>
                    <a:pt x="5454" y="1382"/>
                    <a:pt x="5454" y="1287"/>
                  </a:cubicBezTo>
                  <a:lnTo>
                    <a:pt x="5454" y="191"/>
                  </a:lnTo>
                  <a:cubicBezTo>
                    <a:pt x="5454" y="72"/>
                    <a:pt x="5359" y="1"/>
                    <a:pt x="5264"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1" name="Google Shape;4731;p47"/>
            <p:cNvSpPr/>
            <p:nvPr/>
          </p:nvSpPr>
          <p:spPr>
            <a:xfrm>
              <a:off x="1799356" y="2340307"/>
              <a:ext cx="82049" cy="48614"/>
            </a:xfrm>
            <a:custGeom>
              <a:avLst/>
              <a:gdLst/>
              <a:ahLst/>
              <a:cxnLst/>
              <a:rect l="l" t="t" r="r" b="b"/>
              <a:pathLst>
                <a:path w="2454" h="1454" extrusionOk="0">
                  <a:moveTo>
                    <a:pt x="1049" y="358"/>
                  </a:moveTo>
                  <a:lnTo>
                    <a:pt x="1049" y="1120"/>
                  </a:lnTo>
                  <a:lnTo>
                    <a:pt x="358" y="1120"/>
                  </a:lnTo>
                  <a:lnTo>
                    <a:pt x="358" y="358"/>
                  </a:lnTo>
                  <a:close/>
                  <a:moveTo>
                    <a:pt x="2120" y="334"/>
                  </a:moveTo>
                  <a:lnTo>
                    <a:pt x="2120" y="1120"/>
                  </a:lnTo>
                  <a:lnTo>
                    <a:pt x="1430" y="1120"/>
                  </a:lnTo>
                  <a:lnTo>
                    <a:pt x="1430" y="334"/>
                  </a:lnTo>
                  <a:close/>
                  <a:moveTo>
                    <a:pt x="310" y="1"/>
                  </a:moveTo>
                  <a:cubicBezTo>
                    <a:pt x="144" y="1"/>
                    <a:pt x="1" y="120"/>
                    <a:pt x="1" y="286"/>
                  </a:cubicBezTo>
                  <a:lnTo>
                    <a:pt x="1" y="1144"/>
                  </a:lnTo>
                  <a:cubicBezTo>
                    <a:pt x="1" y="1310"/>
                    <a:pt x="120" y="1453"/>
                    <a:pt x="310" y="1453"/>
                  </a:cubicBezTo>
                  <a:lnTo>
                    <a:pt x="2144" y="1453"/>
                  </a:lnTo>
                  <a:cubicBezTo>
                    <a:pt x="2287" y="1453"/>
                    <a:pt x="2454" y="1334"/>
                    <a:pt x="2454" y="1144"/>
                  </a:cubicBezTo>
                  <a:lnTo>
                    <a:pt x="2454" y="286"/>
                  </a:lnTo>
                  <a:cubicBezTo>
                    <a:pt x="2454" y="143"/>
                    <a:pt x="2335" y="1"/>
                    <a:pt x="2144"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2" name="Google Shape;4732;p47"/>
            <p:cNvSpPr/>
            <p:nvPr/>
          </p:nvSpPr>
          <p:spPr>
            <a:xfrm>
              <a:off x="1800159" y="2417545"/>
              <a:ext cx="82049" cy="99569"/>
            </a:xfrm>
            <a:custGeom>
              <a:avLst/>
              <a:gdLst/>
              <a:ahLst/>
              <a:cxnLst/>
              <a:rect l="l" t="t" r="r" b="b"/>
              <a:pathLst>
                <a:path w="2454" h="2978" extrusionOk="0">
                  <a:moveTo>
                    <a:pt x="310" y="1"/>
                  </a:moveTo>
                  <a:cubicBezTo>
                    <a:pt x="167" y="1"/>
                    <a:pt x="1" y="120"/>
                    <a:pt x="1" y="286"/>
                  </a:cubicBezTo>
                  <a:lnTo>
                    <a:pt x="1" y="2787"/>
                  </a:lnTo>
                  <a:cubicBezTo>
                    <a:pt x="1" y="2882"/>
                    <a:pt x="96" y="2977"/>
                    <a:pt x="191" y="2977"/>
                  </a:cubicBezTo>
                  <a:cubicBezTo>
                    <a:pt x="286" y="2977"/>
                    <a:pt x="358" y="2882"/>
                    <a:pt x="358" y="2787"/>
                  </a:cubicBezTo>
                  <a:lnTo>
                    <a:pt x="358" y="358"/>
                  </a:lnTo>
                  <a:lnTo>
                    <a:pt x="1048" y="358"/>
                  </a:lnTo>
                  <a:lnTo>
                    <a:pt x="1048" y="2787"/>
                  </a:lnTo>
                  <a:cubicBezTo>
                    <a:pt x="1048" y="2882"/>
                    <a:pt x="1144" y="2977"/>
                    <a:pt x="1239" y="2977"/>
                  </a:cubicBezTo>
                  <a:cubicBezTo>
                    <a:pt x="1310" y="2977"/>
                    <a:pt x="1406" y="2882"/>
                    <a:pt x="1406" y="2787"/>
                  </a:cubicBezTo>
                  <a:lnTo>
                    <a:pt x="1406" y="358"/>
                  </a:lnTo>
                  <a:lnTo>
                    <a:pt x="2096" y="358"/>
                  </a:lnTo>
                  <a:lnTo>
                    <a:pt x="2096" y="2787"/>
                  </a:lnTo>
                  <a:cubicBezTo>
                    <a:pt x="2096" y="2882"/>
                    <a:pt x="2191" y="2977"/>
                    <a:pt x="2263" y="2977"/>
                  </a:cubicBezTo>
                  <a:cubicBezTo>
                    <a:pt x="2358" y="2977"/>
                    <a:pt x="2453" y="2882"/>
                    <a:pt x="2453" y="2787"/>
                  </a:cubicBezTo>
                  <a:lnTo>
                    <a:pt x="2453" y="286"/>
                  </a:lnTo>
                  <a:cubicBezTo>
                    <a:pt x="2430" y="120"/>
                    <a:pt x="2311" y="1"/>
                    <a:pt x="2144"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3" name="Google Shape;4733;p47"/>
            <p:cNvSpPr/>
            <p:nvPr/>
          </p:nvSpPr>
          <p:spPr>
            <a:xfrm>
              <a:off x="1542964" y="2509930"/>
              <a:ext cx="379822" cy="33468"/>
            </a:xfrm>
            <a:custGeom>
              <a:avLst/>
              <a:gdLst/>
              <a:ahLst/>
              <a:cxnLst/>
              <a:rect l="l" t="t" r="r" b="b"/>
              <a:pathLst>
                <a:path w="11360" h="1001" extrusionOk="0">
                  <a:moveTo>
                    <a:pt x="405" y="0"/>
                  </a:moveTo>
                  <a:lnTo>
                    <a:pt x="239" y="0"/>
                  </a:lnTo>
                  <a:cubicBezTo>
                    <a:pt x="72" y="0"/>
                    <a:pt x="0" y="119"/>
                    <a:pt x="0" y="238"/>
                  </a:cubicBezTo>
                  <a:lnTo>
                    <a:pt x="0" y="762"/>
                  </a:lnTo>
                  <a:cubicBezTo>
                    <a:pt x="0" y="905"/>
                    <a:pt x="120" y="1000"/>
                    <a:pt x="239" y="1000"/>
                  </a:cubicBezTo>
                  <a:lnTo>
                    <a:pt x="11122" y="1000"/>
                  </a:lnTo>
                  <a:cubicBezTo>
                    <a:pt x="11265" y="1000"/>
                    <a:pt x="11360" y="881"/>
                    <a:pt x="11360" y="762"/>
                  </a:cubicBezTo>
                  <a:lnTo>
                    <a:pt x="11360" y="238"/>
                  </a:lnTo>
                  <a:cubicBezTo>
                    <a:pt x="11360" y="95"/>
                    <a:pt x="11241" y="0"/>
                    <a:pt x="11122" y="0"/>
                  </a:cubicBezTo>
                  <a:lnTo>
                    <a:pt x="9955" y="0"/>
                  </a:lnTo>
                  <a:close/>
                  <a:moveTo>
                    <a:pt x="40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4" name="Google Shape;4734;p47"/>
            <p:cNvSpPr/>
            <p:nvPr/>
          </p:nvSpPr>
          <p:spPr>
            <a:xfrm>
              <a:off x="1889334" y="2509930"/>
              <a:ext cx="33468" cy="33468"/>
            </a:xfrm>
            <a:custGeom>
              <a:avLst/>
              <a:gdLst/>
              <a:ahLst/>
              <a:cxnLst/>
              <a:rect l="l" t="t" r="r" b="b"/>
              <a:pathLst>
                <a:path w="1001" h="1001" extrusionOk="0">
                  <a:moveTo>
                    <a:pt x="596" y="0"/>
                  </a:moveTo>
                  <a:lnTo>
                    <a:pt x="1" y="0"/>
                  </a:lnTo>
                  <a:cubicBezTo>
                    <a:pt x="144" y="0"/>
                    <a:pt x="239" y="119"/>
                    <a:pt x="239" y="238"/>
                  </a:cubicBezTo>
                  <a:lnTo>
                    <a:pt x="239" y="762"/>
                  </a:lnTo>
                  <a:cubicBezTo>
                    <a:pt x="239" y="905"/>
                    <a:pt x="120" y="1000"/>
                    <a:pt x="1" y="1000"/>
                  </a:cubicBezTo>
                  <a:lnTo>
                    <a:pt x="763" y="1000"/>
                  </a:lnTo>
                  <a:cubicBezTo>
                    <a:pt x="906" y="1000"/>
                    <a:pt x="1001" y="881"/>
                    <a:pt x="1001" y="762"/>
                  </a:cubicBezTo>
                  <a:lnTo>
                    <a:pt x="1001" y="238"/>
                  </a:lnTo>
                  <a:cubicBezTo>
                    <a:pt x="1001" y="95"/>
                    <a:pt x="882" y="0"/>
                    <a:pt x="763" y="0"/>
                  </a:cubicBezTo>
                  <a:close/>
                  <a:moveTo>
                    <a:pt x="596"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35" name="Google Shape;4735;p47"/>
          <p:cNvGrpSpPr/>
          <p:nvPr/>
        </p:nvGrpSpPr>
        <p:grpSpPr>
          <a:xfrm>
            <a:off x="2557189" y="2158746"/>
            <a:ext cx="342452" cy="385455"/>
            <a:chOff x="2373463" y="2158746"/>
            <a:chExt cx="342452" cy="385455"/>
          </a:xfrm>
        </p:grpSpPr>
        <p:sp>
          <p:nvSpPr>
            <p:cNvPr id="4736" name="Google Shape;4736;p47"/>
            <p:cNvSpPr/>
            <p:nvPr/>
          </p:nvSpPr>
          <p:spPr>
            <a:xfrm>
              <a:off x="2512827" y="2462149"/>
              <a:ext cx="51791" cy="62122"/>
            </a:xfrm>
            <a:custGeom>
              <a:avLst/>
              <a:gdLst/>
              <a:ahLst/>
              <a:cxnLst/>
              <a:rect l="l" t="t" r="r" b="b"/>
              <a:pathLst>
                <a:path w="1549" h="1858" extrusionOk="0">
                  <a:moveTo>
                    <a:pt x="1548" y="524"/>
                  </a:moveTo>
                  <a:lnTo>
                    <a:pt x="691" y="0"/>
                  </a:lnTo>
                  <a:lnTo>
                    <a:pt x="0" y="524"/>
                  </a:lnTo>
                  <a:lnTo>
                    <a:pt x="0" y="1524"/>
                  </a:lnTo>
                  <a:lnTo>
                    <a:pt x="763" y="1858"/>
                  </a:lnTo>
                  <a:lnTo>
                    <a:pt x="1548" y="1524"/>
                  </a:lnTo>
                  <a:close/>
                  <a:moveTo>
                    <a:pt x="1548" y="52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7" name="Google Shape;4737;p47"/>
            <p:cNvSpPr/>
            <p:nvPr/>
          </p:nvSpPr>
          <p:spPr>
            <a:xfrm>
              <a:off x="2373463" y="2278215"/>
              <a:ext cx="330472" cy="167242"/>
            </a:xfrm>
            <a:custGeom>
              <a:avLst/>
              <a:gdLst/>
              <a:ahLst/>
              <a:cxnLst/>
              <a:rect l="l" t="t" r="r" b="b"/>
              <a:pathLst>
                <a:path w="9884" h="5002" extrusionOk="0">
                  <a:moveTo>
                    <a:pt x="9670" y="5001"/>
                  </a:moveTo>
                  <a:lnTo>
                    <a:pt x="215" y="5001"/>
                  </a:lnTo>
                  <a:cubicBezTo>
                    <a:pt x="1" y="5001"/>
                    <a:pt x="25" y="4882"/>
                    <a:pt x="25" y="4739"/>
                  </a:cubicBezTo>
                  <a:lnTo>
                    <a:pt x="191" y="3596"/>
                  </a:lnTo>
                  <a:lnTo>
                    <a:pt x="239" y="3239"/>
                  </a:lnTo>
                  <a:lnTo>
                    <a:pt x="453" y="1738"/>
                  </a:lnTo>
                  <a:lnTo>
                    <a:pt x="477" y="1548"/>
                  </a:lnTo>
                  <a:lnTo>
                    <a:pt x="525" y="1357"/>
                  </a:lnTo>
                  <a:lnTo>
                    <a:pt x="668" y="167"/>
                  </a:lnTo>
                  <a:cubicBezTo>
                    <a:pt x="692" y="0"/>
                    <a:pt x="692" y="0"/>
                    <a:pt x="906" y="0"/>
                  </a:cubicBezTo>
                  <a:lnTo>
                    <a:pt x="2549" y="0"/>
                  </a:lnTo>
                  <a:lnTo>
                    <a:pt x="2906" y="0"/>
                  </a:lnTo>
                  <a:lnTo>
                    <a:pt x="9027" y="0"/>
                  </a:lnTo>
                  <a:cubicBezTo>
                    <a:pt x="9241" y="0"/>
                    <a:pt x="9241" y="0"/>
                    <a:pt x="9265" y="167"/>
                  </a:cubicBezTo>
                  <a:lnTo>
                    <a:pt x="9455" y="1548"/>
                  </a:lnTo>
                  <a:lnTo>
                    <a:pt x="9646" y="3215"/>
                  </a:lnTo>
                  <a:lnTo>
                    <a:pt x="9717" y="3572"/>
                  </a:lnTo>
                  <a:lnTo>
                    <a:pt x="9860" y="4715"/>
                  </a:lnTo>
                  <a:cubicBezTo>
                    <a:pt x="9884" y="4882"/>
                    <a:pt x="9884" y="5001"/>
                    <a:pt x="9670" y="5001"/>
                  </a:cubicBezTo>
                  <a:close/>
                  <a:moveTo>
                    <a:pt x="9670" y="500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8" name="Google Shape;4738;p47"/>
            <p:cNvSpPr/>
            <p:nvPr/>
          </p:nvSpPr>
          <p:spPr>
            <a:xfrm>
              <a:off x="2387005" y="2445431"/>
              <a:ext cx="301015" cy="33468"/>
            </a:xfrm>
            <a:custGeom>
              <a:avLst/>
              <a:gdLst/>
              <a:ahLst/>
              <a:cxnLst/>
              <a:rect l="l" t="t" r="r" b="b"/>
              <a:pathLst>
                <a:path w="9003" h="1001" extrusionOk="0">
                  <a:moveTo>
                    <a:pt x="9003" y="0"/>
                  </a:moveTo>
                  <a:lnTo>
                    <a:pt x="1" y="0"/>
                  </a:lnTo>
                  <a:lnTo>
                    <a:pt x="1" y="500"/>
                  </a:lnTo>
                  <a:cubicBezTo>
                    <a:pt x="1" y="762"/>
                    <a:pt x="239" y="1000"/>
                    <a:pt x="501" y="1000"/>
                  </a:cubicBezTo>
                  <a:lnTo>
                    <a:pt x="8503" y="1000"/>
                  </a:lnTo>
                  <a:cubicBezTo>
                    <a:pt x="8765" y="1000"/>
                    <a:pt x="9003" y="762"/>
                    <a:pt x="9003" y="500"/>
                  </a:cubicBezTo>
                  <a:lnTo>
                    <a:pt x="9003" y="0"/>
                  </a:lnTo>
                  <a:close/>
                  <a:moveTo>
                    <a:pt x="9003"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39" name="Google Shape;4739;p47"/>
            <p:cNvSpPr/>
            <p:nvPr/>
          </p:nvSpPr>
          <p:spPr>
            <a:xfrm>
              <a:off x="2449130" y="2513107"/>
              <a:ext cx="180783" cy="31095"/>
            </a:xfrm>
            <a:custGeom>
              <a:avLst/>
              <a:gdLst/>
              <a:ahLst/>
              <a:cxnLst/>
              <a:rect l="l" t="t" r="r" b="b"/>
              <a:pathLst>
                <a:path w="5407" h="930" extrusionOk="0">
                  <a:moveTo>
                    <a:pt x="3334" y="0"/>
                  </a:moveTo>
                  <a:lnTo>
                    <a:pt x="453" y="0"/>
                  </a:lnTo>
                  <a:cubicBezTo>
                    <a:pt x="215" y="0"/>
                    <a:pt x="0" y="215"/>
                    <a:pt x="0" y="453"/>
                  </a:cubicBezTo>
                  <a:lnTo>
                    <a:pt x="0" y="834"/>
                  </a:lnTo>
                  <a:cubicBezTo>
                    <a:pt x="0" y="905"/>
                    <a:pt x="72" y="929"/>
                    <a:pt x="96" y="929"/>
                  </a:cubicBezTo>
                  <a:lnTo>
                    <a:pt x="5311" y="929"/>
                  </a:lnTo>
                  <a:cubicBezTo>
                    <a:pt x="5359" y="929"/>
                    <a:pt x="5406" y="858"/>
                    <a:pt x="5406" y="834"/>
                  </a:cubicBezTo>
                  <a:lnTo>
                    <a:pt x="5406" y="453"/>
                  </a:lnTo>
                  <a:cubicBezTo>
                    <a:pt x="5406" y="215"/>
                    <a:pt x="5192" y="0"/>
                    <a:pt x="4954" y="0"/>
                  </a:cubicBezTo>
                  <a:close/>
                  <a:moveTo>
                    <a:pt x="333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0" name="Google Shape;4740;p47"/>
            <p:cNvSpPr/>
            <p:nvPr/>
          </p:nvSpPr>
          <p:spPr>
            <a:xfrm>
              <a:off x="2611566" y="2329172"/>
              <a:ext cx="93986" cy="115484"/>
            </a:xfrm>
            <a:custGeom>
              <a:avLst/>
              <a:gdLst/>
              <a:ahLst/>
              <a:cxnLst/>
              <a:rect l="l" t="t" r="r" b="b"/>
              <a:pathLst>
                <a:path w="2811" h="3454" extrusionOk="0">
                  <a:moveTo>
                    <a:pt x="691" y="524"/>
                  </a:moveTo>
                  <a:lnTo>
                    <a:pt x="691" y="810"/>
                  </a:lnTo>
                  <a:cubicBezTo>
                    <a:pt x="691" y="953"/>
                    <a:pt x="572" y="1048"/>
                    <a:pt x="453" y="1048"/>
                  </a:cubicBezTo>
                  <a:lnTo>
                    <a:pt x="143" y="1048"/>
                  </a:lnTo>
                  <a:cubicBezTo>
                    <a:pt x="191" y="1310"/>
                    <a:pt x="215" y="1572"/>
                    <a:pt x="215" y="1834"/>
                  </a:cubicBezTo>
                  <a:cubicBezTo>
                    <a:pt x="215" y="2405"/>
                    <a:pt x="143" y="2929"/>
                    <a:pt x="0" y="3453"/>
                  </a:cubicBezTo>
                  <a:lnTo>
                    <a:pt x="2596" y="3453"/>
                  </a:lnTo>
                  <a:cubicBezTo>
                    <a:pt x="2811" y="3453"/>
                    <a:pt x="2763" y="3334"/>
                    <a:pt x="2763" y="3191"/>
                  </a:cubicBezTo>
                  <a:lnTo>
                    <a:pt x="2358" y="0"/>
                  </a:lnTo>
                  <a:lnTo>
                    <a:pt x="1929" y="405"/>
                  </a:lnTo>
                  <a:cubicBezTo>
                    <a:pt x="1858" y="500"/>
                    <a:pt x="1691" y="500"/>
                    <a:pt x="1572" y="405"/>
                  </a:cubicBezTo>
                  <a:lnTo>
                    <a:pt x="1382" y="214"/>
                  </a:lnTo>
                  <a:cubicBezTo>
                    <a:pt x="1167" y="381"/>
                    <a:pt x="929" y="476"/>
                    <a:pt x="691" y="524"/>
                  </a:cubicBezTo>
                  <a:close/>
                  <a:moveTo>
                    <a:pt x="691" y="52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1" name="Google Shape;4741;p47"/>
            <p:cNvSpPr/>
            <p:nvPr/>
          </p:nvSpPr>
          <p:spPr>
            <a:xfrm>
              <a:off x="2599629" y="2445431"/>
              <a:ext cx="88402" cy="33468"/>
            </a:xfrm>
            <a:custGeom>
              <a:avLst/>
              <a:gdLst/>
              <a:ahLst/>
              <a:cxnLst/>
              <a:rect l="l" t="t" r="r" b="b"/>
              <a:pathLst>
                <a:path w="2644" h="1001" extrusionOk="0">
                  <a:moveTo>
                    <a:pt x="2644" y="0"/>
                  </a:moveTo>
                  <a:lnTo>
                    <a:pt x="357" y="0"/>
                  </a:lnTo>
                  <a:cubicBezTo>
                    <a:pt x="262" y="357"/>
                    <a:pt x="143" y="691"/>
                    <a:pt x="0" y="1000"/>
                  </a:cubicBezTo>
                  <a:lnTo>
                    <a:pt x="2144" y="1000"/>
                  </a:lnTo>
                  <a:cubicBezTo>
                    <a:pt x="2406" y="1000"/>
                    <a:pt x="2644" y="762"/>
                    <a:pt x="2644" y="500"/>
                  </a:cubicBezTo>
                  <a:close/>
                  <a:moveTo>
                    <a:pt x="264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2" name="Google Shape;4742;p47"/>
            <p:cNvSpPr/>
            <p:nvPr/>
          </p:nvSpPr>
          <p:spPr>
            <a:xfrm>
              <a:off x="2544692" y="2479670"/>
              <a:ext cx="19927" cy="33468"/>
            </a:xfrm>
            <a:custGeom>
              <a:avLst/>
              <a:gdLst/>
              <a:ahLst/>
              <a:cxnLst/>
              <a:rect l="l" t="t" r="r" b="b"/>
              <a:pathLst>
                <a:path w="596" h="1001" extrusionOk="0">
                  <a:moveTo>
                    <a:pt x="0" y="0"/>
                  </a:moveTo>
                  <a:lnTo>
                    <a:pt x="595" y="0"/>
                  </a:lnTo>
                  <a:lnTo>
                    <a:pt x="595" y="1000"/>
                  </a:lnTo>
                  <a:lnTo>
                    <a:pt x="0" y="1000"/>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3" name="Google Shape;4743;p47"/>
            <p:cNvSpPr/>
            <p:nvPr/>
          </p:nvSpPr>
          <p:spPr>
            <a:xfrm>
              <a:off x="2598024" y="2513107"/>
              <a:ext cx="31897" cy="31095"/>
            </a:xfrm>
            <a:custGeom>
              <a:avLst/>
              <a:gdLst/>
              <a:ahLst/>
              <a:cxnLst/>
              <a:rect l="l" t="t" r="r" b="b"/>
              <a:pathLst>
                <a:path w="954" h="930" extrusionOk="0">
                  <a:moveTo>
                    <a:pt x="953" y="453"/>
                  </a:moveTo>
                  <a:cubicBezTo>
                    <a:pt x="953" y="215"/>
                    <a:pt x="739" y="0"/>
                    <a:pt x="501" y="0"/>
                  </a:cubicBezTo>
                  <a:lnTo>
                    <a:pt x="1" y="0"/>
                  </a:lnTo>
                  <a:cubicBezTo>
                    <a:pt x="239" y="0"/>
                    <a:pt x="429" y="215"/>
                    <a:pt x="429" y="453"/>
                  </a:cubicBezTo>
                  <a:lnTo>
                    <a:pt x="429" y="834"/>
                  </a:lnTo>
                  <a:cubicBezTo>
                    <a:pt x="429" y="905"/>
                    <a:pt x="382" y="929"/>
                    <a:pt x="358" y="929"/>
                  </a:cubicBezTo>
                  <a:lnTo>
                    <a:pt x="858" y="929"/>
                  </a:lnTo>
                  <a:cubicBezTo>
                    <a:pt x="906" y="929"/>
                    <a:pt x="953" y="858"/>
                    <a:pt x="953" y="834"/>
                  </a:cubicBezTo>
                  <a:close/>
                  <a:moveTo>
                    <a:pt x="953"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4" name="Google Shape;4744;p47"/>
            <p:cNvSpPr/>
            <p:nvPr/>
          </p:nvSpPr>
          <p:spPr>
            <a:xfrm>
              <a:off x="2378245" y="2278215"/>
              <a:ext cx="320140" cy="167242"/>
            </a:xfrm>
            <a:custGeom>
              <a:avLst/>
              <a:gdLst/>
              <a:ahLst/>
              <a:cxnLst/>
              <a:rect l="l" t="t" r="r" b="b"/>
              <a:pathLst>
                <a:path w="9575" h="5002" extrusionOk="0">
                  <a:moveTo>
                    <a:pt x="4668" y="1738"/>
                  </a:moveTo>
                  <a:lnTo>
                    <a:pt x="4668" y="3239"/>
                  </a:lnTo>
                  <a:lnTo>
                    <a:pt x="2335" y="3239"/>
                  </a:lnTo>
                  <a:lnTo>
                    <a:pt x="2549" y="1738"/>
                  </a:lnTo>
                  <a:close/>
                  <a:moveTo>
                    <a:pt x="2406" y="0"/>
                  </a:moveTo>
                  <a:lnTo>
                    <a:pt x="2216" y="1381"/>
                  </a:lnTo>
                  <a:lnTo>
                    <a:pt x="334" y="1381"/>
                  </a:lnTo>
                  <a:lnTo>
                    <a:pt x="310" y="1548"/>
                  </a:lnTo>
                  <a:lnTo>
                    <a:pt x="287" y="1738"/>
                  </a:lnTo>
                  <a:lnTo>
                    <a:pt x="2144" y="1738"/>
                  </a:lnTo>
                  <a:lnTo>
                    <a:pt x="1954" y="3239"/>
                  </a:lnTo>
                  <a:lnTo>
                    <a:pt x="72" y="3239"/>
                  </a:lnTo>
                  <a:lnTo>
                    <a:pt x="1" y="3596"/>
                  </a:lnTo>
                  <a:lnTo>
                    <a:pt x="1882" y="3596"/>
                  </a:lnTo>
                  <a:lnTo>
                    <a:pt x="1715" y="5001"/>
                  </a:lnTo>
                  <a:lnTo>
                    <a:pt x="2073" y="5001"/>
                  </a:lnTo>
                  <a:lnTo>
                    <a:pt x="2239" y="3596"/>
                  </a:lnTo>
                  <a:lnTo>
                    <a:pt x="4597" y="3596"/>
                  </a:lnTo>
                  <a:lnTo>
                    <a:pt x="4597" y="5001"/>
                  </a:lnTo>
                  <a:lnTo>
                    <a:pt x="4954" y="5001"/>
                  </a:lnTo>
                  <a:lnTo>
                    <a:pt x="4954" y="3596"/>
                  </a:lnTo>
                  <a:lnTo>
                    <a:pt x="7312" y="3596"/>
                  </a:lnTo>
                  <a:lnTo>
                    <a:pt x="7479" y="5001"/>
                  </a:lnTo>
                  <a:lnTo>
                    <a:pt x="7836" y="5001"/>
                  </a:lnTo>
                  <a:lnTo>
                    <a:pt x="7836" y="4977"/>
                  </a:lnTo>
                  <a:lnTo>
                    <a:pt x="7693" y="3572"/>
                  </a:lnTo>
                  <a:lnTo>
                    <a:pt x="9574" y="3572"/>
                  </a:lnTo>
                  <a:lnTo>
                    <a:pt x="9503" y="3215"/>
                  </a:lnTo>
                  <a:lnTo>
                    <a:pt x="7645" y="3215"/>
                  </a:lnTo>
                  <a:lnTo>
                    <a:pt x="7550" y="2524"/>
                  </a:lnTo>
                  <a:cubicBezTo>
                    <a:pt x="7550" y="2429"/>
                    <a:pt x="7455" y="2381"/>
                    <a:pt x="7336" y="2381"/>
                  </a:cubicBezTo>
                  <a:cubicBezTo>
                    <a:pt x="7240" y="2381"/>
                    <a:pt x="7193" y="2477"/>
                    <a:pt x="7193" y="2596"/>
                  </a:cubicBezTo>
                  <a:lnTo>
                    <a:pt x="7288" y="3215"/>
                  </a:lnTo>
                  <a:lnTo>
                    <a:pt x="4954" y="3215"/>
                  </a:lnTo>
                  <a:lnTo>
                    <a:pt x="4954" y="1667"/>
                  </a:lnTo>
                  <a:cubicBezTo>
                    <a:pt x="4954" y="1572"/>
                    <a:pt x="4907" y="1524"/>
                    <a:pt x="4835" y="1477"/>
                  </a:cubicBezTo>
                  <a:cubicBezTo>
                    <a:pt x="4811" y="1429"/>
                    <a:pt x="4740" y="1381"/>
                    <a:pt x="4668" y="1381"/>
                  </a:cubicBezTo>
                  <a:lnTo>
                    <a:pt x="2573" y="1381"/>
                  </a:lnTo>
                  <a:lnTo>
                    <a:pt x="2763" y="0"/>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5" name="Google Shape;4745;p47"/>
            <p:cNvSpPr/>
            <p:nvPr/>
          </p:nvSpPr>
          <p:spPr>
            <a:xfrm>
              <a:off x="2511222" y="2158746"/>
              <a:ext cx="204689" cy="205458"/>
            </a:xfrm>
            <a:custGeom>
              <a:avLst/>
              <a:gdLst/>
              <a:ahLst/>
              <a:cxnLst/>
              <a:rect l="l" t="t" r="r" b="b"/>
              <a:pathLst>
                <a:path w="6122" h="6145" extrusionOk="0">
                  <a:moveTo>
                    <a:pt x="1692" y="5335"/>
                  </a:moveTo>
                  <a:cubicBezTo>
                    <a:pt x="1906" y="5454"/>
                    <a:pt x="2144" y="5573"/>
                    <a:pt x="2382" y="5621"/>
                  </a:cubicBezTo>
                  <a:lnTo>
                    <a:pt x="2382" y="5907"/>
                  </a:lnTo>
                  <a:cubicBezTo>
                    <a:pt x="2382" y="6050"/>
                    <a:pt x="2501" y="6145"/>
                    <a:pt x="2620" y="6145"/>
                  </a:cubicBezTo>
                  <a:lnTo>
                    <a:pt x="3454" y="6145"/>
                  </a:lnTo>
                  <a:cubicBezTo>
                    <a:pt x="3597" y="6145"/>
                    <a:pt x="3692" y="6026"/>
                    <a:pt x="3692" y="5907"/>
                  </a:cubicBezTo>
                  <a:lnTo>
                    <a:pt x="3692" y="5621"/>
                  </a:lnTo>
                  <a:cubicBezTo>
                    <a:pt x="3930" y="5573"/>
                    <a:pt x="4168" y="5478"/>
                    <a:pt x="4383" y="5335"/>
                  </a:cubicBezTo>
                  <a:lnTo>
                    <a:pt x="4573" y="5550"/>
                  </a:lnTo>
                  <a:cubicBezTo>
                    <a:pt x="4668" y="5621"/>
                    <a:pt x="4811" y="5621"/>
                    <a:pt x="4930" y="5550"/>
                  </a:cubicBezTo>
                  <a:lnTo>
                    <a:pt x="5359" y="5121"/>
                  </a:lnTo>
                  <a:lnTo>
                    <a:pt x="5526" y="4954"/>
                  </a:lnTo>
                  <a:cubicBezTo>
                    <a:pt x="5621" y="4859"/>
                    <a:pt x="5621" y="4716"/>
                    <a:pt x="5526" y="4597"/>
                  </a:cubicBezTo>
                  <a:lnTo>
                    <a:pt x="5335" y="4383"/>
                  </a:lnTo>
                  <a:cubicBezTo>
                    <a:pt x="5454" y="4168"/>
                    <a:pt x="5573" y="3930"/>
                    <a:pt x="5621" y="3692"/>
                  </a:cubicBezTo>
                  <a:lnTo>
                    <a:pt x="5883" y="3692"/>
                  </a:lnTo>
                  <a:cubicBezTo>
                    <a:pt x="6050" y="3692"/>
                    <a:pt x="6121" y="3573"/>
                    <a:pt x="6121" y="3454"/>
                  </a:cubicBezTo>
                  <a:lnTo>
                    <a:pt x="6121" y="2644"/>
                  </a:lnTo>
                  <a:cubicBezTo>
                    <a:pt x="6121" y="2501"/>
                    <a:pt x="6002" y="2406"/>
                    <a:pt x="5883" y="2406"/>
                  </a:cubicBezTo>
                  <a:lnTo>
                    <a:pt x="5621" y="2406"/>
                  </a:lnTo>
                  <a:cubicBezTo>
                    <a:pt x="5573" y="2168"/>
                    <a:pt x="5478" y="1930"/>
                    <a:pt x="5335" y="1739"/>
                  </a:cubicBezTo>
                  <a:lnTo>
                    <a:pt x="5526" y="1525"/>
                  </a:lnTo>
                  <a:cubicBezTo>
                    <a:pt x="5621" y="1430"/>
                    <a:pt x="5621" y="1287"/>
                    <a:pt x="5526" y="1168"/>
                  </a:cubicBezTo>
                  <a:lnTo>
                    <a:pt x="4978" y="596"/>
                  </a:lnTo>
                  <a:cubicBezTo>
                    <a:pt x="4883" y="501"/>
                    <a:pt x="4740" y="501"/>
                    <a:pt x="4621" y="596"/>
                  </a:cubicBezTo>
                  <a:lnTo>
                    <a:pt x="4407" y="811"/>
                  </a:lnTo>
                  <a:cubicBezTo>
                    <a:pt x="4192" y="691"/>
                    <a:pt x="3954" y="572"/>
                    <a:pt x="3716" y="501"/>
                  </a:cubicBezTo>
                  <a:lnTo>
                    <a:pt x="3716" y="239"/>
                  </a:lnTo>
                  <a:cubicBezTo>
                    <a:pt x="3716" y="96"/>
                    <a:pt x="3597" y="1"/>
                    <a:pt x="3478" y="1"/>
                  </a:cubicBezTo>
                  <a:lnTo>
                    <a:pt x="2644" y="1"/>
                  </a:lnTo>
                  <a:cubicBezTo>
                    <a:pt x="2501" y="1"/>
                    <a:pt x="2406" y="120"/>
                    <a:pt x="2406" y="239"/>
                  </a:cubicBezTo>
                  <a:lnTo>
                    <a:pt x="2406" y="501"/>
                  </a:lnTo>
                  <a:cubicBezTo>
                    <a:pt x="2168" y="572"/>
                    <a:pt x="1930" y="668"/>
                    <a:pt x="1716" y="811"/>
                  </a:cubicBezTo>
                  <a:lnTo>
                    <a:pt x="1525" y="596"/>
                  </a:lnTo>
                  <a:cubicBezTo>
                    <a:pt x="1430" y="501"/>
                    <a:pt x="1287" y="501"/>
                    <a:pt x="1168" y="596"/>
                  </a:cubicBezTo>
                  <a:lnTo>
                    <a:pt x="596" y="1168"/>
                  </a:lnTo>
                  <a:cubicBezTo>
                    <a:pt x="501" y="1263"/>
                    <a:pt x="501" y="1406"/>
                    <a:pt x="596" y="1525"/>
                  </a:cubicBezTo>
                  <a:lnTo>
                    <a:pt x="811" y="1739"/>
                  </a:lnTo>
                  <a:cubicBezTo>
                    <a:pt x="691" y="1930"/>
                    <a:pt x="572" y="2168"/>
                    <a:pt x="501" y="2406"/>
                  </a:cubicBezTo>
                  <a:lnTo>
                    <a:pt x="239" y="2406"/>
                  </a:lnTo>
                  <a:cubicBezTo>
                    <a:pt x="96" y="2406"/>
                    <a:pt x="1" y="2525"/>
                    <a:pt x="1" y="2644"/>
                  </a:cubicBezTo>
                  <a:lnTo>
                    <a:pt x="1" y="3454"/>
                  </a:lnTo>
                  <a:cubicBezTo>
                    <a:pt x="1" y="3478"/>
                    <a:pt x="1" y="3549"/>
                    <a:pt x="25" y="3573"/>
                  </a:cubicBezTo>
                  <a:cubicBezTo>
                    <a:pt x="48" y="3668"/>
                    <a:pt x="144" y="3716"/>
                    <a:pt x="239" y="3716"/>
                  </a:cubicBezTo>
                  <a:lnTo>
                    <a:pt x="501" y="3716"/>
                  </a:lnTo>
                  <a:cubicBezTo>
                    <a:pt x="572" y="3954"/>
                    <a:pt x="644" y="4192"/>
                    <a:pt x="811" y="4407"/>
                  </a:cubicBezTo>
                  <a:lnTo>
                    <a:pt x="596" y="4621"/>
                  </a:lnTo>
                  <a:cubicBezTo>
                    <a:pt x="501" y="4716"/>
                    <a:pt x="501" y="4859"/>
                    <a:pt x="596" y="4978"/>
                  </a:cubicBezTo>
                  <a:lnTo>
                    <a:pt x="1168" y="5526"/>
                  </a:lnTo>
                  <a:cubicBezTo>
                    <a:pt x="1239" y="5621"/>
                    <a:pt x="1406" y="5621"/>
                    <a:pt x="1525" y="5526"/>
                  </a:cubicBezTo>
                  <a:close/>
                  <a:moveTo>
                    <a:pt x="3025" y="4907"/>
                  </a:moveTo>
                  <a:cubicBezTo>
                    <a:pt x="2025" y="4907"/>
                    <a:pt x="1192" y="4073"/>
                    <a:pt x="1192" y="3073"/>
                  </a:cubicBezTo>
                  <a:cubicBezTo>
                    <a:pt x="1192" y="2049"/>
                    <a:pt x="2025" y="1215"/>
                    <a:pt x="3025" y="1215"/>
                  </a:cubicBezTo>
                  <a:cubicBezTo>
                    <a:pt x="4049" y="1215"/>
                    <a:pt x="4883" y="2049"/>
                    <a:pt x="4883" y="3073"/>
                  </a:cubicBezTo>
                  <a:cubicBezTo>
                    <a:pt x="4883" y="4073"/>
                    <a:pt x="4049" y="4907"/>
                    <a:pt x="3025" y="4907"/>
                  </a:cubicBezTo>
                  <a:close/>
                  <a:moveTo>
                    <a:pt x="3025" y="490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6" name="Google Shape;4746;p47"/>
            <p:cNvSpPr/>
            <p:nvPr/>
          </p:nvSpPr>
          <p:spPr>
            <a:xfrm>
              <a:off x="2594847" y="2158746"/>
              <a:ext cx="121068" cy="206261"/>
            </a:xfrm>
            <a:custGeom>
              <a:avLst/>
              <a:gdLst/>
              <a:ahLst/>
              <a:cxnLst/>
              <a:rect l="l" t="t" r="r" b="b"/>
              <a:pathLst>
                <a:path w="3621" h="6169" extrusionOk="0">
                  <a:moveTo>
                    <a:pt x="3001" y="1168"/>
                  </a:moveTo>
                  <a:lnTo>
                    <a:pt x="2429" y="596"/>
                  </a:lnTo>
                  <a:cubicBezTo>
                    <a:pt x="2358" y="501"/>
                    <a:pt x="2191" y="501"/>
                    <a:pt x="2072" y="596"/>
                  </a:cubicBezTo>
                  <a:lnTo>
                    <a:pt x="1882" y="811"/>
                  </a:lnTo>
                  <a:cubicBezTo>
                    <a:pt x="1667" y="691"/>
                    <a:pt x="1429" y="572"/>
                    <a:pt x="1191" y="501"/>
                  </a:cubicBezTo>
                  <a:lnTo>
                    <a:pt x="1191" y="239"/>
                  </a:lnTo>
                  <a:cubicBezTo>
                    <a:pt x="1191" y="96"/>
                    <a:pt x="1072" y="1"/>
                    <a:pt x="953" y="1"/>
                  </a:cubicBezTo>
                  <a:lnTo>
                    <a:pt x="119" y="1"/>
                  </a:lnTo>
                  <a:cubicBezTo>
                    <a:pt x="48" y="1"/>
                    <a:pt x="24" y="1"/>
                    <a:pt x="0" y="25"/>
                  </a:cubicBezTo>
                  <a:cubicBezTo>
                    <a:pt x="334" y="358"/>
                    <a:pt x="596" y="763"/>
                    <a:pt x="810" y="1239"/>
                  </a:cubicBezTo>
                  <a:cubicBezTo>
                    <a:pt x="1691" y="1358"/>
                    <a:pt x="2382" y="2144"/>
                    <a:pt x="2382" y="3073"/>
                  </a:cubicBezTo>
                  <a:cubicBezTo>
                    <a:pt x="2382" y="3954"/>
                    <a:pt x="1763" y="4692"/>
                    <a:pt x="882" y="4883"/>
                  </a:cubicBezTo>
                  <a:cubicBezTo>
                    <a:pt x="715" y="5383"/>
                    <a:pt x="477" y="5835"/>
                    <a:pt x="167" y="6169"/>
                  </a:cubicBezTo>
                  <a:lnTo>
                    <a:pt x="953" y="6169"/>
                  </a:lnTo>
                  <a:cubicBezTo>
                    <a:pt x="1096" y="6169"/>
                    <a:pt x="1191" y="6050"/>
                    <a:pt x="1191" y="5931"/>
                  </a:cubicBezTo>
                  <a:lnTo>
                    <a:pt x="1191" y="5645"/>
                  </a:lnTo>
                  <a:cubicBezTo>
                    <a:pt x="1429" y="5597"/>
                    <a:pt x="1667" y="5502"/>
                    <a:pt x="1882" y="5359"/>
                  </a:cubicBezTo>
                  <a:lnTo>
                    <a:pt x="2072" y="5573"/>
                  </a:lnTo>
                  <a:cubicBezTo>
                    <a:pt x="2167" y="5645"/>
                    <a:pt x="2310" y="5645"/>
                    <a:pt x="2429" y="5573"/>
                  </a:cubicBezTo>
                  <a:lnTo>
                    <a:pt x="2858" y="5145"/>
                  </a:lnTo>
                  <a:lnTo>
                    <a:pt x="3025" y="4978"/>
                  </a:lnTo>
                  <a:cubicBezTo>
                    <a:pt x="3120" y="4883"/>
                    <a:pt x="3120" y="4740"/>
                    <a:pt x="3025" y="4621"/>
                  </a:cubicBezTo>
                  <a:lnTo>
                    <a:pt x="2834" y="4407"/>
                  </a:lnTo>
                  <a:cubicBezTo>
                    <a:pt x="2953" y="4192"/>
                    <a:pt x="3072" y="3954"/>
                    <a:pt x="3120" y="3716"/>
                  </a:cubicBezTo>
                  <a:lnTo>
                    <a:pt x="3382" y="3716"/>
                  </a:lnTo>
                  <a:cubicBezTo>
                    <a:pt x="3549" y="3716"/>
                    <a:pt x="3620" y="3597"/>
                    <a:pt x="3620" y="3478"/>
                  </a:cubicBezTo>
                  <a:lnTo>
                    <a:pt x="3620" y="2668"/>
                  </a:lnTo>
                  <a:cubicBezTo>
                    <a:pt x="3620" y="2525"/>
                    <a:pt x="3501" y="2430"/>
                    <a:pt x="3382" y="2430"/>
                  </a:cubicBezTo>
                  <a:lnTo>
                    <a:pt x="3120" y="2430"/>
                  </a:lnTo>
                  <a:cubicBezTo>
                    <a:pt x="3072" y="2192"/>
                    <a:pt x="2977" y="1954"/>
                    <a:pt x="2834" y="1763"/>
                  </a:cubicBezTo>
                  <a:lnTo>
                    <a:pt x="3025" y="1549"/>
                  </a:lnTo>
                  <a:cubicBezTo>
                    <a:pt x="3096" y="1430"/>
                    <a:pt x="3096" y="1287"/>
                    <a:pt x="3001" y="1168"/>
                  </a:cubicBezTo>
                  <a:close/>
                  <a:moveTo>
                    <a:pt x="3001" y="116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7" name="Google Shape;4747;p47"/>
            <p:cNvSpPr/>
            <p:nvPr/>
          </p:nvSpPr>
          <p:spPr>
            <a:xfrm>
              <a:off x="2551045" y="2199372"/>
              <a:ext cx="123442" cy="123442"/>
            </a:xfrm>
            <a:custGeom>
              <a:avLst/>
              <a:gdLst/>
              <a:ahLst/>
              <a:cxnLst/>
              <a:rect l="l" t="t" r="r" b="b"/>
              <a:pathLst>
                <a:path w="3692" h="3692" extrusionOk="0">
                  <a:moveTo>
                    <a:pt x="1" y="1858"/>
                  </a:moveTo>
                  <a:cubicBezTo>
                    <a:pt x="1" y="2858"/>
                    <a:pt x="834" y="3692"/>
                    <a:pt x="1834" y="3692"/>
                  </a:cubicBezTo>
                  <a:cubicBezTo>
                    <a:pt x="2858" y="3692"/>
                    <a:pt x="3692" y="2858"/>
                    <a:pt x="3692" y="1858"/>
                  </a:cubicBezTo>
                  <a:cubicBezTo>
                    <a:pt x="3692" y="834"/>
                    <a:pt x="2858" y="0"/>
                    <a:pt x="1834" y="0"/>
                  </a:cubicBezTo>
                  <a:cubicBezTo>
                    <a:pt x="834" y="0"/>
                    <a:pt x="1" y="834"/>
                    <a:pt x="1" y="1858"/>
                  </a:cubicBezTo>
                  <a:close/>
                  <a:moveTo>
                    <a:pt x="1" y="185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8" name="Google Shape;4748;p47"/>
            <p:cNvSpPr/>
            <p:nvPr/>
          </p:nvSpPr>
          <p:spPr>
            <a:xfrm>
              <a:off x="2621931" y="2200977"/>
              <a:ext cx="52560" cy="121837"/>
            </a:xfrm>
            <a:custGeom>
              <a:avLst/>
              <a:gdLst/>
              <a:ahLst/>
              <a:cxnLst/>
              <a:rect l="l" t="t" r="r" b="b"/>
              <a:pathLst>
                <a:path w="1572" h="3644" extrusionOk="0">
                  <a:moveTo>
                    <a:pt x="1572" y="1810"/>
                  </a:moveTo>
                  <a:cubicBezTo>
                    <a:pt x="1572" y="881"/>
                    <a:pt x="881" y="119"/>
                    <a:pt x="0" y="0"/>
                  </a:cubicBezTo>
                  <a:cubicBezTo>
                    <a:pt x="191" y="524"/>
                    <a:pt x="310" y="1119"/>
                    <a:pt x="357" y="1786"/>
                  </a:cubicBezTo>
                  <a:cubicBezTo>
                    <a:pt x="381" y="1905"/>
                    <a:pt x="405" y="1977"/>
                    <a:pt x="405" y="2072"/>
                  </a:cubicBezTo>
                  <a:cubicBezTo>
                    <a:pt x="405" y="2215"/>
                    <a:pt x="381" y="2334"/>
                    <a:pt x="310" y="2429"/>
                  </a:cubicBezTo>
                  <a:cubicBezTo>
                    <a:pt x="286" y="2858"/>
                    <a:pt x="191" y="3263"/>
                    <a:pt x="48" y="3644"/>
                  </a:cubicBezTo>
                  <a:cubicBezTo>
                    <a:pt x="905" y="3453"/>
                    <a:pt x="1572" y="2691"/>
                    <a:pt x="1572" y="1810"/>
                  </a:cubicBezTo>
                  <a:close/>
                  <a:moveTo>
                    <a:pt x="1572" y="181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49" name="Google Shape;4749;p47"/>
            <p:cNvSpPr/>
            <p:nvPr/>
          </p:nvSpPr>
          <p:spPr>
            <a:xfrm>
              <a:off x="2590066" y="2225653"/>
              <a:ext cx="45405" cy="66903"/>
            </a:xfrm>
            <a:custGeom>
              <a:avLst/>
              <a:gdLst/>
              <a:ahLst/>
              <a:cxnLst/>
              <a:rect l="l" t="t" r="r" b="b"/>
              <a:pathLst>
                <a:path w="1358" h="2001" extrusionOk="0">
                  <a:moveTo>
                    <a:pt x="0" y="1310"/>
                  </a:moveTo>
                  <a:cubicBezTo>
                    <a:pt x="0" y="1763"/>
                    <a:pt x="358" y="2001"/>
                    <a:pt x="667" y="2001"/>
                  </a:cubicBezTo>
                  <a:cubicBezTo>
                    <a:pt x="1025" y="2001"/>
                    <a:pt x="1358" y="1763"/>
                    <a:pt x="1358" y="1310"/>
                  </a:cubicBezTo>
                  <a:cubicBezTo>
                    <a:pt x="1358" y="953"/>
                    <a:pt x="905" y="357"/>
                    <a:pt x="739" y="48"/>
                  </a:cubicBezTo>
                  <a:cubicBezTo>
                    <a:pt x="715" y="0"/>
                    <a:pt x="667" y="0"/>
                    <a:pt x="620" y="48"/>
                  </a:cubicBezTo>
                  <a:cubicBezTo>
                    <a:pt x="429" y="357"/>
                    <a:pt x="0" y="953"/>
                    <a:pt x="0" y="1310"/>
                  </a:cubicBezTo>
                  <a:close/>
                  <a:moveTo>
                    <a:pt x="0" y="13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0" name="Google Shape;4750;p47"/>
            <p:cNvSpPr/>
            <p:nvPr/>
          </p:nvSpPr>
          <p:spPr>
            <a:xfrm>
              <a:off x="2595650" y="2225653"/>
              <a:ext cx="39821" cy="66903"/>
            </a:xfrm>
            <a:custGeom>
              <a:avLst/>
              <a:gdLst/>
              <a:ahLst/>
              <a:cxnLst/>
              <a:rect l="l" t="t" r="r" b="b"/>
              <a:pathLst>
                <a:path w="1191" h="2001" extrusionOk="0">
                  <a:moveTo>
                    <a:pt x="334" y="238"/>
                  </a:moveTo>
                  <a:cubicBezTo>
                    <a:pt x="500" y="524"/>
                    <a:pt x="715" y="881"/>
                    <a:pt x="715" y="1120"/>
                  </a:cubicBezTo>
                  <a:cubicBezTo>
                    <a:pt x="715" y="1572"/>
                    <a:pt x="357" y="1810"/>
                    <a:pt x="24" y="1810"/>
                  </a:cubicBezTo>
                  <a:lnTo>
                    <a:pt x="0" y="1810"/>
                  </a:lnTo>
                  <a:cubicBezTo>
                    <a:pt x="119" y="1929"/>
                    <a:pt x="334" y="2001"/>
                    <a:pt x="500" y="2001"/>
                  </a:cubicBezTo>
                  <a:cubicBezTo>
                    <a:pt x="858" y="2001"/>
                    <a:pt x="1191" y="1763"/>
                    <a:pt x="1191" y="1310"/>
                  </a:cubicBezTo>
                  <a:cubicBezTo>
                    <a:pt x="1191" y="953"/>
                    <a:pt x="738" y="357"/>
                    <a:pt x="572" y="48"/>
                  </a:cubicBezTo>
                  <a:cubicBezTo>
                    <a:pt x="524" y="0"/>
                    <a:pt x="500" y="0"/>
                    <a:pt x="453" y="48"/>
                  </a:cubicBezTo>
                  <a:cubicBezTo>
                    <a:pt x="429" y="119"/>
                    <a:pt x="381" y="167"/>
                    <a:pt x="334" y="238"/>
                  </a:cubicBezTo>
                  <a:close/>
                  <a:moveTo>
                    <a:pt x="334" y="23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51" name="Google Shape;4751;p47"/>
          <p:cNvGrpSpPr/>
          <p:nvPr/>
        </p:nvGrpSpPr>
        <p:grpSpPr>
          <a:xfrm>
            <a:off x="3272502" y="2197767"/>
            <a:ext cx="387027" cy="306610"/>
            <a:chOff x="3164976" y="2197767"/>
            <a:chExt cx="387027" cy="306610"/>
          </a:xfrm>
        </p:grpSpPr>
        <p:sp>
          <p:nvSpPr>
            <p:cNvPr id="4752" name="Google Shape;4752;p47"/>
            <p:cNvSpPr/>
            <p:nvPr/>
          </p:nvSpPr>
          <p:spPr>
            <a:xfrm>
              <a:off x="3192059" y="2432692"/>
              <a:ext cx="332845" cy="71685"/>
            </a:xfrm>
            <a:custGeom>
              <a:avLst/>
              <a:gdLst/>
              <a:ahLst/>
              <a:cxnLst/>
              <a:rect l="l" t="t" r="r" b="b"/>
              <a:pathLst>
                <a:path w="9955" h="2144" extrusionOk="0">
                  <a:moveTo>
                    <a:pt x="0" y="572"/>
                  </a:moveTo>
                  <a:lnTo>
                    <a:pt x="0" y="1429"/>
                  </a:lnTo>
                  <a:cubicBezTo>
                    <a:pt x="0" y="1810"/>
                    <a:pt x="334" y="2143"/>
                    <a:pt x="715" y="2143"/>
                  </a:cubicBezTo>
                  <a:lnTo>
                    <a:pt x="2548" y="2143"/>
                  </a:lnTo>
                  <a:cubicBezTo>
                    <a:pt x="2620" y="2143"/>
                    <a:pt x="2667" y="2072"/>
                    <a:pt x="2667" y="2024"/>
                  </a:cubicBezTo>
                  <a:lnTo>
                    <a:pt x="2667" y="1619"/>
                  </a:lnTo>
                  <a:cubicBezTo>
                    <a:pt x="2667" y="1572"/>
                    <a:pt x="2739" y="1524"/>
                    <a:pt x="2787" y="1524"/>
                  </a:cubicBezTo>
                  <a:lnTo>
                    <a:pt x="7168" y="1524"/>
                  </a:lnTo>
                  <a:cubicBezTo>
                    <a:pt x="7216" y="1524"/>
                    <a:pt x="7287" y="1572"/>
                    <a:pt x="7287" y="1619"/>
                  </a:cubicBezTo>
                  <a:lnTo>
                    <a:pt x="7287" y="2024"/>
                  </a:lnTo>
                  <a:cubicBezTo>
                    <a:pt x="7287" y="2072"/>
                    <a:pt x="7335" y="2143"/>
                    <a:pt x="7407" y="2143"/>
                  </a:cubicBezTo>
                  <a:lnTo>
                    <a:pt x="9240" y="2143"/>
                  </a:lnTo>
                  <a:cubicBezTo>
                    <a:pt x="9645" y="2143"/>
                    <a:pt x="9955" y="1810"/>
                    <a:pt x="9955" y="1429"/>
                  </a:cubicBezTo>
                  <a:lnTo>
                    <a:pt x="9955" y="572"/>
                  </a:lnTo>
                  <a:lnTo>
                    <a:pt x="5120" y="0"/>
                  </a:lnTo>
                  <a:close/>
                  <a:moveTo>
                    <a:pt x="0" y="57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3" name="Google Shape;4753;p47"/>
            <p:cNvSpPr/>
            <p:nvPr/>
          </p:nvSpPr>
          <p:spPr>
            <a:xfrm>
              <a:off x="3164976" y="2412764"/>
              <a:ext cx="387010" cy="39855"/>
            </a:xfrm>
            <a:custGeom>
              <a:avLst/>
              <a:gdLst/>
              <a:ahLst/>
              <a:cxnLst/>
              <a:rect l="l" t="t" r="r" b="b"/>
              <a:pathLst>
                <a:path w="11575" h="1192" extrusionOk="0">
                  <a:moveTo>
                    <a:pt x="10836" y="1"/>
                  </a:moveTo>
                  <a:lnTo>
                    <a:pt x="596" y="1"/>
                  </a:lnTo>
                  <a:cubicBezTo>
                    <a:pt x="263" y="1"/>
                    <a:pt x="1" y="263"/>
                    <a:pt x="1" y="596"/>
                  </a:cubicBezTo>
                  <a:cubicBezTo>
                    <a:pt x="1" y="929"/>
                    <a:pt x="263" y="1191"/>
                    <a:pt x="596" y="1191"/>
                  </a:cubicBezTo>
                  <a:lnTo>
                    <a:pt x="10979" y="1191"/>
                  </a:lnTo>
                  <a:cubicBezTo>
                    <a:pt x="11312" y="1191"/>
                    <a:pt x="11574" y="929"/>
                    <a:pt x="11574" y="596"/>
                  </a:cubicBezTo>
                  <a:cubicBezTo>
                    <a:pt x="11574" y="263"/>
                    <a:pt x="11312" y="1"/>
                    <a:pt x="10979" y="1"/>
                  </a:cubicBezTo>
                  <a:close/>
                  <a:moveTo>
                    <a:pt x="10836"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4" name="Google Shape;4754;p47"/>
            <p:cNvSpPr/>
            <p:nvPr/>
          </p:nvSpPr>
          <p:spPr>
            <a:xfrm>
              <a:off x="3188850" y="2210506"/>
              <a:ext cx="151327" cy="185564"/>
            </a:xfrm>
            <a:custGeom>
              <a:avLst/>
              <a:gdLst/>
              <a:ahLst/>
              <a:cxnLst/>
              <a:rect l="l" t="t" r="r" b="b"/>
              <a:pathLst>
                <a:path w="4526" h="5550" extrusionOk="0">
                  <a:moveTo>
                    <a:pt x="1263" y="1668"/>
                  </a:moveTo>
                  <a:cubicBezTo>
                    <a:pt x="477" y="2573"/>
                    <a:pt x="1" y="3716"/>
                    <a:pt x="1" y="4978"/>
                  </a:cubicBezTo>
                  <a:lnTo>
                    <a:pt x="4526" y="5550"/>
                  </a:lnTo>
                  <a:lnTo>
                    <a:pt x="4169" y="1"/>
                  </a:lnTo>
                  <a:cubicBezTo>
                    <a:pt x="3002" y="215"/>
                    <a:pt x="2001" y="834"/>
                    <a:pt x="1263" y="1668"/>
                  </a:cubicBezTo>
                  <a:close/>
                  <a:moveTo>
                    <a:pt x="1263" y="166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5" name="Google Shape;4755;p47"/>
            <p:cNvSpPr/>
            <p:nvPr/>
          </p:nvSpPr>
          <p:spPr>
            <a:xfrm>
              <a:off x="3387931" y="2210506"/>
              <a:ext cx="139391" cy="183959"/>
            </a:xfrm>
            <a:custGeom>
              <a:avLst/>
              <a:gdLst/>
              <a:ahLst/>
              <a:cxnLst/>
              <a:rect l="l" t="t" r="r" b="b"/>
              <a:pathLst>
                <a:path w="4169" h="5502" extrusionOk="0">
                  <a:moveTo>
                    <a:pt x="72" y="5502"/>
                  </a:moveTo>
                  <a:lnTo>
                    <a:pt x="4168" y="4978"/>
                  </a:lnTo>
                  <a:cubicBezTo>
                    <a:pt x="4168" y="3716"/>
                    <a:pt x="3692" y="2573"/>
                    <a:pt x="2930" y="1668"/>
                  </a:cubicBezTo>
                  <a:cubicBezTo>
                    <a:pt x="2168" y="810"/>
                    <a:pt x="1168" y="215"/>
                    <a:pt x="1" y="1"/>
                  </a:cubicBezTo>
                  <a:close/>
                  <a:moveTo>
                    <a:pt x="72" y="550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6" name="Google Shape;4756;p47"/>
            <p:cNvSpPr/>
            <p:nvPr/>
          </p:nvSpPr>
          <p:spPr>
            <a:xfrm>
              <a:off x="3317079" y="2198569"/>
              <a:ext cx="82016" cy="138588"/>
            </a:xfrm>
            <a:custGeom>
              <a:avLst/>
              <a:gdLst/>
              <a:ahLst/>
              <a:cxnLst/>
              <a:rect l="l" t="t" r="r" b="b"/>
              <a:pathLst>
                <a:path w="2453" h="4145" extrusionOk="0">
                  <a:moveTo>
                    <a:pt x="334" y="382"/>
                  </a:moveTo>
                  <a:lnTo>
                    <a:pt x="0" y="4144"/>
                  </a:lnTo>
                  <a:lnTo>
                    <a:pt x="2453" y="4144"/>
                  </a:lnTo>
                  <a:lnTo>
                    <a:pt x="2120" y="382"/>
                  </a:lnTo>
                  <a:lnTo>
                    <a:pt x="2120" y="382"/>
                  </a:lnTo>
                  <a:cubicBezTo>
                    <a:pt x="2096" y="191"/>
                    <a:pt x="1929" y="1"/>
                    <a:pt x="1739" y="1"/>
                  </a:cubicBezTo>
                  <a:lnTo>
                    <a:pt x="715" y="1"/>
                  </a:lnTo>
                  <a:cubicBezTo>
                    <a:pt x="524" y="1"/>
                    <a:pt x="357" y="143"/>
                    <a:pt x="334" y="382"/>
                  </a:cubicBezTo>
                  <a:close/>
                  <a:moveTo>
                    <a:pt x="334" y="38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7" name="Google Shape;4757;p47"/>
            <p:cNvSpPr/>
            <p:nvPr/>
          </p:nvSpPr>
          <p:spPr>
            <a:xfrm>
              <a:off x="3314672" y="2337130"/>
              <a:ext cx="88436" cy="39821"/>
            </a:xfrm>
            <a:custGeom>
              <a:avLst/>
              <a:gdLst/>
              <a:ahLst/>
              <a:cxnLst/>
              <a:rect l="l" t="t" r="r" b="b"/>
              <a:pathLst>
                <a:path w="2645" h="1191" extrusionOk="0">
                  <a:moveTo>
                    <a:pt x="72" y="0"/>
                  </a:moveTo>
                  <a:lnTo>
                    <a:pt x="1" y="1191"/>
                  </a:lnTo>
                  <a:lnTo>
                    <a:pt x="2644" y="1191"/>
                  </a:lnTo>
                  <a:lnTo>
                    <a:pt x="2549" y="0"/>
                  </a:lnTo>
                  <a:close/>
                  <a:moveTo>
                    <a:pt x="7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8" name="Google Shape;4758;p47"/>
            <p:cNvSpPr/>
            <p:nvPr/>
          </p:nvSpPr>
          <p:spPr>
            <a:xfrm>
              <a:off x="3346537" y="2197767"/>
              <a:ext cx="52560" cy="139391"/>
            </a:xfrm>
            <a:custGeom>
              <a:avLst/>
              <a:gdLst/>
              <a:ahLst/>
              <a:cxnLst/>
              <a:rect l="l" t="t" r="r" b="b"/>
              <a:pathLst>
                <a:path w="1572" h="4169" extrusionOk="0">
                  <a:moveTo>
                    <a:pt x="667" y="4168"/>
                  </a:moveTo>
                  <a:lnTo>
                    <a:pt x="1572" y="4168"/>
                  </a:lnTo>
                  <a:lnTo>
                    <a:pt x="1334" y="1239"/>
                  </a:lnTo>
                  <a:lnTo>
                    <a:pt x="1262" y="382"/>
                  </a:lnTo>
                  <a:lnTo>
                    <a:pt x="1262" y="382"/>
                  </a:lnTo>
                  <a:cubicBezTo>
                    <a:pt x="1239" y="167"/>
                    <a:pt x="1096" y="1"/>
                    <a:pt x="881" y="1"/>
                  </a:cubicBezTo>
                  <a:lnTo>
                    <a:pt x="0" y="1"/>
                  </a:lnTo>
                  <a:cubicBezTo>
                    <a:pt x="191" y="1"/>
                    <a:pt x="334" y="167"/>
                    <a:pt x="381" y="382"/>
                  </a:cubicBezTo>
                  <a:close/>
                  <a:moveTo>
                    <a:pt x="667" y="4168"/>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59" name="Google Shape;4759;p47"/>
            <p:cNvSpPr/>
            <p:nvPr/>
          </p:nvSpPr>
          <p:spPr>
            <a:xfrm>
              <a:off x="3368839" y="2337130"/>
              <a:ext cx="33468" cy="39821"/>
            </a:xfrm>
            <a:custGeom>
              <a:avLst/>
              <a:gdLst/>
              <a:ahLst/>
              <a:cxnLst/>
              <a:rect l="l" t="t" r="r" b="b"/>
              <a:pathLst>
                <a:path w="1001" h="1191" extrusionOk="0">
                  <a:moveTo>
                    <a:pt x="905" y="0"/>
                  </a:moveTo>
                  <a:lnTo>
                    <a:pt x="0" y="0"/>
                  </a:lnTo>
                  <a:lnTo>
                    <a:pt x="95" y="1191"/>
                  </a:lnTo>
                  <a:lnTo>
                    <a:pt x="1000" y="1191"/>
                  </a:lnTo>
                  <a:close/>
                  <a:moveTo>
                    <a:pt x="905"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0" name="Google Shape;4760;p47"/>
            <p:cNvSpPr/>
            <p:nvPr/>
          </p:nvSpPr>
          <p:spPr>
            <a:xfrm>
              <a:off x="3499409" y="2412764"/>
              <a:ext cx="52593" cy="39855"/>
            </a:xfrm>
            <a:custGeom>
              <a:avLst/>
              <a:gdLst/>
              <a:ahLst/>
              <a:cxnLst/>
              <a:rect l="l" t="t" r="r" b="b"/>
              <a:pathLst>
                <a:path w="1573" h="1192" extrusionOk="0">
                  <a:moveTo>
                    <a:pt x="834" y="1"/>
                  </a:moveTo>
                  <a:lnTo>
                    <a:pt x="1" y="1"/>
                  </a:lnTo>
                  <a:cubicBezTo>
                    <a:pt x="334" y="1"/>
                    <a:pt x="596" y="263"/>
                    <a:pt x="596" y="596"/>
                  </a:cubicBezTo>
                  <a:cubicBezTo>
                    <a:pt x="596" y="929"/>
                    <a:pt x="334" y="1191"/>
                    <a:pt x="24" y="1191"/>
                  </a:cubicBezTo>
                  <a:lnTo>
                    <a:pt x="977" y="1191"/>
                  </a:lnTo>
                  <a:cubicBezTo>
                    <a:pt x="1310" y="1191"/>
                    <a:pt x="1572" y="929"/>
                    <a:pt x="1572" y="596"/>
                  </a:cubicBezTo>
                  <a:cubicBezTo>
                    <a:pt x="1572" y="263"/>
                    <a:pt x="1310" y="1"/>
                    <a:pt x="977" y="1"/>
                  </a:cubicBezTo>
                  <a:close/>
                  <a:moveTo>
                    <a:pt x="834"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1" name="Google Shape;4761;p47"/>
            <p:cNvSpPr/>
            <p:nvPr/>
          </p:nvSpPr>
          <p:spPr>
            <a:xfrm>
              <a:off x="3454036" y="2451784"/>
              <a:ext cx="70080" cy="52593"/>
            </a:xfrm>
            <a:custGeom>
              <a:avLst/>
              <a:gdLst/>
              <a:ahLst/>
              <a:cxnLst/>
              <a:rect l="l" t="t" r="r" b="b"/>
              <a:pathLst>
                <a:path w="2096" h="1573" extrusionOk="0">
                  <a:moveTo>
                    <a:pt x="1358" y="1"/>
                  </a:moveTo>
                  <a:lnTo>
                    <a:pt x="715" y="1"/>
                  </a:lnTo>
                  <a:lnTo>
                    <a:pt x="715" y="858"/>
                  </a:lnTo>
                  <a:cubicBezTo>
                    <a:pt x="715" y="1239"/>
                    <a:pt x="381" y="1572"/>
                    <a:pt x="0" y="1572"/>
                  </a:cubicBezTo>
                  <a:lnTo>
                    <a:pt x="1381" y="1572"/>
                  </a:lnTo>
                  <a:cubicBezTo>
                    <a:pt x="1786" y="1572"/>
                    <a:pt x="2096" y="1239"/>
                    <a:pt x="2096" y="858"/>
                  </a:cubicBezTo>
                  <a:lnTo>
                    <a:pt x="2096" y="1"/>
                  </a:lnTo>
                  <a:close/>
                  <a:moveTo>
                    <a:pt x="1358"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2" name="Google Shape;4762;p47"/>
            <p:cNvSpPr/>
            <p:nvPr/>
          </p:nvSpPr>
          <p:spPr>
            <a:xfrm>
              <a:off x="3188850" y="2376953"/>
              <a:ext cx="337660" cy="35842"/>
            </a:xfrm>
            <a:custGeom>
              <a:avLst/>
              <a:gdLst/>
              <a:ahLst/>
              <a:cxnLst/>
              <a:rect l="l" t="t" r="r" b="b"/>
              <a:pathLst>
                <a:path w="10099" h="1072" extrusionOk="0">
                  <a:moveTo>
                    <a:pt x="2120" y="0"/>
                  </a:moveTo>
                  <a:lnTo>
                    <a:pt x="1" y="0"/>
                  </a:lnTo>
                  <a:lnTo>
                    <a:pt x="1" y="1072"/>
                  </a:lnTo>
                  <a:lnTo>
                    <a:pt x="10098" y="1072"/>
                  </a:lnTo>
                  <a:lnTo>
                    <a:pt x="10098" y="0"/>
                  </a:lnTo>
                  <a:close/>
                  <a:moveTo>
                    <a:pt x="212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3" name="Google Shape;4763;p47"/>
            <p:cNvSpPr/>
            <p:nvPr/>
          </p:nvSpPr>
          <p:spPr>
            <a:xfrm>
              <a:off x="3490649" y="2376953"/>
              <a:ext cx="36678" cy="35842"/>
            </a:xfrm>
            <a:custGeom>
              <a:avLst/>
              <a:gdLst/>
              <a:ahLst/>
              <a:cxnLst/>
              <a:rect l="l" t="t" r="r" b="b"/>
              <a:pathLst>
                <a:path w="1097" h="1072" extrusionOk="0">
                  <a:moveTo>
                    <a:pt x="1" y="0"/>
                  </a:moveTo>
                  <a:lnTo>
                    <a:pt x="1096" y="0"/>
                  </a:lnTo>
                  <a:lnTo>
                    <a:pt x="1096" y="1072"/>
                  </a:lnTo>
                  <a:lnTo>
                    <a:pt x="1" y="1072"/>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4" name="Google Shape;4764;p47"/>
            <p:cNvSpPr/>
            <p:nvPr/>
          </p:nvSpPr>
          <p:spPr>
            <a:xfrm>
              <a:off x="3403078" y="2213716"/>
              <a:ext cx="124244" cy="163230"/>
            </a:xfrm>
            <a:custGeom>
              <a:avLst/>
              <a:gdLst/>
              <a:ahLst/>
              <a:cxnLst/>
              <a:rect l="l" t="t" r="r" b="b"/>
              <a:pathLst>
                <a:path w="3716" h="4882" extrusionOk="0">
                  <a:moveTo>
                    <a:pt x="1405" y="1215"/>
                  </a:moveTo>
                  <a:cubicBezTo>
                    <a:pt x="1643" y="1572"/>
                    <a:pt x="1834" y="2000"/>
                    <a:pt x="2024" y="2405"/>
                  </a:cubicBezTo>
                  <a:cubicBezTo>
                    <a:pt x="2310" y="3144"/>
                    <a:pt x="2524" y="3977"/>
                    <a:pt x="2620" y="4882"/>
                  </a:cubicBezTo>
                  <a:lnTo>
                    <a:pt x="3715" y="4882"/>
                  </a:lnTo>
                  <a:cubicBezTo>
                    <a:pt x="3715" y="3620"/>
                    <a:pt x="3239" y="2477"/>
                    <a:pt x="2477" y="1572"/>
                  </a:cubicBezTo>
                  <a:cubicBezTo>
                    <a:pt x="1810" y="834"/>
                    <a:pt x="976" y="286"/>
                    <a:pt x="0" y="0"/>
                  </a:cubicBezTo>
                  <a:cubicBezTo>
                    <a:pt x="381" y="357"/>
                    <a:pt x="1096" y="762"/>
                    <a:pt x="1405" y="1215"/>
                  </a:cubicBezTo>
                  <a:close/>
                  <a:moveTo>
                    <a:pt x="1405" y="12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5" name="Google Shape;4765;p47"/>
            <p:cNvSpPr/>
            <p:nvPr/>
          </p:nvSpPr>
          <p:spPr>
            <a:xfrm>
              <a:off x="3450826" y="2261096"/>
              <a:ext cx="41459" cy="123843"/>
            </a:xfrm>
            <a:custGeom>
              <a:avLst/>
              <a:gdLst/>
              <a:ahLst/>
              <a:cxnLst/>
              <a:rect l="l" t="t" r="r" b="b"/>
              <a:pathLst>
                <a:path w="1240" h="3704" extrusionOk="0">
                  <a:moveTo>
                    <a:pt x="1040" y="0"/>
                  </a:moveTo>
                  <a:cubicBezTo>
                    <a:pt x="995" y="0"/>
                    <a:pt x="954" y="12"/>
                    <a:pt x="930" y="36"/>
                  </a:cubicBezTo>
                  <a:lnTo>
                    <a:pt x="215" y="750"/>
                  </a:lnTo>
                  <a:cubicBezTo>
                    <a:pt x="49" y="893"/>
                    <a:pt x="1" y="1060"/>
                    <a:pt x="1" y="1298"/>
                  </a:cubicBezTo>
                  <a:lnTo>
                    <a:pt x="1" y="3513"/>
                  </a:lnTo>
                  <a:cubicBezTo>
                    <a:pt x="1" y="3608"/>
                    <a:pt x="96" y="3703"/>
                    <a:pt x="168" y="3703"/>
                  </a:cubicBezTo>
                  <a:cubicBezTo>
                    <a:pt x="263" y="3703"/>
                    <a:pt x="358" y="3608"/>
                    <a:pt x="358" y="3513"/>
                  </a:cubicBezTo>
                  <a:lnTo>
                    <a:pt x="358" y="1298"/>
                  </a:lnTo>
                  <a:cubicBezTo>
                    <a:pt x="358" y="1179"/>
                    <a:pt x="382" y="1107"/>
                    <a:pt x="477" y="1012"/>
                  </a:cubicBezTo>
                  <a:lnTo>
                    <a:pt x="1192" y="298"/>
                  </a:lnTo>
                  <a:cubicBezTo>
                    <a:pt x="1239" y="226"/>
                    <a:pt x="1239" y="107"/>
                    <a:pt x="1168" y="36"/>
                  </a:cubicBezTo>
                  <a:cubicBezTo>
                    <a:pt x="1132" y="12"/>
                    <a:pt x="1085" y="0"/>
                    <a:pt x="1040"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6" name="Google Shape;4766;p47"/>
            <p:cNvSpPr/>
            <p:nvPr/>
          </p:nvSpPr>
          <p:spPr>
            <a:xfrm>
              <a:off x="3224694" y="2261096"/>
              <a:ext cx="42228" cy="124612"/>
            </a:xfrm>
            <a:custGeom>
              <a:avLst/>
              <a:gdLst/>
              <a:ahLst/>
              <a:cxnLst/>
              <a:rect l="l" t="t" r="r" b="b"/>
              <a:pathLst>
                <a:path w="1263" h="3727" extrusionOk="0">
                  <a:moveTo>
                    <a:pt x="182" y="0"/>
                  </a:moveTo>
                  <a:cubicBezTo>
                    <a:pt x="138" y="0"/>
                    <a:pt x="96" y="12"/>
                    <a:pt x="72" y="36"/>
                  </a:cubicBezTo>
                  <a:cubicBezTo>
                    <a:pt x="1" y="83"/>
                    <a:pt x="1" y="202"/>
                    <a:pt x="72" y="274"/>
                  </a:cubicBezTo>
                  <a:lnTo>
                    <a:pt x="787" y="988"/>
                  </a:lnTo>
                  <a:cubicBezTo>
                    <a:pt x="858" y="1084"/>
                    <a:pt x="906" y="1131"/>
                    <a:pt x="906" y="1250"/>
                  </a:cubicBezTo>
                  <a:lnTo>
                    <a:pt x="906" y="3536"/>
                  </a:lnTo>
                  <a:cubicBezTo>
                    <a:pt x="906" y="3632"/>
                    <a:pt x="977" y="3727"/>
                    <a:pt x="1072" y="3727"/>
                  </a:cubicBezTo>
                  <a:cubicBezTo>
                    <a:pt x="1168" y="3727"/>
                    <a:pt x="1263" y="3632"/>
                    <a:pt x="1263" y="3536"/>
                  </a:cubicBezTo>
                  <a:lnTo>
                    <a:pt x="1263" y="1250"/>
                  </a:lnTo>
                  <a:cubicBezTo>
                    <a:pt x="1215" y="1060"/>
                    <a:pt x="1168" y="893"/>
                    <a:pt x="1025" y="750"/>
                  </a:cubicBezTo>
                  <a:lnTo>
                    <a:pt x="310" y="36"/>
                  </a:lnTo>
                  <a:cubicBezTo>
                    <a:pt x="275" y="12"/>
                    <a:pt x="227" y="0"/>
                    <a:pt x="1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67" name="Google Shape;4767;p47"/>
          <p:cNvGrpSpPr/>
          <p:nvPr/>
        </p:nvGrpSpPr>
        <p:grpSpPr>
          <a:xfrm>
            <a:off x="4740542" y="2163528"/>
            <a:ext cx="391772" cy="373470"/>
            <a:chOff x="4785416" y="2163528"/>
            <a:chExt cx="391772" cy="373470"/>
          </a:xfrm>
        </p:grpSpPr>
        <p:sp>
          <p:nvSpPr>
            <p:cNvPr id="4768" name="Google Shape;4768;p47"/>
            <p:cNvSpPr/>
            <p:nvPr/>
          </p:nvSpPr>
          <p:spPr>
            <a:xfrm>
              <a:off x="4785416" y="2178675"/>
              <a:ext cx="312952" cy="358323"/>
            </a:xfrm>
            <a:custGeom>
              <a:avLst/>
              <a:gdLst/>
              <a:ahLst/>
              <a:cxnLst/>
              <a:rect l="l" t="t" r="r" b="b"/>
              <a:pathLst>
                <a:path w="9360" h="10717" extrusionOk="0">
                  <a:moveTo>
                    <a:pt x="1429" y="8097"/>
                  </a:moveTo>
                  <a:cubicBezTo>
                    <a:pt x="2334" y="9074"/>
                    <a:pt x="3644" y="9716"/>
                    <a:pt x="5073" y="9716"/>
                  </a:cubicBezTo>
                  <a:cubicBezTo>
                    <a:pt x="5382" y="9716"/>
                    <a:pt x="5739" y="9669"/>
                    <a:pt x="6073" y="9621"/>
                  </a:cubicBezTo>
                  <a:lnTo>
                    <a:pt x="6073" y="10240"/>
                  </a:lnTo>
                  <a:cubicBezTo>
                    <a:pt x="6073" y="10502"/>
                    <a:pt x="6287" y="10717"/>
                    <a:pt x="6549" y="10717"/>
                  </a:cubicBezTo>
                  <a:cubicBezTo>
                    <a:pt x="6811" y="10717"/>
                    <a:pt x="7025" y="10502"/>
                    <a:pt x="7025" y="10240"/>
                  </a:cubicBezTo>
                  <a:lnTo>
                    <a:pt x="7025" y="9312"/>
                  </a:lnTo>
                  <a:cubicBezTo>
                    <a:pt x="7287" y="9193"/>
                    <a:pt x="7525" y="9074"/>
                    <a:pt x="7764" y="8907"/>
                  </a:cubicBezTo>
                  <a:lnTo>
                    <a:pt x="7764" y="9264"/>
                  </a:lnTo>
                  <a:cubicBezTo>
                    <a:pt x="7764" y="9550"/>
                    <a:pt x="8002" y="9764"/>
                    <a:pt x="8287" y="9764"/>
                  </a:cubicBezTo>
                  <a:cubicBezTo>
                    <a:pt x="8573" y="9764"/>
                    <a:pt x="8788" y="9526"/>
                    <a:pt x="8788" y="9264"/>
                  </a:cubicBezTo>
                  <a:lnTo>
                    <a:pt x="8788" y="8002"/>
                  </a:lnTo>
                  <a:lnTo>
                    <a:pt x="9359" y="3715"/>
                  </a:lnTo>
                  <a:lnTo>
                    <a:pt x="4144" y="0"/>
                  </a:lnTo>
                  <a:cubicBezTo>
                    <a:pt x="2739" y="262"/>
                    <a:pt x="1524" y="1143"/>
                    <a:pt x="810" y="2334"/>
                  </a:cubicBezTo>
                  <a:cubicBezTo>
                    <a:pt x="453" y="3168"/>
                    <a:pt x="0" y="6644"/>
                    <a:pt x="1429" y="8097"/>
                  </a:cubicBezTo>
                  <a:close/>
                  <a:moveTo>
                    <a:pt x="1429" y="8097"/>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69" name="Google Shape;4769;p47"/>
            <p:cNvSpPr/>
            <p:nvPr/>
          </p:nvSpPr>
          <p:spPr>
            <a:xfrm>
              <a:off x="4791769" y="2254308"/>
              <a:ext cx="105153" cy="195127"/>
            </a:xfrm>
            <a:custGeom>
              <a:avLst/>
              <a:gdLst/>
              <a:ahLst/>
              <a:cxnLst/>
              <a:rect l="l" t="t" r="r" b="b"/>
              <a:pathLst>
                <a:path w="3145" h="5836" extrusionOk="0">
                  <a:moveTo>
                    <a:pt x="667" y="1"/>
                  </a:moveTo>
                  <a:cubicBezTo>
                    <a:pt x="239" y="739"/>
                    <a:pt x="1" y="1596"/>
                    <a:pt x="1" y="2525"/>
                  </a:cubicBezTo>
                  <a:cubicBezTo>
                    <a:pt x="1" y="3811"/>
                    <a:pt x="477" y="4978"/>
                    <a:pt x="1263" y="5835"/>
                  </a:cubicBezTo>
                  <a:cubicBezTo>
                    <a:pt x="2263" y="5240"/>
                    <a:pt x="1334" y="4240"/>
                    <a:pt x="2311" y="3668"/>
                  </a:cubicBezTo>
                  <a:cubicBezTo>
                    <a:pt x="2930" y="3335"/>
                    <a:pt x="3144" y="2215"/>
                    <a:pt x="2144" y="1906"/>
                  </a:cubicBezTo>
                  <a:cubicBezTo>
                    <a:pt x="596" y="1501"/>
                    <a:pt x="1977" y="906"/>
                    <a:pt x="667" y="1"/>
                  </a:cubicBezTo>
                  <a:close/>
                  <a:moveTo>
                    <a:pt x="667"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0" name="Google Shape;4770;p47"/>
            <p:cNvSpPr/>
            <p:nvPr/>
          </p:nvSpPr>
          <p:spPr>
            <a:xfrm>
              <a:off x="4864226" y="2172288"/>
              <a:ext cx="155306" cy="197501"/>
            </a:xfrm>
            <a:custGeom>
              <a:avLst/>
              <a:gdLst/>
              <a:ahLst/>
              <a:cxnLst/>
              <a:rect l="l" t="t" r="r" b="b"/>
              <a:pathLst>
                <a:path w="4645" h="5907" extrusionOk="0">
                  <a:moveTo>
                    <a:pt x="1834" y="144"/>
                  </a:moveTo>
                  <a:cubicBezTo>
                    <a:pt x="572" y="572"/>
                    <a:pt x="1" y="2716"/>
                    <a:pt x="1572" y="3454"/>
                  </a:cubicBezTo>
                  <a:cubicBezTo>
                    <a:pt x="2430" y="3882"/>
                    <a:pt x="2430" y="3859"/>
                    <a:pt x="2430" y="4406"/>
                  </a:cubicBezTo>
                  <a:cubicBezTo>
                    <a:pt x="2406" y="5907"/>
                    <a:pt x="4192" y="5716"/>
                    <a:pt x="4525" y="4811"/>
                  </a:cubicBezTo>
                  <a:lnTo>
                    <a:pt x="4168" y="4454"/>
                  </a:lnTo>
                  <a:cubicBezTo>
                    <a:pt x="4073" y="4359"/>
                    <a:pt x="4073" y="4216"/>
                    <a:pt x="4168" y="4121"/>
                  </a:cubicBezTo>
                  <a:lnTo>
                    <a:pt x="4335" y="3930"/>
                  </a:lnTo>
                  <a:cubicBezTo>
                    <a:pt x="4216" y="3740"/>
                    <a:pt x="4144" y="3525"/>
                    <a:pt x="4073" y="3287"/>
                  </a:cubicBezTo>
                  <a:lnTo>
                    <a:pt x="3811" y="3287"/>
                  </a:lnTo>
                  <a:cubicBezTo>
                    <a:pt x="3692" y="3287"/>
                    <a:pt x="3573" y="3192"/>
                    <a:pt x="3573" y="3049"/>
                  </a:cubicBezTo>
                  <a:lnTo>
                    <a:pt x="3573" y="2263"/>
                  </a:lnTo>
                  <a:cubicBezTo>
                    <a:pt x="3573" y="2144"/>
                    <a:pt x="3668" y="2025"/>
                    <a:pt x="3811" y="2025"/>
                  </a:cubicBezTo>
                  <a:lnTo>
                    <a:pt x="4073" y="2025"/>
                  </a:lnTo>
                  <a:cubicBezTo>
                    <a:pt x="4144" y="1787"/>
                    <a:pt x="4216" y="1596"/>
                    <a:pt x="4335" y="1382"/>
                  </a:cubicBezTo>
                  <a:lnTo>
                    <a:pt x="4168" y="1191"/>
                  </a:lnTo>
                  <a:cubicBezTo>
                    <a:pt x="4073" y="1120"/>
                    <a:pt x="4073" y="953"/>
                    <a:pt x="4168" y="882"/>
                  </a:cubicBezTo>
                  <a:lnTo>
                    <a:pt x="4644" y="406"/>
                  </a:lnTo>
                  <a:cubicBezTo>
                    <a:pt x="4049" y="167"/>
                    <a:pt x="3382" y="1"/>
                    <a:pt x="2716" y="1"/>
                  </a:cubicBezTo>
                  <a:cubicBezTo>
                    <a:pt x="2406" y="72"/>
                    <a:pt x="2120" y="96"/>
                    <a:pt x="1834" y="144"/>
                  </a:cubicBezTo>
                  <a:close/>
                  <a:moveTo>
                    <a:pt x="1834" y="1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1" name="Google Shape;4771;p47"/>
            <p:cNvSpPr/>
            <p:nvPr/>
          </p:nvSpPr>
          <p:spPr>
            <a:xfrm>
              <a:off x="4928726" y="2334723"/>
              <a:ext cx="190345" cy="201479"/>
            </a:xfrm>
            <a:custGeom>
              <a:avLst/>
              <a:gdLst/>
              <a:ahLst/>
              <a:cxnLst/>
              <a:rect l="l" t="t" r="r" b="b"/>
              <a:pathLst>
                <a:path w="5693" h="6026" extrusionOk="0">
                  <a:moveTo>
                    <a:pt x="4859" y="715"/>
                  </a:moveTo>
                  <a:lnTo>
                    <a:pt x="4144" y="715"/>
                  </a:lnTo>
                  <a:lnTo>
                    <a:pt x="4073" y="715"/>
                  </a:lnTo>
                  <a:cubicBezTo>
                    <a:pt x="4001" y="691"/>
                    <a:pt x="3930" y="596"/>
                    <a:pt x="3930" y="525"/>
                  </a:cubicBezTo>
                  <a:lnTo>
                    <a:pt x="3930" y="239"/>
                  </a:lnTo>
                  <a:cubicBezTo>
                    <a:pt x="3716" y="191"/>
                    <a:pt x="3549" y="120"/>
                    <a:pt x="3358" y="1"/>
                  </a:cubicBezTo>
                  <a:lnTo>
                    <a:pt x="3358" y="168"/>
                  </a:lnTo>
                  <a:cubicBezTo>
                    <a:pt x="3358" y="2478"/>
                    <a:pt x="1930" y="4407"/>
                    <a:pt x="1" y="4954"/>
                  </a:cubicBezTo>
                  <a:cubicBezTo>
                    <a:pt x="263" y="4978"/>
                    <a:pt x="548" y="5002"/>
                    <a:pt x="810" y="5002"/>
                  </a:cubicBezTo>
                  <a:cubicBezTo>
                    <a:pt x="1144" y="5002"/>
                    <a:pt x="1477" y="4978"/>
                    <a:pt x="1811" y="4930"/>
                  </a:cubicBezTo>
                  <a:lnTo>
                    <a:pt x="1811" y="5550"/>
                  </a:lnTo>
                  <a:cubicBezTo>
                    <a:pt x="1811" y="5812"/>
                    <a:pt x="2025" y="6026"/>
                    <a:pt x="2287" y="6026"/>
                  </a:cubicBezTo>
                  <a:cubicBezTo>
                    <a:pt x="2549" y="6026"/>
                    <a:pt x="2763" y="5812"/>
                    <a:pt x="2763" y="5550"/>
                  </a:cubicBezTo>
                  <a:lnTo>
                    <a:pt x="2763" y="4621"/>
                  </a:lnTo>
                  <a:cubicBezTo>
                    <a:pt x="3025" y="4502"/>
                    <a:pt x="3287" y="4383"/>
                    <a:pt x="3525" y="4216"/>
                  </a:cubicBezTo>
                  <a:lnTo>
                    <a:pt x="3525" y="4573"/>
                  </a:lnTo>
                  <a:cubicBezTo>
                    <a:pt x="3525" y="4859"/>
                    <a:pt x="3740" y="5073"/>
                    <a:pt x="4025" y="5073"/>
                  </a:cubicBezTo>
                  <a:cubicBezTo>
                    <a:pt x="4311" y="5073"/>
                    <a:pt x="4525" y="4835"/>
                    <a:pt x="4525" y="4573"/>
                  </a:cubicBezTo>
                  <a:lnTo>
                    <a:pt x="4525" y="3311"/>
                  </a:lnTo>
                  <a:cubicBezTo>
                    <a:pt x="5216" y="2501"/>
                    <a:pt x="5668" y="1477"/>
                    <a:pt x="5692" y="310"/>
                  </a:cubicBezTo>
                  <a:lnTo>
                    <a:pt x="5692" y="48"/>
                  </a:lnTo>
                  <a:cubicBezTo>
                    <a:pt x="5502" y="120"/>
                    <a:pt x="5335" y="191"/>
                    <a:pt x="5145" y="239"/>
                  </a:cubicBezTo>
                  <a:lnTo>
                    <a:pt x="5145" y="525"/>
                  </a:lnTo>
                  <a:cubicBezTo>
                    <a:pt x="5145" y="644"/>
                    <a:pt x="5073" y="763"/>
                    <a:pt x="4906" y="763"/>
                  </a:cubicBezTo>
                  <a:close/>
                  <a:moveTo>
                    <a:pt x="4859" y="7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2" name="Google Shape;4772;p47"/>
            <p:cNvSpPr/>
            <p:nvPr/>
          </p:nvSpPr>
          <p:spPr>
            <a:xfrm>
              <a:off x="4923142" y="2174696"/>
              <a:ext cx="96393" cy="56539"/>
            </a:xfrm>
            <a:custGeom>
              <a:avLst/>
              <a:gdLst/>
              <a:ahLst/>
              <a:cxnLst/>
              <a:rect l="l" t="t" r="r" b="b"/>
              <a:pathLst>
                <a:path w="2883" h="1691" extrusionOk="0">
                  <a:moveTo>
                    <a:pt x="2882" y="381"/>
                  </a:moveTo>
                  <a:cubicBezTo>
                    <a:pt x="2287" y="143"/>
                    <a:pt x="1620" y="0"/>
                    <a:pt x="954" y="0"/>
                  </a:cubicBezTo>
                  <a:cubicBezTo>
                    <a:pt x="644" y="0"/>
                    <a:pt x="358" y="24"/>
                    <a:pt x="49" y="95"/>
                  </a:cubicBezTo>
                  <a:cubicBezTo>
                    <a:pt x="25" y="95"/>
                    <a:pt x="1" y="119"/>
                    <a:pt x="1" y="119"/>
                  </a:cubicBezTo>
                  <a:cubicBezTo>
                    <a:pt x="954" y="357"/>
                    <a:pt x="1811" y="929"/>
                    <a:pt x="2430" y="1691"/>
                  </a:cubicBezTo>
                  <a:cubicBezTo>
                    <a:pt x="2501" y="1572"/>
                    <a:pt x="2525" y="1500"/>
                    <a:pt x="2573" y="1381"/>
                  </a:cubicBezTo>
                  <a:lnTo>
                    <a:pt x="2406" y="1191"/>
                  </a:lnTo>
                  <a:cubicBezTo>
                    <a:pt x="2311" y="1096"/>
                    <a:pt x="2311" y="953"/>
                    <a:pt x="2406" y="857"/>
                  </a:cubicBezTo>
                  <a:lnTo>
                    <a:pt x="2668" y="596"/>
                  </a:lnTo>
                  <a:close/>
                  <a:moveTo>
                    <a:pt x="2882"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3" name="Google Shape;4773;p47"/>
            <p:cNvSpPr/>
            <p:nvPr/>
          </p:nvSpPr>
          <p:spPr>
            <a:xfrm>
              <a:off x="4889705" y="2383306"/>
              <a:ext cx="97196" cy="70113"/>
            </a:xfrm>
            <a:custGeom>
              <a:avLst/>
              <a:gdLst/>
              <a:ahLst/>
              <a:cxnLst/>
              <a:rect l="l" t="t" r="r" b="b"/>
              <a:pathLst>
                <a:path w="2907" h="2097" extrusionOk="0">
                  <a:moveTo>
                    <a:pt x="1072" y="810"/>
                  </a:moveTo>
                  <a:cubicBezTo>
                    <a:pt x="834" y="786"/>
                    <a:pt x="548" y="715"/>
                    <a:pt x="310" y="1025"/>
                  </a:cubicBezTo>
                  <a:cubicBezTo>
                    <a:pt x="1" y="1477"/>
                    <a:pt x="453" y="2096"/>
                    <a:pt x="1596" y="1763"/>
                  </a:cubicBezTo>
                  <a:cubicBezTo>
                    <a:pt x="2001" y="1644"/>
                    <a:pt x="2311" y="1406"/>
                    <a:pt x="2454" y="1144"/>
                  </a:cubicBezTo>
                  <a:cubicBezTo>
                    <a:pt x="2906" y="358"/>
                    <a:pt x="2096" y="1"/>
                    <a:pt x="1620" y="524"/>
                  </a:cubicBezTo>
                  <a:cubicBezTo>
                    <a:pt x="1501" y="667"/>
                    <a:pt x="1311" y="858"/>
                    <a:pt x="1072" y="810"/>
                  </a:cubicBezTo>
                  <a:close/>
                  <a:moveTo>
                    <a:pt x="1072" y="8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4" name="Google Shape;4774;p47"/>
            <p:cNvSpPr/>
            <p:nvPr/>
          </p:nvSpPr>
          <p:spPr>
            <a:xfrm>
              <a:off x="4889705" y="2383306"/>
              <a:ext cx="97196" cy="70113"/>
            </a:xfrm>
            <a:custGeom>
              <a:avLst/>
              <a:gdLst/>
              <a:ahLst/>
              <a:cxnLst/>
              <a:rect l="l" t="t" r="r" b="b"/>
              <a:pathLst>
                <a:path w="2907" h="2097" extrusionOk="0">
                  <a:moveTo>
                    <a:pt x="1072" y="810"/>
                  </a:moveTo>
                  <a:cubicBezTo>
                    <a:pt x="834" y="786"/>
                    <a:pt x="548" y="715"/>
                    <a:pt x="310" y="1025"/>
                  </a:cubicBezTo>
                  <a:cubicBezTo>
                    <a:pt x="1" y="1477"/>
                    <a:pt x="453" y="2096"/>
                    <a:pt x="1596" y="1763"/>
                  </a:cubicBezTo>
                  <a:cubicBezTo>
                    <a:pt x="2001" y="1644"/>
                    <a:pt x="2311" y="1406"/>
                    <a:pt x="2454" y="1144"/>
                  </a:cubicBezTo>
                  <a:cubicBezTo>
                    <a:pt x="2906" y="358"/>
                    <a:pt x="2096" y="1"/>
                    <a:pt x="1620" y="524"/>
                  </a:cubicBezTo>
                  <a:cubicBezTo>
                    <a:pt x="1501" y="667"/>
                    <a:pt x="1311" y="858"/>
                    <a:pt x="1072" y="810"/>
                  </a:cubicBezTo>
                  <a:close/>
                  <a:moveTo>
                    <a:pt x="1072" y="8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5" name="Google Shape;4775;p47"/>
            <p:cNvSpPr/>
            <p:nvPr/>
          </p:nvSpPr>
          <p:spPr>
            <a:xfrm>
              <a:off x="4983662" y="2163528"/>
              <a:ext cx="193522" cy="197501"/>
            </a:xfrm>
            <a:custGeom>
              <a:avLst/>
              <a:gdLst/>
              <a:ahLst/>
              <a:cxnLst/>
              <a:rect l="l" t="t" r="r" b="b"/>
              <a:pathLst>
                <a:path w="5788" h="5907" extrusionOk="0">
                  <a:moveTo>
                    <a:pt x="2287" y="310"/>
                  </a:moveTo>
                  <a:lnTo>
                    <a:pt x="2287" y="572"/>
                  </a:lnTo>
                  <a:cubicBezTo>
                    <a:pt x="2049" y="644"/>
                    <a:pt x="1835" y="715"/>
                    <a:pt x="1620" y="834"/>
                  </a:cubicBezTo>
                  <a:lnTo>
                    <a:pt x="1454" y="668"/>
                  </a:lnTo>
                  <a:cubicBezTo>
                    <a:pt x="1358" y="572"/>
                    <a:pt x="1215" y="572"/>
                    <a:pt x="1120" y="668"/>
                  </a:cubicBezTo>
                  <a:lnTo>
                    <a:pt x="858" y="930"/>
                  </a:lnTo>
                  <a:lnTo>
                    <a:pt x="596" y="1191"/>
                  </a:lnTo>
                  <a:cubicBezTo>
                    <a:pt x="501" y="1287"/>
                    <a:pt x="501" y="1430"/>
                    <a:pt x="596" y="1525"/>
                  </a:cubicBezTo>
                  <a:lnTo>
                    <a:pt x="763" y="1715"/>
                  </a:lnTo>
                  <a:cubicBezTo>
                    <a:pt x="644" y="1906"/>
                    <a:pt x="572" y="2120"/>
                    <a:pt x="501" y="2358"/>
                  </a:cubicBezTo>
                  <a:lnTo>
                    <a:pt x="239" y="2358"/>
                  </a:lnTo>
                  <a:cubicBezTo>
                    <a:pt x="120" y="2358"/>
                    <a:pt x="1" y="2454"/>
                    <a:pt x="1" y="2597"/>
                  </a:cubicBezTo>
                  <a:lnTo>
                    <a:pt x="1" y="3382"/>
                  </a:lnTo>
                  <a:cubicBezTo>
                    <a:pt x="1" y="3478"/>
                    <a:pt x="96" y="3621"/>
                    <a:pt x="239" y="3621"/>
                  </a:cubicBezTo>
                  <a:lnTo>
                    <a:pt x="501" y="3621"/>
                  </a:lnTo>
                  <a:cubicBezTo>
                    <a:pt x="572" y="3859"/>
                    <a:pt x="644" y="4049"/>
                    <a:pt x="763" y="4264"/>
                  </a:cubicBezTo>
                  <a:lnTo>
                    <a:pt x="596" y="4454"/>
                  </a:lnTo>
                  <a:cubicBezTo>
                    <a:pt x="501" y="4525"/>
                    <a:pt x="501" y="4692"/>
                    <a:pt x="596" y="4764"/>
                  </a:cubicBezTo>
                  <a:lnTo>
                    <a:pt x="739" y="4930"/>
                  </a:lnTo>
                  <a:lnTo>
                    <a:pt x="1120" y="5311"/>
                  </a:lnTo>
                  <a:cubicBezTo>
                    <a:pt x="1215" y="5407"/>
                    <a:pt x="1358" y="5407"/>
                    <a:pt x="1454" y="5311"/>
                  </a:cubicBezTo>
                  <a:lnTo>
                    <a:pt x="1644" y="5121"/>
                  </a:lnTo>
                  <a:cubicBezTo>
                    <a:pt x="1835" y="5240"/>
                    <a:pt x="2049" y="5335"/>
                    <a:pt x="2287" y="5407"/>
                  </a:cubicBezTo>
                  <a:lnTo>
                    <a:pt x="2287" y="5669"/>
                  </a:lnTo>
                  <a:cubicBezTo>
                    <a:pt x="2287" y="5788"/>
                    <a:pt x="2382" y="5907"/>
                    <a:pt x="2525" y="5907"/>
                  </a:cubicBezTo>
                  <a:lnTo>
                    <a:pt x="3311" y="5907"/>
                  </a:lnTo>
                  <a:cubicBezTo>
                    <a:pt x="3430" y="5907"/>
                    <a:pt x="3549" y="5811"/>
                    <a:pt x="3549" y="5669"/>
                  </a:cubicBezTo>
                  <a:lnTo>
                    <a:pt x="3549" y="5407"/>
                  </a:lnTo>
                  <a:cubicBezTo>
                    <a:pt x="3764" y="5335"/>
                    <a:pt x="3978" y="5240"/>
                    <a:pt x="4192" y="5121"/>
                  </a:cubicBezTo>
                  <a:lnTo>
                    <a:pt x="4383" y="5311"/>
                  </a:lnTo>
                  <a:cubicBezTo>
                    <a:pt x="4454" y="5407"/>
                    <a:pt x="4621" y="5407"/>
                    <a:pt x="4692" y="5311"/>
                  </a:cubicBezTo>
                  <a:lnTo>
                    <a:pt x="5240" y="4764"/>
                  </a:lnTo>
                  <a:cubicBezTo>
                    <a:pt x="5335" y="4692"/>
                    <a:pt x="5335" y="4525"/>
                    <a:pt x="5240" y="4454"/>
                  </a:cubicBezTo>
                  <a:lnTo>
                    <a:pt x="5026" y="4216"/>
                  </a:lnTo>
                  <a:cubicBezTo>
                    <a:pt x="5145" y="4002"/>
                    <a:pt x="5240" y="3787"/>
                    <a:pt x="5288" y="3549"/>
                  </a:cubicBezTo>
                  <a:lnTo>
                    <a:pt x="5550" y="3549"/>
                  </a:lnTo>
                  <a:cubicBezTo>
                    <a:pt x="5669" y="3549"/>
                    <a:pt x="5788" y="3454"/>
                    <a:pt x="5788" y="3311"/>
                  </a:cubicBezTo>
                  <a:lnTo>
                    <a:pt x="5788" y="2549"/>
                  </a:lnTo>
                  <a:cubicBezTo>
                    <a:pt x="5788" y="2430"/>
                    <a:pt x="5716" y="2311"/>
                    <a:pt x="5550" y="2311"/>
                  </a:cubicBezTo>
                  <a:lnTo>
                    <a:pt x="5288" y="2311"/>
                  </a:lnTo>
                  <a:cubicBezTo>
                    <a:pt x="5240" y="2073"/>
                    <a:pt x="5145" y="1858"/>
                    <a:pt x="5026" y="1644"/>
                  </a:cubicBezTo>
                  <a:lnTo>
                    <a:pt x="5216" y="1477"/>
                  </a:lnTo>
                  <a:cubicBezTo>
                    <a:pt x="5288" y="1382"/>
                    <a:pt x="5288" y="1239"/>
                    <a:pt x="5216" y="1144"/>
                  </a:cubicBezTo>
                  <a:lnTo>
                    <a:pt x="4668" y="596"/>
                  </a:lnTo>
                  <a:cubicBezTo>
                    <a:pt x="4573" y="525"/>
                    <a:pt x="4430" y="525"/>
                    <a:pt x="4335" y="596"/>
                  </a:cubicBezTo>
                  <a:lnTo>
                    <a:pt x="4168" y="787"/>
                  </a:lnTo>
                  <a:cubicBezTo>
                    <a:pt x="3954" y="668"/>
                    <a:pt x="3740" y="572"/>
                    <a:pt x="3502" y="525"/>
                  </a:cubicBezTo>
                  <a:lnTo>
                    <a:pt x="3502" y="239"/>
                  </a:lnTo>
                  <a:cubicBezTo>
                    <a:pt x="3502" y="120"/>
                    <a:pt x="3430" y="1"/>
                    <a:pt x="3263" y="1"/>
                  </a:cubicBezTo>
                  <a:lnTo>
                    <a:pt x="2501" y="1"/>
                  </a:lnTo>
                  <a:cubicBezTo>
                    <a:pt x="2406" y="72"/>
                    <a:pt x="2287" y="191"/>
                    <a:pt x="2287" y="310"/>
                  </a:cubicBezTo>
                  <a:close/>
                  <a:moveTo>
                    <a:pt x="2906" y="1311"/>
                  </a:moveTo>
                  <a:cubicBezTo>
                    <a:pt x="3835" y="1311"/>
                    <a:pt x="4573" y="2073"/>
                    <a:pt x="4573" y="2978"/>
                  </a:cubicBezTo>
                  <a:cubicBezTo>
                    <a:pt x="4573" y="3906"/>
                    <a:pt x="3835" y="4645"/>
                    <a:pt x="2906" y="4645"/>
                  </a:cubicBezTo>
                  <a:cubicBezTo>
                    <a:pt x="1977" y="4645"/>
                    <a:pt x="1239" y="3906"/>
                    <a:pt x="1239" y="2978"/>
                  </a:cubicBezTo>
                  <a:cubicBezTo>
                    <a:pt x="1239" y="2025"/>
                    <a:pt x="1977" y="1311"/>
                    <a:pt x="2906" y="1311"/>
                  </a:cubicBezTo>
                  <a:close/>
                  <a:moveTo>
                    <a:pt x="2906" y="131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6" name="Google Shape;4776;p47"/>
            <p:cNvSpPr/>
            <p:nvPr/>
          </p:nvSpPr>
          <p:spPr>
            <a:xfrm>
              <a:off x="5064880" y="2165935"/>
              <a:ext cx="112308" cy="191917"/>
            </a:xfrm>
            <a:custGeom>
              <a:avLst/>
              <a:gdLst/>
              <a:ahLst/>
              <a:cxnLst/>
              <a:rect l="l" t="t" r="r" b="b"/>
              <a:pathLst>
                <a:path w="3359" h="5740" extrusionOk="0">
                  <a:moveTo>
                    <a:pt x="834" y="0"/>
                  </a:moveTo>
                  <a:lnTo>
                    <a:pt x="72" y="0"/>
                  </a:lnTo>
                  <a:cubicBezTo>
                    <a:pt x="430" y="381"/>
                    <a:pt x="692" y="810"/>
                    <a:pt x="906" y="1286"/>
                  </a:cubicBezTo>
                  <a:cubicBezTo>
                    <a:pt x="1573" y="1477"/>
                    <a:pt x="2120" y="2120"/>
                    <a:pt x="2120" y="2858"/>
                  </a:cubicBezTo>
                  <a:cubicBezTo>
                    <a:pt x="2120" y="3620"/>
                    <a:pt x="1596" y="4287"/>
                    <a:pt x="858" y="4453"/>
                  </a:cubicBezTo>
                  <a:cubicBezTo>
                    <a:pt x="834" y="4549"/>
                    <a:pt x="787" y="4668"/>
                    <a:pt x="715" y="4763"/>
                  </a:cubicBezTo>
                  <a:cubicBezTo>
                    <a:pt x="549" y="5120"/>
                    <a:pt x="311" y="5454"/>
                    <a:pt x="1" y="5739"/>
                  </a:cubicBezTo>
                  <a:lnTo>
                    <a:pt x="72" y="5739"/>
                  </a:lnTo>
                  <a:lnTo>
                    <a:pt x="834" y="5739"/>
                  </a:lnTo>
                  <a:cubicBezTo>
                    <a:pt x="953" y="5739"/>
                    <a:pt x="1073" y="5644"/>
                    <a:pt x="1073" y="5501"/>
                  </a:cubicBezTo>
                  <a:lnTo>
                    <a:pt x="1073" y="5239"/>
                  </a:lnTo>
                  <a:cubicBezTo>
                    <a:pt x="1311" y="5168"/>
                    <a:pt x="1525" y="5096"/>
                    <a:pt x="1739" y="4977"/>
                  </a:cubicBezTo>
                  <a:lnTo>
                    <a:pt x="1906" y="5144"/>
                  </a:lnTo>
                  <a:cubicBezTo>
                    <a:pt x="2001" y="5239"/>
                    <a:pt x="2144" y="5239"/>
                    <a:pt x="2239" y="5144"/>
                  </a:cubicBezTo>
                  <a:lnTo>
                    <a:pt x="2787" y="4620"/>
                  </a:lnTo>
                  <a:cubicBezTo>
                    <a:pt x="2859" y="4525"/>
                    <a:pt x="2859" y="4382"/>
                    <a:pt x="2787" y="4287"/>
                  </a:cubicBezTo>
                  <a:lnTo>
                    <a:pt x="2597" y="4144"/>
                  </a:lnTo>
                  <a:cubicBezTo>
                    <a:pt x="2716" y="3930"/>
                    <a:pt x="2811" y="3715"/>
                    <a:pt x="2859" y="3477"/>
                  </a:cubicBezTo>
                  <a:lnTo>
                    <a:pt x="3121" y="3477"/>
                  </a:lnTo>
                  <a:cubicBezTo>
                    <a:pt x="3240" y="3477"/>
                    <a:pt x="3359" y="3382"/>
                    <a:pt x="3359" y="3239"/>
                  </a:cubicBezTo>
                  <a:lnTo>
                    <a:pt x="3359" y="2477"/>
                  </a:lnTo>
                  <a:cubicBezTo>
                    <a:pt x="3359" y="2358"/>
                    <a:pt x="3287" y="2239"/>
                    <a:pt x="3121" y="2239"/>
                  </a:cubicBezTo>
                  <a:lnTo>
                    <a:pt x="2859" y="2239"/>
                  </a:lnTo>
                  <a:cubicBezTo>
                    <a:pt x="2811" y="2001"/>
                    <a:pt x="2716" y="1786"/>
                    <a:pt x="2597" y="1572"/>
                  </a:cubicBezTo>
                  <a:lnTo>
                    <a:pt x="2787" y="1405"/>
                  </a:lnTo>
                  <a:cubicBezTo>
                    <a:pt x="2859" y="1310"/>
                    <a:pt x="2859" y="1167"/>
                    <a:pt x="2787" y="1072"/>
                  </a:cubicBezTo>
                  <a:lnTo>
                    <a:pt x="2239" y="524"/>
                  </a:lnTo>
                  <a:cubicBezTo>
                    <a:pt x="2144" y="453"/>
                    <a:pt x="2001" y="453"/>
                    <a:pt x="1906" y="524"/>
                  </a:cubicBezTo>
                  <a:lnTo>
                    <a:pt x="1739" y="715"/>
                  </a:lnTo>
                  <a:cubicBezTo>
                    <a:pt x="1525" y="596"/>
                    <a:pt x="1311" y="500"/>
                    <a:pt x="1073" y="453"/>
                  </a:cubicBezTo>
                  <a:lnTo>
                    <a:pt x="1073" y="167"/>
                  </a:lnTo>
                  <a:cubicBezTo>
                    <a:pt x="1073" y="119"/>
                    <a:pt x="1001" y="0"/>
                    <a:pt x="834" y="0"/>
                  </a:cubicBezTo>
                  <a:close/>
                  <a:moveTo>
                    <a:pt x="83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7" name="Google Shape;4777;p47"/>
            <p:cNvSpPr/>
            <p:nvPr/>
          </p:nvSpPr>
          <p:spPr>
            <a:xfrm>
              <a:off x="5025090" y="2206527"/>
              <a:ext cx="111506" cy="111506"/>
            </a:xfrm>
            <a:custGeom>
              <a:avLst/>
              <a:gdLst/>
              <a:ahLst/>
              <a:cxnLst/>
              <a:rect l="l" t="t" r="r" b="b"/>
              <a:pathLst>
                <a:path w="3335" h="3335" extrusionOk="0">
                  <a:moveTo>
                    <a:pt x="0" y="1668"/>
                  </a:moveTo>
                  <a:cubicBezTo>
                    <a:pt x="0" y="2596"/>
                    <a:pt x="738" y="3335"/>
                    <a:pt x="1667" y="3335"/>
                  </a:cubicBezTo>
                  <a:cubicBezTo>
                    <a:pt x="2596" y="3335"/>
                    <a:pt x="3334" y="2596"/>
                    <a:pt x="3334" y="1668"/>
                  </a:cubicBezTo>
                  <a:cubicBezTo>
                    <a:pt x="3334" y="739"/>
                    <a:pt x="2596" y="1"/>
                    <a:pt x="1667" y="1"/>
                  </a:cubicBezTo>
                  <a:cubicBezTo>
                    <a:pt x="738" y="25"/>
                    <a:pt x="0" y="739"/>
                    <a:pt x="0" y="1668"/>
                  </a:cubicBezTo>
                  <a:close/>
                  <a:moveTo>
                    <a:pt x="0" y="166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8" name="Google Shape;4778;p47"/>
            <p:cNvSpPr/>
            <p:nvPr/>
          </p:nvSpPr>
          <p:spPr>
            <a:xfrm>
              <a:off x="5060901" y="2232808"/>
              <a:ext cx="38250" cy="54165"/>
            </a:xfrm>
            <a:custGeom>
              <a:avLst/>
              <a:gdLst/>
              <a:ahLst/>
              <a:cxnLst/>
              <a:rect l="l" t="t" r="r" b="b"/>
              <a:pathLst>
                <a:path w="1144" h="1620" extrusionOk="0">
                  <a:moveTo>
                    <a:pt x="549" y="48"/>
                  </a:moveTo>
                  <a:cubicBezTo>
                    <a:pt x="406" y="286"/>
                    <a:pt x="1" y="786"/>
                    <a:pt x="1" y="1072"/>
                  </a:cubicBezTo>
                  <a:cubicBezTo>
                    <a:pt x="1" y="1453"/>
                    <a:pt x="310" y="1620"/>
                    <a:pt x="572" y="1620"/>
                  </a:cubicBezTo>
                  <a:cubicBezTo>
                    <a:pt x="882" y="1620"/>
                    <a:pt x="1144" y="1453"/>
                    <a:pt x="1144" y="1072"/>
                  </a:cubicBezTo>
                  <a:cubicBezTo>
                    <a:pt x="1144" y="763"/>
                    <a:pt x="787" y="286"/>
                    <a:pt x="596" y="48"/>
                  </a:cubicBezTo>
                  <a:cubicBezTo>
                    <a:pt x="596" y="1"/>
                    <a:pt x="572" y="1"/>
                    <a:pt x="549" y="48"/>
                  </a:cubicBezTo>
                  <a:close/>
                  <a:moveTo>
                    <a:pt x="549"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79" name="Google Shape;4779;p47"/>
            <p:cNvSpPr/>
            <p:nvPr/>
          </p:nvSpPr>
          <p:spPr>
            <a:xfrm>
              <a:off x="5068090" y="2232808"/>
              <a:ext cx="31061" cy="54165"/>
            </a:xfrm>
            <a:custGeom>
              <a:avLst/>
              <a:gdLst/>
              <a:ahLst/>
              <a:cxnLst/>
              <a:rect l="l" t="t" r="r" b="b"/>
              <a:pathLst>
                <a:path w="929" h="1620" extrusionOk="0">
                  <a:moveTo>
                    <a:pt x="191" y="263"/>
                  </a:moveTo>
                  <a:cubicBezTo>
                    <a:pt x="334" y="501"/>
                    <a:pt x="476" y="763"/>
                    <a:pt x="476" y="953"/>
                  </a:cubicBezTo>
                  <a:cubicBezTo>
                    <a:pt x="476" y="1191"/>
                    <a:pt x="381" y="1334"/>
                    <a:pt x="238" y="1429"/>
                  </a:cubicBezTo>
                  <a:cubicBezTo>
                    <a:pt x="191" y="1453"/>
                    <a:pt x="95" y="1477"/>
                    <a:pt x="0" y="1501"/>
                  </a:cubicBezTo>
                  <a:cubicBezTo>
                    <a:pt x="95" y="1572"/>
                    <a:pt x="215" y="1620"/>
                    <a:pt x="310" y="1620"/>
                  </a:cubicBezTo>
                  <a:lnTo>
                    <a:pt x="357" y="1620"/>
                  </a:lnTo>
                  <a:cubicBezTo>
                    <a:pt x="667" y="1620"/>
                    <a:pt x="929" y="1453"/>
                    <a:pt x="929" y="1072"/>
                  </a:cubicBezTo>
                  <a:cubicBezTo>
                    <a:pt x="929" y="763"/>
                    <a:pt x="572" y="286"/>
                    <a:pt x="381" y="48"/>
                  </a:cubicBezTo>
                  <a:cubicBezTo>
                    <a:pt x="357" y="1"/>
                    <a:pt x="334" y="1"/>
                    <a:pt x="310" y="48"/>
                  </a:cubicBezTo>
                  <a:cubicBezTo>
                    <a:pt x="310" y="120"/>
                    <a:pt x="238" y="191"/>
                    <a:pt x="191" y="263"/>
                  </a:cubicBezTo>
                  <a:close/>
                  <a:moveTo>
                    <a:pt x="191" y="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0" name="Google Shape;4780;p47"/>
            <p:cNvSpPr/>
            <p:nvPr/>
          </p:nvSpPr>
          <p:spPr>
            <a:xfrm>
              <a:off x="5093568" y="2209704"/>
              <a:ext cx="42228" cy="106758"/>
            </a:xfrm>
            <a:custGeom>
              <a:avLst/>
              <a:gdLst/>
              <a:ahLst/>
              <a:cxnLst/>
              <a:rect l="l" t="t" r="r" b="b"/>
              <a:pathLst>
                <a:path w="1263" h="3193" extrusionOk="0">
                  <a:moveTo>
                    <a:pt x="72" y="1"/>
                  </a:moveTo>
                  <a:cubicBezTo>
                    <a:pt x="286" y="477"/>
                    <a:pt x="381" y="1001"/>
                    <a:pt x="381" y="1549"/>
                  </a:cubicBezTo>
                  <a:cubicBezTo>
                    <a:pt x="381" y="2144"/>
                    <a:pt x="262" y="2668"/>
                    <a:pt x="0" y="3192"/>
                  </a:cubicBezTo>
                  <a:cubicBezTo>
                    <a:pt x="715" y="3002"/>
                    <a:pt x="1262" y="2335"/>
                    <a:pt x="1262" y="1573"/>
                  </a:cubicBezTo>
                  <a:cubicBezTo>
                    <a:pt x="1262" y="834"/>
                    <a:pt x="762" y="168"/>
                    <a:pt x="72" y="1"/>
                  </a:cubicBezTo>
                  <a:close/>
                  <a:moveTo>
                    <a:pt x="72"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81" name="Google Shape;4781;p47"/>
          <p:cNvGrpSpPr/>
          <p:nvPr/>
        </p:nvGrpSpPr>
        <p:grpSpPr>
          <a:xfrm>
            <a:off x="4037167" y="2156372"/>
            <a:ext cx="330484" cy="388594"/>
            <a:chOff x="4005841" y="2156372"/>
            <a:chExt cx="330484" cy="388594"/>
          </a:xfrm>
        </p:grpSpPr>
        <p:sp>
          <p:nvSpPr>
            <p:cNvPr id="4782" name="Google Shape;4782;p47"/>
            <p:cNvSpPr/>
            <p:nvPr/>
          </p:nvSpPr>
          <p:spPr>
            <a:xfrm>
              <a:off x="4005841" y="2156372"/>
              <a:ext cx="328900" cy="383800"/>
            </a:xfrm>
            <a:custGeom>
              <a:avLst/>
              <a:gdLst/>
              <a:ahLst/>
              <a:cxnLst/>
              <a:rect l="l" t="t" r="r" b="b"/>
              <a:pathLst>
                <a:path w="9837" h="11479" extrusionOk="0">
                  <a:moveTo>
                    <a:pt x="48" y="3144"/>
                  </a:moveTo>
                  <a:cubicBezTo>
                    <a:pt x="1" y="4216"/>
                    <a:pt x="167" y="5121"/>
                    <a:pt x="477" y="6073"/>
                  </a:cubicBezTo>
                  <a:cubicBezTo>
                    <a:pt x="572" y="6311"/>
                    <a:pt x="667" y="6573"/>
                    <a:pt x="787" y="6835"/>
                  </a:cubicBezTo>
                  <a:cubicBezTo>
                    <a:pt x="810" y="6859"/>
                    <a:pt x="810" y="6907"/>
                    <a:pt x="834" y="6954"/>
                  </a:cubicBezTo>
                  <a:cubicBezTo>
                    <a:pt x="953" y="7240"/>
                    <a:pt x="1120" y="7502"/>
                    <a:pt x="1263" y="7788"/>
                  </a:cubicBezTo>
                  <a:cubicBezTo>
                    <a:pt x="1739" y="8669"/>
                    <a:pt x="2454" y="9621"/>
                    <a:pt x="3144" y="10336"/>
                  </a:cubicBezTo>
                  <a:cubicBezTo>
                    <a:pt x="3740" y="10979"/>
                    <a:pt x="4383" y="11479"/>
                    <a:pt x="4930" y="11479"/>
                  </a:cubicBezTo>
                  <a:cubicBezTo>
                    <a:pt x="5454" y="11479"/>
                    <a:pt x="6121" y="11003"/>
                    <a:pt x="6716" y="10336"/>
                  </a:cubicBezTo>
                  <a:cubicBezTo>
                    <a:pt x="6907" y="10098"/>
                    <a:pt x="8336" y="8216"/>
                    <a:pt x="8574" y="7788"/>
                  </a:cubicBezTo>
                  <a:cubicBezTo>
                    <a:pt x="8764" y="7454"/>
                    <a:pt x="8907" y="7121"/>
                    <a:pt x="9050" y="6835"/>
                  </a:cubicBezTo>
                  <a:cubicBezTo>
                    <a:pt x="9169" y="6597"/>
                    <a:pt x="9264" y="6311"/>
                    <a:pt x="9360" y="6073"/>
                  </a:cubicBezTo>
                  <a:cubicBezTo>
                    <a:pt x="9693" y="5121"/>
                    <a:pt x="9836" y="4216"/>
                    <a:pt x="9812" y="3144"/>
                  </a:cubicBezTo>
                  <a:cubicBezTo>
                    <a:pt x="9765" y="2596"/>
                    <a:pt x="9812" y="2596"/>
                    <a:pt x="9264" y="2477"/>
                  </a:cubicBezTo>
                  <a:cubicBezTo>
                    <a:pt x="7859" y="2191"/>
                    <a:pt x="6383" y="1310"/>
                    <a:pt x="5240" y="239"/>
                  </a:cubicBezTo>
                  <a:cubicBezTo>
                    <a:pt x="4978" y="0"/>
                    <a:pt x="4859" y="0"/>
                    <a:pt x="4597" y="239"/>
                  </a:cubicBezTo>
                  <a:cubicBezTo>
                    <a:pt x="3454" y="1310"/>
                    <a:pt x="1977" y="2191"/>
                    <a:pt x="572" y="2477"/>
                  </a:cubicBezTo>
                  <a:cubicBezTo>
                    <a:pt x="48" y="2596"/>
                    <a:pt x="48" y="2596"/>
                    <a:pt x="48" y="3144"/>
                  </a:cubicBezTo>
                  <a:close/>
                  <a:moveTo>
                    <a:pt x="48" y="31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3" name="Google Shape;4783;p47"/>
            <p:cNvSpPr/>
            <p:nvPr/>
          </p:nvSpPr>
          <p:spPr>
            <a:xfrm>
              <a:off x="4121297" y="2207330"/>
              <a:ext cx="212647" cy="332076"/>
            </a:xfrm>
            <a:custGeom>
              <a:avLst/>
              <a:gdLst/>
              <a:ahLst/>
              <a:cxnLst/>
              <a:rect l="l" t="t" r="r" b="b"/>
              <a:pathLst>
                <a:path w="6360" h="9932" extrusionOk="0">
                  <a:moveTo>
                    <a:pt x="3501" y="1"/>
                  </a:moveTo>
                  <a:cubicBezTo>
                    <a:pt x="4287" y="3263"/>
                    <a:pt x="3216" y="7574"/>
                    <a:pt x="1" y="9145"/>
                  </a:cubicBezTo>
                  <a:cubicBezTo>
                    <a:pt x="525" y="9598"/>
                    <a:pt x="1025" y="9931"/>
                    <a:pt x="1430" y="9931"/>
                  </a:cubicBezTo>
                  <a:cubicBezTo>
                    <a:pt x="2073" y="9931"/>
                    <a:pt x="2858" y="9217"/>
                    <a:pt x="3263" y="8764"/>
                  </a:cubicBezTo>
                  <a:cubicBezTo>
                    <a:pt x="3430" y="8550"/>
                    <a:pt x="4049" y="7740"/>
                    <a:pt x="4526" y="7097"/>
                  </a:cubicBezTo>
                  <a:cubicBezTo>
                    <a:pt x="4978" y="6478"/>
                    <a:pt x="5288" y="6002"/>
                    <a:pt x="5573" y="5287"/>
                  </a:cubicBezTo>
                  <a:cubicBezTo>
                    <a:pt x="5692" y="5049"/>
                    <a:pt x="5788" y="4763"/>
                    <a:pt x="5883" y="4525"/>
                  </a:cubicBezTo>
                  <a:cubicBezTo>
                    <a:pt x="6193" y="3573"/>
                    <a:pt x="6359" y="2668"/>
                    <a:pt x="6312" y="1596"/>
                  </a:cubicBezTo>
                  <a:cubicBezTo>
                    <a:pt x="6288" y="1048"/>
                    <a:pt x="6312" y="1048"/>
                    <a:pt x="5788" y="929"/>
                  </a:cubicBezTo>
                  <a:cubicBezTo>
                    <a:pt x="5049" y="786"/>
                    <a:pt x="4240" y="453"/>
                    <a:pt x="3501" y="1"/>
                  </a:cubicBezTo>
                  <a:close/>
                  <a:moveTo>
                    <a:pt x="350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4" name="Google Shape;4784;p47"/>
            <p:cNvSpPr/>
            <p:nvPr/>
          </p:nvSpPr>
          <p:spPr>
            <a:xfrm>
              <a:off x="4067163" y="2341109"/>
              <a:ext cx="32666" cy="39855"/>
            </a:xfrm>
            <a:custGeom>
              <a:avLst/>
              <a:gdLst/>
              <a:ahLst/>
              <a:cxnLst/>
              <a:rect l="l" t="t" r="r" b="b"/>
              <a:pathLst>
                <a:path w="977" h="1192" extrusionOk="0">
                  <a:moveTo>
                    <a:pt x="715" y="0"/>
                  </a:moveTo>
                  <a:lnTo>
                    <a:pt x="358" y="0"/>
                  </a:lnTo>
                  <a:cubicBezTo>
                    <a:pt x="143" y="0"/>
                    <a:pt x="0" y="143"/>
                    <a:pt x="0" y="358"/>
                  </a:cubicBezTo>
                  <a:lnTo>
                    <a:pt x="0" y="596"/>
                  </a:lnTo>
                  <a:cubicBezTo>
                    <a:pt x="0" y="953"/>
                    <a:pt x="358" y="1143"/>
                    <a:pt x="739" y="1191"/>
                  </a:cubicBezTo>
                  <a:cubicBezTo>
                    <a:pt x="977" y="858"/>
                    <a:pt x="953" y="358"/>
                    <a:pt x="715" y="0"/>
                  </a:cubicBezTo>
                  <a:close/>
                  <a:moveTo>
                    <a:pt x="715" y="0"/>
                  </a:move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5" name="Google Shape;4785;p47"/>
            <p:cNvSpPr/>
            <p:nvPr/>
          </p:nvSpPr>
          <p:spPr>
            <a:xfrm>
              <a:off x="4239964" y="2341109"/>
              <a:ext cx="33468" cy="39855"/>
            </a:xfrm>
            <a:custGeom>
              <a:avLst/>
              <a:gdLst/>
              <a:ahLst/>
              <a:cxnLst/>
              <a:rect l="l" t="t" r="r" b="b"/>
              <a:pathLst>
                <a:path w="1001" h="1192" extrusionOk="0">
                  <a:moveTo>
                    <a:pt x="310" y="0"/>
                  </a:moveTo>
                  <a:cubicBezTo>
                    <a:pt x="24" y="262"/>
                    <a:pt x="0" y="739"/>
                    <a:pt x="262" y="1191"/>
                  </a:cubicBezTo>
                  <a:cubicBezTo>
                    <a:pt x="667" y="1143"/>
                    <a:pt x="1000" y="953"/>
                    <a:pt x="1000" y="596"/>
                  </a:cubicBezTo>
                  <a:lnTo>
                    <a:pt x="1000" y="358"/>
                  </a:lnTo>
                  <a:cubicBezTo>
                    <a:pt x="1000" y="143"/>
                    <a:pt x="834" y="0"/>
                    <a:pt x="667" y="0"/>
                  </a:cubicBezTo>
                  <a:close/>
                  <a:moveTo>
                    <a:pt x="310" y="0"/>
                  </a:moveTo>
                  <a:close/>
                </a:path>
              </a:pathLst>
            </a:custGeom>
            <a:solidFill>
              <a:srgbClr val="F5A96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6" name="Google Shape;4786;p47"/>
            <p:cNvSpPr/>
            <p:nvPr/>
          </p:nvSpPr>
          <p:spPr>
            <a:xfrm>
              <a:off x="4081508" y="2228829"/>
              <a:ext cx="79642" cy="93986"/>
            </a:xfrm>
            <a:custGeom>
              <a:avLst/>
              <a:gdLst/>
              <a:ahLst/>
              <a:cxnLst/>
              <a:rect l="l" t="t" r="r" b="b"/>
              <a:pathLst>
                <a:path w="2382" h="2811" extrusionOk="0">
                  <a:moveTo>
                    <a:pt x="0" y="2572"/>
                  </a:moveTo>
                  <a:lnTo>
                    <a:pt x="2381" y="2811"/>
                  </a:lnTo>
                  <a:lnTo>
                    <a:pt x="2191" y="1"/>
                  </a:lnTo>
                  <a:lnTo>
                    <a:pt x="2191" y="1"/>
                  </a:lnTo>
                  <a:cubicBezTo>
                    <a:pt x="929" y="191"/>
                    <a:pt x="0" y="1310"/>
                    <a:pt x="0" y="2572"/>
                  </a:cubicBezTo>
                  <a:close/>
                  <a:moveTo>
                    <a:pt x="0" y="25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7" name="Google Shape;4787;p47"/>
            <p:cNvSpPr/>
            <p:nvPr/>
          </p:nvSpPr>
          <p:spPr>
            <a:xfrm>
              <a:off x="4182620" y="2227224"/>
              <a:ext cx="76466" cy="99569"/>
            </a:xfrm>
            <a:custGeom>
              <a:avLst/>
              <a:gdLst/>
              <a:ahLst/>
              <a:cxnLst/>
              <a:rect l="l" t="t" r="r" b="b"/>
              <a:pathLst>
                <a:path w="2287" h="2978" extrusionOk="0">
                  <a:moveTo>
                    <a:pt x="0" y="2978"/>
                  </a:moveTo>
                  <a:lnTo>
                    <a:pt x="2287" y="2620"/>
                  </a:lnTo>
                  <a:cubicBezTo>
                    <a:pt x="2287" y="1311"/>
                    <a:pt x="1334" y="239"/>
                    <a:pt x="120" y="1"/>
                  </a:cubicBezTo>
                  <a:lnTo>
                    <a:pt x="120" y="1"/>
                  </a:lnTo>
                  <a:close/>
                  <a:moveTo>
                    <a:pt x="0" y="297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8" name="Google Shape;4788;p47"/>
            <p:cNvSpPr/>
            <p:nvPr/>
          </p:nvSpPr>
          <p:spPr>
            <a:xfrm>
              <a:off x="4091037" y="2327567"/>
              <a:ext cx="159284" cy="125849"/>
            </a:xfrm>
            <a:custGeom>
              <a:avLst/>
              <a:gdLst/>
              <a:ahLst/>
              <a:cxnLst/>
              <a:rect l="l" t="t" r="r" b="b"/>
              <a:pathLst>
                <a:path w="4764" h="3764" extrusionOk="0">
                  <a:moveTo>
                    <a:pt x="4764" y="405"/>
                  </a:moveTo>
                  <a:lnTo>
                    <a:pt x="2478" y="1"/>
                  </a:lnTo>
                  <a:lnTo>
                    <a:pt x="1" y="405"/>
                  </a:lnTo>
                  <a:lnTo>
                    <a:pt x="1" y="1358"/>
                  </a:lnTo>
                  <a:cubicBezTo>
                    <a:pt x="1" y="1453"/>
                    <a:pt x="1" y="1501"/>
                    <a:pt x="25" y="1596"/>
                  </a:cubicBezTo>
                  <a:cubicBezTo>
                    <a:pt x="120" y="2215"/>
                    <a:pt x="596" y="2906"/>
                    <a:pt x="1215" y="3335"/>
                  </a:cubicBezTo>
                  <a:cubicBezTo>
                    <a:pt x="1382" y="3454"/>
                    <a:pt x="1573" y="3573"/>
                    <a:pt x="1787" y="3644"/>
                  </a:cubicBezTo>
                  <a:cubicBezTo>
                    <a:pt x="1977" y="3739"/>
                    <a:pt x="2192" y="3763"/>
                    <a:pt x="2382" y="3763"/>
                  </a:cubicBezTo>
                  <a:cubicBezTo>
                    <a:pt x="2549" y="3763"/>
                    <a:pt x="2763" y="3739"/>
                    <a:pt x="2978" y="3644"/>
                  </a:cubicBezTo>
                  <a:cubicBezTo>
                    <a:pt x="3168" y="3573"/>
                    <a:pt x="3359" y="3454"/>
                    <a:pt x="3525" y="3335"/>
                  </a:cubicBezTo>
                  <a:cubicBezTo>
                    <a:pt x="4168" y="2906"/>
                    <a:pt x="4621" y="2215"/>
                    <a:pt x="4716" y="1596"/>
                  </a:cubicBezTo>
                  <a:cubicBezTo>
                    <a:pt x="4716" y="1501"/>
                    <a:pt x="4764" y="1453"/>
                    <a:pt x="4764" y="1358"/>
                  </a:cubicBezTo>
                  <a:close/>
                  <a:moveTo>
                    <a:pt x="4764" y="405"/>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89" name="Google Shape;4789;p47"/>
            <p:cNvSpPr/>
            <p:nvPr/>
          </p:nvSpPr>
          <p:spPr>
            <a:xfrm>
              <a:off x="4147579" y="2221674"/>
              <a:ext cx="47010" cy="101141"/>
            </a:xfrm>
            <a:custGeom>
              <a:avLst/>
              <a:gdLst/>
              <a:ahLst/>
              <a:cxnLst/>
              <a:rect l="l" t="t" r="r" b="b"/>
              <a:pathLst>
                <a:path w="1406" h="3025" extrusionOk="0">
                  <a:moveTo>
                    <a:pt x="48" y="2024"/>
                  </a:moveTo>
                  <a:lnTo>
                    <a:pt x="1" y="2786"/>
                  </a:lnTo>
                  <a:lnTo>
                    <a:pt x="739" y="3025"/>
                  </a:lnTo>
                  <a:lnTo>
                    <a:pt x="1406" y="2786"/>
                  </a:lnTo>
                  <a:lnTo>
                    <a:pt x="1334" y="2024"/>
                  </a:lnTo>
                  <a:lnTo>
                    <a:pt x="1191" y="215"/>
                  </a:lnTo>
                  <a:lnTo>
                    <a:pt x="1191" y="215"/>
                  </a:lnTo>
                  <a:cubicBezTo>
                    <a:pt x="1191" y="95"/>
                    <a:pt x="1096" y="0"/>
                    <a:pt x="977" y="0"/>
                  </a:cubicBezTo>
                  <a:lnTo>
                    <a:pt x="453" y="0"/>
                  </a:lnTo>
                  <a:cubicBezTo>
                    <a:pt x="334" y="0"/>
                    <a:pt x="263" y="95"/>
                    <a:pt x="239" y="215"/>
                  </a:cubicBezTo>
                  <a:lnTo>
                    <a:pt x="239" y="215"/>
                  </a:lnTo>
                  <a:close/>
                  <a:moveTo>
                    <a:pt x="48" y="202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0" name="Google Shape;4790;p47"/>
            <p:cNvSpPr/>
            <p:nvPr/>
          </p:nvSpPr>
          <p:spPr>
            <a:xfrm>
              <a:off x="4065559" y="2314828"/>
              <a:ext cx="208668" cy="26313"/>
            </a:xfrm>
            <a:custGeom>
              <a:avLst/>
              <a:gdLst/>
              <a:ahLst/>
              <a:cxnLst/>
              <a:rect l="l" t="t" r="r" b="b"/>
              <a:pathLst>
                <a:path w="6241" h="787" extrusionOk="0">
                  <a:moveTo>
                    <a:pt x="406" y="0"/>
                  </a:moveTo>
                  <a:cubicBezTo>
                    <a:pt x="191" y="0"/>
                    <a:pt x="1" y="191"/>
                    <a:pt x="1" y="405"/>
                  </a:cubicBezTo>
                  <a:cubicBezTo>
                    <a:pt x="1" y="596"/>
                    <a:pt x="191" y="786"/>
                    <a:pt x="406" y="786"/>
                  </a:cubicBezTo>
                  <a:lnTo>
                    <a:pt x="5835" y="786"/>
                  </a:lnTo>
                  <a:cubicBezTo>
                    <a:pt x="6050" y="786"/>
                    <a:pt x="6240" y="596"/>
                    <a:pt x="6240" y="405"/>
                  </a:cubicBezTo>
                  <a:cubicBezTo>
                    <a:pt x="6240" y="191"/>
                    <a:pt x="6050" y="0"/>
                    <a:pt x="5835" y="0"/>
                  </a:cubicBezTo>
                  <a:close/>
                  <a:moveTo>
                    <a:pt x="406"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1" name="Google Shape;4791;p47"/>
            <p:cNvSpPr/>
            <p:nvPr/>
          </p:nvSpPr>
          <p:spPr>
            <a:xfrm>
              <a:off x="4165099" y="2221674"/>
              <a:ext cx="27116" cy="93183"/>
            </a:xfrm>
            <a:custGeom>
              <a:avLst/>
              <a:gdLst/>
              <a:ahLst/>
              <a:cxnLst/>
              <a:rect l="l" t="t" r="r" b="b"/>
              <a:pathLst>
                <a:path w="811" h="2787" extrusionOk="0">
                  <a:moveTo>
                    <a:pt x="215" y="215"/>
                  </a:moveTo>
                  <a:lnTo>
                    <a:pt x="358" y="2024"/>
                  </a:lnTo>
                  <a:lnTo>
                    <a:pt x="429" y="2786"/>
                  </a:lnTo>
                  <a:lnTo>
                    <a:pt x="810" y="2786"/>
                  </a:lnTo>
                  <a:lnTo>
                    <a:pt x="763" y="2024"/>
                  </a:lnTo>
                  <a:lnTo>
                    <a:pt x="644" y="643"/>
                  </a:lnTo>
                  <a:lnTo>
                    <a:pt x="596" y="215"/>
                  </a:lnTo>
                  <a:lnTo>
                    <a:pt x="596" y="215"/>
                  </a:lnTo>
                  <a:cubicBezTo>
                    <a:pt x="596" y="95"/>
                    <a:pt x="524" y="0"/>
                    <a:pt x="405" y="0"/>
                  </a:cubicBezTo>
                  <a:lnTo>
                    <a:pt x="1" y="0"/>
                  </a:lnTo>
                  <a:cubicBezTo>
                    <a:pt x="120" y="0"/>
                    <a:pt x="215" y="95"/>
                    <a:pt x="215" y="215"/>
                  </a:cubicBezTo>
                  <a:close/>
                  <a:moveTo>
                    <a:pt x="215" y="215"/>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2" name="Google Shape;4792;p47"/>
            <p:cNvSpPr/>
            <p:nvPr/>
          </p:nvSpPr>
          <p:spPr>
            <a:xfrm>
              <a:off x="4234380" y="2314828"/>
              <a:ext cx="39855" cy="26313"/>
            </a:xfrm>
            <a:custGeom>
              <a:avLst/>
              <a:gdLst/>
              <a:ahLst/>
              <a:cxnLst/>
              <a:rect l="l" t="t" r="r" b="b"/>
              <a:pathLst>
                <a:path w="1192" h="787" extrusionOk="0">
                  <a:moveTo>
                    <a:pt x="381" y="382"/>
                  </a:moveTo>
                  <a:cubicBezTo>
                    <a:pt x="381" y="548"/>
                    <a:pt x="286" y="667"/>
                    <a:pt x="167" y="715"/>
                  </a:cubicBezTo>
                  <a:cubicBezTo>
                    <a:pt x="119" y="763"/>
                    <a:pt x="48" y="786"/>
                    <a:pt x="0" y="786"/>
                  </a:cubicBezTo>
                  <a:lnTo>
                    <a:pt x="786" y="786"/>
                  </a:lnTo>
                  <a:cubicBezTo>
                    <a:pt x="1001" y="786"/>
                    <a:pt x="1191" y="596"/>
                    <a:pt x="1191" y="382"/>
                  </a:cubicBezTo>
                  <a:cubicBezTo>
                    <a:pt x="1191" y="191"/>
                    <a:pt x="1001" y="0"/>
                    <a:pt x="786" y="0"/>
                  </a:cubicBezTo>
                  <a:lnTo>
                    <a:pt x="0" y="0"/>
                  </a:lnTo>
                  <a:cubicBezTo>
                    <a:pt x="72" y="0"/>
                    <a:pt x="143" y="48"/>
                    <a:pt x="239" y="96"/>
                  </a:cubicBezTo>
                  <a:cubicBezTo>
                    <a:pt x="310" y="167"/>
                    <a:pt x="381" y="286"/>
                    <a:pt x="381" y="382"/>
                  </a:cubicBezTo>
                  <a:close/>
                  <a:moveTo>
                    <a:pt x="381" y="38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3" name="Google Shape;4793;p47"/>
            <p:cNvSpPr/>
            <p:nvPr/>
          </p:nvSpPr>
          <p:spPr>
            <a:xfrm>
              <a:off x="4186599" y="2227224"/>
              <a:ext cx="72487" cy="87633"/>
            </a:xfrm>
            <a:custGeom>
              <a:avLst/>
              <a:gdLst/>
              <a:ahLst/>
              <a:cxnLst/>
              <a:rect l="l" t="t" r="r" b="b"/>
              <a:pathLst>
                <a:path w="2168" h="2621" extrusionOk="0">
                  <a:moveTo>
                    <a:pt x="24" y="525"/>
                  </a:moveTo>
                  <a:cubicBezTo>
                    <a:pt x="953" y="763"/>
                    <a:pt x="1548" y="1549"/>
                    <a:pt x="1548" y="2620"/>
                  </a:cubicBezTo>
                  <a:lnTo>
                    <a:pt x="2168" y="2620"/>
                  </a:lnTo>
                  <a:cubicBezTo>
                    <a:pt x="2168" y="1311"/>
                    <a:pt x="1215" y="239"/>
                    <a:pt x="1" y="1"/>
                  </a:cubicBezTo>
                  <a:lnTo>
                    <a:pt x="1" y="1"/>
                  </a:lnTo>
                  <a:lnTo>
                    <a:pt x="24" y="453"/>
                  </a:lnTo>
                  <a:close/>
                  <a:moveTo>
                    <a:pt x="24" y="52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4" name="Google Shape;4794;p47"/>
            <p:cNvSpPr/>
            <p:nvPr/>
          </p:nvSpPr>
          <p:spPr>
            <a:xfrm>
              <a:off x="4228796" y="2438242"/>
              <a:ext cx="105956" cy="106725"/>
            </a:xfrm>
            <a:custGeom>
              <a:avLst/>
              <a:gdLst/>
              <a:ahLst/>
              <a:cxnLst/>
              <a:rect l="l" t="t" r="r" b="b"/>
              <a:pathLst>
                <a:path w="3169" h="3192" extrusionOk="0">
                  <a:moveTo>
                    <a:pt x="1382" y="48"/>
                  </a:moveTo>
                  <a:cubicBezTo>
                    <a:pt x="596" y="167"/>
                    <a:pt x="1" y="810"/>
                    <a:pt x="1" y="1620"/>
                  </a:cubicBezTo>
                  <a:lnTo>
                    <a:pt x="1" y="1739"/>
                  </a:lnTo>
                  <a:cubicBezTo>
                    <a:pt x="72" y="2573"/>
                    <a:pt x="739" y="3192"/>
                    <a:pt x="1596" y="3192"/>
                  </a:cubicBezTo>
                  <a:cubicBezTo>
                    <a:pt x="2454" y="3192"/>
                    <a:pt x="3168" y="2477"/>
                    <a:pt x="3168" y="1620"/>
                  </a:cubicBezTo>
                  <a:cubicBezTo>
                    <a:pt x="3168" y="739"/>
                    <a:pt x="2454" y="25"/>
                    <a:pt x="1596" y="25"/>
                  </a:cubicBezTo>
                  <a:cubicBezTo>
                    <a:pt x="1525" y="1"/>
                    <a:pt x="1477" y="1"/>
                    <a:pt x="1382" y="48"/>
                  </a:cubicBezTo>
                  <a:close/>
                  <a:moveTo>
                    <a:pt x="1382"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5" name="Google Shape;4795;p47"/>
            <p:cNvSpPr/>
            <p:nvPr/>
          </p:nvSpPr>
          <p:spPr>
            <a:xfrm>
              <a:off x="4266212" y="2438242"/>
              <a:ext cx="70113" cy="105956"/>
            </a:xfrm>
            <a:custGeom>
              <a:avLst/>
              <a:gdLst/>
              <a:ahLst/>
              <a:cxnLst/>
              <a:rect l="l" t="t" r="r" b="b"/>
              <a:pathLst>
                <a:path w="2097" h="3169" extrusionOk="0">
                  <a:moveTo>
                    <a:pt x="263" y="215"/>
                  </a:moveTo>
                  <a:cubicBezTo>
                    <a:pt x="763" y="477"/>
                    <a:pt x="1096" y="1025"/>
                    <a:pt x="1096" y="1620"/>
                  </a:cubicBezTo>
                  <a:cubicBezTo>
                    <a:pt x="1096" y="2311"/>
                    <a:pt x="644" y="2906"/>
                    <a:pt x="49" y="3097"/>
                  </a:cubicBezTo>
                  <a:cubicBezTo>
                    <a:pt x="192" y="3168"/>
                    <a:pt x="358" y="3168"/>
                    <a:pt x="525" y="3168"/>
                  </a:cubicBezTo>
                  <a:cubicBezTo>
                    <a:pt x="1382" y="3168"/>
                    <a:pt x="2097" y="2454"/>
                    <a:pt x="2097" y="1572"/>
                  </a:cubicBezTo>
                  <a:cubicBezTo>
                    <a:pt x="2097" y="715"/>
                    <a:pt x="1382" y="1"/>
                    <a:pt x="525" y="1"/>
                  </a:cubicBezTo>
                  <a:lnTo>
                    <a:pt x="406" y="1"/>
                  </a:lnTo>
                  <a:lnTo>
                    <a:pt x="287" y="1"/>
                  </a:lnTo>
                  <a:cubicBezTo>
                    <a:pt x="168" y="25"/>
                    <a:pt x="72" y="25"/>
                    <a:pt x="1" y="96"/>
                  </a:cubicBezTo>
                  <a:cubicBezTo>
                    <a:pt x="49" y="120"/>
                    <a:pt x="168" y="167"/>
                    <a:pt x="263" y="215"/>
                  </a:cubicBezTo>
                  <a:close/>
                  <a:moveTo>
                    <a:pt x="263" y="2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6" name="Google Shape;4796;p47"/>
            <p:cNvSpPr/>
            <p:nvPr/>
          </p:nvSpPr>
          <p:spPr>
            <a:xfrm>
              <a:off x="4257485" y="2474688"/>
              <a:ext cx="54967" cy="38450"/>
            </a:xfrm>
            <a:custGeom>
              <a:avLst/>
              <a:gdLst/>
              <a:ahLst/>
              <a:cxnLst/>
              <a:rect l="l" t="t" r="r" b="b"/>
              <a:pathLst>
                <a:path w="1644" h="1150" extrusionOk="0">
                  <a:moveTo>
                    <a:pt x="1468" y="0"/>
                  </a:moveTo>
                  <a:cubicBezTo>
                    <a:pt x="1423" y="0"/>
                    <a:pt x="1381" y="18"/>
                    <a:pt x="1357" y="54"/>
                  </a:cubicBezTo>
                  <a:lnTo>
                    <a:pt x="667" y="768"/>
                  </a:lnTo>
                  <a:lnTo>
                    <a:pt x="310" y="482"/>
                  </a:lnTo>
                  <a:cubicBezTo>
                    <a:pt x="280" y="463"/>
                    <a:pt x="242" y="451"/>
                    <a:pt x="205" y="451"/>
                  </a:cubicBezTo>
                  <a:cubicBezTo>
                    <a:pt x="152" y="451"/>
                    <a:pt x="99" y="474"/>
                    <a:pt x="71" y="530"/>
                  </a:cubicBezTo>
                  <a:cubicBezTo>
                    <a:pt x="0" y="578"/>
                    <a:pt x="0" y="697"/>
                    <a:pt x="95" y="768"/>
                  </a:cubicBezTo>
                  <a:lnTo>
                    <a:pt x="572" y="1125"/>
                  </a:lnTo>
                  <a:cubicBezTo>
                    <a:pt x="619" y="1149"/>
                    <a:pt x="643" y="1149"/>
                    <a:pt x="667" y="1149"/>
                  </a:cubicBezTo>
                  <a:cubicBezTo>
                    <a:pt x="738" y="1149"/>
                    <a:pt x="762" y="1149"/>
                    <a:pt x="786" y="1125"/>
                  </a:cubicBezTo>
                  <a:lnTo>
                    <a:pt x="1596" y="292"/>
                  </a:lnTo>
                  <a:cubicBezTo>
                    <a:pt x="1643" y="221"/>
                    <a:pt x="1643" y="101"/>
                    <a:pt x="1596" y="54"/>
                  </a:cubicBezTo>
                  <a:cubicBezTo>
                    <a:pt x="1560" y="18"/>
                    <a:pt x="1512" y="0"/>
                    <a:pt x="1468"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797" name="Google Shape;4797;p47"/>
          <p:cNvGrpSpPr/>
          <p:nvPr/>
        </p:nvGrpSpPr>
        <p:grpSpPr>
          <a:xfrm>
            <a:off x="5514737" y="2157977"/>
            <a:ext cx="322528" cy="386993"/>
            <a:chOff x="5635811" y="2157977"/>
            <a:chExt cx="322528" cy="386993"/>
          </a:xfrm>
        </p:grpSpPr>
        <p:sp>
          <p:nvSpPr>
            <p:cNvPr id="4798" name="Google Shape;4798;p47"/>
            <p:cNvSpPr/>
            <p:nvPr/>
          </p:nvSpPr>
          <p:spPr>
            <a:xfrm>
              <a:off x="5833287" y="2314026"/>
              <a:ext cx="35876" cy="42228"/>
            </a:xfrm>
            <a:custGeom>
              <a:avLst/>
              <a:gdLst/>
              <a:ahLst/>
              <a:cxnLst/>
              <a:rect l="l" t="t" r="r" b="b"/>
              <a:pathLst>
                <a:path w="1073" h="1263" extrusionOk="0">
                  <a:moveTo>
                    <a:pt x="191" y="1"/>
                  </a:moveTo>
                  <a:cubicBezTo>
                    <a:pt x="96" y="1"/>
                    <a:pt x="1" y="96"/>
                    <a:pt x="1" y="191"/>
                  </a:cubicBezTo>
                  <a:cubicBezTo>
                    <a:pt x="1" y="263"/>
                    <a:pt x="96" y="358"/>
                    <a:pt x="191" y="358"/>
                  </a:cubicBezTo>
                  <a:lnTo>
                    <a:pt x="358" y="358"/>
                  </a:lnTo>
                  <a:lnTo>
                    <a:pt x="358" y="1072"/>
                  </a:lnTo>
                  <a:cubicBezTo>
                    <a:pt x="358" y="1168"/>
                    <a:pt x="453" y="1263"/>
                    <a:pt x="549" y="1263"/>
                  </a:cubicBezTo>
                  <a:cubicBezTo>
                    <a:pt x="644" y="1263"/>
                    <a:pt x="715" y="1168"/>
                    <a:pt x="715" y="1072"/>
                  </a:cubicBezTo>
                  <a:lnTo>
                    <a:pt x="715" y="358"/>
                  </a:lnTo>
                  <a:lnTo>
                    <a:pt x="906" y="358"/>
                  </a:lnTo>
                  <a:cubicBezTo>
                    <a:pt x="1001" y="358"/>
                    <a:pt x="1073" y="263"/>
                    <a:pt x="1073" y="191"/>
                  </a:cubicBezTo>
                  <a:cubicBezTo>
                    <a:pt x="1073" y="96"/>
                    <a:pt x="977" y="1"/>
                    <a:pt x="906"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799" name="Google Shape;4799;p47"/>
            <p:cNvSpPr/>
            <p:nvPr/>
          </p:nvSpPr>
          <p:spPr>
            <a:xfrm>
              <a:off x="5728196" y="2183456"/>
              <a:ext cx="61353" cy="11970"/>
            </a:xfrm>
            <a:custGeom>
              <a:avLst/>
              <a:gdLst/>
              <a:ahLst/>
              <a:cxnLst/>
              <a:rect l="l" t="t" r="r" b="b"/>
              <a:pathLst>
                <a:path w="1835" h="358" extrusionOk="0">
                  <a:moveTo>
                    <a:pt x="167" y="0"/>
                  </a:moveTo>
                  <a:cubicBezTo>
                    <a:pt x="96" y="0"/>
                    <a:pt x="0" y="95"/>
                    <a:pt x="0" y="191"/>
                  </a:cubicBezTo>
                  <a:cubicBezTo>
                    <a:pt x="0" y="286"/>
                    <a:pt x="72" y="357"/>
                    <a:pt x="167" y="357"/>
                  </a:cubicBezTo>
                  <a:lnTo>
                    <a:pt x="1667" y="357"/>
                  </a:lnTo>
                  <a:cubicBezTo>
                    <a:pt x="1739" y="357"/>
                    <a:pt x="1834" y="286"/>
                    <a:pt x="1834" y="191"/>
                  </a:cubicBezTo>
                  <a:cubicBezTo>
                    <a:pt x="1834" y="95"/>
                    <a:pt x="1739" y="0"/>
                    <a:pt x="16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0" name="Google Shape;4800;p47"/>
            <p:cNvSpPr/>
            <p:nvPr/>
          </p:nvSpPr>
          <p:spPr>
            <a:xfrm>
              <a:off x="5785540" y="2290152"/>
              <a:ext cx="26280" cy="59748"/>
            </a:xfrm>
            <a:custGeom>
              <a:avLst/>
              <a:gdLst/>
              <a:ahLst/>
              <a:cxnLst/>
              <a:rect l="l" t="t" r="r" b="b"/>
              <a:pathLst>
                <a:path w="786" h="1787" extrusionOk="0">
                  <a:moveTo>
                    <a:pt x="0" y="0"/>
                  </a:moveTo>
                  <a:lnTo>
                    <a:pt x="786" y="0"/>
                  </a:lnTo>
                  <a:lnTo>
                    <a:pt x="786" y="1786"/>
                  </a:lnTo>
                  <a:lnTo>
                    <a:pt x="0" y="1786"/>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1" name="Google Shape;4801;p47"/>
            <p:cNvSpPr/>
            <p:nvPr/>
          </p:nvSpPr>
          <p:spPr>
            <a:xfrm>
              <a:off x="5892236" y="2281392"/>
              <a:ext cx="26313" cy="68508"/>
            </a:xfrm>
            <a:custGeom>
              <a:avLst/>
              <a:gdLst/>
              <a:ahLst/>
              <a:cxnLst/>
              <a:rect l="l" t="t" r="r" b="b"/>
              <a:pathLst>
                <a:path w="787" h="2049" extrusionOk="0">
                  <a:moveTo>
                    <a:pt x="0" y="262"/>
                  </a:moveTo>
                  <a:lnTo>
                    <a:pt x="0" y="2048"/>
                  </a:lnTo>
                  <a:lnTo>
                    <a:pt x="786" y="2048"/>
                  </a:lnTo>
                  <a:lnTo>
                    <a:pt x="786" y="262"/>
                  </a:lnTo>
                  <a:lnTo>
                    <a:pt x="405" y="0"/>
                  </a:lnTo>
                  <a:close/>
                  <a:moveTo>
                    <a:pt x="0" y="2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2" name="Google Shape;4802;p47"/>
            <p:cNvSpPr/>
            <p:nvPr/>
          </p:nvSpPr>
          <p:spPr>
            <a:xfrm>
              <a:off x="5772767" y="2264673"/>
              <a:ext cx="157713" cy="25511"/>
            </a:xfrm>
            <a:custGeom>
              <a:avLst/>
              <a:gdLst/>
              <a:ahLst/>
              <a:cxnLst/>
              <a:rect l="l" t="t" r="r" b="b"/>
              <a:pathLst>
                <a:path w="4717" h="763" extrusionOk="0">
                  <a:moveTo>
                    <a:pt x="4311" y="0"/>
                  </a:moveTo>
                  <a:lnTo>
                    <a:pt x="382" y="0"/>
                  </a:lnTo>
                  <a:cubicBezTo>
                    <a:pt x="168" y="0"/>
                    <a:pt x="1" y="167"/>
                    <a:pt x="1" y="381"/>
                  </a:cubicBezTo>
                  <a:cubicBezTo>
                    <a:pt x="1" y="596"/>
                    <a:pt x="192" y="762"/>
                    <a:pt x="382" y="762"/>
                  </a:cubicBezTo>
                  <a:lnTo>
                    <a:pt x="4311" y="762"/>
                  </a:lnTo>
                  <a:cubicBezTo>
                    <a:pt x="4526" y="762"/>
                    <a:pt x="4692" y="596"/>
                    <a:pt x="4692" y="381"/>
                  </a:cubicBezTo>
                  <a:cubicBezTo>
                    <a:pt x="4716" y="167"/>
                    <a:pt x="4526" y="0"/>
                    <a:pt x="4311" y="0"/>
                  </a:cubicBezTo>
                  <a:close/>
                  <a:moveTo>
                    <a:pt x="431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3" name="Google Shape;4803;p47"/>
            <p:cNvSpPr/>
            <p:nvPr/>
          </p:nvSpPr>
          <p:spPr>
            <a:xfrm>
              <a:off x="5635811" y="2212914"/>
              <a:ext cx="153734" cy="135378"/>
            </a:xfrm>
            <a:custGeom>
              <a:avLst/>
              <a:gdLst/>
              <a:ahLst/>
              <a:cxnLst/>
              <a:rect l="l" t="t" r="r" b="b"/>
              <a:pathLst>
                <a:path w="4598" h="4049" extrusionOk="0">
                  <a:moveTo>
                    <a:pt x="2930" y="0"/>
                  </a:moveTo>
                  <a:lnTo>
                    <a:pt x="1573" y="0"/>
                  </a:lnTo>
                  <a:cubicBezTo>
                    <a:pt x="1430" y="0"/>
                    <a:pt x="1311" y="119"/>
                    <a:pt x="1311" y="262"/>
                  </a:cubicBezTo>
                  <a:lnTo>
                    <a:pt x="1311" y="667"/>
                  </a:lnTo>
                  <a:lnTo>
                    <a:pt x="1120" y="667"/>
                  </a:lnTo>
                  <a:cubicBezTo>
                    <a:pt x="501" y="667"/>
                    <a:pt x="1" y="1191"/>
                    <a:pt x="1" y="1810"/>
                  </a:cubicBezTo>
                  <a:lnTo>
                    <a:pt x="1" y="3239"/>
                  </a:lnTo>
                  <a:lnTo>
                    <a:pt x="2335" y="4049"/>
                  </a:lnTo>
                  <a:lnTo>
                    <a:pt x="4478" y="3239"/>
                  </a:lnTo>
                  <a:lnTo>
                    <a:pt x="4478" y="2334"/>
                  </a:lnTo>
                  <a:cubicBezTo>
                    <a:pt x="4288" y="2334"/>
                    <a:pt x="4097" y="2167"/>
                    <a:pt x="4097" y="1953"/>
                  </a:cubicBezTo>
                  <a:cubicBezTo>
                    <a:pt x="4097" y="1739"/>
                    <a:pt x="4288" y="1572"/>
                    <a:pt x="4478" y="1572"/>
                  </a:cubicBezTo>
                  <a:lnTo>
                    <a:pt x="4597" y="1572"/>
                  </a:lnTo>
                  <a:cubicBezTo>
                    <a:pt x="4478" y="1072"/>
                    <a:pt x="4049" y="667"/>
                    <a:pt x="3502" y="667"/>
                  </a:cubicBezTo>
                  <a:lnTo>
                    <a:pt x="3502" y="667"/>
                  </a:lnTo>
                  <a:lnTo>
                    <a:pt x="3502" y="262"/>
                  </a:lnTo>
                  <a:cubicBezTo>
                    <a:pt x="3502" y="119"/>
                    <a:pt x="3383" y="0"/>
                    <a:pt x="3240" y="0"/>
                  </a:cubicBezTo>
                  <a:close/>
                  <a:moveTo>
                    <a:pt x="2930"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4" name="Google Shape;4804;p47"/>
            <p:cNvSpPr/>
            <p:nvPr/>
          </p:nvSpPr>
          <p:spPr>
            <a:xfrm>
              <a:off x="5636613" y="2452587"/>
              <a:ext cx="121068" cy="92381"/>
            </a:xfrm>
            <a:custGeom>
              <a:avLst/>
              <a:gdLst/>
              <a:ahLst/>
              <a:cxnLst/>
              <a:rect l="l" t="t" r="r" b="b"/>
              <a:pathLst>
                <a:path w="3621" h="2763" extrusionOk="0">
                  <a:moveTo>
                    <a:pt x="3621" y="691"/>
                  </a:moveTo>
                  <a:lnTo>
                    <a:pt x="2096" y="0"/>
                  </a:lnTo>
                  <a:lnTo>
                    <a:pt x="1" y="691"/>
                  </a:lnTo>
                  <a:lnTo>
                    <a:pt x="1" y="2549"/>
                  </a:lnTo>
                  <a:cubicBezTo>
                    <a:pt x="1" y="2668"/>
                    <a:pt x="72" y="2763"/>
                    <a:pt x="215" y="2763"/>
                  </a:cubicBezTo>
                  <a:lnTo>
                    <a:pt x="3359" y="2763"/>
                  </a:lnTo>
                  <a:lnTo>
                    <a:pt x="3359" y="2167"/>
                  </a:lnTo>
                  <a:cubicBezTo>
                    <a:pt x="3359" y="2025"/>
                    <a:pt x="3478" y="1906"/>
                    <a:pt x="3621" y="1906"/>
                  </a:cubicBezTo>
                  <a:close/>
                  <a:moveTo>
                    <a:pt x="3621" y="69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5" name="Google Shape;4805;p47"/>
            <p:cNvSpPr/>
            <p:nvPr/>
          </p:nvSpPr>
          <p:spPr>
            <a:xfrm>
              <a:off x="5635811" y="2320412"/>
              <a:ext cx="150524" cy="155272"/>
            </a:xfrm>
            <a:custGeom>
              <a:avLst/>
              <a:gdLst/>
              <a:ahLst/>
              <a:cxnLst/>
              <a:rect l="l" t="t" r="r" b="b"/>
              <a:pathLst>
                <a:path w="4502" h="4644" extrusionOk="0">
                  <a:moveTo>
                    <a:pt x="4478" y="0"/>
                  </a:moveTo>
                  <a:lnTo>
                    <a:pt x="1" y="0"/>
                  </a:lnTo>
                  <a:lnTo>
                    <a:pt x="1" y="4644"/>
                  </a:lnTo>
                  <a:lnTo>
                    <a:pt x="3645" y="4644"/>
                  </a:lnTo>
                  <a:lnTo>
                    <a:pt x="4502" y="881"/>
                  </a:lnTo>
                  <a:lnTo>
                    <a:pt x="4502" y="0"/>
                  </a:lnTo>
                  <a:close/>
                  <a:moveTo>
                    <a:pt x="4478"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6" name="Google Shape;4806;p47"/>
            <p:cNvSpPr/>
            <p:nvPr/>
          </p:nvSpPr>
          <p:spPr>
            <a:xfrm>
              <a:off x="5697133" y="2165935"/>
              <a:ext cx="36678" cy="47010"/>
            </a:xfrm>
            <a:custGeom>
              <a:avLst/>
              <a:gdLst/>
              <a:ahLst/>
              <a:cxnLst/>
              <a:rect l="l" t="t" r="r" b="b"/>
              <a:pathLst>
                <a:path w="1097" h="1406" extrusionOk="0">
                  <a:moveTo>
                    <a:pt x="191" y="0"/>
                  </a:moveTo>
                  <a:cubicBezTo>
                    <a:pt x="96" y="0"/>
                    <a:pt x="1" y="95"/>
                    <a:pt x="1" y="167"/>
                  </a:cubicBezTo>
                  <a:lnTo>
                    <a:pt x="1" y="1405"/>
                  </a:lnTo>
                  <a:lnTo>
                    <a:pt x="1096" y="1405"/>
                  </a:lnTo>
                  <a:lnTo>
                    <a:pt x="1096" y="167"/>
                  </a:lnTo>
                  <a:cubicBezTo>
                    <a:pt x="1096" y="72"/>
                    <a:pt x="1025" y="0"/>
                    <a:pt x="929" y="0"/>
                  </a:cubicBezTo>
                  <a:close/>
                  <a:moveTo>
                    <a:pt x="191"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7" name="Google Shape;4807;p47"/>
            <p:cNvSpPr/>
            <p:nvPr/>
          </p:nvSpPr>
          <p:spPr>
            <a:xfrm>
              <a:off x="5783935" y="2157977"/>
              <a:ext cx="61353" cy="61320"/>
            </a:xfrm>
            <a:custGeom>
              <a:avLst/>
              <a:gdLst/>
              <a:ahLst/>
              <a:cxnLst/>
              <a:rect l="l" t="t" r="r" b="b"/>
              <a:pathLst>
                <a:path w="1835" h="1834" extrusionOk="0">
                  <a:moveTo>
                    <a:pt x="929" y="0"/>
                  </a:moveTo>
                  <a:cubicBezTo>
                    <a:pt x="405" y="0"/>
                    <a:pt x="0" y="405"/>
                    <a:pt x="0" y="929"/>
                  </a:cubicBezTo>
                  <a:cubicBezTo>
                    <a:pt x="0" y="1429"/>
                    <a:pt x="405" y="1834"/>
                    <a:pt x="929" y="1834"/>
                  </a:cubicBezTo>
                  <a:cubicBezTo>
                    <a:pt x="1429" y="1834"/>
                    <a:pt x="1834" y="1429"/>
                    <a:pt x="1834" y="929"/>
                  </a:cubicBezTo>
                  <a:cubicBezTo>
                    <a:pt x="1834" y="405"/>
                    <a:pt x="1429" y="0"/>
                    <a:pt x="929" y="0"/>
                  </a:cubicBezTo>
                  <a:close/>
                  <a:moveTo>
                    <a:pt x="929"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8" name="Google Shape;4808;p47"/>
            <p:cNvSpPr/>
            <p:nvPr/>
          </p:nvSpPr>
          <p:spPr>
            <a:xfrm>
              <a:off x="5898589" y="2264673"/>
              <a:ext cx="31897" cy="25511"/>
            </a:xfrm>
            <a:custGeom>
              <a:avLst/>
              <a:gdLst/>
              <a:ahLst/>
              <a:cxnLst/>
              <a:rect l="l" t="t" r="r" b="b"/>
              <a:pathLst>
                <a:path w="954" h="763" extrusionOk="0">
                  <a:moveTo>
                    <a:pt x="953" y="381"/>
                  </a:moveTo>
                  <a:cubicBezTo>
                    <a:pt x="953" y="167"/>
                    <a:pt x="763" y="0"/>
                    <a:pt x="548" y="0"/>
                  </a:cubicBezTo>
                  <a:lnTo>
                    <a:pt x="1" y="0"/>
                  </a:lnTo>
                  <a:cubicBezTo>
                    <a:pt x="191" y="0"/>
                    <a:pt x="382" y="167"/>
                    <a:pt x="382" y="381"/>
                  </a:cubicBezTo>
                  <a:cubicBezTo>
                    <a:pt x="382" y="476"/>
                    <a:pt x="358" y="524"/>
                    <a:pt x="310" y="596"/>
                  </a:cubicBezTo>
                  <a:cubicBezTo>
                    <a:pt x="263" y="691"/>
                    <a:pt x="144" y="762"/>
                    <a:pt x="1" y="762"/>
                  </a:cubicBezTo>
                  <a:lnTo>
                    <a:pt x="548" y="762"/>
                  </a:lnTo>
                  <a:cubicBezTo>
                    <a:pt x="763" y="762"/>
                    <a:pt x="953" y="596"/>
                    <a:pt x="953" y="381"/>
                  </a:cubicBezTo>
                  <a:close/>
                  <a:moveTo>
                    <a:pt x="953"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09" name="Google Shape;4809;p47"/>
            <p:cNvSpPr/>
            <p:nvPr/>
          </p:nvSpPr>
          <p:spPr>
            <a:xfrm>
              <a:off x="5705894" y="2211309"/>
              <a:ext cx="83654" cy="109132"/>
            </a:xfrm>
            <a:custGeom>
              <a:avLst/>
              <a:gdLst/>
              <a:ahLst/>
              <a:cxnLst/>
              <a:rect l="l" t="t" r="r" b="b"/>
              <a:pathLst>
                <a:path w="2502" h="3264" extrusionOk="0">
                  <a:moveTo>
                    <a:pt x="2501" y="1596"/>
                  </a:moveTo>
                  <a:cubicBezTo>
                    <a:pt x="2382" y="1072"/>
                    <a:pt x="1953" y="691"/>
                    <a:pt x="1406" y="691"/>
                  </a:cubicBezTo>
                  <a:lnTo>
                    <a:pt x="1406" y="691"/>
                  </a:lnTo>
                  <a:lnTo>
                    <a:pt x="1406" y="286"/>
                  </a:lnTo>
                  <a:cubicBezTo>
                    <a:pt x="1406" y="120"/>
                    <a:pt x="1287" y="1"/>
                    <a:pt x="1144" y="1"/>
                  </a:cubicBezTo>
                  <a:lnTo>
                    <a:pt x="1" y="1"/>
                  </a:lnTo>
                  <a:cubicBezTo>
                    <a:pt x="167" y="1"/>
                    <a:pt x="286" y="120"/>
                    <a:pt x="286" y="286"/>
                  </a:cubicBezTo>
                  <a:lnTo>
                    <a:pt x="286" y="691"/>
                  </a:lnTo>
                  <a:lnTo>
                    <a:pt x="286" y="691"/>
                  </a:lnTo>
                  <a:cubicBezTo>
                    <a:pt x="810" y="691"/>
                    <a:pt x="1144" y="1072"/>
                    <a:pt x="1239" y="1596"/>
                  </a:cubicBezTo>
                  <a:cubicBezTo>
                    <a:pt x="1239" y="1596"/>
                    <a:pt x="1263" y="3049"/>
                    <a:pt x="1263" y="3263"/>
                  </a:cubicBezTo>
                  <a:lnTo>
                    <a:pt x="2382" y="3263"/>
                  </a:lnTo>
                  <a:lnTo>
                    <a:pt x="2382" y="2358"/>
                  </a:lnTo>
                  <a:cubicBezTo>
                    <a:pt x="2192" y="2358"/>
                    <a:pt x="2001" y="2192"/>
                    <a:pt x="2001" y="1977"/>
                  </a:cubicBezTo>
                  <a:cubicBezTo>
                    <a:pt x="2001" y="1763"/>
                    <a:pt x="2192" y="1596"/>
                    <a:pt x="2382" y="1596"/>
                  </a:cubicBezTo>
                  <a:close/>
                  <a:moveTo>
                    <a:pt x="2501" y="15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0" name="Google Shape;4810;p47"/>
            <p:cNvSpPr/>
            <p:nvPr/>
          </p:nvSpPr>
          <p:spPr>
            <a:xfrm>
              <a:off x="5720238" y="2320412"/>
              <a:ext cx="66101" cy="155272"/>
            </a:xfrm>
            <a:custGeom>
              <a:avLst/>
              <a:gdLst/>
              <a:ahLst/>
              <a:cxnLst/>
              <a:rect l="l" t="t" r="r" b="b"/>
              <a:pathLst>
                <a:path w="1977" h="4644" extrusionOk="0">
                  <a:moveTo>
                    <a:pt x="1953" y="0"/>
                  </a:moveTo>
                  <a:lnTo>
                    <a:pt x="858" y="0"/>
                  </a:lnTo>
                  <a:lnTo>
                    <a:pt x="858" y="619"/>
                  </a:lnTo>
                  <a:cubicBezTo>
                    <a:pt x="334" y="643"/>
                    <a:pt x="0" y="1262"/>
                    <a:pt x="0" y="1739"/>
                  </a:cubicBezTo>
                  <a:lnTo>
                    <a:pt x="0" y="4644"/>
                  </a:lnTo>
                  <a:lnTo>
                    <a:pt x="1120" y="4644"/>
                  </a:lnTo>
                  <a:lnTo>
                    <a:pt x="1120" y="3525"/>
                  </a:lnTo>
                  <a:cubicBezTo>
                    <a:pt x="905" y="3501"/>
                    <a:pt x="762" y="3358"/>
                    <a:pt x="762" y="3144"/>
                  </a:cubicBezTo>
                  <a:cubicBezTo>
                    <a:pt x="762" y="2929"/>
                    <a:pt x="905" y="2786"/>
                    <a:pt x="1120" y="2763"/>
                  </a:cubicBezTo>
                  <a:lnTo>
                    <a:pt x="1120" y="1786"/>
                  </a:lnTo>
                  <a:cubicBezTo>
                    <a:pt x="1120" y="1310"/>
                    <a:pt x="1501" y="905"/>
                    <a:pt x="1977" y="905"/>
                  </a:cubicBezTo>
                  <a:lnTo>
                    <a:pt x="1977" y="0"/>
                  </a:lnTo>
                  <a:close/>
                  <a:moveTo>
                    <a:pt x="1953"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1" name="Google Shape;4811;p47"/>
            <p:cNvSpPr/>
            <p:nvPr/>
          </p:nvSpPr>
          <p:spPr>
            <a:xfrm>
              <a:off x="5711478" y="2475658"/>
              <a:ext cx="46207" cy="69311"/>
            </a:xfrm>
            <a:custGeom>
              <a:avLst/>
              <a:gdLst/>
              <a:ahLst/>
              <a:cxnLst/>
              <a:rect l="l" t="t" r="r" b="b"/>
              <a:pathLst>
                <a:path w="1382" h="2073" extrusionOk="0">
                  <a:moveTo>
                    <a:pt x="1382" y="1"/>
                  </a:moveTo>
                  <a:lnTo>
                    <a:pt x="262" y="1"/>
                  </a:lnTo>
                  <a:lnTo>
                    <a:pt x="262" y="1216"/>
                  </a:lnTo>
                  <a:cubicBezTo>
                    <a:pt x="119" y="1216"/>
                    <a:pt x="0" y="1335"/>
                    <a:pt x="0" y="1477"/>
                  </a:cubicBezTo>
                  <a:lnTo>
                    <a:pt x="0" y="2073"/>
                  </a:lnTo>
                  <a:lnTo>
                    <a:pt x="1120" y="2073"/>
                  </a:lnTo>
                  <a:lnTo>
                    <a:pt x="1120" y="1477"/>
                  </a:lnTo>
                  <a:cubicBezTo>
                    <a:pt x="1120" y="1335"/>
                    <a:pt x="1239" y="1216"/>
                    <a:pt x="1382" y="1216"/>
                  </a:cubicBezTo>
                  <a:close/>
                  <a:moveTo>
                    <a:pt x="1382"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2" name="Google Shape;4812;p47"/>
            <p:cNvSpPr/>
            <p:nvPr/>
          </p:nvSpPr>
          <p:spPr>
            <a:xfrm>
              <a:off x="5892236" y="2290152"/>
              <a:ext cx="26313" cy="19125"/>
            </a:xfrm>
            <a:custGeom>
              <a:avLst/>
              <a:gdLst/>
              <a:ahLst/>
              <a:cxnLst/>
              <a:rect l="l" t="t" r="r" b="b"/>
              <a:pathLst>
                <a:path w="787" h="572" extrusionOk="0">
                  <a:moveTo>
                    <a:pt x="0" y="0"/>
                  </a:moveTo>
                  <a:lnTo>
                    <a:pt x="786" y="0"/>
                  </a:lnTo>
                  <a:lnTo>
                    <a:pt x="786" y="572"/>
                  </a:lnTo>
                  <a:lnTo>
                    <a:pt x="0" y="572"/>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3" name="Google Shape;4813;p47"/>
            <p:cNvSpPr/>
            <p:nvPr/>
          </p:nvSpPr>
          <p:spPr>
            <a:xfrm>
              <a:off x="5785540" y="2290152"/>
              <a:ext cx="26280" cy="19125"/>
            </a:xfrm>
            <a:custGeom>
              <a:avLst/>
              <a:gdLst/>
              <a:ahLst/>
              <a:cxnLst/>
              <a:rect l="l" t="t" r="r" b="b"/>
              <a:pathLst>
                <a:path w="786" h="572" extrusionOk="0">
                  <a:moveTo>
                    <a:pt x="0" y="0"/>
                  </a:moveTo>
                  <a:lnTo>
                    <a:pt x="786" y="0"/>
                  </a:lnTo>
                  <a:lnTo>
                    <a:pt x="786" y="572"/>
                  </a:lnTo>
                  <a:lnTo>
                    <a:pt x="0" y="572"/>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4" name="Google Shape;4814;p47"/>
            <p:cNvSpPr/>
            <p:nvPr/>
          </p:nvSpPr>
          <p:spPr>
            <a:xfrm>
              <a:off x="5713049" y="2165935"/>
              <a:ext cx="20763" cy="47010"/>
            </a:xfrm>
            <a:custGeom>
              <a:avLst/>
              <a:gdLst/>
              <a:ahLst/>
              <a:cxnLst/>
              <a:rect l="l" t="t" r="r" b="b"/>
              <a:pathLst>
                <a:path w="621" h="1406" extrusionOk="0">
                  <a:moveTo>
                    <a:pt x="453" y="0"/>
                  </a:moveTo>
                  <a:lnTo>
                    <a:pt x="1" y="0"/>
                  </a:lnTo>
                  <a:cubicBezTo>
                    <a:pt x="96" y="0"/>
                    <a:pt x="191" y="95"/>
                    <a:pt x="191" y="167"/>
                  </a:cubicBezTo>
                  <a:lnTo>
                    <a:pt x="191" y="1405"/>
                  </a:lnTo>
                  <a:lnTo>
                    <a:pt x="620" y="1405"/>
                  </a:lnTo>
                  <a:lnTo>
                    <a:pt x="620" y="167"/>
                  </a:lnTo>
                  <a:cubicBezTo>
                    <a:pt x="620" y="95"/>
                    <a:pt x="549" y="0"/>
                    <a:pt x="453" y="0"/>
                  </a:cubicBezTo>
                  <a:close/>
                  <a:moveTo>
                    <a:pt x="453"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5" name="Google Shape;4815;p47"/>
            <p:cNvSpPr/>
            <p:nvPr/>
          </p:nvSpPr>
          <p:spPr>
            <a:xfrm>
              <a:off x="5801456" y="2157977"/>
              <a:ext cx="44602" cy="61320"/>
            </a:xfrm>
            <a:custGeom>
              <a:avLst/>
              <a:gdLst/>
              <a:ahLst/>
              <a:cxnLst/>
              <a:rect l="l" t="t" r="r" b="b"/>
              <a:pathLst>
                <a:path w="1334" h="1834" extrusionOk="0">
                  <a:moveTo>
                    <a:pt x="405" y="0"/>
                  </a:moveTo>
                  <a:cubicBezTo>
                    <a:pt x="286" y="0"/>
                    <a:pt x="191" y="24"/>
                    <a:pt x="72" y="48"/>
                  </a:cubicBezTo>
                  <a:cubicBezTo>
                    <a:pt x="358" y="214"/>
                    <a:pt x="596" y="524"/>
                    <a:pt x="596" y="881"/>
                  </a:cubicBezTo>
                  <a:cubicBezTo>
                    <a:pt x="596" y="1286"/>
                    <a:pt x="358" y="1643"/>
                    <a:pt x="0" y="1762"/>
                  </a:cubicBezTo>
                  <a:cubicBezTo>
                    <a:pt x="119" y="1810"/>
                    <a:pt x="262" y="1834"/>
                    <a:pt x="429" y="1834"/>
                  </a:cubicBezTo>
                  <a:cubicBezTo>
                    <a:pt x="929" y="1834"/>
                    <a:pt x="1334" y="1429"/>
                    <a:pt x="1334" y="929"/>
                  </a:cubicBezTo>
                  <a:cubicBezTo>
                    <a:pt x="1310" y="405"/>
                    <a:pt x="905" y="0"/>
                    <a:pt x="405" y="0"/>
                  </a:cubicBezTo>
                  <a:close/>
                  <a:moveTo>
                    <a:pt x="405"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6" name="Google Shape;4816;p47"/>
            <p:cNvSpPr/>
            <p:nvPr/>
          </p:nvSpPr>
          <p:spPr>
            <a:xfrm>
              <a:off x="5757654" y="2349870"/>
              <a:ext cx="189543" cy="70882"/>
            </a:xfrm>
            <a:custGeom>
              <a:avLst/>
              <a:gdLst/>
              <a:ahLst/>
              <a:cxnLst/>
              <a:rect l="l" t="t" r="r" b="b"/>
              <a:pathLst>
                <a:path w="5669" h="2120" extrusionOk="0">
                  <a:moveTo>
                    <a:pt x="4025" y="0"/>
                  </a:moveTo>
                  <a:lnTo>
                    <a:pt x="858" y="0"/>
                  </a:lnTo>
                  <a:cubicBezTo>
                    <a:pt x="382" y="0"/>
                    <a:pt x="1" y="381"/>
                    <a:pt x="1" y="858"/>
                  </a:cubicBezTo>
                  <a:lnTo>
                    <a:pt x="1" y="1858"/>
                  </a:lnTo>
                  <a:lnTo>
                    <a:pt x="3144" y="2120"/>
                  </a:lnTo>
                  <a:lnTo>
                    <a:pt x="5668" y="1858"/>
                  </a:lnTo>
                  <a:lnTo>
                    <a:pt x="5668" y="858"/>
                  </a:lnTo>
                  <a:cubicBezTo>
                    <a:pt x="5668" y="381"/>
                    <a:pt x="5287" y="0"/>
                    <a:pt x="4811" y="0"/>
                  </a:cubicBezTo>
                  <a:close/>
                  <a:moveTo>
                    <a:pt x="4025"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7" name="Google Shape;4817;p47"/>
            <p:cNvSpPr/>
            <p:nvPr/>
          </p:nvSpPr>
          <p:spPr>
            <a:xfrm>
              <a:off x="5757654" y="2429482"/>
              <a:ext cx="189543" cy="93986"/>
            </a:xfrm>
            <a:custGeom>
              <a:avLst/>
              <a:gdLst/>
              <a:ahLst/>
              <a:cxnLst/>
              <a:rect l="l" t="t" r="r" b="b"/>
              <a:pathLst>
                <a:path w="5669" h="2811" extrusionOk="0">
                  <a:moveTo>
                    <a:pt x="5597" y="1"/>
                  </a:moveTo>
                  <a:lnTo>
                    <a:pt x="48" y="1"/>
                  </a:lnTo>
                  <a:lnTo>
                    <a:pt x="1" y="1"/>
                  </a:lnTo>
                  <a:lnTo>
                    <a:pt x="1" y="2811"/>
                  </a:lnTo>
                  <a:lnTo>
                    <a:pt x="5668" y="2811"/>
                  </a:lnTo>
                  <a:lnTo>
                    <a:pt x="5668" y="1"/>
                  </a:lnTo>
                  <a:close/>
                  <a:moveTo>
                    <a:pt x="5597"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8" name="Google Shape;4818;p47"/>
            <p:cNvSpPr/>
            <p:nvPr/>
          </p:nvSpPr>
          <p:spPr>
            <a:xfrm>
              <a:off x="5748893" y="2499565"/>
              <a:ext cx="206261" cy="45405"/>
            </a:xfrm>
            <a:custGeom>
              <a:avLst/>
              <a:gdLst/>
              <a:ahLst/>
              <a:cxnLst/>
              <a:rect l="l" t="t" r="r" b="b"/>
              <a:pathLst>
                <a:path w="6169" h="1358" extrusionOk="0">
                  <a:moveTo>
                    <a:pt x="2144" y="0"/>
                  </a:moveTo>
                  <a:lnTo>
                    <a:pt x="1429" y="0"/>
                  </a:lnTo>
                  <a:cubicBezTo>
                    <a:pt x="1334" y="0"/>
                    <a:pt x="1287" y="72"/>
                    <a:pt x="1263" y="143"/>
                  </a:cubicBezTo>
                  <a:lnTo>
                    <a:pt x="1048" y="501"/>
                  </a:lnTo>
                  <a:lnTo>
                    <a:pt x="263" y="501"/>
                  </a:lnTo>
                  <a:cubicBezTo>
                    <a:pt x="120" y="501"/>
                    <a:pt x="1" y="620"/>
                    <a:pt x="1" y="762"/>
                  </a:cubicBezTo>
                  <a:lnTo>
                    <a:pt x="1" y="1358"/>
                  </a:lnTo>
                  <a:lnTo>
                    <a:pt x="5883" y="1358"/>
                  </a:lnTo>
                  <a:cubicBezTo>
                    <a:pt x="6049" y="1358"/>
                    <a:pt x="6169" y="1239"/>
                    <a:pt x="6169" y="1096"/>
                  </a:cubicBezTo>
                  <a:lnTo>
                    <a:pt x="6169" y="762"/>
                  </a:lnTo>
                  <a:cubicBezTo>
                    <a:pt x="6169" y="620"/>
                    <a:pt x="6049" y="501"/>
                    <a:pt x="5883" y="501"/>
                  </a:cubicBezTo>
                  <a:lnTo>
                    <a:pt x="5121" y="501"/>
                  </a:lnTo>
                  <a:lnTo>
                    <a:pt x="4906" y="143"/>
                  </a:lnTo>
                  <a:cubicBezTo>
                    <a:pt x="4883" y="72"/>
                    <a:pt x="4811" y="0"/>
                    <a:pt x="4740" y="0"/>
                  </a:cubicBezTo>
                  <a:lnTo>
                    <a:pt x="4025" y="0"/>
                  </a:lnTo>
                  <a:cubicBezTo>
                    <a:pt x="3930" y="0"/>
                    <a:pt x="3859" y="72"/>
                    <a:pt x="3835" y="143"/>
                  </a:cubicBezTo>
                  <a:lnTo>
                    <a:pt x="3620" y="501"/>
                  </a:lnTo>
                  <a:lnTo>
                    <a:pt x="2525" y="501"/>
                  </a:lnTo>
                  <a:lnTo>
                    <a:pt x="2311" y="143"/>
                  </a:lnTo>
                  <a:cubicBezTo>
                    <a:pt x="2287" y="72"/>
                    <a:pt x="2239" y="0"/>
                    <a:pt x="2144" y="0"/>
                  </a:cubicBezTo>
                  <a:close/>
                  <a:moveTo>
                    <a:pt x="2144"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19" name="Google Shape;4819;p47"/>
            <p:cNvSpPr/>
            <p:nvPr/>
          </p:nvSpPr>
          <p:spPr>
            <a:xfrm>
              <a:off x="5745717" y="2411961"/>
              <a:ext cx="212613" cy="25511"/>
            </a:xfrm>
            <a:custGeom>
              <a:avLst/>
              <a:gdLst/>
              <a:ahLst/>
              <a:cxnLst/>
              <a:rect l="l" t="t" r="r" b="b"/>
              <a:pathLst>
                <a:path w="6359" h="763" extrusionOk="0">
                  <a:moveTo>
                    <a:pt x="5954" y="1"/>
                  </a:moveTo>
                  <a:lnTo>
                    <a:pt x="405" y="1"/>
                  </a:lnTo>
                  <a:lnTo>
                    <a:pt x="358" y="1"/>
                  </a:lnTo>
                  <a:cubicBezTo>
                    <a:pt x="143" y="25"/>
                    <a:pt x="0" y="168"/>
                    <a:pt x="0" y="382"/>
                  </a:cubicBezTo>
                  <a:cubicBezTo>
                    <a:pt x="0" y="596"/>
                    <a:pt x="143" y="739"/>
                    <a:pt x="358" y="763"/>
                  </a:cubicBezTo>
                  <a:lnTo>
                    <a:pt x="405" y="763"/>
                  </a:lnTo>
                  <a:lnTo>
                    <a:pt x="5954" y="763"/>
                  </a:lnTo>
                  <a:lnTo>
                    <a:pt x="6002" y="763"/>
                  </a:lnTo>
                  <a:cubicBezTo>
                    <a:pt x="6192" y="739"/>
                    <a:pt x="6359" y="596"/>
                    <a:pt x="6359" y="382"/>
                  </a:cubicBezTo>
                  <a:cubicBezTo>
                    <a:pt x="6359" y="168"/>
                    <a:pt x="6192" y="25"/>
                    <a:pt x="6002" y="1"/>
                  </a:cubicBezTo>
                  <a:close/>
                  <a:moveTo>
                    <a:pt x="5954"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0" name="Google Shape;4820;p47"/>
            <p:cNvSpPr/>
            <p:nvPr/>
          </p:nvSpPr>
          <p:spPr>
            <a:xfrm>
              <a:off x="5891434" y="2349870"/>
              <a:ext cx="54165" cy="62122"/>
            </a:xfrm>
            <a:custGeom>
              <a:avLst/>
              <a:gdLst/>
              <a:ahLst/>
              <a:cxnLst/>
              <a:rect l="l" t="t" r="r" b="b"/>
              <a:pathLst>
                <a:path w="1620" h="1858" extrusionOk="0">
                  <a:moveTo>
                    <a:pt x="1620" y="858"/>
                  </a:moveTo>
                  <a:cubicBezTo>
                    <a:pt x="1620" y="381"/>
                    <a:pt x="1239" y="0"/>
                    <a:pt x="762" y="0"/>
                  </a:cubicBezTo>
                  <a:lnTo>
                    <a:pt x="0" y="0"/>
                  </a:lnTo>
                  <a:cubicBezTo>
                    <a:pt x="477" y="0"/>
                    <a:pt x="858" y="381"/>
                    <a:pt x="858" y="858"/>
                  </a:cubicBezTo>
                  <a:lnTo>
                    <a:pt x="858" y="1858"/>
                  </a:lnTo>
                  <a:lnTo>
                    <a:pt x="1596" y="1858"/>
                  </a:lnTo>
                  <a:lnTo>
                    <a:pt x="1620" y="1858"/>
                  </a:lnTo>
                  <a:close/>
                  <a:moveTo>
                    <a:pt x="1620" y="8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1" name="Google Shape;4821;p47"/>
            <p:cNvSpPr/>
            <p:nvPr/>
          </p:nvSpPr>
          <p:spPr>
            <a:xfrm>
              <a:off x="5920089" y="2411961"/>
              <a:ext cx="38250" cy="25511"/>
            </a:xfrm>
            <a:custGeom>
              <a:avLst/>
              <a:gdLst/>
              <a:ahLst/>
              <a:cxnLst/>
              <a:rect l="l" t="t" r="r" b="b"/>
              <a:pathLst>
                <a:path w="1144" h="763" extrusionOk="0">
                  <a:moveTo>
                    <a:pt x="739" y="1"/>
                  </a:moveTo>
                  <a:lnTo>
                    <a:pt x="1" y="1"/>
                  </a:lnTo>
                  <a:lnTo>
                    <a:pt x="1" y="1"/>
                  </a:lnTo>
                  <a:cubicBezTo>
                    <a:pt x="72" y="1"/>
                    <a:pt x="120" y="25"/>
                    <a:pt x="191" y="48"/>
                  </a:cubicBezTo>
                  <a:cubicBezTo>
                    <a:pt x="310" y="120"/>
                    <a:pt x="358" y="239"/>
                    <a:pt x="358" y="382"/>
                  </a:cubicBezTo>
                  <a:cubicBezTo>
                    <a:pt x="358" y="429"/>
                    <a:pt x="358" y="501"/>
                    <a:pt x="334" y="525"/>
                  </a:cubicBezTo>
                  <a:cubicBezTo>
                    <a:pt x="263" y="644"/>
                    <a:pt x="144" y="739"/>
                    <a:pt x="1" y="763"/>
                  </a:cubicBezTo>
                  <a:lnTo>
                    <a:pt x="1" y="763"/>
                  </a:lnTo>
                  <a:lnTo>
                    <a:pt x="739" y="763"/>
                  </a:lnTo>
                  <a:lnTo>
                    <a:pt x="787" y="763"/>
                  </a:lnTo>
                  <a:cubicBezTo>
                    <a:pt x="977" y="739"/>
                    <a:pt x="1144" y="596"/>
                    <a:pt x="1144" y="382"/>
                  </a:cubicBezTo>
                  <a:cubicBezTo>
                    <a:pt x="1144" y="168"/>
                    <a:pt x="977" y="25"/>
                    <a:pt x="787" y="1"/>
                  </a:cubicBezTo>
                  <a:close/>
                  <a:moveTo>
                    <a:pt x="739"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2" name="Google Shape;4822;p47"/>
            <p:cNvSpPr/>
            <p:nvPr/>
          </p:nvSpPr>
          <p:spPr>
            <a:xfrm>
              <a:off x="5920089" y="2437440"/>
              <a:ext cx="26313" cy="78071"/>
            </a:xfrm>
            <a:custGeom>
              <a:avLst/>
              <a:gdLst/>
              <a:ahLst/>
              <a:cxnLst/>
              <a:rect l="l" t="t" r="r" b="b"/>
              <a:pathLst>
                <a:path w="787" h="2335" extrusionOk="0">
                  <a:moveTo>
                    <a:pt x="739" y="1"/>
                  </a:moveTo>
                  <a:lnTo>
                    <a:pt x="1" y="1"/>
                  </a:lnTo>
                  <a:lnTo>
                    <a:pt x="1" y="2335"/>
                  </a:lnTo>
                  <a:lnTo>
                    <a:pt x="787" y="2335"/>
                  </a:lnTo>
                  <a:lnTo>
                    <a:pt x="787" y="1"/>
                  </a:lnTo>
                  <a:close/>
                  <a:moveTo>
                    <a:pt x="739"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3" name="Google Shape;4823;p47"/>
            <p:cNvSpPr/>
            <p:nvPr/>
          </p:nvSpPr>
          <p:spPr>
            <a:xfrm>
              <a:off x="5920089" y="2516283"/>
              <a:ext cx="35073" cy="28687"/>
            </a:xfrm>
            <a:custGeom>
              <a:avLst/>
              <a:gdLst/>
              <a:ahLst/>
              <a:cxnLst/>
              <a:rect l="l" t="t" r="r" b="b"/>
              <a:pathLst>
                <a:path w="1049" h="858" extrusionOk="0">
                  <a:moveTo>
                    <a:pt x="763" y="1"/>
                  </a:moveTo>
                  <a:lnTo>
                    <a:pt x="1" y="1"/>
                  </a:lnTo>
                  <a:cubicBezTo>
                    <a:pt x="144" y="1"/>
                    <a:pt x="239" y="96"/>
                    <a:pt x="263" y="239"/>
                  </a:cubicBezTo>
                  <a:lnTo>
                    <a:pt x="263" y="262"/>
                  </a:lnTo>
                  <a:lnTo>
                    <a:pt x="263" y="596"/>
                  </a:lnTo>
                  <a:cubicBezTo>
                    <a:pt x="263" y="739"/>
                    <a:pt x="144" y="858"/>
                    <a:pt x="1" y="858"/>
                  </a:cubicBezTo>
                  <a:lnTo>
                    <a:pt x="763" y="858"/>
                  </a:lnTo>
                  <a:cubicBezTo>
                    <a:pt x="929" y="858"/>
                    <a:pt x="1049" y="739"/>
                    <a:pt x="1049" y="596"/>
                  </a:cubicBezTo>
                  <a:lnTo>
                    <a:pt x="1049" y="262"/>
                  </a:lnTo>
                  <a:cubicBezTo>
                    <a:pt x="1049" y="120"/>
                    <a:pt x="929" y="1"/>
                    <a:pt x="763" y="1"/>
                  </a:cubicBezTo>
                  <a:close/>
                  <a:moveTo>
                    <a:pt x="763"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824" name="Google Shape;4824;p47"/>
          <p:cNvGrpSpPr/>
          <p:nvPr/>
        </p:nvGrpSpPr>
        <p:grpSpPr>
          <a:xfrm>
            <a:off x="6213331" y="2210506"/>
            <a:ext cx="398161" cy="281934"/>
            <a:chOff x="6410605" y="2210506"/>
            <a:chExt cx="398161" cy="281934"/>
          </a:xfrm>
        </p:grpSpPr>
        <p:sp>
          <p:nvSpPr>
            <p:cNvPr id="4825" name="Google Shape;4825;p47"/>
            <p:cNvSpPr/>
            <p:nvPr/>
          </p:nvSpPr>
          <p:spPr>
            <a:xfrm>
              <a:off x="6656665" y="2224850"/>
              <a:ext cx="70080" cy="60551"/>
            </a:xfrm>
            <a:custGeom>
              <a:avLst/>
              <a:gdLst/>
              <a:ahLst/>
              <a:cxnLst/>
              <a:rect l="l" t="t" r="r" b="b"/>
              <a:pathLst>
                <a:path w="2096" h="1811" extrusionOk="0">
                  <a:moveTo>
                    <a:pt x="0" y="1263"/>
                  </a:moveTo>
                  <a:lnTo>
                    <a:pt x="1048" y="1810"/>
                  </a:lnTo>
                  <a:lnTo>
                    <a:pt x="2096" y="1263"/>
                  </a:lnTo>
                  <a:lnTo>
                    <a:pt x="2096" y="381"/>
                  </a:lnTo>
                  <a:lnTo>
                    <a:pt x="1048" y="0"/>
                  </a:lnTo>
                  <a:lnTo>
                    <a:pt x="0" y="381"/>
                  </a:lnTo>
                  <a:close/>
                  <a:moveTo>
                    <a:pt x="0" y="126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6" name="Google Shape;4826;p47"/>
            <p:cNvSpPr/>
            <p:nvPr/>
          </p:nvSpPr>
          <p:spPr>
            <a:xfrm>
              <a:off x="6492625" y="2225653"/>
              <a:ext cx="69311" cy="52593"/>
            </a:xfrm>
            <a:custGeom>
              <a:avLst/>
              <a:gdLst/>
              <a:ahLst/>
              <a:cxnLst/>
              <a:rect l="l" t="t" r="r" b="b"/>
              <a:pathLst>
                <a:path w="2073" h="1573" extrusionOk="0">
                  <a:moveTo>
                    <a:pt x="2072" y="334"/>
                  </a:moveTo>
                  <a:lnTo>
                    <a:pt x="929" y="0"/>
                  </a:lnTo>
                  <a:lnTo>
                    <a:pt x="0" y="334"/>
                  </a:lnTo>
                  <a:lnTo>
                    <a:pt x="0" y="1215"/>
                  </a:lnTo>
                  <a:lnTo>
                    <a:pt x="953" y="1572"/>
                  </a:lnTo>
                  <a:lnTo>
                    <a:pt x="2072" y="1215"/>
                  </a:lnTo>
                  <a:close/>
                  <a:moveTo>
                    <a:pt x="2072" y="3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7" name="Google Shape;4827;p47"/>
            <p:cNvSpPr/>
            <p:nvPr/>
          </p:nvSpPr>
          <p:spPr>
            <a:xfrm>
              <a:off x="6430499" y="2267047"/>
              <a:ext cx="89205" cy="161658"/>
            </a:xfrm>
            <a:custGeom>
              <a:avLst/>
              <a:gdLst/>
              <a:ahLst/>
              <a:cxnLst/>
              <a:rect l="l" t="t" r="r" b="b"/>
              <a:pathLst>
                <a:path w="2668" h="4835" extrusionOk="0">
                  <a:moveTo>
                    <a:pt x="548" y="1"/>
                  </a:moveTo>
                  <a:cubicBezTo>
                    <a:pt x="239" y="1"/>
                    <a:pt x="1" y="239"/>
                    <a:pt x="1" y="548"/>
                  </a:cubicBezTo>
                  <a:lnTo>
                    <a:pt x="1" y="4049"/>
                  </a:lnTo>
                  <a:cubicBezTo>
                    <a:pt x="1" y="4359"/>
                    <a:pt x="239" y="4597"/>
                    <a:pt x="548" y="4597"/>
                  </a:cubicBezTo>
                  <a:lnTo>
                    <a:pt x="834" y="4835"/>
                  </a:lnTo>
                  <a:lnTo>
                    <a:pt x="1287" y="4597"/>
                  </a:lnTo>
                  <a:lnTo>
                    <a:pt x="2668" y="2430"/>
                  </a:lnTo>
                  <a:lnTo>
                    <a:pt x="1287" y="48"/>
                  </a:lnTo>
                  <a:lnTo>
                    <a:pt x="548" y="48"/>
                  </a:lnTo>
                  <a:close/>
                  <a:moveTo>
                    <a:pt x="548"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8" name="Google Shape;4828;p47"/>
            <p:cNvSpPr/>
            <p:nvPr/>
          </p:nvSpPr>
          <p:spPr>
            <a:xfrm>
              <a:off x="6681341" y="2267047"/>
              <a:ext cx="106725" cy="157679"/>
            </a:xfrm>
            <a:custGeom>
              <a:avLst/>
              <a:gdLst/>
              <a:ahLst/>
              <a:cxnLst/>
              <a:rect l="l" t="t" r="r" b="b"/>
              <a:pathLst>
                <a:path w="3192" h="4716" extrusionOk="0">
                  <a:moveTo>
                    <a:pt x="2668" y="1"/>
                  </a:moveTo>
                  <a:lnTo>
                    <a:pt x="1905" y="1"/>
                  </a:lnTo>
                  <a:lnTo>
                    <a:pt x="0" y="2263"/>
                  </a:lnTo>
                  <a:lnTo>
                    <a:pt x="1905" y="4573"/>
                  </a:lnTo>
                  <a:lnTo>
                    <a:pt x="2334" y="4716"/>
                  </a:lnTo>
                  <a:lnTo>
                    <a:pt x="2668" y="4573"/>
                  </a:lnTo>
                  <a:cubicBezTo>
                    <a:pt x="2929" y="4454"/>
                    <a:pt x="3191" y="4335"/>
                    <a:pt x="3191" y="4025"/>
                  </a:cubicBezTo>
                  <a:lnTo>
                    <a:pt x="3191" y="525"/>
                  </a:lnTo>
                  <a:cubicBezTo>
                    <a:pt x="3191" y="239"/>
                    <a:pt x="2953" y="1"/>
                    <a:pt x="2668" y="1"/>
                  </a:cubicBezTo>
                  <a:close/>
                  <a:moveTo>
                    <a:pt x="2668"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29" name="Google Shape;4829;p47"/>
            <p:cNvSpPr/>
            <p:nvPr/>
          </p:nvSpPr>
          <p:spPr>
            <a:xfrm>
              <a:off x="6430499" y="2396045"/>
              <a:ext cx="43031" cy="23906"/>
            </a:xfrm>
            <a:custGeom>
              <a:avLst/>
              <a:gdLst/>
              <a:ahLst/>
              <a:cxnLst/>
              <a:rect l="l" t="t" r="r" b="b"/>
              <a:pathLst>
                <a:path w="1287" h="715" extrusionOk="0">
                  <a:moveTo>
                    <a:pt x="548" y="1"/>
                  </a:moveTo>
                  <a:lnTo>
                    <a:pt x="1" y="1"/>
                  </a:lnTo>
                  <a:lnTo>
                    <a:pt x="1" y="167"/>
                  </a:lnTo>
                  <a:cubicBezTo>
                    <a:pt x="1" y="477"/>
                    <a:pt x="239" y="715"/>
                    <a:pt x="548" y="715"/>
                  </a:cubicBezTo>
                  <a:lnTo>
                    <a:pt x="1287" y="715"/>
                  </a:lnTo>
                  <a:lnTo>
                    <a:pt x="1287" y="1"/>
                  </a:lnTo>
                  <a:lnTo>
                    <a:pt x="548" y="1"/>
                  </a:lnTo>
                  <a:close/>
                  <a:moveTo>
                    <a:pt x="548"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0" name="Google Shape;4830;p47"/>
            <p:cNvSpPr/>
            <p:nvPr/>
          </p:nvSpPr>
          <p:spPr>
            <a:xfrm>
              <a:off x="6745038" y="2266245"/>
              <a:ext cx="43031" cy="152932"/>
            </a:xfrm>
            <a:custGeom>
              <a:avLst/>
              <a:gdLst/>
              <a:ahLst/>
              <a:cxnLst/>
              <a:rect l="l" t="t" r="r" b="b"/>
              <a:pathLst>
                <a:path w="1287" h="4574" extrusionOk="0">
                  <a:moveTo>
                    <a:pt x="643" y="3335"/>
                  </a:moveTo>
                  <a:cubicBezTo>
                    <a:pt x="643" y="3621"/>
                    <a:pt x="310" y="3883"/>
                    <a:pt x="0" y="3883"/>
                  </a:cubicBezTo>
                  <a:lnTo>
                    <a:pt x="0" y="4573"/>
                  </a:lnTo>
                  <a:lnTo>
                    <a:pt x="763" y="4573"/>
                  </a:lnTo>
                  <a:cubicBezTo>
                    <a:pt x="1048" y="4573"/>
                    <a:pt x="1286" y="4335"/>
                    <a:pt x="1286" y="4049"/>
                  </a:cubicBezTo>
                  <a:lnTo>
                    <a:pt x="1286" y="549"/>
                  </a:lnTo>
                  <a:cubicBezTo>
                    <a:pt x="1286" y="239"/>
                    <a:pt x="1048" y="1"/>
                    <a:pt x="763" y="1"/>
                  </a:cubicBezTo>
                  <a:lnTo>
                    <a:pt x="643" y="1"/>
                  </a:lnTo>
                  <a:close/>
                  <a:moveTo>
                    <a:pt x="643" y="333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1" name="Google Shape;4831;p47"/>
            <p:cNvSpPr/>
            <p:nvPr/>
          </p:nvSpPr>
          <p:spPr>
            <a:xfrm>
              <a:off x="6492625" y="2236787"/>
              <a:ext cx="69311" cy="30292"/>
            </a:xfrm>
            <a:custGeom>
              <a:avLst/>
              <a:gdLst/>
              <a:ahLst/>
              <a:cxnLst/>
              <a:rect l="l" t="t" r="r" b="b"/>
              <a:pathLst>
                <a:path w="2073" h="906" extrusionOk="0">
                  <a:moveTo>
                    <a:pt x="2072" y="1"/>
                  </a:moveTo>
                  <a:lnTo>
                    <a:pt x="0" y="1"/>
                  </a:lnTo>
                  <a:lnTo>
                    <a:pt x="0" y="406"/>
                  </a:lnTo>
                  <a:lnTo>
                    <a:pt x="1358" y="406"/>
                  </a:lnTo>
                  <a:cubicBezTo>
                    <a:pt x="1572" y="406"/>
                    <a:pt x="1548" y="525"/>
                    <a:pt x="1548" y="739"/>
                  </a:cubicBezTo>
                  <a:lnTo>
                    <a:pt x="1548" y="906"/>
                  </a:lnTo>
                  <a:lnTo>
                    <a:pt x="2072" y="906"/>
                  </a:lnTo>
                  <a:close/>
                  <a:moveTo>
                    <a:pt x="2072"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2" name="Google Shape;4832;p47"/>
            <p:cNvSpPr/>
            <p:nvPr/>
          </p:nvSpPr>
          <p:spPr>
            <a:xfrm>
              <a:off x="6656665" y="2236787"/>
              <a:ext cx="70080" cy="30292"/>
            </a:xfrm>
            <a:custGeom>
              <a:avLst/>
              <a:gdLst/>
              <a:ahLst/>
              <a:cxnLst/>
              <a:rect l="l" t="t" r="r" b="b"/>
              <a:pathLst>
                <a:path w="2096" h="906" extrusionOk="0">
                  <a:moveTo>
                    <a:pt x="2096" y="1"/>
                  </a:moveTo>
                  <a:lnTo>
                    <a:pt x="0" y="1"/>
                  </a:lnTo>
                  <a:lnTo>
                    <a:pt x="0" y="406"/>
                  </a:lnTo>
                  <a:lnTo>
                    <a:pt x="1381" y="406"/>
                  </a:lnTo>
                  <a:cubicBezTo>
                    <a:pt x="1572" y="406"/>
                    <a:pt x="1548" y="525"/>
                    <a:pt x="1548" y="739"/>
                  </a:cubicBezTo>
                  <a:lnTo>
                    <a:pt x="1548" y="906"/>
                  </a:lnTo>
                  <a:lnTo>
                    <a:pt x="2096" y="906"/>
                  </a:lnTo>
                  <a:close/>
                  <a:moveTo>
                    <a:pt x="2096"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3" name="Google Shape;4833;p47"/>
            <p:cNvSpPr/>
            <p:nvPr/>
          </p:nvSpPr>
          <p:spPr>
            <a:xfrm>
              <a:off x="6648674" y="2210506"/>
              <a:ext cx="86831" cy="26313"/>
            </a:xfrm>
            <a:custGeom>
              <a:avLst/>
              <a:gdLst/>
              <a:ahLst/>
              <a:cxnLst/>
              <a:rect l="l" t="t" r="r" b="b"/>
              <a:pathLst>
                <a:path w="2597" h="787" extrusionOk="0">
                  <a:moveTo>
                    <a:pt x="239" y="787"/>
                  </a:moveTo>
                  <a:lnTo>
                    <a:pt x="2501" y="787"/>
                  </a:lnTo>
                  <a:cubicBezTo>
                    <a:pt x="2573" y="787"/>
                    <a:pt x="2597" y="739"/>
                    <a:pt x="2597" y="691"/>
                  </a:cubicBezTo>
                  <a:lnTo>
                    <a:pt x="2597" y="382"/>
                  </a:lnTo>
                  <a:cubicBezTo>
                    <a:pt x="2597" y="191"/>
                    <a:pt x="2406" y="1"/>
                    <a:pt x="2216" y="1"/>
                  </a:cubicBezTo>
                  <a:lnTo>
                    <a:pt x="382" y="1"/>
                  </a:lnTo>
                  <a:cubicBezTo>
                    <a:pt x="191" y="1"/>
                    <a:pt x="1" y="168"/>
                    <a:pt x="1" y="382"/>
                  </a:cubicBezTo>
                  <a:lnTo>
                    <a:pt x="1" y="691"/>
                  </a:lnTo>
                  <a:cubicBezTo>
                    <a:pt x="1" y="739"/>
                    <a:pt x="25" y="787"/>
                    <a:pt x="96" y="787"/>
                  </a:cubicBezTo>
                  <a:close/>
                  <a:moveTo>
                    <a:pt x="239" y="787"/>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4" name="Google Shape;4834;p47"/>
            <p:cNvSpPr/>
            <p:nvPr/>
          </p:nvSpPr>
          <p:spPr>
            <a:xfrm>
              <a:off x="6484667" y="2210506"/>
              <a:ext cx="86797" cy="26313"/>
            </a:xfrm>
            <a:custGeom>
              <a:avLst/>
              <a:gdLst/>
              <a:ahLst/>
              <a:cxnLst/>
              <a:rect l="l" t="t" r="r" b="b"/>
              <a:pathLst>
                <a:path w="2596" h="787" extrusionOk="0">
                  <a:moveTo>
                    <a:pt x="2596" y="691"/>
                  </a:moveTo>
                  <a:lnTo>
                    <a:pt x="2596" y="382"/>
                  </a:lnTo>
                  <a:cubicBezTo>
                    <a:pt x="2596" y="191"/>
                    <a:pt x="2405" y="1"/>
                    <a:pt x="2191" y="1"/>
                  </a:cubicBezTo>
                  <a:lnTo>
                    <a:pt x="381" y="1"/>
                  </a:lnTo>
                  <a:cubicBezTo>
                    <a:pt x="167" y="1"/>
                    <a:pt x="0" y="191"/>
                    <a:pt x="0" y="382"/>
                  </a:cubicBezTo>
                  <a:lnTo>
                    <a:pt x="0" y="691"/>
                  </a:lnTo>
                  <a:cubicBezTo>
                    <a:pt x="0" y="739"/>
                    <a:pt x="24" y="787"/>
                    <a:pt x="95" y="787"/>
                  </a:cubicBezTo>
                  <a:lnTo>
                    <a:pt x="2501" y="787"/>
                  </a:lnTo>
                  <a:cubicBezTo>
                    <a:pt x="2524" y="787"/>
                    <a:pt x="2596" y="739"/>
                    <a:pt x="2596" y="691"/>
                  </a:cubicBezTo>
                  <a:close/>
                  <a:moveTo>
                    <a:pt x="2596" y="69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5" name="Google Shape;4835;p47"/>
            <p:cNvSpPr/>
            <p:nvPr/>
          </p:nvSpPr>
          <p:spPr>
            <a:xfrm>
              <a:off x="6528435" y="2210506"/>
              <a:ext cx="43031" cy="26313"/>
            </a:xfrm>
            <a:custGeom>
              <a:avLst/>
              <a:gdLst/>
              <a:ahLst/>
              <a:cxnLst/>
              <a:rect l="l" t="t" r="r" b="b"/>
              <a:pathLst>
                <a:path w="1287" h="787" extrusionOk="0">
                  <a:moveTo>
                    <a:pt x="882" y="1"/>
                  </a:moveTo>
                  <a:lnTo>
                    <a:pt x="1" y="1"/>
                  </a:lnTo>
                  <a:cubicBezTo>
                    <a:pt x="215" y="1"/>
                    <a:pt x="382" y="191"/>
                    <a:pt x="382" y="382"/>
                  </a:cubicBezTo>
                  <a:lnTo>
                    <a:pt x="382" y="691"/>
                  </a:lnTo>
                  <a:cubicBezTo>
                    <a:pt x="382" y="739"/>
                    <a:pt x="358" y="787"/>
                    <a:pt x="287" y="787"/>
                  </a:cubicBezTo>
                  <a:lnTo>
                    <a:pt x="1192" y="787"/>
                  </a:lnTo>
                  <a:cubicBezTo>
                    <a:pt x="1239" y="787"/>
                    <a:pt x="1263" y="739"/>
                    <a:pt x="1263" y="691"/>
                  </a:cubicBezTo>
                  <a:lnTo>
                    <a:pt x="1263" y="382"/>
                  </a:lnTo>
                  <a:cubicBezTo>
                    <a:pt x="1287" y="191"/>
                    <a:pt x="1096" y="1"/>
                    <a:pt x="882" y="1"/>
                  </a:cubicBezTo>
                  <a:close/>
                  <a:moveTo>
                    <a:pt x="882"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6" name="Google Shape;4836;p47"/>
            <p:cNvSpPr/>
            <p:nvPr/>
          </p:nvSpPr>
          <p:spPr>
            <a:xfrm>
              <a:off x="6692476" y="2210506"/>
              <a:ext cx="43031" cy="26313"/>
            </a:xfrm>
            <a:custGeom>
              <a:avLst/>
              <a:gdLst/>
              <a:ahLst/>
              <a:cxnLst/>
              <a:rect l="l" t="t" r="r" b="b"/>
              <a:pathLst>
                <a:path w="1287" h="787" extrusionOk="0">
                  <a:moveTo>
                    <a:pt x="906" y="1"/>
                  </a:moveTo>
                  <a:lnTo>
                    <a:pt x="1" y="1"/>
                  </a:lnTo>
                  <a:cubicBezTo>
                    <a:pt x="215" y="1"/>
                    <a:pt x="382" y="191"/>
                    <a:pt x="382" y="382"/>
                  </a:cubicBezTo>
                  <a:lnTo>
                    <a:pt x="382" y="691"/>
                  </a:lnTo>
                  <a:cubicBezTo>
                    <a:pt x="382" y="739"/>
                    <a:pt x="358" y="787"/>
                    <a:pt x="310" y="787"/>
                  </a:cubicBezTo>
                  <a:lnTo>
                    <a:pt x="1191" y="787"/>
                  </a:lnTo>
                  <a:cubicBezTo>
                    <a:pt x="1263" y="787"/>
                    <a:pt x="1287" y="739"/>
                    <a:pt x="1287" y="691"/>
                  </a:cubicBezTo>
                  <a:lnTo>
                    <a:pt x="1287" y="382"/>
                  </a:lnTo>
                  <a:cubicBezTo>
                    <a:pt x="1287" y="191"/>
                    <a:pt x="1096" y="1"/>
                    <a:pt x="906" y="1"/>
                  </a:cubicBezTo>
                  <a:close/>
                  <a:moveTo>
                    <a:pt x="906"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7" name="Google Shape;4837;p47"/>
            <p:cNvSpPr/>
            <p:nvPr/>
          </p:nvSpPr>
          <p:spPr>
            <a:xfrm>
              <a:off x="6473499" y="2267047"/>
              <a:ext cx="271559" cy="171221"/>
            </a:xfrm>
            <a:custGeom>
              <a:avLst/>
              <a:gdLst/>
              <a:ahLst/>
              <a:cxnLst/>
              <a:rect l="l" t="t" r="r" b="b"/>
              <a:pathLst>
                <a:path w="8122" h="5121" extrusionOk="0">
                  <a:moveTo>
                    <a:pt x="2644" y="1"/>
                  </a:moveTo>
                  <a:lnTo>
                    <a:pt x="1" y="1"/>
                  </a:lnTo>
                  <a:lnTo>
                    <a:pt x="1" y="4573"/>
                  </a:lnTo>
                  <a:lnTo>
                    <a:pt x="4002" y="5121"/>
                  </a:lnTo>
                  <a:lnTo>
                    <a:pt x="8121" y="4573"/>
                  </a:lnTo>
                  <a:lnTo>
                    <a:pt x="8121" y="1"/>
                  </a:lnTo>
                  <a:close/>
                  <a:moveTo>
                    <a:pt x="2644"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8" name="Google Shape;4838;p47"/>
            <p:cNvSpPr/>
            <p:nvPr/>
          </p:nvSpPr>
          <p:spPr>
            <a:xfrm>
              <a:off x="6473499" y="2396045"/>
              <a:ext cx="271559" cy="23137"/>
            </a:xfrm>
            <a:custGeom>
              <a:avLst/>
              <a:gdLst/>
              <a:ahLst/>
              <a:cxnLst/>
              <a:rect l="l" t="t" r="r" b="b"/>
              <a:pathLst>
                <a:path w="8122" h="692" extrusionOk="0">
                  <a:moveTo>
                    <a:pt x="7383" y="1"/>
                  </a:moveTo>
                  <a:lnTo>
                    <a:pt x="1" y="1"/>
                  </a:lnTo>
                  <a:lnTo>
                    <a:pt x="1" y="691"/>
                  </a:lnTo>
                  <a:lnTo>
                    <a:pt x="8121" y="691"/>
                  </a:lnTo>
                  <a:lnTo>
                    <a:pt x="8121" y="1"/>
                  </a:lnTo>
                  <a:close/>
                  <a:moveTo>
                    <a:pt x="7383"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39" name="Google Shape;4839;p47"/>
            <p:cNvSpPr/>
            <p:nvPr/>
          </p:nvSpPr>
          <p:spPr>
            <a:xfrm>
              <a:off x="6577821" y="2454192"/>
              <a:ext cx="62122" cy="31864"/>
            </a:xfrm>
            <a:custGeom>
              <a:avLst/>
              <a:gdLst/>
              <a:ahLst/>
              <a:cxnLst/>
              <a:rect l="l" t="t" r="r" b="b"/>
              <a:pathLst>
                <a:path w="1858" h="953" extrusionOk="0">
                  <a:moveTo>
                    <a:pt x="1858" y="333"/>
                  </a:moveTo>
                  <a:lnTo>
                    <a:pt x="929" y="0"/>
                  </a:lnTo>
                  <a:lnTo>
                    <a:pt x="0" y="333"/>
                  </a:lnTo>
                  <a:lnTo>
                    <a:pt x="0" y="738"/>
                  </a:lnTo>
                  <a:cubicBezTo>
                    <a:pt x="0" y="857"/>
                    <a:pt x="96" y="953"/>
                    <a:pt x="215" y="953"/>
                  </a:cubicBezTo>
                  <a:lnTo>
                    <a:pt x="1620" y="953"/>
                  </a:lnTo>
                  <a:cubicBezTo>
                    <a:pt x="1739" y="953"/>
                    <a:pt x="1834" y="857"/>
                    <a:pt x="1834" y="738"/>
                  </a:cubicBezTo>
                  <a:lnTo>
                    <a:pt x="1834" y="333"/>
                  </a:lnTo>
                  <a:close/>
                  <a:moveTo>
                    <a:pt x="1858" y="33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0" name="Google Shape;4840;p47"/>
            <p:cNvSpPr/>
            <p:nvPr/>
          </p:nvSpPr>
          <p:spPr>
            <a:xfrm>
              <a:off x="6410605" y="2419919"/>
              <a:ext cx="398144" cy="45438"/>
            </a:xfrm>
            <a:custGeom>
              <a:avLst/>
              <a:gdLst/>
              <a:ahLst/>
              <a:cxnLst/>
              <a:rect l="l" t="t" r="r" b="b"/>
              <a:pathLst>
                <a:path w="11908" h="1359" extrusionOk="0">
                  <a:moveTo>
                    <a:pt x="10002" y="1"/>
                  </a:moveTo>
                  <a:lnTo>
                    <a:pt x="762" y="1"/>
                  </a:lnTo>
                  <a:cubicBezTo>
                    <a:pt x="0" y="1"/>
                    <a:pt x="0" y="1358"/>
                    <a:pt x="762" y="1358"/>
                  </a:cubicBezTo>
                  <a:lnTo>
                    <a:pt x="11169" y="1358"/>
                  </a:lnTo>
                  <a:cubicBezTo>
                    <a:pt x="11908" y="1358"/>
                    <a:pt x="11908" y="1"/>
                    <a:pt x="11169" y="1"/>
                  </a:cubicBezTo>
                  <a:close/>
                  <a:moveTo>
                    <a:pt x="10002"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1" name="Google Shape;4841;p47"/>
            <p:cNvSpPr/>
            <p:nvPr/>
          </p:nvSpPr>
          <p:spPr>
            <a:xfrm>
              <a:off x="6496604" y="2442221"/>
              <a:ext cx="49383" cy="50219"/>
            </a:xfrm>
            <a:custGeom>
              <a:avLst/>
              <a:gdLst/>
              <a:ahLst/>
              <a:cxnLst/>
              <a:rect l="l" t="t" r="r" b="b"/>
              <a:pathLst>
                <a:path w="1477" h="1502" extrusionOk="0">
                  <a:moveTo>
                    <a:pt x="739" y="1"/>
                  </a:moveTo>
                  <a:cubicBezTo>
                    <a:pt x="334" y="1"/>
                    <a:pt x="0" y="334"/>
                    <a:pt x="0" y="739"/>
                  </a:cubicBezTo>
                  <a:lnTo>
                    <a:pt x="0" y="739"/>
                  </a:lnTo>
                  <a:cubicBezTo>
                    <a:pt x="0" y="1168"/>
                    <a:pt x="334" y="1501"/>
                    <a:pt x="739" y="1501"/>
                  </a:cubicBezTo>
                  <a:cubicBezTo>
                    <a:pt x="1167" y="1501"/>
                    <a:pt x="1477" y="1168"/>
                    <a:pt x="1477" y="739"/>
                  </a:cubicBezTo>
                  <a:cubicBezTo>
                    <a:pt x="1477" y="668"/>
                    <a:pt x="1453" y="549"/>
                    <a:pt x="1429" y="453"/>
                  </a:cubicBezTo>
                  <a:cubicBezTo>
                    <a:pt x="1310" y="215"/>
                    <a:pt x="1048" y="1"/>
                    <a:pt x="739" y="1"/>
                  </a:cubicBezTo>
                  <a:close/>
                  <a:moveTo>
                    <a:pt x="73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2" name="Google Shape;4842;p47"/>
            <p:cNvSpPr/>
            <p:nvPr/>
          </p:nvSpPr>
          <p:spPr>
            <a:xfrm>
              <a:off x="6722736" y="2442221"/>
              <a:ext cx="49417" cy="50219"/>
            </a:xfrm>
            <a:custGeom>
              <a:avLst/>
              <a:gdLst/>
              <a:ahLst/>
              <a:cxnLst/>
              <a:rect l="l" t="t" r="r" b="b"/>
              <a:pathLst>
                <a:path w="1478" h="1502" extrusionOk="0">
                  <a:moveTo>
                    <a:pt x="739" y="1"/>
                  </a:moveTo>
                  <a:cubicBezTo>
                    <a:pt x="310" y="1"/>
                    <a:pt x="1" y="334"/>
                    <a:pt x="1" y="739"/>
                  </a:cubicBezTo>
                  <a:lnTo>
                    <a:pt x="1" y="739"/>
                  </a:lnTo>
                  <a:cubicBezTo>
                    <a:pt x="1" y="1168"/>
                    <a:pt x="310" y="1501"/>
                    <a:pt x="739" y="1501"/>
                  </a:cubicBezTo>
                  <a:cubicBezTo>
                    <a:pt x="1144" y="1501"/>
                    <a:pt x="1477" y="1168"/>
                    <a:pt x="1477" y="739"/>
                  </a:cubicBezTo>
                  <a:cubicBezTo>
                    <a:pt x="1477" y="668"/>
                    <a:pt x="1453" y="549"/>
                    <a:pt x="1406" y="453"/>
                  </a:cubicBezTo>
                  <a:cubicBezTo>
                    <a:pt x="1310" y="215"/>
                    <a:pt x="1025" y="1"/>
                    <a:pt x="739" y="1"/>
                  </a:cubicBezTo>
                  <a:close/>
                  <a:moveTo>
                    <a:pt x="73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3" name="Google Shape;4843;p47"/>
            <p:cNvSpPr/>
            <p:nvPr/>
          </p:nvSpPr>
          <p:spPr>
            <a:xfrm>
              <a:off x="6672581" y="2442221"/>
              <a:ext cx="50186" cy="50219"/>
            </a:xfrm>
            <a:custGeom>
              <a:avLst/>
              <a:gdLst/>
              <a:ahLst/>
              <a:cxnLst/>
              <a:rect l="l" t="t" r="r" b="b"/>
              <a:pathLst>
                <a:path w="1501" h="1502" extrusionOk="0">
                  <a:moveTo>
                    <a:pt x="1501" y="739"/>
                  </a:moveTo>
                  <a:close/>
                  <a:moveTo>
                    <a:pt x="739" y="1501"/>
                  </a:moveTo>
                  <a:cubicBezTo>
                    <a:pt x="1167" y="1501"/>
                    <a:pt x="1501" y="1168"/>
                    <a:pt x="1501" y="739"/>
                  </a:cubicBezTo>
                  <a:lnTo>
                    <a:pt x="1501" y="739"/>
                  </a:lnTo>
                  <a:lnTo>
                    <a:pt x="1501" y="739"/>
                  </a:lnTo>
                  <a:lnTo>
                    <a:pt x="1501" y="739"/>
                  </a:lnTo>
                  <a:lnTo>
                    <a:pt x="1501" y="739"/>
                  </a:lnTo>
                  <a:cubicBezTo>
                    <a:pt x="1501" y="334"/>
                    <a:pt x="1167" y="1"/>
                    <a:pt x="739" y="1"/>
                  </a:cubicBezTo>
                  <a:cubicBezTo>
                    <a:pt x="453" y="1"/>
                    <a:pt x="191" y="191"/>
                    <a:pt x="72" y="453"/>
                  </a:cubicBezTo>
                  <a:cubicBezTo>
                    <a:pt x="24" y="549"/>
                    <a:pt x="0" y="644"/>
                    <a:pt x="0" y="739"/>
                  </a:cubicBezTo>
                  <a:cubicBezTo>
                    <a:pt x="24" y="1168"/>
                    <a:pt x="358" y="1501"/>
                    <a:pt x="739" y="1501"/>
                  </a:cubicBezTo>
                  <a:close/>
                  <a:moveTo>
                    <a:pt x="739" y="15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4" name="Google Shape;4844;p47"/>
            <p:cNvSpPr/>
            <p:nvPr/>
          </p:nvSpPr>
          <p:spPr>
            <a:xfrm>
              <a:off x="6448020" y="2442221"/>
              <a:ext cx="49417" cy="50219"/>
            </a:xfrm>
            <a:custGeom>
              <a:avLst/>
              <a:gdLst/>
              <a:ahLst/>
              <a:cxnLst/>
              <a:rect l="l" t="t" r="r" b="b"/>
              <a:pathLst>
                <a:path w="1478" h="1502" extrusionOk="0">
                  <a:moveTo>
                    <a:pt x="1453" y="739"/>
                  </a:moveTo>
                  <a:close/>
                  <a:moveTo>
                    <a:pt x="739" y="1"/>
                  </a:moveTo>
                  <a:cubicBezTo>
                    <a:pt x="429" y="1"/>
                    <a:pt x="167" y="191"/>
                    <a:pt x="48" y="453"/>
                  </a:cubicBezTo>
                  <a:cubicBezTo>
                    <a:pt x="24" y="549"/>
                    <a:pt x="1" y="644"/>
                    <a:pt x="1" y="739"/>
                  </a:cubicBezTo>
                  <a:cubicBezTo>
                    <a:pt x="1" y="1168"/>
                    <a:pt x="310" y="1501"/>
                    <a:pt x="739" y="1501"/>
                  </a:cubicBezTo>
                  <a:cubicBezTo>
                    <a:pt x="1144" y="1501"/>
                    <a:pt x="1477" y="1168"/>
                    <a:pt x="1477" y="739"/>
                  </a:cubicBezTo>
                  <a:lnTo>
                    <a:pt x="1477" y="739"/>
                  </a:lnTo>
                  <a:lnTo>
                    <a:pt x="1477" y="739"/>
                  </a:lnTo>
                  <a:lnTo>
                    <a:pt x="1477" y="739"/>
                  </a:lnTo>
                  <a:lnTo>
                    <a:pt x="1477" y="739"/>
                  </a:lnTo>
                  <a:cubicBezTo>
                    <a:pt x="1453" y="334"/>
                    <a:pt x="1120" y="1"/>
                    <a:pt x="739" y="1"/>
                  </a:cubicBezTo>
                  <a:close/>
                  <a:moveTo>
                    <a:pt x="73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5" name="Google Shape;4845;p47"/>
            <p:cNvSpPr/>
            <p:nvPr/>
          </p:nvSpPr>
          <p:spPr>
            <a:xfrm>
              <a:off x="6759382" y="2419919"/>
              <a:ext cx="49383" cy="46241"/>
            </a:xfrm>
            <a:custGeom>
              <a:avLst/>
              <a:gdLst/>
              <a:ahLst/>
              <a:cxnLst/>
              <a:rect l="l" t="t" r="r" b="b"/>
              <a:pathLst>
                <a:path w="1477" h="1383" extrusionOk="0">
                  <a:moveTo>
                    <a:pt x="238" y="49"/>
                  </a:moveTo>
                  <a:cubicBezTo>
                    <a:pt x="619" y="263"/>
                    <a:pt x="691" y="954"/>
                    <a:pt x="357" y="1239"/>
                  </a:cubicBezTo>
                  <a:cubicBezTo>
                    <a:pt x="357" y="1311"/>
                    <a:pt x="381" y="1335"/>
                    <a:pt x="381" y="1382"/>
                  </a:cubicBezTo>
                  <a:lnTo>
                    <a:pt x="738" y="1382"/>
                  </a:lnTo>
                  <a:cubicBezTo>
                    <a:pt x="1477" y="1382"/>
                    <a:pt x="1477" y="25"/>
                    <a:pt x="738" y="25"/>
                  </a:cubicBezTo>
                  <a:lnTo>
                    <a:pt x="0" y="25"/>
                  </a:lnTo>
                  <a:cubicBezTo>
                    <a:pt x="95" y="1"/>
                    <a:pt x="143" y="1"/>
                    <a:pt x="238" y="49"/>
                  </a:cubicBezTo>
                  <a:close/>
                  <a:moveTo>
                    <a:pt x="238" y="4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6" name="Google Shape;4846;p47"/>
            <p:cNvSpPr/>
            <p:nvPr/>
          </p:nvSpPr>
          <p:spPr>
            <a:xfrm>
              <a:off x="6463936" y="2442221"/>
              <a:ext cx="33502" cy="49417"/>
            </a:xfrm>
            <a:custGeom>
              <a:avLst/>
              <a:gdLst/>
              <a:ahLst/>
              <a:cxnLst/>
              <a:rect l="l" t="t" r="r" b="b"/>
              <a:pathLst>
                <a:path w="1002" h="1478" extrusionOk="0">
                  <a:moveTo>
                    <a:pt x="977" y="739"/>
                  </a:moveTo>
                  <a:close/>
                  <a:moveTo>
                    <a:pt x="501" y="739"/>
                  </a:moveTo>
                  <a:close/>
                  <a:moveTo>
                    <a:pt x="263" y="1"/>
                  </a:moveTo>
                  <a:cubicBezTo>
                    <a:pt x="168" y="1"/>
                    <a:pt x="120" y="1"/>
                    <a:pt x="25" y="48"/>
                  </a:cubicBezTo>
                  <a:cubicBezTo>
                    <a:pt x="287" y="120"/>
                    <a:pt x="501" y="429"/>
                    <a:pt x="501" y="715"/>
                  </a:cubicBezTo>
                  <a:lnTo>
                    <a:pt x="501" y="715"/>
                  </a:lnTo>
                  <a:lnTo>
                    <a:pt x="501" y="715"/>
                  </a:lnTo>
                  <a:lnTo>
                    <a:pt x="501" y="715"/>
                  </a:lnTo>
                  <a:cubicBezTo>
                    <a:pt x="501" y="1049"/>
                    <a:pt x="287" y="1311"/>
                    <a:pt x="1" y="1406"/>
                  </a:cubicBezTo>
                  <a:cubicBezTo>
                    <a:pt x="72" y="1430"/>
                    <a:pt x="168" y="1477"/>
                    <a:pt x="263" y="1477"/>
                  </a:cubicBezTo>
                  <a:cubicBezTo>
                    <a:pt x="668" y="1477"/>
                    <a:pt x="1001" y="1144"/>
                    <a:pt x="1001" y="715"/>
                  </a:cubicBezTo>
                  <a:lnTo>
                    <a:pt x="1001" y="715"/>
                  </a:lnTo>
                  <a:lnTo>
                    <a:pt x="1001" y="715"/>
                  </a:lnTo>
                  <a:lnTo>
                    <a:pt x="1001" y="715"/>
                  </a:lnTo>
                  <a:lnTo>
                    <a:pt x="1001" y="715"/>
                  </a:lnTo>
                  <a:cubicBezTo>
                    <a:pt x="977" y="334"/>
                    <a:pt x="644" y="1"/>
                    <a:pt x="263" y="1"/>
                  </a:cubicBezTo>
                  <a:close/>
                  <a:moveTo>
                    <a:pt x="26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7" name="Google Shape;4847;p47"/>
            <p:cNvSpPr/>
            <p:nvPr/>
          </p:nvSpPr>
          <p:spPr>
            <a:xfrm>
              <a:off x="6512520" y="2442221"/>
              <a:ext cx="33468" cy="50219"/>
            </a:xfrm>
            <a:custGeom>
              <a:avLst/>
              <a:gdLst/>
              <a:ahLst/>
              <a:cxnLst/>
              <a:rect l="l" t="t" r="r" b="b"/>
              <a:pathLst>
                <a:path w="1001" h="1502" extrusionOk="0">
                  <a:moveTo>
                    <a:pt x="953" y="453"/>
                  </a:moveTo>
                  <a:cubicBezTo>
                    <a:pt x="834" y="191"/>
                    <a:pt x="572" y="1"/>
                    <a:pt x="263" y="1"/>
                  </a:cubicBezTo>
                  <a:cubicBezTo>
                    <a:pt x="167" y="1"/>
                    <a:pt x="96" y="1"/>
                    <a:pt x="24" y="48"/>
                  </a:cubicBezTo>
                  <a:cubicBezTo>
                    <a:pt x="215" y="96"/>
                    <a:pt x="382" y="239"/>
                    <a:pt x="453" y="453"/>
                  </a:cubicBezTo>
                  <a:cubicBezTo>
                    <a:pt x="477" y="501"/>
                    <a:pt x="501" y="596"/>
                    <a:pt x="501" y="691"/>
                  </a:cubicBezTo>
                  <a:lnTo>
                    <a:pt x="501" y="739"/>
                  </a:lnTo>
                  <a:cubicBezTo>
                    <a:pt x="501" y="1072"/>
                    <a:pt x="286" y="1334"/>
                    <a:pt x="1" y="1430"/>
                  </a:cubicBezTo>
                  <a:cubicBezTo>
                    <a:pt x="96" y="1477"/>
                    <a:pt x="167" y="1501"/>
                    <a:pt x="263" y="1501"/>
                  </a:cubicBezTo>
                  <a:cubicBezTo>
                    <a:pt x="691" y="1501"/>
                    <a:pt x="1001" y="1168"/>
                    <a:pt x="1001" y="739"/>
                  </a:cubicBezTo>
                  <a:lnTo>
                    <a:pt x="1001" y="691"/>
                  </a:lnTo>
                  <a:cubicBezTo>
                    <a:pt x="1001" y="644"/>
                    <a:pt x="977" y="549"/>
                    <a:pt x="953" y="453"/>
                  </a:cubicBezTo>
                  <a:close/>
                  <a:moveTo>
                    <a:pt x="953"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8" name="Google Shape;4848;p47"/>
            <p:cNvSpPr/>
            <p:nvPr/>
          </p:nvSpPr>
          <p:spPr>
            <a:xfrm>
              <a:off x="6689299" y="2442221"/>
              <a:ext cx="33468" cy="50219"/>
            </a:xfrm>
            <a:custGeom>
              <a:avLst/>
              <a:gdLst/>
              <a:ahLst/>
              <a:cxnLst/>
              <a:rect l="l" t="t" r="r" b="b"/>
              <a:pathLst>
                <a:path w="1001" h="1502" extrusionOk="0">
                  <a:moveTo>
                    <a:pt x="1001" y="739"/>
                  </a:moveTo>
                  <a:close/>
                  <a:moveTo>
                    <a:pt x="524" y="739"/>
                  </a:moveTo>
                  <a:close/>
                  <a:moveTo>
                    <a:pt x="239" y="1501"/>
                  </a:moveTo>
                  <a:cubicBezTo>
                    <a:pt x="667" y="1501"/>
                    <a:pt x="1001" y="1168"/>
                    <a:pt x="1001" y="739"/>
                  </a:cubicBezTo>
                  <a:lnTo>
                    <a:pt x="1001" y="739"/>
                  </a:lnTo>
                  <a:lnTo>
                    <a:pt x="1001" y="739"/>
                  </a:lnTo>
                  <a:lnTo>
                    <a:pt x="1001" y="739"/>
                  </a:lnTo>
                  <a:lnTo>
                    <a:pt x="1001" y="739"/>
                  </a:lnTo>
                  <a:cubicBezTo>
                    <a:pt x="1001" y="334"/>
                    <a:pt x="667" y="1"/>
                    <a:pt x="239" y="1"/>
                  </a:cubicBezTo>
                  <a:cubicBezTo>
                    <a:pt x="167" y="1"/>
                    <a:pt x="96" y="1"/>
                    <a:pt x="0" y="48"/>
                  </a:cubicBezTo>
                  <a:cubicBezTo>
                    <a:pt x="310" y="120"/>
                    <a:pt x="524" y="406"/>
                    <a:pt x="524" y="715"/>
                  </a:cubicBezTo>
                  <a:lnTo>
                    <a:pt x="524" y="715"/>
                  </a:lnTo>
                  <a:cubicBezTo>
                    <a:pt x="524" y="1049"/>
                    <a:pt x="310" y="1311"/>
                    <a:pt x="0" y="1406"/>
                  </a:cubicBezTo>
                  <a:cubicBezTo>
                    <a:pt x="96" y="1477"/>
                    <a:pt x="191" y="1501"/>
                    <a:pt x="239" y="1501"/>
                  </a:cubicBezTo>
                  <a:close/>
                  <a:moveTo>
                    <a:pt x="239" y="150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49" name="Google Shape;4849;p47"/>
            <p:cNvSpPr/>
            <p:nvPr/>
          </p:nvSpPr>
          <p:spPr>
            <a:xfrm>
              <a:off x="6739454" y="2442221"/>
              <a:ext cx="32699" cy="49417"/>
            </a:xfrm>
            <a:custGeom>
              <a:avLst/>
              <a:gdLst/>
              <a:ahLst/>
              <a:cxnLst/>
              <a:rect l="l" t="t" r="r" b="b"/>
              <a:pathLst>
                <a:path w="978" h="1478" extrusionOk="0">
                  <a:moveTo>
                    <a:pt x="930" y="453"/>
                  </a:moveTo>
                  <a:cubicBezTo>
                    <a:pt x="810" y="191"/>
                    <a:pt x="525" y="1"/>
                    <a:pt x="239" y="1"/>
                  </a:cubicBezTo>
                  <a:cubicBezTo>
                    <a:pt x="144" y="1"/>
                    <a:pt x="96" y="1"/>
                    <a:pt x="1" y="48"/>
                  </a:cubicBezTo>
                  <a:cubicBezTo>
                    <a:pt x="215" y="96"/>
                    <a:pt x="358" y="239"/>
                    <a:pt x="453" y="453"/>
                  </a:cubicBezTo>
                  <a:cubicBezTo>
                    <a:pt x="477" y="501"/>
                    <a:pt x="501" y="596"/>
                    <a:pt x="501" y="691"/>
                  </a:cubicBezTo>
                  <a:lnTo>
                    <a:pt x="501" y="739"/>
                  </a:lnTo>
                  <a:cubicBezTo>
                    <a:pt x="501" y="1072"/>
                    <a:pt x="287" y="1334"/>
                    <a:pt x="1" y="1430"/>
                  </a:cubicBezTo>
                  <a:cubicBezTo>
                    <a:pt x="48" y="1477"/>
                    <a:pt x="144" y="1477"/>
                    <a:pt x="239" y="1477"/>
                  </a:cubicBezTo>
                  <a:cubicBezTo>
                    <a:pt x="644" y="1477"/>
                    <a:pt x="977" y="1144"/>
                    <a:pt x="977" y="715"/>
                  </a:cubicBezTo>
                  <a:lnTo>
                    <a:pt x="977" y="668"/>
                  </a:lnTo>
                  <a:cubicBezTo>
                    <a:pt x="977" y="596"/>
                    <a:pt x="977" y="572"/>
                    <a:pt x="953" y="525"/>
                  </a:cubicBezTo>
                  <a:cubicBezTo>
                    <a:pt x="930" y="525"/>
                    <a:pt x="930" y="477"/>
                    <a:pt x="930" y="453"/>
                  </a:cubicBezTo>
                  <a:close/>
                  <a:moveTo>
                    <a:pt x="930"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0" name="Google Shape;4850;p47"/>
            <p:cNvSpPr/>
            <p:nvPr/>
          </p:nvSpPr>
          <p:spPr>
            <a:xfrm>
              <a:off x="6515696" y="2461949"/>
              <a:ext cx="12003" cy="11368"/>
            </a:xfrm>
            <a:custGeom>
              <a:avLst/>
              <a:gdLst/>
              <a:ahLst/>
              <a:cxnLst/>
              <a:rect l="l" t="t" r="r" b="b"/>
              <a:pathLst>
                <a:path w="359" h="340" extrusionOk="0">
                  <a:moveTo>
                    <a:pt x="177" y="0"/>
                  </a:moveTo>
                  <a:cubicBezTo>
                    <a:pt x="132" y="0"/>
                    <a:pt x="84" y="18"/>
                    <a:pt x="49" y="54"/>
                  </a:cubicBezTo>
                  <a:cubicBezTo>
                    <a:pt x="1" y="101"/>
                    <a:pt x="1" y="220"/>
                    <a:pt x="49" y="292"/>
                  </a:cubicBezTo>
                  <a:cubicBezTo>
                    <a:pt x="72" y="316"/>
                    <a:pt x="120" y="340"/>
                    <a:pt x="168" y="340"/>
                  </a:cubicBezTo>
                  <a:cubicBezTo>
                    <a:pt x="239" y="340"/>
                    <a:pt x="263" y="316"/>
                    <a:pt x="287" y="292"/>
                  </a:cubicBezTo>
                  <a:cubicBezTo>
                    <a:pt x="358" y="220"/>
                    <a:pt x="358" y="101"/>
                    <a:pt x="287" y="54"/>
                  </a:cubicBezTo>
                  <a:cubicBezTo>
                    <a:pt x="263" y="18"/>
                    <a:pt x="221" y="0"/>
                    <a:pt x="177"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1" name="Google Shape;4851;p47"/>
            <p:cNvSpPr/>
            <p:nvPr/>
          </p:nvSpPr>
          <p:spPr>
            <a:xfrm>
              <a:off x="6466344" y="2461949"/>
              <a:ext cx="11970" cy="11368"/>
            </a:xfrm>
            <a:custGeom>
              <a:avLst/>
              <a:gdLst/>
              <a:ahLst/>
              <a:cxnLst/>
              <a:rect l="l" t="t" r="r" b="b"/>
              <a:pathLst>
                <a:path w="358" h="340" extrusionOk="0">
                  <a:moveTo>
                    <a:pt x="182" y="0"/>
                  </a:moveTo>
                  <a:cubicBezTo>
                    <a:pt x="137" y="0"/>
                    <a:pt x="96" y="18"/>
                    <a:pt x="72" y="54"/>
                  </a:cubicBezTo>
                  <a:cubicBezTo>
                    <a:pt x="0" y="101"/>
                    <a:pt x="0" y="220"/>
                    <a:pt x="72" y="292"/>
                  </a:cubicBezTo>
                  <a:cubicBezTo>
                    <a:pt x="96" y="316"/>
                    <a:pt x="119" y="340"/>
                    <a:pt x="191" y="340"/>
                  </a:cubicBezTo>
                  <a:cubicBezTo>
                    <a:pt x="215" y="340"/>
                    <a:pt x="286" y="316"/>
                    <a:pt x="310" y="292"/>
                  </a:cubicBezTo>
                  <a:cubicBezTo>
                    <a:pt x="358" y="220"/>
                    <a:pt x="358" y="101"/>
                    <a:pt x="310" y="54"/>
                  </a:cubicBezTo>
                  <a:cubicBezTo>
                    <a:pt x="274" y="18"/>
                    <a:pt x="227"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2" name="Google Shape;4852;p47"/>
            <p:cNvSpPr/>
            <p:nvPr/>
          </p:nvSpPr>
          <p:spPr>
            <a:xfrm>
              <a:off x="6691673" y="2461681"/>
              <a:ext cx="12003" cy="11635"/>
            </a:xfrm>
            <a:custGeom>
              <a:avLst/>
              <a:gdLst/>
              <a:ahLst/>
              <a:cxnLst/>
              <a:rect l="l" t="t" r="r" b="b"/>
              <a:pathLst>
                <a:path w="359" h="348" extrusionOk="0">
                  <a:moveTo>
                    <a:pt x="175" y="1"/>
                  </a:moveTo>
                  <a:cubicBezTo>
                    <a:pt x="120" y="1"/>
                    <a:pt x="72" y="22"/>
                    <a:pt x="25" y="86"/>
                  </a:cubicBezTo>
                  <a:cubicBezTo>
                    <a:pt x="1" y="157"/>
                    <a:pt x="1" y="252"/>
                    <a:pt x="96" y="324"/>
                  </a:cubicBezTo>
                  <a:cubicBezTo>
                    <a:pt x="120" y="348"/>
                    <a:pt x="144" y="348"/>
                    <a:pt x="168" y="348"/>
                  </a:cubicBezTo>
                  <a:cubicBezTo>
                    <a:pt x="239" y="348"/>
                    <a:pt x="287" y="324"/>
                    <a:pt x="334" y="252"/>
                  </a:cubicBezTo>
                  <a:cubicBezTo>
                    <a:pt x="358" y="157"/>
                    <a:pt x="358" y="86"/>
                    <a:pt x="263" y="14"/>
                  </a:cubicBezTo>
                  <a:cubicBezTo>
                    <a:pt x="231" y="6"/>
                    <a:pt x="202" y="1"/>
                    <a:pt x="175"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3" name="Google Shape;4853;p47"/>
            <p:cNvSpPr/>
            <p:nvPr/>
          </p:nvSpPr>
          <p:spPr>
            <a:xfrm>
              <a:off x="6741059" y="2461949"/>
              <a:ext cx="11970" cy="11368"/>
            </a:xfrm>
            <a:custGeom>
              <a:avLst/>
              <a:gdLst/>
              <a:ahLst/>
              <a:cxnLst/>
              <a:rect l="l" t="t" r="r" b="b"/>
              <a:pathLst>
                <a:path w="358" h="340" extrusionOk="0">
                  <a:moveTo>
                    <a:pt x="182" y="0"/>
                  </a:moveTo>
                  <a:cubicBezTo>
                    <a:pt x="137" y="0"/>
                    <a:pt x="96" y="18"/>
                    <a:pt x="72" y="54"/>
                  </a:cubicBezTo>
                  <a:cubicBezTo>
                    <a:pt x="0" y="101"/>
                    <a:pt x="0" y="220"/>
                    <a:pt x="72" y="292"/>
                  </a:cubicBezTo>
                  <a:cubicBezTo>
                    <a:pt x="96" y="316"/>
                    <a:pt x="119" y="340"/>
                    <a:pt x="191" y="340"/>
                  </a:cubicBezTo>
                  <a:cubicBezTo>
                    <a:pt x="215" y="340"/>
                    <a:pt x="286" y="316"/>
                    <a:pt x="310" y="292"/>
                  </a:cubicBezTo>
                  <a:cubicBezTo>
                    <a:pt x="358" y="220"/>
                    <a:pt x="358" y="101"/>
                    <a:pt x="310" y="54"/>
                  </a:cubicBezTo>
                  <a:cubicBezTo>
                    <a:pt x="274" y="18"/>
                    <a:pt x="227"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854" name="Google Shape;4854;p47"/>
          <p:cNvGrpSpPr/>
          <p:nvPr/>
        </p:nvGrpSpPr>
        <p:grpSpPr>
          <a:xfrm>
            <a:off x="6955693" y="2195393"/>
            <a:ext cx="387027" cy="312159"/>
            <a:chOff x="7229167" y="2195393"/>
            <a:chExt cx="387027" cy="312159"/>
          </a:xfrm>
        </p:grpSpPr>
        <p:sp>
          <p:nvSpPr>
            <p:cNvPr id="4855" name="Google Shape;4855;p47"/>
            <p:cNvSpPr/>
            <p:nvPr/>
          </p:nvSpPr>
          <p:spPr>
            <a:xfrm>
              <a:off x="7565206" y="2433461"/>
              <a:ext cx="50988" cy="55770"/>
            </a:xfrm>
            <a:custGeom>
              <a:avLst/>
              <a:gdLst/>
              <a:ahLst/>
              <a:cxnLst/>
              <a:rect l="l" t="t" r="r" b="b"/>
              <a:pathLst>
                <a:path w="1525" h="1668" extrusionOk="0">
                  <a:moveTo>
                    <a:pt x="1358" y="1"/>
                  </a:moveTo>
                  <a:cubicBezTo>
                    <a:pt x="1263" y="1"/>
                    <a:pt x="1167" y="96"/>
                    <a:pt x="1167" y="191"/>
                  </a:cubicBezTo>
                  <a:lnTo>
                    <a:pt x="1167" y="668"/>
                  </a:lnTo>
                  <a:lnTo>
                    <a:pt x="191" y="668"/>
                  </a:lnTo>
                  <a:cubicBezTo>
                    <a:pt x="96" y="668"/>
                    <a:pt x="0" y="739"/>
                    <a:pt x="0" y="834"/>
                  </a:cubicBezTo>
                  <a:cubicBezTo>
                    <a:pt x="0" y="930"/>
                    <a:pt x="96" y="1025"/>
                    <a:pt x="191" y="1025"/>
                  </a:cubicBezTo>
                  <a:lnTo>
                    <a:pt x="1167" y="1025"/>
                  </a:lnTo>
                  <a:lnTo>
                    <a:pt x="1167" y="1501"/>
                  </a:lnTo>
                  <a:cubicBezTo>
                    <a:pt x="1167" y="1573"/>
                    <a:pt x="1263" y="1668"/>
                    <a:pt x="1358" y="1668"/>
                  </a:cubicBezTo>
                  <a:cubicBezTo>
                    <a:pt x="1429" y="1668"/>
                    <a:pt x="1525" y="1573"/>
                    <a:pt x="1525" y="1501"/>
                  </a:cubicBezTo>
                  <a:lnTo>
                    <a:pt x="1525" y="191"/>
                  </a:lnTo>
                  <a:cubicBezTo>
                    <a:pt x="1501" y="72"/>
                    <a:pt x="1429" y="1"/>
                    <a:pt x="135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6" name="Google Shape;4856;p47"/>
            <p:cNvSpPr/>
            <p:nvPr/>
          </p:nvSpPr>
          <p:spPr>
            <a:xfrm>
              <a:off x="7229167" y="2433461"/>
              <a:ext cx="50988" cy="55770"/>
            </a:xfrm>
            <a:custGeom>
              <a:avLst/>
              <a:gdLst/>
              <a:ahLst/>
              <a:cxnLst/>
              <a:rect l="l" t="t" r="r" b="b"/>
              <a:pathLst>
                <a:path w="1525" h="1668" extrusionOk="0">
                  <a:moveTo>
                    <a:pt x="167" y="1"/>
                  </a:moveTo>
                  <a:cubicBezTo>
                    <a:pt x="96" y="1"/>
                    <a:pt x="1" y="96"/>
                    <a:pt x="1" y="168"/>
                  </a:cubicBezTo>
                  <a:lnTo>
                    <a:pt x="1" y="1477"/>
                  </a:lnTo>
                  <a:cubicBezTo>
                    <a:pt x="1" y="1573"/>
                    <a:pt x="96" y="1668"/>
                    <a:pt x="167" y="1668"/>
                  </a:cubicBezTo>
                  <a:cubicBezTo>
                    <a:pt x="263" y="1668"/>
                    <a:pt x="358" y="1573"/>
                    <a:pt x="358" y="1477"/>
                  </a:cubicBezTo>
                  <a:lnTo>
                    <a:pt x="358" y="1001"/>
                  </a:lnTo>
                  <a:lnTo>
                    <a:pt x="1334" y="1001"/>
                  </a:lnTo>
                  <a:cubicBezTo>
                    <a:pt x="1430" y="1001"/>
                    <a:pt x="1525" y="930"/>
                    <a:pt x="1525" y="834"/>
                  </a:cubicBezTo>
                  <a:cubicBezTo>
                    <a:pt x="1525" y="715"/>
                    <a:pt x="1430" y="668"/>
                    <a:pt x="1334" y="668"/>
                  </a:cubicBezTo>
                  <a:lnTo>
                    <a:pt x="358" y="668"/>
                  </a:lnTo>
                  <a:lnTo>
                    <a:pt x="358" y="168"/>
                  </a:lnTo>
                  <a:cubicBezTo>
                    <a:pt x="358" y="96"/>
                    <a:pt x="263" y="1"/>
                    <a:pt x="16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7" name="Google Shape;4857;p47"/>
            <p:cNvSpPr/>
            <p:nvPr/>
          </p:nvSpPr>
          <p:spPr>
            <a:xfrm>
              <a:off x="7327906" y="2195393"/>
              <a:ext cx="85226" cy="59748"/>
            </a:xfrm>
            <a:custGeom>
              <a:avLst/>
              <a:gdLst/>
              <a:ahLst/>
              <a:cxnLst/>
              <a:rect l="l" t="t" r="r" b="b"/>
              <a:pathLst>
                <a:path w="2549" h="1787" extrusionOk="0">
                  <a:moveTo>
                    <a:pt x="1144" y="96"/>
                  </a:moveTo>
                  <a:lnTo>
                    <a:pt x="763" y="572"/>
                  </a:lnTo>
                  <a:lnTo>
                    <a:pt x="1" y="1524"/>
                  </a:lnTo>
                  <a:lnTo>
                    <a:pt x="1358" y="1786"/>
                  </a:lnTo>
                  <a:lnTo>
                    <a:pt x="2549" y="1524"/>
                  </a:lnTo>
                  <a:cubicBezTo>
                    <a:pt x="2334" y="1072"/>
                    <a:pt x="2168" y="643"/>
                    <a:pt x="1953" y="191"/>
                  </a:cubicBezTo>
                  <a:cubicBezTo>
                    <a:pt x="1906" y="0"/>
                    <a:pt x="1906" y="0"/>
                    <a:pt x="1739" y="0"/>
                  </a:cubicBezTo>
                  <a:lnTo>
                    <a:pt x="1334" y="0"/>
                  </a:lnTo>
                  <a:cubicBezTo>
                    <a:pt x="1215" y="48"/>
                    <a:pt x="1239" y="0"/>
                    <a:pt x="1144" y="96"/>
                  </a:cubicBezTo>
                  <a:close/>
                  <a:moveTo>
                    <a:pt x="1144" y="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8" name="Google Shape;4858;p47"/>
            <p:cNvSpPr/>
            <p:nvPr/>
          </p:nvSpPr>
          <p:spPr>
            <a:xfrm>
              <a:off x="7463291" y="2198569"/>
              <a:ext cx="60551" cy="58946"/>
            </a:xfrm>
            <a:custGeom>
              <a:avLst/>
              <a:gdLst/>
              <a:ahLst/>
              <a:cxnLst/>
              <a:rect l="l" t="t" r="r" b="b"/>
              <a:pathLst>
                <a:path w="1811" h="1763" extrusionOk="0">
                  <a:moveTo>
                    <a:pt x="1000" y="143"/>
                  </a:moveTo>
                  <a:lnTo>
                    <a:pt x="0" y="620"/>
                  </a:lnTo>
                  <a:lnTo>
                    <a:pt x="596" y="1763"/>
                  </a:lnTo>
                  <a:lnTo>
                    <a:pt x="1810" y="1453"/>
                  </a:lnTo>
                  <a:lnTo>
                    <a:pt x="1596" y="620"/>
                  </a:lnTo>
                  <a:lnTo>
                    <a:pt x="1500" y="310"/>
                  </a:lnTo>
                  <a:cubicBezTo>
                    <a:pt x="1453" y="96"/>
                    <a:pt x="1262" y="1"/>
                    <a:pt x="1000" y="143"/>
                  </a:cubicBezTo>
                  <a:close/>
                  <a:moveTo>
                    <a:pt x="1000" y="1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59" name="Google Shape;4859;p47"/>
            <p:cNvSpPr/>
            <p:nvPr/>
          </p:nvSpPr>
          <p:spPr>
            <a:xfrm>
              <a:off x="7516622" y="2201746"/>
              <a:ext cx="70916" cy="56572"/>
            </a:xfrm>
            <a:custGeom>
              <a:avLst/>
              <a:gdLst/>
              <a:ahLst/>
              <a:cxnLst/>
              <a:rect l="l" t="t" r="r" b="b"/>
              <a:pathLst>
                <a:path w="2121" h="1692" extrusionOk="0">
                  <a:moveTo>
                    <a:pt x="1025" y="48"/>
                  </a:moveTo>
                  <a:lnTo>
                    <a:pt x="1" y="525"/>
                  </a:lnTo>
                  <a:lnTo>
                    <a:pt x="120" y="1692"/>
                  </a:lnTo>
                  <a:lnTo>
                    <a:pt x="2096" y="1334"/>
                  </a:lnTo>
                  <a:lnTo>
                    <a:pt x="2120" y="525"/>
                  </a:lnTo>
                  <a:cubicBezTo>
                    <a:pt x="2120" y="406"/>
                    <a:pt x="2120" y="382"/>
                    <a:pt x="2025" y="358"/>
                  </a:cubicBezTo>
                  <a:lnTo>
                    <a:pt x="1311" y="48"/>
                  </a:lnTo>
                  <a:cubicBezTo>
                    <a:pt x="1191" y="25"/>
                    <a:pt x="1144" y="1"/>
                    <a:pt x="1025" y="48"/>
                  </a:cubicBezTo>
                  <a:close/>
                  <a:moveTo>
                    <a:pt x="1025" y="4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0" name="Google Shape;4860;p47"/>
            <p:cNvSpPr/>
            <p:nvPr/>
          </p:nvSpPr>
          <p:spPr>
            <a:xfrm>
              <a:off x="7261835" y="2263068"/>
              <a:ext cx="320909" cy="197501"/>
            </a:xfrm>
            <a:custGeom>
              <a:avLst/>
              <a:gdLst/>
              <a:ahLst/>
              <a:cxnLst/>
              <a:rect l="l" t="t" r="r" b="b"/>
              <a:pathLst>
                <a:path w="9598" h="5907" extrusionOk="0">
                  <a:moveTo>
                    <a:pt x="0" y="477"/>
                  </a:moveTo>
                  <a:lnTo>
                    <a:pt x="453" y="2858"/>
                  </a:lnTo>
                  <a:lnTo>
                    <a:pt x="905" y="5240"/>
                  </a:lnTo>
                  <a:lnTo>
                    <a:pt x="4787" y="5907"/>
                  </a:lnTo>
                  <a:lnTo>
                    <a:pt x="8692" y="5240"/>
                  </a:lnTo>
                  <a:lnTo>
                    <a:pt x="9145" y="2858"/>
                  </a:lnTo>
                  <a:lnTo>
                    <a:pt x="9597" y="477"/>
                  </a:lnTo>
                  <a:lnTo>
                    <a:pt x="4763" y="1"/>
                  </a:lnTo>
                  <a:close/>
                  <a:moveTo>
                    <a:pt x="0" y="47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1" name="Google Shape;4861;p47"/>
            <p:cNvSpPr/>
            <p:nvPr/>
          </p:nvSpPr>
          <p:spPr>
            <a:xfrm>
              <a:off x="7401968" y="2199372"/>
              <a:ext cx="86831" cy="54165"/>
            </a:xfrm>
            <a:custGeom>
              <a:avLst/>
              <a:gdLst/>
              <a:ahLst/>
              <a:cxnLst/>
              <a:rect l="l" t="t" r="r" b="b"/>
              <a:pathLst>
                <a:path w="2597" h="1620" extrusionOk="0">
                  <a:moveTo>
                    <a:pt x="762" y="0"/>
                  </a:moveTo>
                  <a:cubicBezTo>
                    <a:pt x="691" y="0"/>
                    <a:pt x="667" y="48"/>
                    <a:pt x="572" y="96"/>
                  </a:cubicBezTo>
                  <a:lnTo>
                    <a:pt x="0" y="691"/>
                  </a:lnTo>
                  <a:lnTo>
                    <a:pt x="96" y="1620"/>
                  </a:lnTo>
                  <a:lnTo>
                    <a:pt x="2596" y="1429"/>
                  </a:lnTo>
                  <a:lnTo>
                    <a:pt x="1834" y="596"/>
                  </a:lnTo>
                  <a:lnTo>
                    <a:pt x="1382" y="119"/>
                  </a:lnTo>
                  <a:cubicBezTo>
                    <a:pt x="1286" y="48"/>
                    <a:pt x="1239" y="0"/>
                    <a:pt x="1072" y="0"/>
                  </a:cubicBezTo>
                  <a:close/>
                  <a:moveTo>
                    <a:pt x="762"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2" name="Google Shape;4862;p47"/>
            <p:cNvSpPr/>
            <p:nvPr/>
          </p:nvSpPr>
          <p:spPr>
            <a:xfrm>
              <a:off x="7312792" y="2422327"/>
              <a:ext cx="83621" cy="83621"/>
            </a:xfrm>
            <a:custGeom>
              <a:avLst/>
              <a:gdLst/>
              <a:ahLst/>
              <a:cxnLst/>
              <a:rect l="l" t="t" r="r" b="b"/>
              <a:pathLst>
                <a:path w="2501" h="2501" extrusionOk="0">
                  <a:moveTo>
                    <a:pt x="262" y="524"/>
                  </a:moveTo>
                  <a:cubicBezTo>
                    <a:pt x="119" y="715"/>
                    <a:pt x="0" y="1001"/>
                    <a:pt x="0" y="1263"/>
                  </a:cubicBezTo>
                  <a:cubicBezTo>
                    <a:pt x="0" y="1477"/>
                    <a:pt x="48" y="1644"/>
                    <a:pt x="119" y="1787"/>
                  </a:cubicBezTo>
                  <a:cubicBezTo>
                    <a:pt x="334" y="2215"/>
                    <a:pt x="738" y="2501"/>
                    <a:pt x="1239" y="2501"/>
                  </a:cubicBezTo>
                  <a:cubicBezTo>
                    <a:pt x="1762" y="2501"/>
                    <a:pt x="2167" y="2215"/>
                    <a:pt x="2382" y="1787"/>
                  </a:cubicBezTo>
                  <a:cubicBezTo>
                    <a:pt x="2453" y="1620"/>
                    <a:pt x="2501" y="1429"/>
                    <a:pt x="2501" y="1263"/>
                  </a:cubicBezTo>
                  <a:cubicBezTo>
                    <a:pt x="2501" y="953"/>
                    <a:pt x="2405" y="715"/>
                    <a:pt x="2215" y="524"/>
                  </a:cubicBezTo>
                  <a:cubicBezTo>
                    <a:pt x="2001" y="215"/>
                    <a:pt x="1620" y="0"/>
                    <a:pt x="1215" y="0"/>
                  </a:cubicBezTo>
                  <a:cubicBezTo>
                    <a:pt x="858" y="0"/>
                    <a:pt x="476" y="191"/>
                    <a:pt x="262" y="524"/>
                  </a:cubicBezTo>
                  <a:close/>
                  <a:moveTo>
                    <a:pt x="262" y="5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3" name="Google Shape;4863;p47"/>
            <p:cNvSpPr/>
            <p:nvPr/>
          </p:nvSpPr>
          <p:spPr>
            <a:xfrm>
              <a:off x="7273772" y="2439847"/>
              <a:ext cx="48581" cy="43833"/>
            </a:xfrm>
            <a:custGeom>
              <a:avLst/>
              <a:gdLst/>
              <a:ahLst/>
              <a:cxnLst/>
              <a:rect l="l" t="t" r="r" b="b"/>
              <a:pathLst>
                <a:path w="1453" h="1311" extrusionOk="0">
                  <a:moveTo>
                    <a:pt x="429" y="0"/>
                  </a:moveTo>
                  <a:cubicBezTo>
                    <a:pt x="191" y="0"/>
                    <a:pt x="0" y="167"/>
                    <a:pt x="0" y="405"/>
                  </a:cubicBezTo>
                  <a:lnTo>
                    <a:pt x="0" y="881"/>
                  </a:lnTo>
                  <a:cubicBezTo>
                    <a:pt x="0" y="1120"/>
                    <a:pt x="191" y="1310"/>
                    <a:pt x="429" y="1310"/>
                  </a:cubicBezTo>
                  <a:lnTo>
                    <a:pt x="1310" y="1310"/>
                  </a:lnTo>
                  <a:cubicBezTo>
                    <a:pt x="1215" y="1120"/>
                    <a:pt x="1191" y="953"/>
                    <a:pt x="1191" y="762"/>
                  </a:cubicBezTo>
                  <a:cubicBezTo>
                    <a:pt x="1191" y="477"/>
                    <a:pt x="1286" y="215"/>
                    <a:pt x="1453" y="24"/>
                  </a:cubicBezTo>
                  <a:close/>
                  <a:moveTo>
                    <a:pt x="429"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4" name="Google Shape;4864;p47"/>
            <p:cNvSpPr/>
            <p:nvPr/>
          </p:nvSpPr>
          <p:spPr>
            <a:xfrm>
              <a:off x="7388426" y="2439847"/>
              <a:ext cx="69311" cy="42228"/>
            </a:xfrm>
            <a:custGeom>
              <a:avLst/>
              <a:gdLst/>
              <a:ahLst/>
              <a:cxnLst/>
              <a:rect l="l" t="t" r="r" b="b"/>
              <a:pathLst>
                <a:path w="2073" h="1263" extrusionOk="0">
                  <a:moveTo>
                    <a:pt x="1" y="0"/>
                  </a:moveTo>
                  <a:cubicBezTo>
                    <a:pt x="143" y="191"/>
                    <a:pt x="263" y="477"/>
                    <a:pt x="263" y="739"/>
                  </a:cubicBezTo>
                  <a:cubicBezTo>
                    <a:pt x="263" y="953"/>
                    <a:pt x="215" y="1120"/>
                    <a:pt x="143" y="1263"/>
                  </a:cubicBezTo>
                  <a:lnTo>
                    <a:pt x="1930" y="1263"/>
                  </a:lnTo>
                  <a:cubicBezTo>
                    <a:pt x="1834" y="1096"/>
                    <a:pt x="1810" y="905"/>
                    <a:pt x="1810" y="739"/>
                  </a:cubicBezTo>
                  <a:cubicBezTo>
                    <a:pt x="1810" y="429"/>
                    <a:pt x="1906" y="191"/>
                    <a:pt x="2072" y="0"/>
                  </a:cubicBezTo>
                  <a:close/>
                  <a:moveTo>
                    <a:pt x="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5" name="Google Shape;4865;p47"/>
            <p:cNvSpPr/>
            <p:nvPr/>
          </p:nvSpPr>
          <p:spPr>
            <a:xfrm>
              <a:off x="7516622" y="2438242"/>
              <a:ext cx="55770" cy="43833"/>
            </a:xfrm>
            <a:custGeom>
              <a:avLst/>
              <a:gdLst/>
              <a:ahLst/>
              <a:cxnLst/>
              <a:rect l="l" t="t" r="r" b="b"/>
              <a:pathLst>
                <a:path w="1668" h="1311" extrusionOk="0">
                  <a:moveTo>
                    <a:pt x="1" y="48"/>
                  </a:moveTo>
                  <a:cubicBezTo>
                    <a:pt x="144" y="239"/>
                    <a:pt x="263" y="548"/>
                    <a:pt x="263" y="787"/>
                  </a:cubicBezTo>
                  <a:cubicBezTo>
                    <a:pt x="263" y="1025"/>
                    <a:pt x="215" y="1168"/>
                    <a:pt x="144" y="1311"/>
                  </a:cubicBezTo>
                  <a:lnTo>
                    <a:pt x="1263" y="1311"/>
                  </a:lnTo>
                  <a:cubicBezTo>
                    <a:pt x="1501" y="1311"/>
                    <a:pt x="1668" y="1144"/>
                    <a:pt x="1668" y="906"/>
                  </a:cubicBezTo>
                  <a:lnTo>
                    <a:pt x="1668" y="429"/>
                  </a:lnTo>
                  <a:cubicBezTo>
                    <a:pt x="1668" y="191"/>
                    <a:pt x="1501" y="1"/>
                    <a:pt x="1263" y="1"/>
                  </a:cubicBezTo>
                  <a:lnTo>
                    <a:pt x="1" y="1"/>
                  </a:lnTo>
                  <a:close/>
                  <a:moveTo>
                    <a:pt x="1"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6" name="Google Shape;4866;p47"/>
            <p:cNvSpPr/>
            <p:nvPr/>
          </p:nvSpPr>
          <p:spPr>
            <a:xfrm>
              <a:off x="7261032" y="2280589"/>
              <a:ext cx="322514" cy="159284"/>
            </a:xfrm>
            <a:custGeom>
              <a:avLst/>
              <a:gdLst/>
              <a:ahLst/>
              <a:cxnLst/>
              <a:rect l="l" t="t" r="r" b="b"/>
              <a:pathLst>
                <a:path w="9646" h="4764" extrusionOk="0">
                  <a:moveTo>
                    <a:pt x="8573" y="1548"/>
                  </a:moveTo>
                  <a:lnTo>
                    <a:pt x="8002" y="4763"/>
                  </a:lnTo>
                  <a:lnTo>
                    <a:pt x="8740" y="4763"/>
                  </a:lnTo>
                  <a:lnTo>
                    <a:pt x="9193" y="2382"/>
                  </a:lnTo>
                  <a:lnTo>
                    <a:pt x="9645" y="0"/>
                  </a:lnTo>
                  <a:lnTo>
                    <a:pt x="0" y="0"/>
                  </a:lnTo>
                  <a:lnTo>
                    <a:pt x="143" y="715"/>
                  </a:lnTo>
                  <a:lnTo>
                    <a:pt x="8097" y="715"/>
                  </a:lnTo>
                  <a:cubicBezTo>
                    <a:pt x="8788" y="667"/>
                    <a:pt x="8693" y="953"/>
                    <a:pt x="8573" y="1548"/>
                  </a:cubicBezTo>
                  <a:close/>
                  <a:moveTo>
                    <a:pt x="8573" y="15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7" name="Google Shape;4867;p47"/>
            <p:cNvSpPr/>
            <p:nvPr/>
          </p:nvSpPr>
          <p:spPr>
            <a:xfrm>
              <a:off x="7538924" y="2439847"/>
              <a:ext cx="32666" cy="42228"/>
            </a:xfrm>
            <a:custGeom>
              <a:avLst/>
              <a:gdLst/>
              <a:ahLst/>
              <a:cxnLst/>
              <a:rect l="l" t="t" r="r" b="b"/>
              <a:pathLst>
                <a:path w="977" h="1263" extrusionOk="0">
                  <a:moveTo>
                    <a:pt x="548" y="0"/>
                  </a:moveTo>
                  <a:lnTo>
                    <a:pt x="1" y="0"/>
                  </a:lnTo>
                  <a:cubicBezTo>
                    <a:pt x="48" y="0"/>
                    <a:pt x="120" y="24"/>
                    <a:pt x="167" y="24"/>
                  </a:cubicBezTo>
                  <a:cubicBezTo>
                    <a:pt x="286" y="72"/>
                    <a:pt x="405" y="238"/>
                    <a:pt x="405" y="381"/>
                  </a:cubicBezTo>
                  <a:lnTo>
                    <a:pt x="405" y="858"/>
                  </a:lnTo>
                  <a:cubicBezTo>
                    <a:pt x="405" y="1096"/>
                    <a:pt x="239" y="1263"/>
                    <a:pt x="1" y="1263"/>
                  </a:cubicBezTo>
                  <a:lnTo>
                    <a:pt x="548" y="1263"/>
                  </a:lnTo>
                  <a:cubicBezTo>
                    <a:pt x="786" y="1263"/>
                    <a:pt x="977" y="1096"/>
                    <a:pt x="977" y="858"/>
                  </a:cubicBezTo>
                  <a:lnTo>
                    <a:pt x="977" y="381"/>
                  </a:lnTo>
                  <a:cubicBezTo>
                    <a:pt x="977" y="167"/>
                    <a:pt x="786" y="0"/>
                    <a:pt x="548" y="0"/>
                  </a:cubicBezTo>
                  <a:close/>
                  <a:moveTo>
                    <a:pt x="548"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8" name="Google Shape;4868;p47"/>
            <p:cNvSpPr/>
            <p:nvPr/>
          </p:nvSpPr>
          <p:spPr>
            <a:xfrm>
              <a:off x="7448144" y="2422327"/>
              <a:ext cx="83654" cy="83621"/>
            </a:xfrm>
            <a:custGeom>
              <a:avLst/>
              <a:gdLst/>
              <a:ahLst/>
              <a:cxnLst/>
              <a:rect l="l" t="t" r="r" b="b"/>
              <a:pathLst>
                <a:path w="2502" h="2501" extrusionOk="0">
                  <a:moveTo>
                    <a:pt x="1" y="1263"/>
                  </a:moveTo>
                  <a:cubicBezTo>
                    <a:pt x="1" y="1477"/>
                    <a:pt x="48" y="1644"/>
                    <a:pt x="120" y="1787"/>
                  </a:cubicBezTo>
                  <a:cubicBezTo>
                    <a:pt x="334" y="2215"/>
                    <a:pt x="739" y="2501"/>
                    <a:pt x="1239" y="2501"/>
                  </a:cubicBezTo>
                  <a:cubicBezTo>
                    <a:pt x="1763" y="2501"/>
                    <a:pt x="2168" y="2215"/>
                    <a:pt x="2382" y="1787"/>
                  </a:cubicBezTo>
                  <a:cubicBezTo>
                    <a:pt x="2454" y="1620"/>
                    <a:pt x="2501" y="1429"/>
                    <a:pt x="2501" y="1263"/>
                  </a:cubicBezTo>
                  <a:cubicBezTo>
                    <a:pt x="2501" y="953"/>
                    <a:pt x="2406" y="715"/>
                    <a:pt x="2239" y="524"/>
                  </a:cubicBezTo>
                  <a:cubicBezTo>
                    <a:pt x="2001" y="215"/>
                    <a:pt x="1644" y="0"/>
                    <a:pt x="1215" y="0"/>
                  </a:cubicBezTo>
                  <a:cubicBezTo>
                    <a:pt x="810" y="0"/>
                    <a:pt x="453" y="215"/>
                    <a:pt x="215" y="524"/>
                  </a:cubicBezTo>
                  <a:cubicBezTo>
                    <a:pt x="96" y="715"/>
                    <a:pt x="1" y="953"/>
                    <a:pt x="1" y="1263"/>
                  </a:cubicBezTo>
                  <a:close/>
                  <a:moveTo>
                    <a:pt x="1" y="126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69" name="Google Shape;4869;p47"/>
            <p:cNvSpPr/>
            <p:nvPr/>
          </p:nvSpPr>
          <p:spPr>
            <a:xfrm>
              <a:off x="7472820" y="2447003"/>
              <a:ext cx="34271" cy="34271"/>
            </a:xfrm>
            <a:custGeom>
              <a:avLst/>
              <a:gdLst/>
              <a:ahLst/>
              <a:cxnLst/>
              <a:rect l="l" t="t" r="r" b="b"/>
              <a:pathLst>
                <a:path w="1025" h="1025" extrusionOk="0">
                  <a:moveTo>
                    <a:pt x="501" y="1"/>
                  </a:moveTo>
                  <a:cubicBezTo>
                    <a:pt x="239" y="1"/>
                    <a:pt x="1" y="263"/>
                    <a:pt x="1" y="525"/>
                  </a:cubicBezTo>
                  <a:cubicBezTo>
                    <a:pt x="1" y="787"/>
                    <a:pt x="239" y="1025"/>
                    <a:pt x="501" y="1025"/>
                  </a:cubicBezTo>
                  <a:cubicBezTo>
                    <a:pt x="787" y="1025"/>
                    <a:pt x="1025" y="787"/>
                    <a:pt x="1025" y="525"/>
                  </a:cubicBezTo>
                  <a:cubicBezTo>
                    <a:pt x="1025" y="263"/>
                    <a:pt x="811" y="1"/>
                    <a:pt x="501" y="1"/>
                  </a:cubicBezTo>
                  <a:close/>
                  <a:moveTo>
                    <a:pt x="50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0" name="Google Shape;4870;p47"/>
            <p:cNvSpPr/>
            <p:nvPr/>
          </p:nvSpPr>
          <p:spPr>
            <a:xfrm>
              <a:off x="7480812" y="2422327"/>
              <a:ext cx="50186" cy="85226"/>
            </a:xfrm>
            <a:custGeom>
              <a:avLst/>
              <a:gdLst/>
              <a:ahLst/>
              <a:cxnLst/>
              <a:rect l="l" t="t" r="r" b="b"/>
              <a:pathLst>
                <a:path w="1501" h="2549" extrusionOk="0">
                  <a:moveTo>
                    <a:pt x="1286" y="524"/>
                  </a:moveTo>
                  <a:cubicBezTo>
                    <a:pt x="1048" y="215"/>
                    <a:pt x="691" y="0"/>
                    <a:pt x="262" y="0"/>
                  </a:cubicBezTo>
                  <a:cubicBezTo>
                    <a:pt x="191" y="0"/>
                    <a:pt x="95" y="0"/>
                    <a:pt x="24" y="48"/>
                  </a:cubicBezTo>
                  <a:cubicBezTo>
                    <a:pt x="333" y="96"/>
                    <a:pt x="595" y="286"/>
                    <a:pt x="786" y="524"/>
                  </a:cubicBezTo>
                  <a:cubicBezTo>
                    <a:pt x="857" y="643"/>
                    <a:pt x="953" y="786"/>
                    <a:pt x="976" y="953"/>
                  </a:cubicBezTo>
                  <a:cubicBezTo>
                    <a:pt x="1024" y="1048"/>
                    <a:pt x="1024" y="1167"/>
                    <a:pt x="1024" y="1286"/>
                  </a:cubicBezTo>
                  <a:cubicBezTo>
                    <a:pt x="1024" y="1501"/>
                    <a:pt x="953" y="1667"/>
                    <a:pt x="905" y="1834"/>
                  </a:cubicBezTo>
                  <a:cubicBezTo>
                    <a:pt x="714" y="2191"/>
                    <a:pt x="381" y="2429"/>
                    <a:pt x="0" y="2501"/>
                  </a:cubicBezTo>
                  <a:cubicBezTo>
                    <a:pt x="95" y="2549"/>
                    <a:pt x="143" y="2549"/>
                    <a:pt x="238" y="2549"/>
                  </a:cubicBezTo>
                  <a:cubicBezTo>
                    <a:pt x="738" y="2549"/>
                    <a:pt x="1167" y="2239"/>
                    <a:pt x="1381" y="1834"/>
                  </a:cubicBezTo>
                  <a:cubicBezTo>
                    <a:pt x="1453" y="1644"/>
                    <a:pt x="1500" y="1477"/>
                    <a:pt x="1500" y="1286"/>
                  </a:cubicBezTo>
                  <a:cubicBezTo>
                    <a:pt x="1500" y="1191"/>
                    <a:pt x="1500" y="1144"/>
                    <a:pt x="1453" y="1048"/>
                  </a:cubicBezTo>
                  <a:cubicBezTo>
                    <a:pt x="1500" y="834"/>
                    <a:pt x="1405" y="667"/>
                    <a:pt x="1286" y="524"/>
                  </a:cubicBezTo>
                  <a:close/>
                  <a:moveTo>
                    <a:pt x="1286" y="5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1" name="Google Shape;4871;p47"/>
            <p:cNvSpPr/>
            <p:nvPr/>
          </p:nvSpPr>
          <p:spPr>
            <a:xfrm>
              <a:off x="7241907" y="2247153"/>
              <a:ext cx="360730" cy="31864"/>
            </a:xfrm>
            <a:custGeom>
              <a:avLst/>
              <a:gdLst/>
              <a:ahLst/>
              <a:cxnLst/>
              <a:rect l="l" t="t" r="r" b="b"/>
              <a:pathLst>
                <a:path w="10789" h="953" extrusionOk="0">
                  <a:moveTo>
                    <a:pt x="477" y="0"/>
                  </a:moveTo>
                  <a:cubicBezTo>
                    <a:pt x="215" y="0"/>
                    <a:pt x="1" y="215"/>
                    <a:pt x="1" y="477"/>
                  </a:cubicBezTo>
                  <a:cubicBezTo>
                    <a:pt x="1" y="762"/>
                    <a:pt x="215" y="953"/>
                    <a:pt x="477" y="953"/>
                  </a:cubicBezTo>
                  <a:lnTo>
                    <a:pt x="10312" y="953"/>
                  </a:lnTo>
                  <a:cubicBezTo>
                    <a:pt x="10574" y="953"/>
                    <a:pt x="10789" y="762"/>
                    <a:pt x="10789" y="477"/>
                  </a:cubicBezTo>
                  <a:cubicBezTo>
                    <a:pt x="10789" y="215"/>
                    <a:pt x="10574" y="0"/>
                    <a:pt x="10312" y="0"/>
                  </a:cubicBezTo>
                  <a:close/>
                  <a:moveTo>
                    <a:pt x="477"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2" name="Google Shape;4872;p47"/>
            <p:cNvSpPr/>
            <p:nvPr/>
          </p:nvSpPr>
          <p:spPr>
            <a:xfrm>
              <a:off x="7548487" y="2247153"/>
              <a:ext cx="54967" cy="33468"/>
            </a:xfrm>
            <a:custGeom>
              <a:avLst/>
              <a:gdLst/>
              <a:ahLst/>
              <a:cxnLst/>
              <a:rect l="l" t="t" r="r" b="b"/>
              <a:pathLst>
                <a:path w="1644" h="1001" extrusionOk="0">
                  <a:moveTo>
                    <a:pt x="1143" y="0"/>
                  </a:moveTo>
                  <a:lnTo>
                    <a:pt x="0" y="0"/>
                  </a:lnTo>
                  <a:cubicBezTo>
                    <a:pt x="262" y="0"/>
                    <a:pt x="477" y="215"/>
                    <a:pt x="477" y="477"/>
                  </a:cubicBezTo>
                  <a:cubicBezTo>
                    <a:pt x="477" y="667"/>
                    <a:pt x="381" y="810"/>
                    <a:pt x="262" y="905"/>
                  </a:cubicBezTo>
                  <a:cubicBezTo>
                    <a:pt x="191" y="953"/>
                    <a:pt x="96" y="1000"/>
                    <a:pt x="0" y="1000"/>
                  </a:cubicBezTo>
                  <a:lnTo>
                    <a:pt x="1167" y="1000"/>
                  </a:lnTo>
                  <a:cubicBezTo>
                    <a:pt x="1429" y="1000"/>
                    <a:pt x="1643" y="786"/>
                    <a:pt x="1643" y="524"/>
                  </a:cubicBezTo>
                  <a:cubicBezTo>
                    <a:pt x="1643" y="215"/>
                    <a:pt x="1405" y="0"/>
                    <a:pt x="1143" y="0"/>
                  </a:cubicBezTo>
                  <a:close/>
                  <a:moveTo>
                    <a:pt x="1143"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3" name="Google Shape;4873;p47"/>
            <p:cNvSpPr/>
            <p:nvPr/>
          </p:nvSpPr>
          <p:spPr>
            <a:xfrm>
              <a:off x="7481581" y="2447003"/>
              <a:ext cx="25511" cy="34271"/>
            </a:xfrm>
            <a:custGeom>
              <a:avLst/>
              <a:gdLst/>
              <a:ahLst/>
              <a:cxnLst/>
              <a:rect l="l" t="t" r="r" b="b"/>
              <a:pathLst>
                <a:path w="763" h="1025" extrusionOk="0">
                  <a:moveTo>
                    <a:pt x="168" y="96"/>
                  </a:moveTo>
                  <a:cubicBezTo>
                    <a:pt x="287" y="191"/>
                    <a:pt x="334" y="334"/>
                    <a:pt x="334" y="501"/>
                  </a:cubicBezTo>
                  <a:cubicBezTo>
                    <a:pt x="334" y="691"/>
                    <a:pt x="215" y="882"/>
                    <a:pt x="1" y="977"/>
                  </a:cubicBezTo>
                  <a:cubicBezTo>
                    <a:pt x="72" y="1001"/>
                    <a:pt x="168" y="1025"/>
                    <a:pt x="239" y="1025"/>
                  </a:cubicBezTo>
                  <a:cubicBezTo>
                    <a:pt x="525" y="1025"/>
                    <a:pt x="763" y="787"/>
                    <a:pt x="763" y="525"/>
                  </a:cubicBezTo>
                  <a:cubicBezTo>
                    <a:pt x="763" y="310"/>
                    <a:pt x="596" y="144"/>
                    <a:pt x="430" y="48"/>
                  </a:cubicBezTo>
                  <a:cubicBezTo>
                    <a:pt x="358" y="1"/>
                    <a:pt x="310" y="1"/>
                    <a:pt x="239" y="1"/>
                  </a:cubicBezTo>
                  <a:cubicBezTo>
                    <a:pt x="191" y="1"/>
                    <a:pt x="120" y="1"/>
                    <a:pt x="72" y="48"/>
                  </a:cubicBezTo>
                  <a:cubicBezTo>
                    <a:pt x="96" y="72"/>
                    <a:pt x="120" y="72"/>
                    <a:pt x="168" y="96"/>
                  </a:cubicBezTo>
                  <a:close/>
                  <a:moveTo>
                    <a:pt x="168" y="9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4" name="Google Shape;4874;p47"/>
            <p:cNvSpPr/>
            <p:nvPr/>
          </p:nvSpPr>
          <p:spPr>
            <a:xfrm>
              <a:off x="7262604" y="2198569"/>
              <a:ext cx="90809" cy="48614"/>
            </a:xfrm>
            <a:custGeom>
              <a:avLst/>
              <a:gdLst/>
              <a:ahLst/>
              <a:cxnLst/>
              <a:rect l="l" t="t" r="r" b="b"/>
              <a:pathLst>
                <a:path w="2716" h="1454" extrusionOk="0">
                  <a:moveTo>
                    <a:pt x="525" y="596"/>
                  </a:moveTo>
                  <a:lnTo>
                    <a:pt x="1" y="1453"/>
                  </a:lnTo>
                  <a:lnTo>
                    <a:pt x="1930" y="1453"/>
                  </a:lnTo>
                  <a:lnTo>
                    <a:pt x="2716" y="501"/>
                  </a:lnTo>
                  <a:lnTo>
                    <a:pt x="1906" y="120"/>
                  </a:lnTo>
                  <a:cubicBezTo>
                    <a:pt x="1668" y="1"/>
                    <a:pt x="1454" y="72"/>
                    <a:pt x="1382" y="96"/>
                  </a:cubicBezTo>
                  <a:lnTo>
                    <a:pt x="811" y="310"/>
                  </a:lnTo>
                  <a:cubicBezTo>
                    <a:pt x="644" y="382"/>
                    <a:pt x="644" y="382"/>
                    <a:pt x="525" y="596"/>
                  </a:cubicBezTo>
                  <a:close/>
                  <a:moveTo>
                    <a:pt x="525" y="5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5" name="Google Shape;4875;p47"/>
            <p:cNvSpPr/>
            <p:nvPr/>
          </p:nvSpPr>
          <p:spPr>
            <a:xfrm>
              <a:off x="7304834" y="2198569"/>
              <a:ext cx="47779" cy="48614"/>
            </a:xfrm>
            <a:custGeom>
              <a:avLst/>
              <a:gdLst/>
              <a:ahLst/>
              <a:cxnLst/>
              <a:rect l="l" t="t" r="r" b="b"/>
              <a:pathLst>
                <a:path w="1429" h="1454" extrusionOk="0">
                  <a:moveTo>
                    <a:pt x="143" y="786"/>
                  </a:moveTo>
                  <a:cubicBezTo>
                    <a:pt x="143" y="1025"/>
                    <a:pt x="72" y="1263"/>
                    <a:pt x="0" y="1453"/>
                  </a:cubicBezTo>
                  <a:lnTo>
                    <a:pt x="643" y="1453"/>
                  </a:lnTo>
                  <a:lnTo>
                    <a:pt x="1429" y="501"/>
                  </a:lnTo>
                  <a:lnTo>
                    <a:pt x="619" y="120"/>
                  </a:lnTo>
                  <a:cubicBezTo>
                    <a:pt x="381" y="1"/>
                    <a:pt x="167" y="72"/>
                    <a:pt x="95" y="96"/>
                  </a:cubicBezTo>
                  <a:lnTo>
                    <a:pt x="0" y="120"/>
                  </a:lnTo>
                  <a:cubicBezTo>
                    <a:pt x="119" y="310"/>
                    <a:pt x="143" y="548"/>
                    <a:pt x="143" y="786"/>
                  </a:cubicBezTo>
                  <a:close/>
                  <a:moveTo>
                    <a:pt x="143" y="78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6" name="Google Shape;4876;p47"/>
            <p:cNvSpPr/>
            <p:nvPr/>
          </p:nvSpPr>
          <p:spPr>
            <a:xfrm>
              <a:off x="7367729" y="2196964"/>
              <a:ext cx="37447" cy="50219"/>
            </a:xfrm>
            <a:custGeom>
              <a:avLst/>
              <a:gdLst/>
              <a:ahLst/>
              <a:cxnLst/>
              <a:rect l="l" t="t" r="r" b="b"/>
              <a:pathLst>
                <a:path w="1120" h="1502" extrusionOk="0">
                  <a:moveTo>
                    <a:pt x="262" y="596"/>
                  </a:moveTo>
                  <a:cubicBezTo>
                    <a:pt x="262" y="930"/>
                    <a:pt x="167" y="1263"/>
                    <a:pt x="0" y="1501"/>
                  </a:cubicBezTo>
                  <a:lnTo>
                    <a:pt x="1120" y="1501"/>
                  </a:lnTo>
                  <a:lnTo>
                    <a:pt x="1072" y="763"/>
                  </a:lnTo>
                  <a:lnTo>
                    <a:pt x="1024" y="739"/>
                  </a:lnTo>
                  <a:lnTo>
                    <a:pt x="786" y="168"/>
                  </a:lnTo>
                  <a:cubicBezTo>
                    <a:pt x="739" y="1"/>
                    <a:pt x="739" y="1"/>
                    <a:pt x="572" y="1"/>
                  </a:cubicBezTo>
                  <a:lnTo>
                    <a:pt x="167" y="1"/>
                  </a:lnTo>
                  <a:cubicBezTo>
                    <a:pt x="191" y="168"/>
                    <a:pt x="262" y="382"/>
                    <a:pt x="262" y="596"/>
                  </a:cubicBezTo>
                  <a:close/>
                  <a:moveTo>
                    <a:pt x="262" y="5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7" name="Google Shape;4877;p47"/>
            <p:cNvSpPr/>
            <p:nvPr/>
          </p:nvSpPr>
          <p:spPr>
            <a:xfrm>
              <a:off x="7425842" y="2199372"/>
              <a:ext cx="62156" cy="47812"/>
            </a:xfrm>
            <a:custGeom>
              <a:avLst/>
              <a:gdLst/>
              <a:ahLst/>
              <a:cxnLst/>
              <a:rect l="l" t="t" r="r" b="b"/>
              <a:pathLst>
                <a:path w="1859" h="1430" extrusionOk="0">
                  <a:moveTo>
                    <a:pt x="215" y="643"/>
                  </a:moveTo>
                  <a:cubicBezTo>
                    <a:pt x="215" y="929"/>
                    <a:pt x="168" y="1239"/>
                    <a:pt x="1" y="1429"/>
                  </a:cubicBezTo>
                  <a:lnTo>
                    <a:pt x="1858" y="1429"/>
                  </a:lnTo>
                  <a:lnTo>
                    <a:pt x="1073" y="596"/>
                  </a:lnTo>
                  <a:lnTo>
                    <a:pt x="644" y="119"/>
                  </a:lnTo>
                  <a:cubicBezTo>
                    <a:pt x="549" y="24"/>
                    <a:pt x="477" y="0"/>
                    <a:pt x="334" y="0"/>
                  </a:cubicBezTo>
                  <a:lnTo>
                    <a:pt x="96" y="0"/>
                  </a:lnTo>
                  <a:cubicBezTo>
                    <a:pt x="191" y="191"/>
                    <a:pt x="215" y="405"/>
                    <a:pt x="215" y="643"/>
                  </a:cubicBezTo>
                  <a:close/>
                  <a:moveTo>
                    <a:pt x="215" y="64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8" name="Google Shape;4878;p47"/>
            <p:cNvSpPr/>
            <p:nvPr/>
          </p:nvSpPr>
          <p:spPr>
            <a:xfrm>
              <a:off x="7489572" y="2198569"/>
              <a:ext cx="29490" cy="48614"/>
            </a:xfrm>
            <a:custGeom>
              <a:avLst/>
              <a:gdLst/>
              <a:ahLst/>
              <a:cxnLst/>
              <a:rect l="l" t="t" r="r" b="b"/>
              <a:pathLst>
                <a:path w="882" h="1454" extrusionOk="0">
                  <a:moveTo>
                    <a:pt x="0" y="239"/>
                  </a:moveTo>
                  <a:cubicBezTo>
                    <a:pt x="95" y="453"/>
                    <a:pt x="167" y="715"/>
                    <a:pt x="167" y="977"/>
                  </a:cubicBezTo>
                  <a:cubicBezTo>
                    <a:pt x="167" y="1167"/>
                    <a:pt x="119" y="1310"/>
                    <a:pt x="95" y="1453"/>
                  </a:cubicBezTo>
                  <a:lnTo>
                    <a:pt x="881" y="1453"/>
                  </a:lnTo>
                  <a:lnTo>
                    <a:pt x="786" y="620"/>
                  </a:lnTo>
                  <a:lnTo>
                    <a:pt x="691" y="286"/>
                  </a:lnTo>
                  <a:cubicBezTo>
                    <a:pt x="643" y="48"/>
                    <a:pt x="452" y="1"/>
                    <a:pt x="167" y="143"/>
                  </a:cubicBezTo>
                  <a:close/>
                  <a:moveTo>
                    <a:pt x="0" y="2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79" name="Google Shape;4879;p47"/>
            <p:cNvSpPr/>
            <p:nvPr/>
          </p:nvSpPr>
          <p:spPr>
            <a:xfrm>
              <a:off x="7548487" y="2201746"/>
              <a:ext cx="39052" cy="44636"/>
            </a:xfrm>
            <a:custGeom>
              <a:avLst/>
              <a:gdLst/>
              <a:ahLst/>
              <a:cxnLst/>
              <a:rect l="l" t="t" r="r" b="b"/>
              <a:pathLst>
                <a:path w="1168" h="1335" extrusionOk="0">
                  <a:moveTo>
                    <a:pt x="119" y="858"/>
                  </a:moveTo>
                  <a:cubicBezTo>
                    <a:pt x="119" y="1049"/>
                    <a:pt x="96" y="1192"/>
                    <a:pt x="72" y="1334"/>
                  </a:cubicBezTo>
                  <a:lnTo>
                    <a:pt x="1143" y="1334"/>
                  </a:lnTo>
                  <a:lnTo>
                    <a:pt x="1167" y="525"/>
                  </a:lnTo>
                  <a:cubicBezTo>
                    <a:pt x="1167" y="406"/>
                    <a:pt x="1167" y="382"/>
                    <a:pt x="1072" y="358"/>
                  </a:cubicBezTo>
                  <a:lnTo>
                    <a:pt x="358" y="48"/>
                  </a:lnTo>
                  <a:cubicBezTo>
                    <a:pt x="262" y="25"/>
                    <a:pt x="191" y="1"/>
                    <a:pt x="96" y="48"/>
                  </a:cubicBezTo>
                  <a:lnTo>
                    <a:pt x="0" y="120"/>
                  </a:lnTo>
                  <a:cubicBezTo>
                    <a:pt x="72" y="334"/>
                    <a:pt x="119" y="596"/>
                    <a:pt x="119" y="858"/>
                  </a:cubicBezTo>
                  <a:close/>
                  <a:moveTo>
                    <a:pt x="119" y="8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0" name="Google Shape;4880;p47"/>
            <p:cNvSpPr/>
            <p:nvPr/>
          </p:nvSpPr>
          <p:spPr>
            <a:xfrm>
              <a:off x="7337469" y="2447003"/>
              <a:ext cx="34271" cy="34271"/>
            </a:xfrm>
            <a:custGeom>
              <a:avLst/>
              <a:gdLst/>
              <a:ahLst/>
              <a:cxnLst/>
              <a:rect l="l" t="t" r="r" b="b"/>
              <a:pathLst>
                <a:path w="1025" h="1025" extrusionOk="0">
                  <a:moveTo>
                    <a:pt x="501" y="1"/>
                  </a:moveTo>
                  <a:cubicBezTo>
                    <a:pt x="239" y="1"/>
                    <a:pt x="0" y="263"/>
                    <a:pt x="0" y="525"/>
                  </a:cubicBezTo>
                  <a:cubicBezTo>
                    <a:pt x="0" y="787"/>
                    <a:pt x="239" y="1025"/>
                    <a:pt x="501" y="1025"/>
                  </a:cubicBezTo>
                  <a:cubicBezTo>
                    <a:pt x="786" y="1025"/>
                    <a:pt x="1024" y="787"/>
                    <a:pt x="1024" y="525"/>
                  </a:cubicBezTo>
                  <a:cubicBezTo>
                    <a:pt x="1024" y="263"/>
                    <a:pt x="810" y="1"/>
                    <a:pt x="501" y="1"/>
                  </a:cubicBezTo>
                  <a:close/>
                  <a:moveTo>
                    <a:pt x="50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1" name="Google Shape;4881;p47"/>
            <p:cNvSpPr/>
            <p:nvPr/>
          </p:nvSpPr>
          <p:spPr>
            <a:xfrm>
              <a:off x="7270595" y="2353046"/>
              <a:ext cx="304192" cy="11970"/>
            </a:xfrm>
            <a:custGeom>
              <a:avLst/>
              <a:gdLst/>
              <a:ahLst/>
              <a:cxnLst/>
              <a:rect l="l" t="t" r="r" b="b"/>
              <a:pathLst>
                <a:path w="9098" h="358" extrusionOk="0">
                  <a:moveTo>
                    <a:pt x="191" y="1"/>
                  </a:moveTo>
                  <a:cubicBezTo>
                    <a:pt x="95" y="1"/>
                    <a:pt x="0" y="96"/>
                    <a:pt x="0" y="167"/>
                  </a:cubicBezTo>
                  <a:cubicBezTo>
                    <a:pt x="0" y="263"/>
                    <a:pt x="95" y="358"/>
                    <a:pt x="191" y="358"/>
                  </a:cubicBezTo>
                  <a:lnTo>
                    <a:pt x="8907" y="358"/>
                  </a:lnTo>
                  <a:cubicBezTo>
                    <a:pt x="9002" y="358"/>
                    <a:pt x="9097" y="286"/>
                    <a:pt x="9097" y="167"/>
                  </a:cubicBezTo>
                  <a:cubicBezTo>
                    <a:pt x="9097" y="96"/>
                    <a:pt x="9002" y="1"/>
                    <a:pt x="8907"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2" name="Google Shape;4882;p47"/>
            <p:cNvSpPr/>
            <p:nvPr/>
          </p:nvSpPr>
          <p:spPr>
            <a:xfrm>
              <a:off x="7345427" y="2422327"/>
              <a:ext cx="50186" cy="85226"/>
            </a:xfrm>
            <a:custGeom>
              <a:avLst/>
              <a:gdLst/>
              <a:ahLst/>
              <a:cxnLst/>
              <a:rect l="l" t="t" r="r" b="b"/>
              <a:pathLst>
                <a:path w="1501" h="2549" extrusionOk="0">
                  <a:moveTo>
                    <a:pt x="1287" y="524"/>
                  </a:moveTo>
                  <a:cubicBezTo>
                    <a:pt x="1048" y="215"/>
                    <a:pt x="691" y="0"/>
                    <a:pt x="263" y="0"/>
                  </a:cubicBezTo>
                  <a:cubicBezTo>
                    <a:pt x="191" y="0"/>
                    <a:pt x="96" y="0"/>
                    <a:pt x="24" y="48"/>
                  </a:cubicBezTo>
                  <a:cubicBezTo>
                    <a:pt x="334" y="96"/>
                    <a:pt x="596" y="286"/>
                    <a:pt x="786" y="524"/>
                  </a:cubicBezTo>
                  <a:cubicBezTo>
                    <a:pt x="858" y="643"/>
                    <a:pt x="953" y="786"/>
                    <a:pt x="977" y="953"/>
                  </a:cubicBezTo>
                  <a:cubicBezTo>
                    <a:pt x="1025" y="1048"/>
                    <a:pt x="1025" y="1167"/>
                    <a:pt x="1025" y="1286"/>
                  </a:cubicBezTo>
                  <a:cubicBezTo>
                    <a:pt x="1025" y="1501"/>
                    <a:pt x="953" y="1667"/>
                    <a:pt x="906" y="1834"/>
                  </a:cubicBezTo>
                  <a:cubicBezTo>
                    <a:pt x="715" y="2191"/>
                    <a:pt x="382" y="2429"/>
                    <a:pt x="1" y="2501"/>
                  </a:cubicBezTo>
                  <a:cubicBezTo>
                    <a:pt x="96" y="2549"/>
                    <a:pt x="143" y="2549"/>
                    <a:pt x="239" y="2549"/>
                  </a:cubicBezTo>
                  <a:cubicBezTo>
                    <a:pt x="739" y="2549"/>
                    <a:pt x="1168" y="2239"/>
                    <a:pt x="1382" y="1834"/>
                  </a:cubicBezTo>
                  <a:cubicBezTo>
                    <a:pt x="1453" y="1644"/>
                    <a:pt x="1501" y="1477"/>
                    <a:pt x="1501" y="1286"/>
                  </a:cubicBezTo>
                  <a:cubicBezTo>
                    <a:pt x="1501" y="1191"/>
                    <a:pt x="1501" y="1144"/>
                    <a:pt x="1453" y="1048"/>
                  </a:cubicBezTo>
                  <a:cubicBezTo>
                    <a:pt x="1453" y="834"/>
                    <a:pt x="1406" y="667"/>
                    <a:pt x="1287" y="524"/>
                  </a:cubicBezTo>
                  <a:close/>
                  <a:moveTo>
                    <a:pt x="1287" y="52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3" name="Google Shape;4883;p47"/>
            <p:cNvSpPr/>
            <p:nvPr/>
          </p:nvSpPr>
          <p:spPr>
            <a:xfrm>
              <a:off x="7346229" y="2447003"/>
              <a:ext cx="24708" cy="34271"/>
            </a:xfrm>
            <a:custGeom>
              <a:avLst/>
              <a:gdLst/>
              <a:ahLst/>
              <a:cxnLst/>
              <a:rect l="l" t="t" r="r" b="b"/>
              <a:pathLst>
                <a:path w="739" h="1025" extrusionOk="0">
                  <a:moveTo>
                    <a:pt x="239" y="1"/>
                  </a:moveTo>
                  <a:cubicBezTo>
                    <a:pt x="191" y="1"/>
                    <a:pt x="119" y="1"/>
                    <a:pt x="72" y="48"/>
                  </a:cubicBezTo>
                  <a:lnTo>
                    <a:pt x="72" y="48"/>
                  </a:lnTo>
                  <a:cubicBezTo>
                    <a:pt x="215" y="144"/>
                    <a:pt x="334" y="286"/>
                    <a:pt x="334" y="501"/>
                  </a:cubicBezTo>
                  <a:cubicBezTo>
                    <a:pt x="334" y="691"/>
                    <a:pt x="215" y="882"/>
                    <a:pt x="0" y="977"/>
                  </a:cubicBezTo>
                  <a:cubicBezTo>
                    <a:pt x="72" y="1001"/>
                    <a:pt x="143" y="1025"/>
                    <a:pt x="239" y="1025"/>
                  </a:cubicBezTo>
                  <a:cubicBezTo>
                    <a:pt x="501" y="1025"/>
                    <a:pt x="739" y="787"/>
                    <a:pt x="739" y="525"/>
                  </a:cubicBezTo>
                  <a:cubicBezTo>
                    <a:pt x="739" y="382"/>
                    <a:pt x="691" y="215"/>
                    <a:pt x="572" y="144"/>
                  </a:cubicBezTo>
                  <a:cubicBezTo>
                    <a:pt x="477" y="72"/>
                    <a:pt x="358" y="1"/>
                    <a:pt x="239" y="1"/>
                  </a:cubicBezTo>
                  <a:close/>
                  <a:moveTo>
                    <a:pt x="239"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884" name="Google Shape;4884;p47"/>
          <p:cNvGrpSpPr/>
          <p:nvPr/>
        </p:nvGrpSpPr>
        <p:grpSpPr>
          <a:xfrm>
            <a:off x="7693308" y="2153196"/>
            <a:ext cx="385421" cy="391005"/>
            <a:chOff x="8042982" y="2153196"/>
            <a:chExt cx="385421" cy="391005"/>
          </a:xfrm>
        </p:grpSpPr>
        <p:sp>
          <p:nvSpPr>
            <p:cNvPr id="4885" name="Google Shape;4885;p47"/>
            <p:cNvSpPr/>
            <p:nvPr/>
          </p:nvSpPr>
          <p:spPr>
            <a:xfrm>
              <a:off x="8064482" y="2268652"/>
              <a:ext cx="254808" cy="262766"/>
            </a:xfrm>
            <a:custGeom>
              <a:avLst/>
              <a:gdLst/>
              <a:ahLst/>
              <a:cxnLst/>
              <a:rect l="l" t="t" r="r" b="b"/>
              <a:pathLst>
                <a:path w="7621" h="7859" extrusionOk="0">
                  <a:moveTo>
                    <a:pt x="6001" y="405"/>
                  </a:moveTo>
                  <a:lnTo>
                    <a:pt x="3882" y="0"/>
                  </a:lnTo>
                  <a:lnTo>
                    <a:pt x="1572" y="405"/>
                  </a:lnTo>
                  <a:lnTo>
                    <a:pt x="1572" y="1239"/>
                  </a:lnTo>
                  <a:cubicBezTo>
                    <a:pt x="1572" y="3811"/>
                    <a:pt x="0" y="4596"/>
                    <a:pt x="0" y="7383"/>
                  </a:cubicBezTo>
                  <a:lnTo>
                    <a:pt x="3882" y="7859"/>
                  </a:lnTo>
                  <a:lnTo>
                    <a:pt x="7621" y="7383"/>
                  </a:lnTo>
                  <a:cubicBezTo>
                    <a:pt x="7621" y="4596"/>
                    <a:pt x="6025" y="3811"/>
                    <a:pt x="6025" y="1239"/>
                  </a:cubicBezTo>
                  <a:lnTo>
                    <a:pt x="6025" y="405"/>
                  </a:lnTo>
                  <a:close/>
                  <a:moveTo>
                    <a:pt x="6001" y="4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6" name="Google Shape;4886;p47"/>
            <p:cNvSpPr/>
            <p:nvPr/>
          </p:nvSpPr>
          <p:spPr>
            <a:xfrm>
              <a:off x="8260354" y="2310047"/>
              <a:ext cx="148117" cy="219802"/>
            </a:xfrm>
            <a:custGeom>
              <a:avLst/>
              <a:gdLst/>
              <a:ahLst/>
              <a:cxnLst/>
              <a:rect l="l" t="t" r="r" b="b"/>
              <a:pathLst>
                <a:path w="4430" h="6574" extrusionOk="0">
                  <a:moveTo>
                    <a:pt x="3073" y="263"/>
                  </a:moveTo>
                  <a:lnTo>
                    <a:pt x="1572" y="1"/>
                  </a:lnTo>
                  <a:lnTo>
                    <a:pt x="167" y="263"/>
                  </a:lnTo>
                  <a:cubicBezTo>
                    <a:pt x="262" y="2620"/>
                    <a:pt x="0" y="3906"/>
                    <a:pt x="0" y="6573"/>
                  </a:cubicBezTo>
                  <a:lnTo>
                    <a:pt x="4430" y="6169"/>
                  </a:lnTo>
                  <a:cubicBezTo>
                    <a:pt x="4430" y="3835"/>
                    <a:pt x="3096" y="3168"/>
                    <a:pt x="3096" y="1025"/>
                  </a:cubicBezTo>
                  <a:lnTo>
                    <a:pt x="3096" y="263"/>
                  </a:lnTo>
                  <a:close/>
                  <a:moveTo>
                    <a:pt x="3073" y="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7" name="Google Shape;4887;p47"/>
            <p:cNvSpPr/>
            <p:nvPr/>
          </p:nvSpPr>
          <p:spPr>
            <a:xfrm>
              <a:off x="8146468" y="2153196"/>
              <a:ext cx="213449" cy="117858"/>
            </a:xfrm>
            <a:custGeom>
              <a:avLst/>
              <a:gdLst/>
              <a:ahLst/>
              <a:cxnLst/>
              <a:rect l="l" t="t" r="r" b="b"/>
              <a:pathLst>
                <a:path w="6384" h="3525" extrusionOk="0">
                  <a:moveTo>
                    <a:pt x="72" y="2906"/>
                  </a:moveTo>
                  <a:lnTo>
                    <a:pt x="1311" y="3525"/>
                  </a:lnTo>
                  <a:lnTo>
                    <a:pt x="2573" y="2906"/>
                  </a:lnTo>
                  <a:lnTo>
                    <a:pt x="2573" y="1977"/>
                  </a:lnTo>
                  <a:cubicBezTo>
                    <a:pt x="2954" y="2334"/>
                    <a:pt x="3883" y="2263"/>
                    <a:pt x="4097" y="1810"/>
                  </a:cubicBezTo>
                  <a:cubicBezTo>
                    <a:pt x="4264" y="2334"/>
                    <a:pt x="5097" y="2524"/>
                    <a:pt x="5574" y="1977"/>
                  </a:cubicBezTo>
                  <a:lnTo>
                    <a:pt x="5669" y="1977"/>
                  </a:lnTo>
                  <a:cubicBezTo>
                    <a:pt x="6050" y="1977"/>
                    <a:pt x="6383" y="1667"/>
                    <a:pt x="6383" y="1262"/>
                  </a:cubicBezTo>
                  <a:cubicBezTo>
                    <a:pt x="6383" y="881"/>
                    <a:pt x="6050" y="548"/>
                    <a:pt x="5669" y="548"/>
                  </a:cubicBezTo>
                  <a:cubicBezTo>
                    <a:pt x="5431" y="167"/>
                    <a:pt x="4954" y="238"/>
                    <a:pt x="4716" y="429"/>
                  </a:cubicBezTo>
                  <a:cubicBezTo>
                    <a:pt x="4216" y="0"/>
                    <a:pt x="3692" y="262"/>
                    <a:pt x="3526" y="500"/>
                  </a:cubicBezTo>
                  <a:cubicBezTo>
                    <a:pt x="3287" y="191"/>
                    <a:pt x="2597" y="72"/>
                    <a:pt x="2311" y="429"/>
                  </a:cubicBezTo>
                  <a:cubicBezTo>
                    <a:pt x="2192" y="262"/>
                    <a:pt x="2025" y="167"/>
                    <a:pt x="1763" y="167"/>
                  </a:cubicBezTo>
                  <a:cubicBezTo>
                    <a:pt x="1525" y="167"/>
                    <a:pt x="1287" y="310"/>
                    <a:pt x="1168" y="548"/>
                  </a:cubicBezTo>
                  <a:cubicBezTo>
                    <a:pt x="549" y="619"/>
                    <a:pt x="49" y="881"/>
                    <a:pt x="1" y="1739"/>
                  </a:cubicBezTo>
                  <a:close/>
                  <a:moveTo>
                    <a:pt x="72" y="290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8" name="Google Shape;4888;p47"/>
            <p:cNvSpPr/>
            <p:nvPr/>
          </p:nvSpPr>
          <p:spPr>
            <a:xfrm>
              <a:off x="8208594" y="2185830"/>
              <a:ext cx="152129" cy="64530"/>
            </a:xfrm>
            <a:custGeom>
              <a:avLst/>
              <a:gdLst/>
              <a:ahLst/>
              <a:cxnLst/>
              <a:rect l="l" t="t" r="r" b="b"/>
              <a:pathLst>
                <a:path w="4550" h="1930" extrusionOk="0">
                  <a:moveTo>
                    <a:pt x="0" y="334"/>
                  </a:moveTo>
                  <a:lnTo>
                    <a:pt x="0" y="1930"/>
                  </a:lnTo>
                  <a:lnTo>
                    <a:pt x="739" y="1930"/>
                  </a:lnTo>
                  <a:lnTo>
                    <a:pt x="739" y="1001"/>
                  </a:lnTo>
                  <a:cubicBezTo>
                    <a:pt x="1120" y="1358"/>
                    <a:pt x="2049" y="1287"/>
                    <a:pt x="2263" y="834"/>
                  </a:cubicBezTo>
                  <a:cubicBezTo>
                    <a:pt x="2430" y="1358"/>
                    <a:pt x="3263" y="1548"/>
                    <a:pt x="3739" y="1001"/>
                  </a:cubicBezTo>
                  <a:lnTo>
                    <a:pt x="3835" y="1001"/>
                  </a:lnTo>
                  <a:cubicBezTo>
                    <a:pt x="4216" y="1001"/>
                    <a:pt x="4549" y="691"/>
                    <a:pt x="4549" y="286"/>
                  </a:cubicBezTo>
                  <a:cubicBezTo>
                    <a:pt x="4549" y="215"/>
                    <a:pt x="4525" y="96"/>
                    <a:pt x="4501" y="1"/>
                  </a:cubicBezTo>
                  <a:cubicBezTo>
                    <a:pt x="4406" y="334"/>
                    <a:pt x="4120" y="524"/>
                    <a:pt x="3787" y="524"/>
                  </a:cubicBezTo>
                  <a:cubicBezTo>
                    <a:pt x="3668" y="524"/>
                    <a:pt x="3716" y="501"/>
                    <a:pt x="3596" y="596"/>
                  </a:cubicBezTo>
                  <a:cubicBezTo>
                    <a:pt x="3192" y="977"/>
                    <a:pt x="2739" y="858"/>
                    <a:pt x="2477" y="501"/>
                  </a:cubicBezTo>
                  <a:cubicBezTo>
                    <a:pt x="2358" y="286"/>
                    <a:pt x="2144" y="334"/>
                    <a:pt x="2001" y="453"/>
                  </a:cubicBezTo>
                  <a:cubicBezTo>
                    <a:pt x="1668" y="739"/>
                    <a:pt x="691" y="858"/>
                    <a:pt x="382" y="263"/>
                  </a:cubicBezTo>
                  <a:cubicBezTo>
                    <a:pt x="286" y="1"/>
                    <a:pt x="0" y="143"/>
                    <a:pt x="0" y="334"/>
                  </a:cubicBezTo>
                  <a:close/>
                  <a:moveTo>
                    <a:pt x="0" y="33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89" name="Google Shape;4889;p47"/>
            <p:cNvSpPr/>
            <p:nvPr/>
          </p:nvSpPr>
          <p:spPr>
            <a:xfrm>
              <a:off x="8117011" y="2250329"/>
              <a:ext cx="148150" cy="31897"/>
            </a:xfrm>
            <a:custGeom>
              <a:avLst/>
              <a:gdLst/>
              <a:ahLst/>
              <a:cxnLst/>
              <a:rect l="l" t="t" r="r" b="b"/>
              <a:pathLst>
                <a:path w="4431" h="954" extrusionOk="0">
                  <a:moveTo>
                    <a:pt x="1" y="953"/>
                  </a:moveTo>
                  <a:lnTo>
                    <a:pt x="4430" y="953"/>
                  </a:lnTo>
                  <a:lnTo>
                    <a:pt x="4430" y="120"/>
                  </a:lnTo>
                  <a:cubicBezTo>
                    <a:pt x="4430" y="72"/>
                    <a:pt x="4359" y="1"/>
                    <a:pt x="4311" y="1"/>
                  </a:cubicBezTo>
                  <a:lnTo>
                    <a:pt x="120" y="1"/>
                  </a:lnTo>
                  <a:cubicBezTo>
                    <a:pt x="48" y="1"/>
                    <a:pt x="1" y="72"/>
                    <a:pt x="1" y="120"/>
                  </a:cubicBezTo>
                  <a:close/>
                  <a:moveTo>
                    <a:pt x="1" y="9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0" name="Google Shape;4890;p47"/>
            <p:cNvSpPr/>
            <p:nvPr/>
          </p:nvSpPr>
          <p:spPr>
            <a:xfrm>
              <a:off x="8265135" y="2292526"/>
              <a:ext cx="97965" cy="27116"/>
            </a:xfrm>
            <a:custGeom>
              <a:avLst/>
              <a:gdLst/>
              <a:ahLst/>
              <a:cxnLst/>
              <a:rect l="l" t="t" r="r" b="b"/>
              <a:pathLst>
                <a:path w="2930" h="811" extrusionOk="0">
                  <a:moveTo>
                    <a:pt x="2810" y="1"/>
                  </a:moveTo>
                  <a:lnTo>
                    <a:pt x="0" y="1"/>
                  </a:lnTo>
                  <a:lnTo>
                    <a:pt x="0" y="548"/>
                  </a:lnTo>
                  <a:lnTo>
                    <a:pt x="0" y="810"/>
                  </a:lnTo>
                  <a:lnTo>
                    <a:pt x="2882" y="810"/>
                  </a:lnTo>
                  <a:lnTo>
                    <a:pt x="2882" y="120"/>
                  </a:lnTo>
                  <a:cubicBezTo>
                    <a:pt x="2930" y="48"/>
                    <a:pt x="2858" y="1"/>
                    <a:pt x="2810" y="1"/>
                  </a:cubicBezTo>
                  <a:close/>
                  <a:moveTo>
                    <a:pt x="281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1" name="Google Shape;4891;p47"/>
            <p:cNvSpPr/>
            <p:nvPr/>
          </p:nvSpPr>
          <p:spPr>
            <a:xfrm>
              <a:off x="8042982" y="2516283"/>
              <a:ext cx="385405" cy="27918"/>
            </a:xfrm>
            <a:custGeom>
              <a:avLst/>
              <a:gdLst/>
              <a:ahLst/>
              <a:cxnLst/>
              <a:rect l="l" t="t" r="r" b="b"/>
              <a:pathLst>
                <a:path w="11527" h="835" extrusionOk="0">
                  <a:moveTo>
                    <a:pt x="8264" y="1"/>
                  </a:moveTo>
                  <a:lnTo>
                    <a:pt x="429" y="1"/>
                  </a:lnTo>
                  <a:cubicBezTo>
                    <a:pt x="191" y="1"/>
                    <a:pt x="0" y="167"/>
                    <a:pt x="0" y="405"/>
                  </a:cubicBezTo>
                  <a:lnTo>
                    <a:pt x="0" y="405"/>
                  </a:lnTo>
                  <a:cubicBezTo>
                    <a:pt x="0" y="644"/>
                    <a:pt x="214" y="834"/>
                    <a:pt x="429" y="834"/>
                  </a:cubicBezTo>
                  <a:lnTo>
                    <a:pt x="11121" y="834"/>
                  </a:lnTo>
                  <a:cubicBezTo>
                    <a:pt x="11360" y="834"/>
                    <a:pt x="11526" y="644"/>
                    <a:pt x="11526" y="405"/>
                  </a:cubicBezTo>
                  <a:lnTo>
                    <a:pt x="11526" y="405"/>
                  </a:lnTo>
                  <a:cubicBezTo>
                    <a:pt x="11526" y="167"/>
                    <a:pt x="11312" y="1"/>
                    <a:pt x="11121" y="1"/>
                  </a:cubicBezTo>
                  <a:close/>
                  <a:moveTo>
                    <a:pt x="8264"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2" name="Google Shape;4892;p47"/>
            <p:cNvSpPr/>
            <p:nvPr/>
          </p:nvSpPr>
          <p:spPr>
            <a:xfrm>
              <a:off x="8239656" y="2250329"/>
              <a:ext cx="25511" cy="31897"/>
            </a:xfrm>
            <a:custGeom>
              <a:avLst/>
              <a:gdLst/>
              <a:ahLst/>
              <a:cxnLst/>
              <a:rect l="l" t="t" r="r" b="b"/>
              <a:pathLst>
                <a:path w="763" h="954" extrusionOk="0">
                  <a:moveTo>
                    <a:pt x="762" y="953"/>
                  </a:moveTo>
                  <a:lnTo>
                    <a:pt x="762" y="120"/>
                  </a:lnTo>
                  <a:cubicBezTo>
                    <a:pt x="762" y="72"/>
                    <a:pt x="691" y="1"/>
                    <a:pt x="643" y="1"/>
                  </a:cubicBezTo>
                  <a:lnTo>
                    <a:pt x="0" y="1"/>
                  </a:lnTo>
                  <a:cubicBezTo>
                    <a:pt x="48" y="1"/>
                    <a:pt x="96" y="72"/>
                    <a:pt x="96" y="120"/>
                  </a:cubicBezTo>
                  <a:lnTo>
                    <a:pt x="96" y="953"/>
                  </a:lnTo>
                  <a:close/>
                  <a:moveTo>
                    <a:pt x="762" y="9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3" name="Google Shape;4893;p47"/>
            <p:cNvSpPr/>
            <p:nvPr/>
          </p:nvSpPr>
          <p:spPr>
            <a:xfrm>
              <a:off x="8242833" y="2282194"/>
              <a:ext cx="74894" cy="233309"/>
            </a:xfrm>
            <a:custGeom>
              <a:avLst/>
              <a:gdLst/>
              <a:ahLst/>
              <a:cxnLst/>
              <a:rect l="l" t="t" r="r" b="b"/>
              <a:pathLst>
                <a:path w="2240" h="6978" extrusionOk="0">
                  <a:moveTo>
                    <a:pt x="667" y="0"/>
                  </a:moveTo>
                  <a:lnTo>
                    <a:pt x="1" y="0"/>
                  </a:lnTo>
                  <a:lnTo>
                    <a:pt x="1" y="834"/>
                  </a:lnTo>
                  <a:cubicBezTo>
                    <a:pt x="1" y="3406"/>
                    <a:pt x="1596" y="4191"/>
                    <a:pt x="1596" y="6978"/>
                  </a:cubicBezTo>
                  <a:lnTo>
                    <a:pt x="2239" y="6978"/>
                  </a:lnTo>
                  <a:cubicBezTo>
                    <a:pt x="2239" y="4310"/>
                    <a:pt x="763" y="3453"/>
                    <a:pt x="667" y="1096"/>
                  </a:cubicBezTo>
                  <a:lnTo>
                    <a:pt x="667" y="834"/>
                  </a:lnTo>
                  <a:close/>
                  <a:moveTo>
                    <a:pt x="667"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4" name="Google Shape;4894;p47"/>
            <p:cNvSpPr/>
            <p:nvPr/>
          </p:nvSpPr>
          <p:spPr>
            <a:xfrm>
              <a:off x="8332811" y="2292526"/>
              <a:ext cx="30292" cy="26313"/>
            </a:xfrm>
            <a:custGeom>
              <a:avLst/>
              <a:gdLst/>
              <a:ahLst/>
              <a:cxnLst/>
              <a:rect l="l" t="t" r="r" b="b"/>
              <a:pathLst>
                <a:path w="906" h="787" extrusionOk="0">
                  <a:moveTo>
                    <a:pt x="786" y="1"/>
                  </a:moveTo>
                  <a:lnTo>
                    <a:pt x="1" y="1"/>
                  </a:lnTo>
                  <a:cubicBezTo>
                    <a:pt x="72" y="1"/>
                    <a:pt x="96" y="48"/>
                    <a:pt x="96" y="72"/>
                  </a:cubicBezTo>
                  <a:lnTo>
                    <a:pt x="96" y="787"/>
                  </a:lnTo>
                  <a:lnTo>
                    <a:pt x="858" y="787"/>
                  </a:lnTo>
                  <a:lnTo>
                    <a:pt x="858" y="72"/>
                  </a:lnTo>
                  <a:cubicBezTo>
                    <a:pt x="906" y="48"/>
                    <a:pt x="834" y="1"/>
                    <a:pt x="786" y="1"/>
                  </a:cubicBezTo>
                  <a:close/>
                  <a:moveTo>
                    <a:pt x="786"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5" name="Google Shape;4895;p47"/>
            <p:cNvSpPr/>
            <p:nvPr/>
          </p:nvSpPr>
          <p:spPr>
            <a:xfrm>
              <a:off x="8336790" y="2318807"/>
              <a:ext cx="70916" cy="196698"/>
            </a:xfrm>
            <a:custGeom>
              <a:avLst/>
              <a:gdLst/>
              <a:ahLst/>
              <a:cxnLst/>
              <a:rect l="l" t="t" r="r" b="b"/>
              <a:pathLst>
                <a:path w="2121" h="5883" extrusionOk="0">
                  <a:moveTo>
                    <a:pt x="787" y="1"/>
                  </a:moveTo>
                  <a:lnTo>
                    <a:pt x="1" y="1"/>
                  </a:lnTo>
                  <a:lnTo>
                    <a:pt x="1" y="715"/>
                  </a:lnTo>
                  <a:cubicBezTo>
                    <a:pt x="1" y="2858"/>
                    <a:pt x="1334" y="3549"/>
                    <a:pt x="1334" y="5883"/>
                  </a:cubicBezTo>
                  <a:lnTo>
                    <a:pt x="2120" y="5883"/>
                  </a:lnTo>
                  <a:cubicBezTo>
                    <a:pt x="2120" y="3549"/>
                    <a:pt x="787" y="2858"/>
                    <a:pt x="787" y="715"/>
                  </a:cubicBezTo>
                  <a:close/>
                  <a:moveTo>
                    <a:pt x="787"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6" name="Google Shape;4896;p47"/>
            <p:cNvSpPr/>
            <p:nvPr/>
          </p:nvSpPr>
          <p:spPr>
            <a:xfrm>
              <a:off x="8356718" y="2516283"/>
              <a:ext cx="71685" cy="27918"/>
            </a:xfrm>
            <a:custGeom>
              <a:avLst/>
              <a:gdLst/>
              <a:ahLst/>
              <a:cxnLst/>
              <a:rect l="l" t="t" r="r" b="b"/>
              <a:pathLst>
                <a:path w="2144" h="835" extrusionOk="0">
                  <a:moveTo>
                    <a:pt x="1738" y="1"/>
                  </a:moveTo>
                  <a:lnTo>
                    <a:pt x="0" y="1"/>
                  </a:lnTo>
                  <a:cubicBezTo>
                    <a:pt x="238" y="1"/>
                    <a:pt x="429" y="167"/>
                    <a:pt x="429" y="405"/>
                  </a:cubicBezTo>
                  <a:lnTo>
                    <a:pt x="429" y="405"/>
                  </a:lnTo>
                  <a:cubicBezTo>
                    <a:pt x="429" y="644"/>
                    <a:pt x="214" y="834"/>
                    <a:pt x="0" y="834"/>
                  </a:cubicBezTo>
                  <a:lnTo>
                    <a:pt x="1691" y="834"/>
                  </a:lnTo>
                  <a:cubicBezTo>
                    <a:pt x="1929" y="834"/>
                    <a:pt x="2119" y="644"/>
                    <a:pt x="2119" y="405"/>
                  </a:cubicBezTo>
                  <a:lnTo>
                    <a:pt x="2119" y="405"/>
                  </a:lnTo>
                  <a:cubicBezTo>
                    <a:pt x="2143" y="167"/>
                    <a:pt x="1929" y="1"/>
                    <a:pt x="1738" y="1"/>
                  </a:cubicBezTo>
                  <a:close/>
                  <a:moveTo>
                    <a:pt x="1738"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7" name="Google Shape;4897;p47"/>
            <p:cNvSpPr/>
            <p:nvPr/>
          </p:nvSpPr>
          <p:spPr>
            <a:xfrm>
              <a:off x="8128981" y="2466931"/>
              <a:ext cx="11970" cy="19927"/>
            </a:xfrm>
            <a:custGeom>
              <a:avLst/>
              <a:gdLst/>
              <a:ahLst/>
              <a:cxnLst/>
              <a:rect l="l" t="t" r="r" b="b"/>
              <a:pathLst>
                <a:path w="358" h="596" extrusionOk="0">
                  <a:moveTo>
                    <a:pt x="167" y="0"/>
                  </a:moveTo>
                  <a:cubicBezTo>
                    <a:pt x="95" y="0"/>
                    <a:pt x="0" y="95"/>
                    <a:pt x="0" y="191"/>
                  </a:cubicBezTo>
                  <a:lnTo>
                    <a:pt x="0" y="429"/>
                  </a:lnTo>
                  <a:cubicBezTo>
                    <a:pt x="0" y="524"/>
                    <a:pt x="95" y="595"/>
                    <a:pt x="167" y="595"/>
                  </a:cubicBezTo>
                  <a:cubicBezTo>
                    <a:pt x="262" y="595"/>
                    <a:pt x="333" y="548"/>
                    <a:pt x="357" y="429"/>
                  </a:cubicBezTo>
                  <a:lnTo>
                    <a:pt x="357" y="191"/>
                  </a:lnTo>
                  <a:cubicBezTo>
                    <a:pt x="357" y="95"/>
                    <a:pt x="262"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8" name="Google Shape;4898;p47"/>
            <p:cNvSpPr/>
            <p:nvPr/>
          </p:nvSpPr>
          <p:spPr>
            <a:xfrm>
              <a:off x="8156834" y="2466931"/>
              <a:ext cx="11970" cy="19927"/>
            </a:xfrm>
            <a:custGeom>
              <a:avLst/>
              <a:gdLst/>
              <a:ahLst/>
              <a:cxnLst/>
              <a:rect l="l" t="t" r="r" b="b"/>
              <a:pathLst>
                <a:path w="358" h="596" extrusionOk="0">
                  <a:moveTo>
                    <a:pt x="167" y="0"/>
                  </a:moveTo>
                  <a:cubicBezTo>
                    <a:pt x="96" y="0"/>
                    <a:pt x="1" y="95"/>
                    <a:pt x="1" y="191"/>
                  </a:cubicBezTo>
                  <a:lnTo>
                    <a:pt x="1" y="429"/>
                  </a:lnTo>
                  <a:cubicBezTo>
                    <a:pt x="1" y="524"/>
                    <a:pt x="96" y="595"/>
                    <a:pt x="167" y="595"/>
                  </a:cubicBezTo>
                  <a:cubicBezTo>
                    <a:pt x="263" y="595"/>
                    <a:pt x="358" y="548"/>
                    <a:pt x="358" y="429"/>
                  </a:cubicBezTo>
                  <a:lnTo>
                    <a:pt x="358" y="191"/>
                  </a:lnTo>
                  <a:cubicBezTo>
                    <a:pt x="358" y="95"/>
                    <a:pt x="263"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899" name="Google Shape;4899;p47"/>
            <p:cNvSpPr/>
            <p:nvPr/>
          </p:nvSpPr>
          <p:spPr>
            <a:xfrm>
              <a:off x="8184720" y="2466931"/>
              <a:ext cx="11970" cy="19927"/>
            </a:xfrm>
            <a:custGeom>
              <a:avLst/>
              <a:gdLst/>
              <a:ahLst/>
              <a:cxnLst/>
              <a:rect l="l" t="t" r="r" b="b"/>
              <a:pathLst>
                <a:path w="358" h="596" extrusionOk="0">
                  <a:moveTo>
                    <a:pt x="167" y="0"/>
                  </a:moveTo>
                  <a:cubicBezTo>
                    <a:pt x="72" y="0"/>
                    <a:pt x="0" y="95"/>
                    <a:pt x="0" y="191"/>
                  </a:cubicBezTo>
                  <a:lnTo>
                    <a:pt x="0" y="429"/>
                  </a:lnTo>
                  <a:cubicBezTo>
                    <a:pt x="0" y="524"/>
                    <a:pt x="95" y="595"/>
                    <a:pt x="167" y="595"/>
                  </a:cubicBezTo>
                  <a:cubicBezTo>
                    <a:pt x="286" y="595"/>
                    <a:pt x="357" y="548"/>
                    <a:pt x="357" y="429"/>
                  </a:cubicBezTo>
                  <a:lnTo>
                    <a:pt x="357" y="191"/>
                  </a:lnTo>
                  <a:cubicBezTo>
                    <a:pt x="357" y="95"/>
                    <a:pt x="262" y="0"/>
                    <a:pt x="1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0" name="Google Shape;4900;p47"/>
            <p:cNvSpPr/>
            <p:nvPr/>
          </p:nvSpPr>
          <p:spPr>
            <a:xfrm>
              <a:off x="8213375" y="2466931"/>
              <a:ext cx="11970" cy="19927"/>
            </a:xfrm>
            <a:custGeom>
              <a:avLst/>
              <a:gdLst/>
              <a:ahLst/>
              <a:cxnLst/>
              <a:rect l="l" t="t" r="r" b="b"/>
              <a:pathLst>
                <a:path w="358" h="596" extrusionOk="0">
                  <a:moveTo>
                    <a:pt x="191" y="0"/>
                  </a:moveTo>
                  <a:cubicBezTo>
                    <a:pt x="96" y="0"/>
                    <a:pt x="0" y="95"/>
                    <a:pt x="0" y="191"/>
                  </a:cubicBezTo>
                  <a:lnTo>
                    <a:pt x="0" y="429"/>
                  </a:lnTo>
                  <a:cubicBezTo>
                    <a:pt x="0" y="524"/>
                    <a:pt x="96" y="595"/>
                    <a:pt x="191" y="595"/>
                  </a:cubicBezTo>
                  <a:cubicBezTo>
                    <a:pt x="262" y="595"/>
                    <a:pt x="358" y="548"/>
                    <a:pt x="358" y="429"/>
                  </a:cubicBezTo>
                  <a:lnTo>
                    <a:pt x="358" y="191"/>
                  </a:lnTo>
                  <a:cubicBezTo>
                    <a:pt x="358" y="95"/>
                    <a:pt x="262"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1" name="Google Shape;4901;p47"/>
            <p:cNvSpPr/>
            <p:nvPr/>
          </p:nvSpPr>
          <p:spPr>
            <a:xfrm>
              <a:off x="8241228" y="2466931"/>
              <a:ext cx="12003" cy="19927"/>
            </a:xfrm>
            <a:custGeom>
              <a:avLst/>
              <a:gdLst/>
              <a:ahLst/>
              <a:cxnLst/>
              <a:rect l="l" t="t" r="r" b="b"/>
              <a:pathLst>
                <a:path w="359" h="596" extrusionOk="0">
                  <a:moveTo>
                    <a:pt x="191" y="0"/>
                  </a:moveTo>
                  <a:cubicBezTo>
                    <a:pt x="96" y="0"/>
                    <a:pt x="1" y="95"/>
                    <a:pt x="1" y="191"/>
                  </a:cubicBezTo>
                  <a:lnTo>
                    <a:pt x="1" y="429"/>
                  </a:lnTo>
                  <a:cubicBezTo>
                    <a:pt x="1" y="524"/>
                    <a:pt x="96" y="595"/>
                    <a:pt x="191" y="595"/>
                  </a:cubicBezTo>
                  <a:cubicBezTo>
                    <a:pt x="310" y="595"/>
                    <a:pt x="358" y="548"/>
                    <a:pt x="358" y="429"/>
                  </a:cubicBezTo>
                  <a:lnTo>
                    <a:pt x="358" y="191"/>
                  </a:lnTo>
                  <a:cubicBezTo>
                    <a:pt x="358" y="95"/>
                    <a:pt x="263"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2" name="Google Shape;4902;p47"/>
            <p:cNvSpPr/>
            <p:nvPr/>
          </p:nvSpPr>
          <p:spPr>
            <a:xfrm>
              <a:off x="8137741" y="2341912"/>
              <a:ext cx="106725" cy="105922"/>
            </a:xfrm>
            <a:custGeom>
              <a:avLst/>
              <a:gdLst/>
              <a:ahLst/>
              <a:cxnLst/>
              <a:rect l="l" t="t" r="r" b="b"/>
              <a:pathLst>
                <a:path w="3192" h="3168" extrusionOk="0">
                  <a:moveTo>
                    <a:pt x="1572" y="0"/>
                  </a:moveTo>
                  <a:cubicBezTo>
                    <a:pt x="714" y="0"/>
                    <a:pt x="0" y="715"/>
                    <a:pt x="0" y="1572"/>
                  </a:cubicBezTo>
                  <a:cubicBezTo>
                    <a:pt x="0" y="2453"/>
                    <a:pt x="714" y="3167"/>
                    <a:pt x="1572" y="3167"/>
                  </a:cubicBezTo>
                  <a:cubicBezTo>
                    <a:pt x="2453" y="3167"/>
                    <a:pt x="3144" y="2453"/>
                    <a:pt x="3144" y="1572"/>
                  </a:cubicBezTo>
                  <a:cubicBezTo>
                    <a:pt x="3191" y="715"/>
                    <a:pt x="2477" y="0"/>
                    <a:pt x="1572" y="0"/>
                  </a:cubicBezTo>
                  <a:close/>
                  <a:moveTo>
                    <a:pt x="1572"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3" name="Google Shape;4903;p47"/>
            <p:cNvSpPr/>
            <p:nvPr/>
          </p:nvSpPr>
          <p:spPr>
            <a:xfrm>
              <a:off x="8172750" y="2365785"/>
              <a:ext cx="37481" cy="52593"/>
            </a:xfrm>
            <a:custGeom>
              <a:avLst/>
              <a:gdLst/>
              <a:ahLst/>
              <a:cxnLst/>
              <a:rect l="l" t="t" r="r" b="b"/>
              <a:pathLst>
                <a:path w="1121" h="1573" extrusionOk="0">
                  <a:moveTo>
                    <a:pt x="501" y="48"/>
                  </a:moveTo>
                  <a:cubicBezTo>
                    <a:pt x="358" y="310"/>
                    <a:pt x="1" y="763"/>
                    <a:pt x="1" y="1048"/>
                  </a:cubicBezTo>
                  <a:cubicBezTo>
                    <a:pt x="1" y="1406"/>
                    <a:pt x="263" y="1572"/>
                    <a:pt x="572" y="1572"/>
                  </a:cubicBezTo>
                  <a:cubicBezTo>
                    <a:pt x="834" y="1572"/>
                    <a:pt x="1120" y="1406"/>
                    <a:pt x="1120" y="1048"/>
                  </a:cubicBezTo>
                  <a:cubicBezTo>
                    <a:pt x="1120" y="786"/>
                    <a:pt x="763" y="263"/>
                    <a:pt x="620" y="48"/>
                  </a:cubicBezTo>
                  <a:cubicBezTo>
                    <a:pt x="572" y="1"/>
                    <a:pt x="525" y="1"/>
                    <a:pt x="501" y="48"/>
                  </a:cubicBezTo>
                  <a:close/>
                  <a:moveTo>
                    <a:pt x="501"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4" name="Google Shape;4904;p47"/>
            <p:cNvSpPr/>
            <p:nvPr/>
          </p:nvSpPr>
          <p:spPr>
            <a:xfrm>
              <a:off x="8181510" y="2365785"/>
              <a:ext cx="27918" cy="52593"/>
            </a:xfrm>
            <a:custGeom>
              <a:avLst/>
              <a:gdLst/>
              <a:ahLst/>
              <a:cxnLst/>
              <a:rect l="l" t="t" r="r" b="b"/>
              <a:pathLst>
                <a:path w="835" h="1573" extrusionOk="0">
                  <a:moveTo>
                    <a:pt x="334" y="1025"/>
                  </a:moveTo>
                  <a:cubicBezTo>
                    <a:pt x="334" y="1287"/>
                    <a:pt x="191" y="1429"/>
                    <a:pt x="1" y="1525"/>
                  </a:cubicBezTo>
                  <a:cubicBezTo>
                    <a:pt x="96" y="1572"/>
                    <a:pt x="191" y="1572"/>
                    <a:pt x="263" y="1572"/>
                  </a:cubicBezTo>
                  <a:cubicBezTo>
                    <a:pt x="549" y="1572"/>
                    <a:pt x="834" y="1406"/>
                    <a:pt x="834" y="1048"/>
                  </a:cubicBezTo>
                  <a:cubicBezTo>
                    <a:pt x="834" y="786"/>
                    <a:pt x="477" y="263"/>
                    <a:pt x="334" y="48"/>
                  </a:cubicBezTo>
                  <a:cubicBezTo>
                    <a:pt x="287" y="1"/>
                    <a:pt x="263" y="1"/>
                    <a:pt x="239" y="48"/>
                  </a:cubicBezTo>
                  <a:cubicBezTo>
                    <a:pt x="168" y="143"/>
                    <a:pt x="120" y="239"/>
                    <a:pt x="25" y="358"/>
                  </a:cubicBezTo>
                  <a:cubicBezTo>
                    <a:pt x="191" y="572"/>
                    <a:pt x="334" y="834"/>
                    <a:pt x="334" y="1025"/>
                  </a:cubicBezTo>
                  <a:close/>
                  <a:moveTo>
                    <a:pt x="334" y="10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5" name="Google Shape;4905;p47"/>
            <p:cNvSpPr/>
            <p:nvPr/>
          </p:nvSpPr>
          <p:spPr>
            <a:xfrm>
              <a:off x="8172750" y="2341912"/>
              <a:ext cx="71718" cy="106725"/>
            </a:xfrm>
            <a:custGeom>
              <a:avLst/>
              <a:gdLst/>
              <a:ahLst/>
              <a:cxnLst/>
              <a:rect l="l" t="t" r="r" b="b"/>
              <a:pathLst>
                <a:path w="2145" h="3192" extrusionOk="0">
                  <a:moveTo>
                    <a:pt x="572" y="0"/>
                  </a:moveTo>
                  <a:cubicBezTo>
                    <a:pt x="1168" y="238"/>
                    <a:pt x="1573" y="810"/>
                    <a:pt x="1573" y="1500"/>
                  </a:cubicBezTo>
                  <a:cubicBezTo>
                    <a:pt x="1573" y="2358"/>
                    <a:pt x="858" y="3072"/>
                    <a:pt x="1" y="3072"/>
                  </a:cubicBezTo>
                  <a:lnTo>
                    <a:pt x="1" y="3072"/>
                  </a:lnTo>
                  <a:cubicBezTo>
                    <a:pt x="168" y="3120"/>
                    <a:pt x="358" y="3191"/>
                    <a:pt x="572" y="3191"/>
                  </a:cubicBezTo>
                  <a:cubicBezTo>
                    <a:pt x="1430" y="3191"/>
                    <a:pt x="2144" y="2477"/>
                    <a:pt x="2144" y="1620"/>
                  </a:cubicBezTo>
                  <a:cubicBezTo>
                    <a:pt x="2144" y="715"/>
                    <a:pt x="1430" y="0"/>
                    <a:pt x="572" y="0"/>
                  </a:cubicBezTo>
                  <a:close/>
                  <a:moveTo>
                    <a:pt x="572"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6" name="Google Shape;4906;p47"/>
            <p:cNvSpPr/>
            <p:nvPr/>
          </p:nvSpPr>
          <p:spPr>
            <a:xfrm>
              <a:off x="8132158" y="2336328"/>
              <a:ext cx="117089" cy="117089"/>
            </a:xfrm>
            <a:custGeom>
              <a:avLst/>
              <a:gdLst/>
              <a:ahLst/>
              <a:cxnLst/>
              <a:rect l="l" t="t" r="r" b="b"/>
              <a:pathLst>
                <a:path w="3502" h="3502" extrusionOk="0">
                  <a:moveTo>
                    <a:pt x="1739" y="334"/>
                  </a:moveTo>
                  <a:cubicBezTo>
                    <a:pt x="2548" y="334"/>
                    <a:pt x="3168" y="977"/>
                    <a:pt x="3144" y="1739"/>
                  </a:cubicBezTo>
                  <a:cubicBezTo>
                    <a:pt x="3144" y="2525"/>
                    <a:pt x="2525" y="3144"/>
                    <a:pt x="1739" y="3144"/>
                  </a:cubicBezTo>
                  <a:cubicBezTo>
                    <a:pt x="977" y="3144"/>
                    <a:pt x="334" y="2525"/>
                    <a:pt x="334" y="1739"/>
                  </a:cubicBezTo>
                  <a:cubicBezTo>
                    <a:pt x="334" y="977"/>
                    <a:pt x="977" y="334"/>
                    <a:pt x="1739" y="334"/>
                  </a:cubicBezTo>
                  <a:close/>
                  <a:moveTo>
                    <a:pt x="1739" y="0"/>
                  </a:moveTo>
                  <a:cubicBezTo>
                    <a:pt x="762" y="0"/>
                    <a:pt x="0" y="763"/>
                    <a:pt x="0" y="1739"/>
                  </a:cubicBezTo>
                  <a:cubicBezTo>
                    <a:pt x="0" y="2715"/>
                    <a:pt x="762" y="3501"/>
                    <a:pt x="1739" y="3501"/>
                  </a:cubicBezTo>
                  <a:cubicBezTo>
                    <a:pt x="2739" y="3501"/>
                    <a:pt x="3501" y="2715"/>
                    <a:pt x="3501" y="1739"/>
                  </a:cubicBezTo>
                  <a:cubicBezTo>
                    <a:pt x="3501" y="763"/>
                    <a:pt x="2715" y="0"/>
                    <a:pt x="1739"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907" name="Google Shape;4907;p47"/>
          <p:cNvGrpSpPr/>
          <p:nvPr/>
        </p:nvGrpSpPr>
        <p:grpSpPr>
          <a:xfrm>
            <a:off x="1070859" y="1528100"/>
            <a:ext cx="367931" cy="387828"/>
            <a:chOff x="734733" y="1528100"/>
            <a:chExt cx="367931" cy="387828"/>
          </a:xfrm>
        </p:grpSpPr>
        <p:sp>
          <p:nvSpPr>
            <p:cNvPr id="4908" name="Google Shape;4908;p47"/>
            <p:cNvSpPr/>
            <p:nvPr/>
          </p:nvSpPr>
          <p:spPr>
            <a:xfrm>
              <a:off x="850992" y="1529705"/>
              <a:ext cx="84423" cy="168044"/>
            </a:xfrm>
            <a:custGeom>
              <a:avLst/>
              <a:gdLst/>
              <a:ahLst/>
              <a:cxnLst/>
              <a:rect l="l" t="t" r="r" b="b"/>
              <a:pathLst>
                <a:path w="2525" h="5026" extrusionOk="0">
                  <a:moveTo>
                    <a:pt x="715" y="120"/>
                  </a:moveTo>
                  <a:lnTo>
                    <a:pt x="48" y="2882"/>
                  </a:lnTo>
                  <a:cubicBezTo>
                    <a:pt x="1" y="3096"/>
                    <a:pt x="1" y="3120"/>
                    <a:pt x="48" y="3287"/>
                  </a:cubicBezTo>
                  <a:lnTo>
                    <a:pt x="453" y="4287"/>
                  </a:lnTo>
                  <a:cubicBezTo>
                    <a:pt x="667" y="5002"/>
                    <a:pt x="1953" y="5025"/>
                    <a:pt x="2263" y="4478"/>
                  </a:cubicBezTo>
                  <a:cubicBezTo>
                    <a:pt x="2525" y="3930"/>
                    <a:pt x="2025" y="1691"/>
                    <a:pt x="2025" y="1691"/>
                  </a:cubicBezTo>
                  <a:lnTo>
                    <a:pt x="2049" y="1668"/>
                  </a:lnTo>
                  <a:lnTo>
                    <a:pt x="1691" y="143"/>
                  </a:lnTo>
                  <a:cubicBezTo>
                    <a:pt x="1668" y="96"/>
                    <a:pt x="1620" y="24"/>
                    <a:pt x="1572" y="24"/>
                  </a:cubicBezTo>
                  <a:lnTo>
                    <a:pt x="834" y="24"/>
                  </a:lnTo>
                  <a:cubicBezTo>
                    <a:pt x="763" y="1"/>
                    <a:pt x="715" y="24"/>
                    <a:pt x="715" y="120"/>
                  </a:cubicBezTo>
                  <a:close/>
                  <a:moveTo>
                    <a:pt x="715" y="12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09" name="Google Shape;4909;p47"/>
            <p:cNvSpPr/>
            <p:nvPr/>
          </p:nvSpPr>
          <p:spPr>
            <a:xfrm>
              <a:off x="734733" y="1688161"/>
              <a:ext cx="151327" cy="105153"/>
            </a:xfrm>
            <a:custGeom>
              <a:avLst/>
              <a:gdLst/>
              <a:ahLst/>
              <a:cxnLst/>
              <a:rect l="l" t="t" r="r" b="b"/>
              <a:pathLst>
                <a:path w="4526" h="3145" extrusionOk="0">
                  <a:moveTo>
                    <a:pt x="2144" y="334"/>
                  </a:moveTo>
                  <a:lnTo>
                    <a:pt x="72" y="2263"/>
                  </a:lnTo>
                  <a:cubicBezTo>
                    <a:pt x="25" y="2311"/>
                    <a:pt x="1" y="2382"/>
                    <a:pt x="25" y="2430"/>
                  </a:cubicBezTo>
                  <a:lnTo>
                    <a:pt x="406" y="3096"/>
                  </a:lnTo>
                  <a:cubicBezTo>
                    <a:pt x="429" y="3144"/>
                    <a:pt x="501" y="3144"/>
                    <a:pt x="572" y="3144"/>
                  </a:cubicBezTo>
                  <a:lnTo>
                    <a:pt x="3287" y="2334"/>
                  </a:lnTo>
                  <a:cubicBezTo>
                    <a:pt x="3406" y="2311"/>
                    <a:pt x="3478" y="2287"/>
                    <a:pt x="3501" y="2263"/>
                  </a:cubicBezTo>
                  <a:lnTo>
                    <a:pt x="3621" y="2144"/>
                  </a:lnTo>
                  <a:lnTo>
                    <a:pt x="4311" y="1263"/>
                  </a:lnTo>
                  <a:cubicBezTo>
                    <a:pt x="4525" y="477"/>
                    <a:pt x="4097" y="24"/>
                    <a:pt x="3644" y="1"/>
                  </a:cubicBezTo>
                  <a:lnTo>
                    <a:pt x="2454" y="167"/>
                  </a:lnTo>
                  <a:cubicBezTo>
                    <a:pt x="2311" y="167"/>
                    <a:pt x="2287" y="167"/>
                    <a:pt x="2144" y="334"/>
                  </a:cubicBezTo>
                  <a:close/>
                  <a:moveTo>
                    <a:pt x="2144" y="33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0" name="Google Shape;4910;p47"/>
            <p:cNvSpPr/>
            <p:nvPr/>
          </p:nvSpPr>
          <p:spPr>
            <a:xfrm>
              <a:off x="901950" y="1707287"/>
              <a:ext cx="145743" cy="86028"/>
            </a:xfrm>
            <a:custGeom>
              <a:avLst/>
              <a:gdLst/>
              <a:ahLst/>
              <a:cxnLst/>
              <a:rect l="l" t="t" r="r" b="b"/>
              <a:pathLst>
                <a:path w="4359" h="2573" extrusionOk="0">
                  <a:moveTo>
                    <a:pt x="620" y="191"/>
                  </a:moveTo>
                  <a:cubicBezTo>
                    <a:pt x="263" y="0"/>
                    <a:pt x="1" y="191"/>
                    <a:pt x="48" y="667"/>
                  </a:cubicBezTo>
                  <a:lnTo>
                    <a:pt x="739" y="1548"/>
                  </a:lnTo>
                  <a:cubicBezTo>
                    <a:pt x="858" y="1691"/>
                    <a:pt x="882" y="1691"/>
                    <a:pt x="1049" y="1739"/>
                  </a:cubicBezTo>
                  <a:lnTo>
                    <a:pt x="3763" y="2548"/>
                  </a:lnTo>
                  <a:cubicBezTo>
                    <a:pt x="3835" y="2572"/>
                    <a:pt x="3883" y="2548"/>
                    <a:pt x="3954" y="2477"/>
                  </a:cubicBezTo>
                  <a:lnTo>
                    <a:pt x="4335" y="1834"/>
                  </a:lnTo>
                  <a:cubicBezTo>
                    <a:pt x="4359" y="1786"/>
                    <a:pt x="4335" y="1715"/>
                    <a:pt x="4311" y="1667"/>
                  </a:cubicBezTo>
                  <a:lnTo>
                    <a:pt x="3644" y="1024"/>
                  </a:lnTo>
                  <a:close/>
                  <a:moveTo>
                    <a:pt x="620" y="19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1" name="Google Shape;4911;p47"/>
            <p:cNvSpPr/>
            <p:nvPr/>
          </p:nvSpPr>
          <p:spPr>
            <a:xfrm>
              <a:off x="898773" y="1545621"/>
              <a:ext cx="203084" cy="203887"/>
            </a:xfrm>
            <a:custGeom>
              <a:avLst/>
              <a:gdLst/>
              <a:ahLst/>
              <a:cxnLst/>
              <a:rect l="l" t="t" r="r" b="b"/>
              <a:pathLst>
                <a:path w="6074" h="6098" extrusionOk="0">
                  <a:moveTo>
                    <a:pt x="1" y="2644"/>
                  </a:moveTo>
                  <a:lnTo>
                    <a:pt x="1" y="3454"/>
                  </a:lnTo>
                  <a:lnTo>
                    <a:pt x="1" y="3478"/>
                  </a:lnTo>
                  <a:cubicBezTo>
                    <a:pt x="1" y="3597"/>
                    <a:pt x="120" y="3692"/>
                    <a:pt x="239" y="3692"/>
                  </a:cubicBezTo>
                  <a:lnTo>
                    <a:pt x="501" y="3692"/>
                  </a:lnTo>
                  <a:lnTo>
                    <a:pt x="501" y="3716"/>
                  </a:lnTo>
                  <a:cubicBezTo>
                    <a:pt x="572" y="3954"/>
                    <a:pt x="644" y="4168"/>
                    <a:pt x="763" y="4383"/>
                  </a:cubicBezTo>
                  <a:lnTo>
                    <a:pt x="572" y="4573"/>
                  </a:lnTo>
                  <a:cubicBezTo>
                    <a:pt x="477" y="4668"/>
                    <a:pt x="477" y="4811"/>
                    <a:pt x="572" y="4930"/>
                  </a:cubicBezTo>
                  <a:lnTo>
                    <a:pt x="644" y="5026"/>
                  </a:lnTo>
                  <a:lnTo>
                    <a:pt x="1120" y="5502"/>
                  </a:lnTo>
                  <a:cubicBezTo>
                    <a:pt x="1215" y="5597"/>
                    <a:pt x="1358" y="5597"/>
                    <a:pt x="1477" y="5502"/>
                  </a:cubicBezTo>
                  <a:lnTo>
                    <a:pt x="1691" y="5288"/>
                  </a:lnTo>
                  <a:cubicBezTo>
                    <a:pt x="1906" y="5407"/>
                    <a:pt x="2144" y="5526"/>
                    <a:pt x="2382" y="5597"/>
                  </a:cubicBezTo>
                  <a:lnTo>
                    <a:pt x="2382" y="5859"/>
                  </a:lnTo>
                  <a:cubicBezTo>
                    <a:pt x="2382" y="6002"/>
                    <a:pt x="2501" y="6097"/>
                    <a:pt x="2620" y="6097"/>
                  </a:cubicBezTo>
                  <a:lnTo>
                    <a:pt x="3430" y="6097"/>
                  </a:lnTo>
                  <a:cubicBezTo>
                    <a:pt x="3549" y="6097"/>
                    <a:pt x="3668" y="6002"/>
                    <a:pt x="3668" y="5883"/>
                  </a:cubicBezTo>
                  <a:lnTo>
                    <a:pt x="3668" y="5859"/>
                  </a:lnTo>
                  <a:lnTo>
                    <a:pt x="3668" y="5597"/>
                  </a:lnTo>
                  <a:cubicBezTo>
                    <a:pt x="3906" y="5526"/>
                    <a:pt x="4144" y="5454"/>
                    <a:pt x="4335" y="5288"/>
                  </a:cubicBezTo>
                  <a:lnTo>
                    <a:pt x="4549" y="5502"/>
                  </a:lnTo>
                  <a:cubicBezTo>
                    <a:pt x="4644" y="5597"/>
                    <a:pt x="4787" y="5597"/>
                    <a:pt x="4906" y="5502"/>
                  </a:cubicBezTo>
                  <a:lnTo>
                    <a:pt x="5478" y="4930"/>
                  </a:lnTo>
                  <a:cubicBezTo>
                    <a:pt x="5573" y="4859"/>
                    <a:pt x="5573" y="4692"/>
                    <a:pt x="5478" y="4573"/>
                  </a:cubicBezTo>
                  <a:lnTo>
                    <a:pt x="5264" y="4383"/>
                  </a:lnTo>
                  <a:cubicBezTo>
                    <a:pt x="5383" y="4168"/>
                    <a:pt x="5502" y="3930"/>
                    <a:pt x="5573" y="3692"/>
                  </a:cubicBezTo>
                  <a:lnTo>
                    <a:pt x="5835" y="3692"/>
                  </a:lnTo>
                  <a:cubicBezTo>
                    <a:pt x="5978" y="3692"/>
                    <a:pt x="6073" y="3573"/>
                    <a:pt x="6073" y="3454"/>
                  </a:cubicBezTo>
                  <a:lnTo>
                    <a:pt x="6073" y="2644"/>
                  </a:lnTo>
                  <a:cubicBezTo>
                    <a:pt x="6073" y="2501"/>
                    <a:pt x="5954" y="2406"/>
                    <a:pt x="5835" y="2406"/>
                  </a:cubicBezTo>
                  <a:lnTo>
                    <a:pt x="5573" y="2406"/>
                  </a:lnTo>
                  <a:cubicBezTo>
                    <a:pt x="5502" y="2168"/>
                    <a:pt x="5406" y="1930"/>
                    <a:pt x="5264" y="1715"/>
                  </a:cubicBezTo>
                  <a:lnTo>
                    <a:pt x="5478" y="1525"/>
                  </a:lnTo>
                  <a:cubicBezTo>
                    <a:pt x="5573" y="1430"/>
                    <a:pt x="5573" y="1287"/>
                    <a:pt x="5478" y="1168"/>
                  </a:cubicBezTo>
                  <a:lnTo>
                    <a:pt x="4906" y="596"/>
                  </a:lnTo>
                  <a:cubicBezTo>
                    <a:pt x="4811" y="501"/>
                    <a:pt x="4668" y="501"/>
                    <a:pt x="4549" y="596"/>
                  </a:cubicBezTo>
                  <a:lnTo>
                    <a:pt x="4335" y="811"/>
                  </a:lnTo>
                  <a:cubicBezTo>
                    <a:pt x="4144" y="691"/>
                    <a:pt x="3906" y="572"/>
                    <a:pt x="3668" y="501"/>
                  </a:cubicBezTo>
                  <a:lnTo>
                    <a:pt x="3668" y="239"/>
                  </a:lnTo>
                  <a:cubicBezTo>
                    <a:pt x="3668" y="96"/>
                    <a:pt x="3549" y="1"/>
                    <a:pt x="3430" y="1"/>
                  </a:cubicBezTo>
                  <a:lnTo>
                    <a:pt x="2620" y="1"/>
                  </a:lnTo>
                  <a:cubicBezTo>
                    <a:pt x="2477" y="1"/>
                    <a:pt x="2382" y="120"/>
                    <a:pt x="2382" y="239"/>
                  </a:cubicBezTo>
                  <a:lnTo>
                    <a:pt x="2382" y="501"/>
                  </a:lnTo>
                  <a:cubicBezTo>
                    <a:pt x="2144" y="572"/>
                    <a:pt x="1906" y="644"/>
                    <a:pt x="1691" y="811"/>
                  </a:cubicBezTo>
                  <a:lnTo>
                    <a:pt x="1477" y="596"/>
                  </a:lnTo>
                  <a:cubicBezTo>
                    <a:pt x="1406" y="501"/>
                    <a:pt x="1239" y="501"/>
                    <a:pt x="1120" y="596"/>
                  </a:cubicBezTo>
                  <a:lnTo>
                    <a:pt x="572" y="1168"/>
                  </a:lnTo>
                  <a:lnTo>
                    <a:pt x="524" y="1192"/>
                  </a:lnTo>
                  <a:cubicBezTo>
                    <a:pt x="453" y="1287"/>
                    <a:pt x="453" y="1430"/>
                    <a:pt x="524" y="1549"/>
                  </a:cubicBezTo>
                  <a:lnTo>
                    <a:pt x="739" y="1763"/>
                  </a:lnTo>
                  <a:cubicBezTo>
                    <a:pt x="739" y="1787"/>
                    <a:pt x="715" y="1787"/>
                    <a:pt x="715" y="1811"/>
                  </a:cubicBezTo>
                  <a:cubicBezTo>
                    <a:pt x="596" y="2025"/>
                    <a:pt x="501" y="2239"/>
                    <a:pt x="453" y="2478"/>
                  </a:cubicBezTo>
                  <a:lnTo>
                    <a:pt x="167" y="2478"/>
                  </a:lnTo>
                  <a:cubicBezTo>
                    <a:pt x="120" y="2406"/>
                    <a:pt x="1" y="2525"/>
                    <a:pt x="1" y="2644"/>
                  </a:cubicBezTo>
                  <a:close/>
                  <a:moveTo>
                    <a:pt x="1" y="264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2" name="Google Shape;4912;p47"/>
            <p:cNvSpPr/>
            <p:nvPr/>
          </p:nvSpPr>
          <p:spPr>
            <a:xfrm>
              <a:off x="835879" y="1633225"/>
              <a:ext cx="109901" cy="225352"/>
            </a:xfrm>
            <a:custGeom>
              <a:avLst/>
              <a:gdLst/>
              <a:ahLst/>
              <a:cxnLst/>
              <a:rect l="l" t="t" r="r" b="b"/>
              <a:pathLst>
                <a:path w="3287" h="6740" extrusionOk="0">
                  <a:moveTo>
                    <a:pt x="476" y="3906"/>
                  </a:moveTo>
                  <a:lnTo>
                    <a:pt x="0" y="6264"/>
                  </a:lnTo>
                  <a:lnTo>
                    <a:pt x="1643" y="6740"/>
                  </a:lnTo>
                  <a:lnTo>
                    <a:pt x="3287" y="6264"/>
                  </a:lnTo>
                  <a:lnTo>
                    <a:pt x="2810" y="3906"/>
                  </a:lnTo>
                  <a:cubicBezTo>
                    <a:pt x="2644" y="2930"/>
                    <a:pt x="1786" y="0"/>
                    <a:pt x="476" y="3906"/>
                  </a:cubicBezTo>
                  <a:close/>
                  <a:moveTo>
                    <a:pt x="476" y="3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3" name="Google Shape;4913;p47"/>
            <p:cNvSpPr/>
            <p:nvPr/>
          </p:nvSpPr>
          <p:spPr>
            <a:xfrm>
              <a:off x="830295" y="1842638"/>
              <a:ext cx="121871" cy="49417"/>
            </a:xfrm>
            <a:custGeom>
              <a:avLst/>
              <a:gdLst/>
              <a:ahLst/>
              <a:cxnLst/>
              <a:rect l="l" t="t" r="r" b="b"/>
              <a:pathLst>
                <a:path w="3645" h="1478" extrusionOk="0">
                  <a:moveTo>
                    <a:pt x="3477" y="1"/>
                  </a:moveTo>
                  <a:lnTo>
                    <a:pt x="191" y="1"/>
                  </a:lnTo>
                  <a:lnTo>
                    <a:pt x="0" y="977"/>
                  </a:lnTo>
                  <a:lnTo>
                    <a:pt x="1715" y="1477"/>
                  </a:lnTo>
                  <a:lnTo>
                    <a:pt x="3644" y="977"/>
                  </a:lnTo>
                  <a:close/>
                  <a:moveTo>
                    <a:pt x="3477"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4" name="Google Shape;4914;p47"/>
            <p:cNvSpPr/>
            <p:nvPr/>
          </p:nvSpPr>
          <p:spPr>
            <a:xfrm>
              <a:off x="779338" y="1874503"/>
              <a:ext cx="223780" cy="41426"/>
            </a:xfrm>
            <a:custGeom>
              <a:avLst/>
              <a:gdLst/>
              <a:ahLst/>
              <a:cxnLst/>
              <a:rect l="l" t="t" r="r" b="b"/>
              <a:pathLst>
                <a:path w="6693" h="1239" extrusionOk="0">
                  <a:moveTo>
                    <a:pt x="5168" y="0"/>
                  </a:moveTo>
                  <a:lnTo>
                    <a:pt x="620" y="0"/>
                  </a:lnTo>
                  <a:cubicBezTo>
                    <a:pt x="286" y="0"/>
                    <a:pt x="0" y="262"/>
                    <a:pt x="0" y="619"/>
                  </a:cubicBezTo>
                  <a:lnTo>
                    <a:pt x="0" y="1119"/>
                  </a:lnTo>
                  <a:cubicBezTo>
                    <a:pt x="0" y="1191"/>
                    <a:pt x="48" y="1238"/>
                    <a:pt x="119" y="1238"/>
                  </a:cubicBezTo>
                  <a:lnTo>
                    <a:pt x="6573" y="1238"/>
                  </a:lnTo>
                  <a:cubicBezTo>
                    <a:pt x="6645" y="1238"/>
                    <a:pt x="6692" y="1191"/>
                    <a:pt x="6692" y="1119"/>
                  </a:cubicBezTo>
                  <a:lnTo>
                    <a:pt x="6692" y="619"/>
                  </a:lnTo>
                  <a:cubicBezTo>
                    <a:pt x="6692" y="286"/>
                    <a:pt x="6430" y="0"/>
                    <a:pt x="6073" y="0"/>
                  </a:cubicBezTo>
                  <a:close/>
                  <a:moveTo>
                    <a:pt x="5168"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5" name="Google Shape;4915;p47"/>
            <p:cNvSpPr/>
            <p:nvPr/>
          </p:nvSpPr>
          <p:spPr>
            <a:xfrm>
              <a:off x="903555" y="1720795"/>
              <a:ext cx="138588" cy="72521"/>
            </a:xfrm>
            <a:custGeom>
              <a:avLst/>
              <a:gdLst/>
              <a:ahLst/>
              <a:cxnLst/>
              <a:rect l="l" t="t" r="r" b="b"/>
              <a:pathLst>
                <a:path w="4145" h="2169" extrusionOk="0">
                  <a:moveTo>
                    <a:pt x="1310" y="930"/>
                  </a:moveTo>
                  <a:cubicBezTo>
                    <a:pt x="1191" y="906"/>
                    <a:pt x="1144" y="858"/>
                    <a:pt x="1096" y="834"/>
                  </a:cubicBezTo>
                  <a:lnTo>
                    <a:pt x="977" y="715"/>
                  </a:lnTo>
                  <a:lnTo>
                    <a:pt x="405" y="1"/>
                  </a:lnTo>
                  <a:cubicBezTo>
                    <a:pt x="286" y="120"/>
                    <a:pt x="167" y="215"/>
                    <a:pt x="0" y="263"/>
                  </a:cubicBezTo>
                  <a:lnTo>
                    <a:pt x="691" y="1144"/>
                  </a:lnTo>
                  <a:cubicBezTo>
                    <a:pt x="739" y="1192"/>
                    <a:pt x="739" y="1216"/>
                    <a:pt x="810" y="1263"/>
                  </a:cubicBezTo>
                  <a:cubicBezTo>
                    <a:pt x="858" y="1287"/>
                    <a:pt x="882" y="1311"/>
                    <a:pt x="1001" y="1335"/>
                  </a:cubicBezTo>
                  <a:lnTo>
                    <a:pt x="3715" y="2144"/>
                  </a:lnTo>
                  <a:cubicBezTo>
                    <a:pt x="3787" y="2168"/>
                    <a:pt x="3835" y="2144"/>
                    <a:pt x="3906" y="2097"/>
                  </a:cubicBezTo>
                  <a:lnTo>
                    <a:pt x="4144" y="1692"/>
                  </a:lnTo>
                  <a:lnTo>
                    <a:pt x="4025" y="1692"/>
                  </a:lnTo>
                  <a:close/>
                  <a:moveTo>
                    <a:pt x="1310" y="93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6" name="Google Shape;4916;p47"/>
            <p:cNvSpPr/>
            <p:nvPr/>
          </p:nvSpPr>
          <p:spPr>
            <a:xfrm>
              <a:off x="740317" y="1720795"/>
              <a:ext cx="138588" cy="72521"/>
            </a:xfrm>
            <a:custGeom>
              <a:avLst/>
              <a:gdLst/>
              <a:ahLst/>
              <a:cxnLst/>
              <a:rect l="l" t="t" r="r" b="b"/>
              <a:pathLst>
                <a:path w="4145" h="2169" extrusionOk="0">
                  <a:moveTo>
                    <a:pt x="2834" y="930"/>
                  </a:moveTo>
                  <a:cubicBezTo>
                    <a:pt x="2953" y="906"/>
                    <a:pt x="3001" y="858"/>
                    <a:pt x="3049" y="834"/>
                  </a:cubicBezTo>
                  <a:lnTo>
                    <a:pt x="3168" y="715"/>
                  </a:lnTo>
                  <a:lnTo>
                    <a:pt x="3716" y="1"/>
                  </a:lnTo>
                  <a:cubicBezTo>
                    <a:pt x="3835" y="120"/>
                    <a:pt x="3954" y="215"/>
                    <a:pt x="4144" y="263"/>
                  </a:cubicBezTo>
                  <a:lnTo>
                    <a:pt x="3454" y="1144"/>
                  </a:lnTo>
                  <a:cubicBezTo>
                    <a:pt x="3406" y="1192"/>
                    <a:pt x="3406" y="1216"/>
                    <a:pt x="3334" y="1263"/>
                  </a:cubicBezTo>
                  <a:cubicBezTo>
                    <a:pt x="3287" y="1287"/>
                    <a:pt x="3239" y="1311"/>
                    <a:pt x="3120" y="1335"/>
                  </a:cubicBezTo>
                  <a:lnTo>
                    <a:pt x="429" y="2144"/>
                  </a:lnTo>
                  <a:cubicBezTo>
                    <a:pt x="358" y="2168"/>
                    <a:pt x="310" y="2144"/>
                    <a:pt x="239" y="2120"/>
                  </a:cubicBezTo>
                  <a:lnTo>
                    <a:pt x="0" y="1739"/>
                  </a:lnTo>
                  <a:lnTo>
                    <a:pt x="120" y="1739"/>
                  </a:lnTo>
                  <a:close/>
                  <a:moveTo>
                    <a:pt x="2834" y="93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7" name="Google Shape;4917;p47"/>
            <p:cNvSpPr/>
            <p:nvPr/>
          </p:nvSpPr>
          <p:spPr>
            <a:xfrm>
              <a:off x="887639" y="1528100"/>
              <a:ext cx="39052" cy="97998"/>
            </a:xfrm>
            <a:custGeom>
              <a:avLst/>
              <a:gdLst/>
              <a:ahLst/>
              <a:cxnLst/>
              <a:rect l="l" t="t" r="r" b="b"/>
              <a:pathLst>
                <a:path w="1168" h="2931" extrusionOk="0">
                  <a:moveTo>
                    <a:pt x="24" y="120"/>
                  </a:moveTo>
                  <a:lnTo>
                    <a:pt x="738" y="2930"/>
                  </a:lnTo>
                  <a:lnTo>
                    <a:pt x="857" y="2930"/>
                  </a:lnTo>
                  <a:cubicBezTo>
                    <a:pt x="929" y="2692"/>
                    <a:pt x="1024" y="2501"/>
                    <a:pt x="1143" y="2287"/>
                  </a:cubicBezTo>
                  <a:cubicBezTo>
                    <a:pt x="1143" y="2263"/>
                    <a:pt x="1167" y="2263"/>
                    <a:pt x="1167" y="2216"/>
                  </a:cubicBezTo>
                  <a:lnTo>
                    <a:pt x="953" y="2025"/>
                  </a:lnTo>
                  <a:cubicBezTo>
                    <a:pt x="857" y="1930"/>
                    <a:pt x="857" y="1787"/>
                    <a:pt x="953" y="1668"/>
                  </a:cubicBezTo>
                  <a:lnTo>
                    <a:pt x="977" y="1620"/>
                  </a:lnTo>
                  <a:lnTo>
                    <a:pt x="619" y="120"/>
                  </a:lnTo>
                  <a:cubicBezTo>
                    <a:pt x="595" y="49"/>
                    <a:pt x="572" y="1"/>
                    <a:pt x="500" y="1"/>
                  </a:cubicBezTo>
                  <a:lnTo>
                    <a:pt x="24" y="1"/>
                  </a:lnTo>
                  <a:cubicBezTo>
                    <a:pt x="0" y="49"/>
                    <a:pt x="24" y="72"/>
                    <a:pt x="24" y="120"/>
                  </a:cubicBezTo>
                  <a:close/>
                  <a:moveTo>
                    <a:pt x="24" y="12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8" name="Google Shape;4918;p47"/>
            <p:cNvSpPr/>
            <p:nvPr/>
          </p:nvSpPr>
          <p:spPr>
            <a:xfrm>
              <a:off x="872492" y="1730358"/>
              <a:ext cx="74092" cy="112308"/>
            </a:xfrm>
            <a:custGeom>
              <a:avLst/>
              <a:gdLst/>
              <a:ahLst/>
              <a:cxnLst/>
              <a:rect l="l" t="t" r="r" b="b"/>
              <a:pathLst>
                <a:path w="2216" h="3359" extrusionOk="0">
                  <a:moveTo>
                    <a:pt x="572" y="1001"/>
                  </a:moveTo>
                  <a:lnTo>
                    <a:pt x="1048" y="3359"/>
                  </a:lnTo>
                  <a:lnTo>
                    <a:pt x="2215" y="3359"/>
                  </a:lnTo>
                  <a:lnTo>
                    <a:pt x="1739" y="1001"/>
                  </a:lnTo>
                  <a:lnTo>
                    <a:pt x="1620" y="882"/>
                  </a:lnTo>
                  <a:lnTo>
                    <a:pt x="929" y="1"/>
                  </a:lnTo>
                  <a:cubicBezTo>
                    <a:pt x="810" y="48"/>
                    <a:pt x="691" y="72"/>
                    <a:pt x="572" y="72"/>
                  </a:cubicBezTo>
                  <a:cubicBezTo>
                    <a:pt x="453" y="72"/>
                    <a:pt x="334" y="48"/>
                    <a:pt x="215" y="1"/>
                  </a:cubicBezTo>
                  <a:lnTo>
                    <a:pt x="1" y="287"/>
                  </a:lnTo>
                  <a:lnTo>
                    <a:pt x="477" y="882"/>
                  </a:lnTo>
                  <a:cubicBezTo>
                    <a:pt x="477" y="930"/>
                    <a:pt x="525" y="977"/>
                    <a:pt x="572" y="1001"/>
                  </a:cubicBezTo>
                  <a:close/>
                  <a:moveTo>
                    <a:pt x="572" y="100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19" name="Google Shape;4919;p47"/>
            <p:cNvSpPr/>
            <p:nvPr/>
          </p:nvSpPr>
          <p:spPr>
            <a:xfrm>
              <a:off x="906731" y="1842638"/>
              <a:ext cx="45438" cy="32666"/>
            </a:xfrm>
            <a:custGeom>
              <a:avLst/>
              <a:gdLst/>
              <a:ahLst/>
              <a:cxnLst/>
              <a:rect l="l" t="t" r="r" b="b"/>
              <a:pathLst>
                <a:path w="1359" h="977" extrusionOk="0">
                  <a:moveTo>
                    <a:pt x="1" y="1"/>
                  </a:moveTo>
                  <a:lnTo>
                    <a:pt x="215" y="977"/>
                  </a:lnTo>
                  <a:lnTo>
                    <a:pt x="1358" y="977"/>
                  </a:lnTo>
                  <a:lnTo>
                    <a:pt x="1168" y="1"/>
                  </a:lnTo>
                  <a:close/>
                  <a:moveTo>
                    <a:pt x="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0" name="Google Shape;4920;p47"/>
            <p:cNvSpPr/>
            <p:nvPr/>
          </p:nvSpPr>
          <p:spPr>
            <a:xfrm>
              <a:off x="943378" y="1874503"/>
              <a:ext cx="59748" cy="41426"/>
            </a:xfrm>
            <a:custGeom>
              <a:avLst/>
              <a:gdLst/>
              <a:ahLst/>
              <a:cxnLst/>
              <a:rect l="l" t="t" r="r" b="b"/>
              <a:pathLst>
                <a:path w="1787" h="1239" extrusionOk="0">
                  <a:moveTo>
                    <a:pt x="1167" y="0"/>
                  </a:moveTo>
                  <a:lnTo>
                    <a:pt x="0" y="0"/>
                  </a:lnTo>
                  <a:cubicBezTo>
                    <a:pt x="334" y="0"/>
                    <a:pt x="619" y="262"/>
                    <a:pt x="619" y="619"/>
                  </a:cubicBezTo>
                  <a:lnTo>
                    <a:pt x="619" y="1119"/>
                  </a:lnTo>
                  <a:cubicBezTo>
                    <a:pt x="619" y="1191"/>
                    <a:pt x="572" y="1238"/>
                    <a:pt x="500" y="1238"/>
                  </a:cubicBezTo>
                  <a:lnTo>
                    <a:pt x="1667" y="1238"/>
                  </a:lnTo>
                  <a:cubicBezTo>
                    <a:pt x="1715" y="1238"/>
                    <a:pt x="1786" y="1191"/>
                    <a:pt x="1786" y="1119"/>
                  </a:cubicBezTo>
                  <a:lnTo>
                    <a:pt x="1786" y="619"/>
                  </a:lnTo>
                  <a:cubicBezTo>
                    <a:pt x="1786" y="286"/>
                    <a:pt x="1524" y="0"/>
                    <a:pt x="1167" y="0"/>
                  </a:cubicBezTo>
                  <a:close/>
                  <a:moveTo>
                    <a:pt x="1167"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1" name="Google Shape;4921;p47"/>
            <p:cNvSpPr/>
            <p:nvPr/>
          </p:nvSpPr>
          <p:spPr>
            <a:xfrm>
              <a:off x="986377" y="1544852"/>
              <a:ext cx="116287" cy="204656"/>
            </a:xfrm>
            <a:custGeom>
              <a:avLst/>
              <a:gdLst/>
              <a:ahLst/>
              <a:cxnLst/>
              <a:rect l="l" t="t" r="r" b="b"/>
              <a:pathLst>
                <a:path w="3478" h="6121" extrusionOk="0">
                  <a:moveTo>
                    <a:pt x="167" y="0"/>
                  </a:moveTo>
                  <a:cubicBezTo>
                    <a:pt x="453" y="381"/>
                    <a:pt x="643" y="834"/>
                    <a:pt x="786" y="1334"/>
                  </a:cubicBezTo>
                  <a:cubicBezTo>
                    <a:pt x="1596" y="1476"/>
                    <a:pt x="2191" y="2191"/>
                    <a:pt x="2191" y="3072"/>
                  </a:cubicBezTo>
                  <a:cubicBezTo>
                    <a:pt x="2191" y="3929"/>
                    <a:pt x="1548" y="4668"/>
                    <a:pt x="715" y="4787"/>
                  </a:cubicBezTo>
                  <a:cubicBezTo>
                    <a:pt x="524" y="5287"/>
                    <a:pt x="286" y="5739"/>
                    <a:pt x="0" y="6120"/>
                  </a:cubicBezTo>
                  <a:lnTo>
                    <a:pt x="24" y="6120"/>
                  </a:lnTo>
                  <a:lnTo>
                    <a:pt x="834" y="6120"/>
                  </a:lnTo>
                  <a:cubicBezTo>
                    <a:pt x="953" y="6120"/>
                    <a:pt x="1072" y="6049"/>
                    <a:pt x="1072" y="5930"/>
                  </a:cubicBezTo>
                  <a:lnTo>
                    <a:pt x="1072" y="5882"/>
                  </a:lnTo>
                  <a:lnTo>
                    <a:pt x="1072" y="5620"/>
                  </a:lnTo>
                  <a:cubicBezTo>
                    <a:pt x="1310" y="5573"/>
                    <a:pt x="1548" y="5477"/>
                    <a:pt x="1739" y="5334"/>
                  </a:cubicBezTo>
                  <a:lnTo>
                    <a:pt x="1953" y="5525"/>
                  </a:lnTo>
                  <a:cubicBezTo>
                    <a:pt x="2048" y="5620"/>
                    <a:pt x="2191" y="5620"/>
                    <a:pt x="2310" y="5525"/>
                  </a:cubicBezTo>
                  <a:lnTo>
                    <a:pt x="2882" y="4977"/>
                  </a:lnTo>
                  <a:cubicBezTo>
                    <a:pt x="2977" y="4882"/>
                    <a:pt x="2977" y="4739"/>
                    <a:pt x="2882" y="4620"/>
                  </a:cubicBezTo>
                  <a:lnTo>
                    <a:pt x="2667" y="4406"/>
                  </a:lnTo>
                  <a:cubicBezTo>
                    <a:pt x="2786" y="4191"/>
                    <a:pt x="2905" y="3953"/>
                    <a:pt x="2977" y="3715"/>
                  </a:cubicBezTo>
                  <a:lnTo>
                    <a:pt x="3239" y="3715"/>
                  </a:lnTo>
                  <a:cubicBezTo>
                    <a:pt x="3382" y="3715"/>
                    <a:pt x="3477" y="3596"/>
                    <a:pt x="3477" y="3477"/>
                  </a:cubicBezTo>
                  <a:lnTo>
                    <a:pt x="3477" y="2667"/>
                  </a:lnTo>
                  <a:cubicBezTo>
                    <a:pt x="3477" y="2524"/>
                    <a:pt x="3358" y="2429"/>
                    <a:pt x="3239" y="2429"/>
                  </a:cubicBezTo>
                  <a:lnTo>
                    <a:pt x="2977" y="2429"/>
                  </a:lnTo>
                  <a:cubicBezTo>
                    <a:pt x="2905" y="2191"/>
                    <a:pt x="2810" y="1953"/>
                    <a:pt x="2667" y="1762"/>
                  </a:cubicBezTo>
                  <a:lnTo>
                    <a:pt x="2882" y="1548"/>
                  </a:lnTo>
                  <a:cubicBezTo>
                    <a:pt x="2977" y="1453"/>
                    <a:pt x="2977" y="1310"/>
                    <a:pt x="2882" y="1191"/>
                  </a:cubicBezTo>
                  <a:lnTo>
                    <a:pt x="2310" y="619"/>
                  </a:lnTo>
                  <a:cubicBezTo>
                    <a:pt x="2215" y="524"/>
                    <a:pt x="2072" y="524"/>
                    <a:pt x="1953" y="619"/>
                  </a:cubicBezTo>
                  <a:lnTo>
                    <a:pt x="1739" y="834"/>
                  </a:lnTo>
                  <a:cubicBezTo>
                    <a:pt x="1548" y="714"/>
                    <a:pt x="1310" y="595"/>
                    <a:pt x="1072" y="524"/>
                  </a:cubicBezTo>
                  <a:lnTo>
                    <a:pt x="1072" y="262"/>
                  </a:lnTo>
                  <a:cubicBezTo>
                    <a:pt x="1072" y="119"/>
                    <a:pt x="953" y="24"/>
                    <a:pt x="834" y="24"/>
                  </a:cubicBezTo>
                  <a:lnTo>
                    <a:pt x="167" y="24"/>
                  </a:lnTo>
                  <a:close/>
                  <a:moveTo>
                    <a:pt x="167"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2" name="Google Shape;4922;p47"/>
            <p:cNvSpPr/>
            <p:nvPr/>
          </p:nvSpPr>
          <p:spPr>
            <a:xfrm>
              <a:off x="855774" y="1661077"/>
              <a:ext cx="70113" cy="70916"/>
            </a:xfrm>
            <a:custGeom>
              <a:avLst/>
              <a:gdLst/>
              <a:ahLst/>
              <a:cxnLst/>
              <a:rect l="l" t="t" r="r" b="b"/>
              <a:pathLst>
                <a:path w="2097" h="2121" extrusionOk="0">
                  <a:moveTo>
                    <a:pt x="1" y="1073"/>
                  </a:moveTo>
                  <a:cubicBezTo>
                    <a:pt x="1" y="1525"/>
                    <a:pt x="310" y="1906"/>
                    <a:pt x="691" y="2049"/>
                  </a:cubicBezTo>
                  <a:cubicBezTo>
                    <a:pt x="810" y="2097"/>
                    <a:pt x="929" y="2120"/>
                    <a:pt x="1048" y="2120"/>
                  </a:cubicBezTo>
                  <a:cubicBezTo>
                    <a:pt x="1167" y="2120"/>
                    <a:pt x="1287" y="2097"/>
                    <a:pt x="1406" y="2049"/>
                  </a:cubicBezTo>
                  <a:cubicBezTo>
                    <a:pt x="1644" y="1977"/>
                    <a:pt x="1858" y="1787"/>
                    <a:pt x="1977" y="1573"/>
                  </a:cubicBezTo>
                  <a:lnTo>
                    <a:pt x="1882" y="1501"/>
                  </a:lnTo>
                  <a:cubicBezTo>
                    <a:pt x="1787" y="1406"/>
                    <a:pt x="1787" y="1263"/>
                    <a:pt x="1882" y="1144"/>
                  </a:cubicBezTo>
                  <a:lnTo>
                    <a:pt x="2096" y="930"/>
                  </a:lnTo>
                  <a:cubicBezTo>
                    <a:pt x="1977" y="715"/>
                    <a:pt x="1882" y="501"/>
                    <a:pt x="1810" y="263"/>
                  </a:cubicBezTo>
                  <a:lnTo>
                    <a:pt x="1810" y="239"/>
                  </a:lnTo>
                  <a:lnTo>
                    <a:pt x="1548" y="239"/>
                  </a:lnTo>
                  <a:cubicBezTo>
                    <a:pt x="1429" y="239"/>
                    <a:pt x="1310" y="144"/>
                    <a:pt x="1310" y="25"/>
                  </a:cubicBezTo>
                  <a:cubicBezTo>
                    <a:pt x="1263" y="1"/>
                    <a:pt x="1167" y="1"/>
                    <a:pt x="1072" y="1"/>
                  </a:cubicBezTo>
                  <a:cubicBezTo>
                    <a:pt x="786" y="1"/>
                    <a:pt x="501" y="120"/>
                    <a:pt x="334" y="310"/>
                  </a:cubicBezTo>
                  <a:cubicBezTo>
                    <a:pt x="215" y="430"/>
                    <a:pt x="120" y="572"/>
                    <a:pt x="72" y="739"/>
                  </a:cubicBezTo>
                  <a:cubicBezTo>
                    <a:pt x="1" y="858"/>
                    <a:pt x="1" y="977"/>
                    <a:pt x="1" y="1073"/>
                  </a:cubicBezTo>
                  <a:close/>
                  <a:moveTo>
                    <a:pt x="1" y="1073"/>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3" name="Google Shape;4923;p47"/>
            <p:cNvSpPr/>
            <p:nvPr/>
          </p:nvSpPr>
          <p:spPr>
            <a:xfrm>
              <a:off x="876471" y="1661880"/>
              <a:ext cx="49417" cy="70916"/>
            </a:xfrm>
            <a:custGeom>
              <a:avLst/>
              <a:gdLst/>
              <a:ahLst/>
              <a:cxnLst/>
              <a:rect l="l" t="t" r="r" b="b"/>
              <a:pathLst>
                <a:path w="1478" h="2121" extrusionOk="0">
                  <a:moveTo>
                    <a:pt x="525" y="1072"/>
                  </a:moveTo>
                  <a:cubicBezTo>
                    <a:pt x="453" y="1430"/>
                    <a:pt x="286" y="1763"/>
                    <a:pt x="1" y="2025"/>
                  </a:cubicBezTo>
                  <a:cubicBezTo>
                    <a:pt x="48" y="2025"/>
                    <a:pt x="72" y="2049"/>
                    <a:pt x="72" y="2049"/>
                  </a:cubicBezTo>
                  <a:cubicBezTo>
                    <a:pt x="191" y="2096"/>
                    <a:pt x="310" y="2120"/>
                    <a:pt x="429" y="2120"/>
                  </a:cubicBezTo>
                  <a:cubicBezTo>
                    <a:pt x="548" y="2120"/>
                    <a:pt x="668" y="2096"/>
                    <a:pt x="787" y="2049"/>
                  </a:cubicBezTo>
                  <a:cubicBezTo>
                    <a:pt x="929" y="2001"/>
                    <a:pt x="1072" y="1906"/>
                    <a:pt x="1191" y="1787"/>
                  </a:cubicBezTo>
                  <a:lnTo>
                    <a:pt x="1191" y="1787"/>
                  </a:lnTo>
                  <a:cubicBezTo>
                    <a:pt x="1263" y="1739"/>
                    <a:pt x="1287" y="1668"/>
                    <a:pt x="1358" y="1596"/>
                  </a:cubicBezTo>
                  <a:lnTo>
                    <a:pt x="1263" y="1501"/>
                  </a:lnTo>
                  <a:cubicBezTo>
                    <a:pt x="1168" y="1406"/>
                    <a:pt x="1168" y="1263"/>
                    <a:pt x="1263" y="1144"/>
                  </a:cubicBezTo>
                  <a:lnTo>
                    <a:pt x="1477" y="929"/>
                  </a:lnTo>
                  <a:cubicBezTo>
                    <a:pt x="1358" y="715"/>
                    <a:pt x="1263" y="525"/>
                    <a:pt x="1191" y="286"/>
                  </a:cubicBezTo>
                  <a:lnTo>
                    <a:pt x="1191" y="239"/>
                  </a:lnTo>
                  <a:lnTo>
                    <a:pt x="929" y="239"/>
                  </a:lnTo>
                  <a:cubicBezTo>
                    <a:pt x="810" y="239"/>
                    <a:pt x="691" y="167"/>
                    <a:pt x="691" y="48"/>
                  </a:cubicBezTo>
                  <a:cubicBezTo>
                    <a:pt x="644" y="1"/>
                    <a:pt x="548" y="1"/>
                    <a:pt x="453" y="1"/>
                  </a:cubicBezTo>
                  <a:lnTo>
                    <a:pt x="358" y="1"/>
                  </a:lnTo>
                  <a:cubicBezTo>
                    <a:pt x="477" y="239"/>
                    <a:pt x="548" y="525"/>
                    <a:pt x="548" y="787"/>
                  </a:cubicBezTo>
                  <a:cubicBezTo>
                    <a:pt x="548" y="882"/>
                    <a:pt x="525" y="1001"/>
                    <a:pt x="525" y="1072"/>
                  </a:cubicBezTo>
                  <a:close/>
                  <a:moveTo>
                    <a:pt x="525" y="1072"/>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4" name="Google Shape;4924;p47"/>
            <p:cNvSpPr/>
            <p:nvPr/>
          </p:nvSpPr>
          <p:spPr>
            <a:xfrm>
              <a:off x="942575" y="1589423"/>
              <a:ext cx="117089" cy="117892"/>
            </a:xfrm>
            <a:custGeom>
              <a:avLst/>
              <a:gdLst/>
              <a:ahLst/>
              <a:cxnLst/>
              <a:rect l="l" t="t" r="r" b="b"/>
              <a:pathLst>
                <a:path w="3502" h="3526" extrusionOk="0">
                  <a:moveTo>
                    <a:pt x="0" y="1763"/>
                  </a:moveTo>
                  <a:cubicBezTo>
                    <a:pt x="0" y="2739"/>
                    <a:pt x="810" y="3525"/>
                    <a:pt x="1763" y="3525"/>
                  </a:cubicBezTo>
                  <a:cubicBezTo>
                    <a:pt x="2739" y="3525"/>
                    <a:pt x="3501" y="2739"/>
                    <a:pt x="3501" y="1763"/>
                  </a:cubicBezTo>
                  <a:cubicBezTo>
                    <a:pt x="3501" y="786"/>
                    <a:pt x="2739" y="1"/>
                    <a:pt x="1763" y="1"/>
                  </a:cubicBezTo>
                  <a:cubicBezTo>
                    <a:pt x="810" y="1"/>
                    <a:pt x="0" y="786"/>
                    <a:pt x="0" y="1763"/>
                  </a:cubicBezTo>
                  <a:close/>
                  <a:moveTo>
                    <a:pt x="0" y="176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5" name="Google Shape;4925;p47"/>
            <p:cNvSpPr/>
            <p:nvPr/>
          </p:nvSpPr>
          <p:spPr>
            <a:xfrm>
              <a:off x="1011054" y="1590225"/>
              <a:ext cx="50186" cy="117089"/>
            </a:xfrm>
            <a:custGeom>
              <a:avLst/>
              <a:gdLst/>
              <a:ahLst/>
              <a:cxnLst/>
              <a:rect l="l" t="t" r="r" b="b"/>
              <a:pathLst>
                <a:path w="1501" h="3502" extrusionOk="0">
                  <a:moveTo>
                    <a:pt x="72" y="0"/>
                  </a:moveTo>
                  <a:cubicBezTo>
                    <a:pt x="215" y="524"/>
                    <a:pt x="310" y="1048"/>
                    <a:pt x="310" y="1644"/>
                  </a:cubicBezTo>
                  <a:lnTo>
                    <a:pt x="310" y="1786"/>
                  </a:lnTo>
                  <a:cubicBezTo>
                    <a:pt x="334" y="1858"/>
                    <a:pt x="334" y="1906"/>
                    <a:pt x="334" y="1953"/>
                  </a:cubicBezTo>
                  <a:cubicBezTo>
                    <a:pt x="334" y="2025"/>
                    <a:pt x="310" y="2120"/>
                    <a:pt x="262" y="2215"/>
                  </a:cubicBezTo>
                  <a:cubicBezTo>
                    <a:pt x="239" y="2668"/>
                    <a:pt x="119" y="3096"/>
                    <a:pt x="0" y="3501"/>
                  </a:cubicBezTo>
                  <a:cubicBezTo>
                    <a:pt x="834" y="3334"/>
                    <a:pt x="1477" y="2620"/>
                    <a:pt x="1477" y="1763"/>
                  </a:cubicBezTo>
                  <a:cubicBezTo>
                    <a:pt x="1501" y="882"/>
                    <a:pt x="858" y="167"/>
                    <a:pt x="72" y="0"/>
                  </a:cubicBezTo>
                  <a:close/>
                  <a:moveTo>
                    <a:pt x="7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6" name="Google Shape;4926;p47"/>
            <p:cNvSpPr/>
            <p:nvPr/>
          </p:nvSpPr>
          <p:spPr>
            <a:xfrm>
              <a:off x="981596" y="1616506"/>
              <a:ext cx="39821" cy="57341"/>
            </a:xfrm>
            <a:custGeom>
              <a:avLst/>
              <a:gdLst/>
              <a:ahLst/>
              <a:cxnLst/>
              <a:rect l="l" t="t" r="r" b="b"/>
              <a:pathLst>
                <a:path w="1191" h="1715" extrusionOk="0">
                  <a:moveTo>
                    <a:pt x="0" y="1120"/>
                  </a:moveTo>
                  <a:cubicBezTo>
                    <a:pt x="0" y="1524"/>
                    <a:pt x="286" y="1715"/>
                    <a:pt x="596" y="1715"/>
                  </a:cubicBezTo>
                  <a:cubicBezTo>
                    <a:pt x="881" y="1715"/>
                    <a:pt x="1191" y="1524"/>
                    <a:pt x="1191" y="1120"/>
                  </a:cubicBezTo>
                  <a:cubicBezTo>
                    <a:pt x="1191" y="834"/>
                    <a:pt x="786" y="286"/>
                    <a:pt x="619" y="48"/>
                  </a:cubicBezTo>
                  <a:cubicBezTo>
                    <a:pt x="596" y="0"/>
                    <a:pt x="548" y="0"/>
                    <a:pt x="524" y="48"/>
                  </a:cubicBezTo>
                  <a:cubicBezTo>
                    <a:pt x="381" y="286"/>
                    <a:pt x="0" y="834"/>
                    <a:pt x="0" y="1120"/>
                  </a:cubicBezTo>
                  <a:close/>
                  <a:moveTo>
                    <a:pt x="0" y="1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27" name="Google Shape;4927;p47"/>
            <p:cNvSpPr/>
            <p:nvPr/>
          </p:nvSpPr>
          <p:spPr>
            <a:xfrm>
              <a:off x="987146" y="1617309"/>
              <a:ext cx="35876" cy="58143"/>
            </a:xfrm>
            <a:custGeom>
              <a:avLst/>
              <a:gdLst/>
              <a:ahLst/>
              <a:cxnLst/>
              <a:rect l="l" t="t" r="r" b="b"/>
              <a:pathLst>
                <a:path w="1073" h="1739" extrusionOk="0">
                  <a:moveTo>
                    <a:pt x="263" y="214"/>
                  </a:moveTo>
                  <a:cubicBezTo>
                    <a:pt x="430" y="453"/>
                    <a:pt x="596" y="738"/>
                    <a:pt x="596" y="953"/>
                  </a:cubicBezTo>
                  <a:cubicBezTo>
                    <a:pt x="596" y="1334"/>
                    <a:pt x="311" y="1548"/>
                    <a:pt x="1" y="1548"/>
                  </a:cubicBezTo>
                  <a:cubicBezTo>
                    <a:pt x="120" y="1667"/>
                    <a:pt x="263" y="1739"/>
                    <a:pt x="453" y="1739"/>
                  </a:cubicBezTo>
                  <a:cubicBezTo>
                    <a:pt x="692" y="1739"/>
                    <a:pt x="906" y="1596"/>
                    <a:pt x="1025" y="1405"/>
                  </a:cubicBezTo>
                  <a:cubicBezTo>
                    <a:pt x="1049" y="1334"/>
                    <a:pt x="1073" y="1262"/>
                    <a:pt x="1073" y="1143"/>
                  </a:cubicBezTo>
                  <a:cubicBezTo>
                    <a:pt x="1073" y="1072"/>
                    <a:pt x="1073" y="1048"/>
                    <a:pt x="1049" y="976"/>
                  </a:cubicBezTo>
                  <a:cubicBezTo>
                    <a:pt x="954" y="691"/>
                    <a:pt x="668" y="262"/>
                    <a:pt x="501" y="72"/>
                  </a:cubicBezTo>
                  <a:cubicBezTo>
                    <a:pt x="477" y="0"/>
                    <a:pt x="453" y="0"/>
                    <a:pt x="430" y="72"/>
                  </a:cubicBezTo>
                  <a:cubicBezTo>
                    <a:pt x="358" y="95"/>
                    <a:pt x="311" y="143"/>
                    <a:pt x="263" y="214"/>
                  </a:cubicBezTo>
                  <a:close/>
                  <a:moveTo>
                    <a:pt x="263" y="21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928" name="Google Shape;4928;p47"/>
          <p:cNvGrpSpPr/>
          <p:nvPr/>
        </p:nvGrpSpPr>
        <p:grpSpPr>
          <a:xfrm>
            <a:off x="1799713" y="1534487"/>
            <a:ext cx="386223" cy="375858"/>
            <a:chOff x="1539787" y="1534487"/>
            <a:chExt cx="386223" cy="375858"/>
          </a:xfrm>
        </p:grpSpPr>
        <p:sp>
          <p:nvSpPr>
            <p:cNvPr id="4929" name="Google Shape;4929;p47"/>
            <p:cNvSpPr/>
            <p:nvPr/>
          </p:nvSpPr>
          <p:spPr>
            <a:xfrm>
              <a:off x="1557308" y="1669838"/>
              <a:ext cx="367885" cy="238927"/>
            </a:xfrm>
            <a:custGeom>
              <a:avLst/>
              <a:gdLst/>
              <a:ahLst/>
              <a:cxnLst/>
              <a:rect l="l" t="t" r="r" b="b"/>
              <a:pathLst>
                <a:path w="11003" h="7146" extrusionOk="0">
                  <a:moveTo>
                    <a:pt x="8978" y="4240"/>
                  </a:moveTo>
                  <a:lnTo>
                    <a:pt x="3691" y="4240"/>
                  </a:lnTo>
                  <a:cubicBezTo>
                    <a:pt x="3406" y="4240"/>
                    <a:pt x="3167" y="4478"/>
                    <a:pt x="3167" y="4764"/>
                  </a:cubicBezTo>
                  <a:cubicBezTo>
                    <a:pt x="3167" y="5073"/>
                    <a:pt x="3406" y="5311"/>
                    <a:pt x="3691" y="5311"/>
                  </a:cubicBezTo>
                  <a:lnTo>
                    <a:pt x="4596" y="5311"/>
                  </a:lnTo>
                  <a:cubicBezTo>
                    <a:pt x="4811" y="5311"/>
                    <a:pt x="4977" y="5478"/>
                    <a:pt x="4977" y="5692"/>
                  </a:cubicBezTo>
                  <a:cubicBezTo>
                    <a:pt x="4977" y="5907"/>
                    <a:pt x="4811" y="6074"/>
                    <a:pt x="4596" y="6074"/>
                  </a:cubicBezTo>
                  <a:lnTo>
                    <a:pt x="548" y="6074"/>
                  </a:lnTo>
                  <a:cubicBezTo>
                    <a:pt x="238" y="6074"/>
                    <a:pt x="0" y="6312"/>
                    <a:pt x="0" y="6621"/>
                  </a:cubicBezTo>
                  <a:cubicBezTo>
                    <a:pt x="0" y="6907"/>
                    <a:pt x="238" y="7145"/>
                    <a:pt x="548" y="7145"/>
                  </a:cubicBezTo>
                  <a:lnTo>
                    <a:pt x="8073" y="7145"/>
                  </a:lnTo>
                  <a:cubicBezTo>
                    <a:pt x="8383" y="7145"/>
                    <a:pt x="8621" y="6907"/>
                    <a:pt x="8621" y="6621"/>
                  </a:cubicBezTo>
                  <a:cubicBezTo>
                    <a:pt x="8621" y="6312"/>
                    <a:pt x="8383" y="6074"/>
                    <a:pt x="8073" y="6074"/>
                  </a:cubicBezTo>
                  <a:lnTo>
                    <a:pt x="6787" y="6074"/>
                  </a:lnTo>
                  <a:cubicBezTo>
                    <a:pt x="6597" y="6074"/>
                    <a:pt x="6406" y="5907"/>
                    <a:pt x="6406" y="5692"/>
                  </a:cubicBezTo>
                  <a:cubicBezTo>
                    <a:pt x="6406" y="5478"/>
                    <a:pt x="6597" y="5311"/>
                    <a:pt x="6787" y="5311"/>
                  </a:cubicBezTo>
                  <a:lnTo>
                    <a:pt x="9574" y="5311"/>
                  </a:lnTo>
                  <a:cubicBezTo>
                    <a:pt x="10478" y="5311"/>
                    <a:pt x="11002" y="4621"/>
                    <a:pt x="11002" y="3811"/>
                  </a:cubicBezTo>
                  <a:lnTo>
                    <a:pt x="11002" y="1239"/>
                  </a:lnTo>
                  <a:cubicBezTo>
                    <a:pt x="11002" y="1"/>
                    <a:pt x="9931" y="120"/>
                    <a:pt x="9359" y="120"/>
                  </a:cubicBezTo>
                  <a:lnTo>
                    <a:pt x="9026" y="120"/>
                  </a:lnTo>
                  <a:cubicBezTo>
                    <a:pt x="8764" y="120"/>
                    <a:pt x="8454" y="1406"/>
                    <a:pt x="9288" y="1406"/>
                  </a:cubicBezTo>
                  <a:lnTo>
                    <a:pt x="9288" y="3906"/>
                  </a:lnTo>
                  <a:cubicBezTo>
                    <a:pt x="9288" y="4097"/>
                    <a:pt x="9145" y="4240"/>
                    <a:pt x="8978" y="4240"/>
                  </a:cubicBezTo>
                  <a:close/>
                  <a:moveTo>
                    <a:pt x="8978" y="424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0" name="Google Shape;4930;p47"/>
            <p:cNvSpPr/>
            <p:nvPr/>
          </p:nvSpPr>
          <p:spPr>
            <a:xfrm>
              <a:off x="1571619" y="1811575"/>
              <a:ext cx="62958" cy="35876"/>
            </a:xfrm>
            <a:custGeom>
              <a:avLst/>
              <a:gdLst/>
              <a:ahLst/>
              <a:cxnLst/>
              <a:rect l="l" t="t" r="r" b="b"/>
              <a:pathLst>
                <a:path w="1883" h="1073" extrusionOk="0">
                  <a:moveTo>
                    <a:pt x="1334" y="1"/>
                  </a:moveTo>
                  <a:lnTo>
                    <a:pt x="525" y="1"/>
                  </a:lnTo>
                  <a:cubicBezTo>
                    <a:pt x="239" y="1"/>
                    <a:pt x="1" y="239"/>
                    <a:pt x="1" y="525"/>
                  </a:cubicBezTo>
                  <a:cubicBezTo>
                    <a:pt x="1" y="834"/>
                    <a:pt x="239" y="1072"/>
                    <a:pt x="525" y="1072"/>
                  </a:cubicBezTo>
                  <a:lnTo>
                    <a:pt x="1334" y="1072"/>
                  </a:lnTo>
                  <a:cubicBezTo>
                    <a:pt x="1644" y="1072"/>
                    <a:pt x="1882" y="834"/>
                    <a:pt x="1882" y="525"/>
                  </a:cubicBezTo>
                  <a:cubicBezTo>
                    <a:pt x="1882" y="239"/>
                    <a:pt x="1644" y="1"/>
                    <a:pt x="1334" y="1"/>
                  </a:cubicBezTo>
                  <a:close/>
                  <a:moveTo>
                    <a:pt x="1334"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1" name="Google Shape;4931;p47"/>
            <p:cNvSpPr/>
            <p:nvPr/>
          </p:nvSpPr>
          <p:spPr>
            <a:xfrm>
              <a:off x="1556506" y="1548831"/>
              <a:ext cx="59748" cy="183959"/>
            </a:xfrm>
            <a:custGeom>
              <a:avLst/>
              <a:gdLst/>
              <a:ahLst/>
              <a:cxnLst/>
              <a:rect l="l" t="t" r="r" b="b"/>
              <a:pathLst>
                <a:path w="1787" h="5502" extrusionOk="0">
                  <a:moveTo>
                    <a:pt x="1524" y="0"/>
                  </a:moveTo>
                  <a:lnTo>
                    <a:pt x="262" y="0"/>
                  </a:lnTo>
                  <a:lnTo>
                    <a:pt x="0" y="3024"/>
                  </a:lnTo>
                  <a:lnTo>
                    <a:pt x="262" y="5501"/>
                  </a:lnTo>
                  <a:lnTo>
                    <a:pt x="1524" y="5501"/>
                  </a:lnTo>
                  <a:lnTo>
                    <a:pt x="1786" y="2905"/>
                  </a:lnTo>
                  <a:close/>
                  <a:moveTo>
                    <a:pt x="152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2" name="Google Shape;4932;p47"/>
            <p:cNvSpPr/>
            <p:nvPr/>
          </p:nvSpPr>
          <p:spPr>
            <a:xfrm>
              <a:off x="1624181" y="1548831"/>
              <a:ext cx="135378" cy="183959"/>
            </a:xfrm>
            <a:custGeom>
              <a:avLst/>
              <a:gdLst/>
              <a:ahLst/>
              <a:cxnLst/>
              <a:rect l="l" t="t" r="r" b="b"/>
              <a:pathLst>
                <a:path w="4049" h="5502" extrusionOk="0">
                  <a:moveTo>
                    <a:pt x="3787" y="0"/>
                  </a:moveTo>
                  <a:lnTo>
                    <a:pt x="262" y="0"/>
                  </a:lnTo>
                  <a:lnTo>
                    <a:pt x="1" y="2834"/>
                  </a:lnTo>
                  <a:lnTo>
                    <a:pt x="262" y="5501"/>
                  </a:lnTo>
                  <a:lnTo>
                    <a:pt x="3787" y="5501"/>
                  </a:lnTo>
                  <a:lnTo>
                    <a:pt x="4049" y="2763"/>
                  </a:lnTo>
                  <a:close/>
                  <a:moveTo>
                    <a:pt x="3787"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3" name="Google Shape;4933;p47"/>
            <p:cNvSpPr/>
            <p:nvPr/>
          </p:nvSpPr>
          <p:spPr>
            <a:xfrm>
              <a:off x="1771503" y="1548831"/>
              <a:ext cx="55770" cy="183959"/>
            </a:xfrm>
            <a:custGeom>
              <a:avLst/>
              <a:gdLst/>
              <a:ahLst/>
              <a:cxnLst/>
              <a:rect l="l" t="t" r="r" b="b"/>
              <a:pathLst>
                <a:path w="1668" h="5502" extrusionOk="0">
                  <a:moveTo>
                    <a:pt x="1405" y="0"/>
                  </a:moveTo>
                  <a:lnTo>
                    <a:pt x="143" y="0"/>
                  </a:lnTo>
                  <a:lnTo>
                    <a:pt x="0" y="2763"/>
                  </a:lnTo>
                  <a:lnTo>
                    <a:pt x="143" y="5501"/>
                  </a:lnTo>
                  <a:lnTo>
                    <a:pt x="1405" y="5501"/>
                  </a:lnTo>
                  <a:lnTo>
                    <a:pt x="1667" y="2643"/>
                  </a:lnTo>
                  <a:close/>
                  <a:moveTo>
                    <a:pt x="140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4" name="Google Shape;4934;p47"/>
            <p:cNvSpPr/>
            <p:nvPr/>
          </p:nvSpPr>
          <p:spPr>
            <a:xfrm>
              <a:off x="1845532" y="1659506"/>
              <a:ext cx="25544" cy="62122"/>
            </a:xfrm>
            <a:custGeom>
              <a:avLst/>
              <a:gdLst/>
              <a:ahLst/>
              <a:cxnLst/>
              <a:rect l="l" t="t" r="r" b="b"/>
              <a:pathLst>
                <a:path w="764" h="1858" extrusionOk="0">
                  <a:moveTo>
                    <a:pt x="382" y="0"/>
                  </a:moveTo>
                  <a:lnTo>
                    <a:pt x="1" y="0"/>
                  </a:lnTo>
                  <a:lnTo>
                    <a:pt x="1" y="1858"/>
                  </a:lnTo>
                  <a:lnTo>
                    <a:pt x="382" y="1858"/>
                  </a:lnTo>
                  <a:cubicBezTo>
                    <a:pt x="596" y="1858"/>
                    <a:pt x="763" y="1691"/>
                    <a:pt x="763" y="1477"/>
                  </a:cubicBezTo>
                  <a:lnTo>
                    <a:pt x="763" y="405"/>
                  </a:lnTo>
                  <a:cubicBezTo>
                    <a:pt x="763" y="167"/>
                    <a:pt x="596" y="0"/>
                    <a:pt x="382" y="0"/>
                  </a:cubicBezTo>
                  <a:close/>
                  <a:moveTo>
                    <a:pt x="382"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5" name="Google Shape;4935;p47"/>
            <p:cNvSpPr/>
            <p:nvPr/>
          </p:nvSpPr>
          <p:spPr>
            <a:xfrm>
              <a:off x="1818482" y="1536861"/>
              <a:ext cx="25511" cy="209470"/>
            </a:xfrm>
            <a:custGeom>
              <a:avLst/>
              <a:gdLst/>
              <a:ahLst/>
              <a:cxnLst/>
              <a:rect l="l" t="t" r="r" b="b"/>
              <a:pathLst>
                <a:path w="763" h="6265" extrusionOk="0">
                  <a:moveTo>
                    <a:pt x="0" y="358"/>
                  </a:moveTo>
                  <a:lnTo>
                    <a:pt x="0" y="5859"/>
                  </a:lnTo>
                  <a:lnTo>
                    <a:pt x="0" y="5931"/>
                  </a:lnTo>
                  <a:cubicBezTo>
                    <a:pt x="24" y="6097"/>
                    <a:pt x="167" y="6264"/>
                    <a:pt x="381" y="6264"/>
                  </a:cubicBezTo>
                  <a:cubicBezTo>
                    <a:pt x="596" y="6264"/>
                    <a:pt x="762" y="6097"/>
                    <a:pt x="762" y="5883"/>
                  </a:cubicBezTo>
                  <a:lnTo>
                    <a:pt x="762" y="382"/>
                  </a:lnTo>
                  <a:cubicBezTo>
                    <a:pt x="762" y="168"/>
                    <a:pt x="596" y="1"/>
                    <a:pt x="381" y="1"/>
                  </a:cubicBezTo>
                  <a:cubicBezTo>
                    <a:pt x="167" y="1"/>
                    <a:pt x="24" y="144"/>
                    <a:pt x="0" y="358"/>
                  </a:cubicBezTo>
                  <a:cubicBezTo>
                    <a:pt x="0" y="334"/>
                    <a:pt x="0" y="334"/>
                    <a:pt x="0" y="358"/>
                  </a:cubicBezTo>
                  <a:close/>
                  <a:moveTo>
                    <a:pt x="0" y="35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6" name="Google Shape;4936;p47"/>
            <p:cNvSpPr/>
            <p:nvPr/>
          </p:nvSpPr>
          <p:spPr>
            <a:xfrm>
              <a:off x="1750806" y="1534487"/>
              <a:ext cx="25511" cy="211844"/>
            </a:xfrm>
            <a:custGeom>
              <a:avLst/>
              <a:gdLst/>
              <a:ahLst/>
              <a:cxnLst/>
              <a:rect l="l" t="t" r="r" b="b"/>
              <a:pathLst>
                <a:path w="763" h="6336" extrusionOk="0">
                  <a:moveTo>
                    <a:pt x="0" y="429"/>
                  </a:moveTo>
                  <a:lnTo>
                    <a:pt x="0" y="5930"/>
                  </a:lnTo>
                  <a:lnTo>
                    <a:pt x="0" y="6002"/>
                  </a:lnTo>
                  <a:cubicBezTo>
                    <a:pt x="24" y="6168"/>
                    <a:pt x="167" y="6335"/>
                    <a:pt x="381" y="6335"/>
                  </a:cubicBezTo>
                  <a:cubicBezTo>
                    <a:pt x="595" y="6335"/>
                    <a:pt x="738" y="6192"/>
                    <a:pt x="762" y="6002"/>
                  </a:cubicBezTo>
                  <a:lnTo>
                    <a:pt x="762" y="5930"/>
                  </a:lnTo>
                  <a:lnTo>
                    <a:pt x="762" y="429"/>
                  </a:lnTo>
                  <a:lnTo>
                    <a:pt x="762" y="358"/>
                  </a:lnTo>
                  <a:cubicBezTo>
                    <a:pt x="738" y="191"/>
                    <a:pt x="595" y="0"/>
                    <a:pt x="381" y="0"/>
                  </a:cubicBezTo>
                  <a:cubicBezTo>
                    <a:pt x="167" y="0"/>
                    <a:pt x="24" y="167"/>
                    <a:pt x="0" y="358"/>
                  </a:cubicBezTo>
                  <a:close/>
                  <a:moveTo>
                    <a:pt x="0"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7" name="Google Shape;4937;p47"/>
            <p:cNvSpPr/>
            <p:nvPr/>
          </p:nvSpPr>
          <p:spPr>
            <a:xfrm>
              <a:off x="1607463" y="1536092"/>
              <a:ext cx="25511" cy="211811"/>
            </a:xfrm>
            <a:custGeom>
              <a:avLst/>
              <a:gdLst/>
              <a:ahLst/>
              <a:cxnLst/>
              <a:rect l="l" t="t" r="r" b="b"/>
              <a:pathLst>
                <a:path w="763" h="6335" extrusionOk="0">
                  <a:moveTo>
                    <a:pt x="381" y="0"/>
                  </a:moveTo>
                  <a:cubicBezTo>
                    <a:pt x="167" y="0"/>
                    <a:pt x="24" y="143"/>
                    <a:pt x="0" y="357"/>
                  </a:cubicBezTo>
                  <a:lnTo>
                    <a:pt x="0" y="405"/>
                  </a:lnTo>
                  <a:lnTo>
                    <a:pt x="0" y="5906"/>
                  </a:lnTo>
                  <a:lnTo>
                    <a:pt x="0" y="5977"/>
                  </a:lnTo>
                  <a:cubicBezTo>
                    <a:pt x="24" y="6144"/>
                    <a:pt x="167" y="6335"/>
                    <a:pt x="381" y="6335"/>
                  </a:cubicBezTo>
                  <a:cubicBezTo>
                    <a:pt x="596" y="6335"/>
                    <a:pt x="739" y="6168"/>
                    <a:pt x="762" y="5977"/>
                  </a:cubicBezTo>
                  <a:lnTo>
                    <a:pt x="762" y="5906"/>
                  </a:lnTo>
                  <a:lnTo>
                    <a:pt x="762" y="405"/>
                  </a:lnTo>
                  <a:lnTo>
                    <a:pt x="762" y="357"/>
                  </a:lnTo>
                  <a:cubicBezTo>
                    <a:pt x="739" y="143"/>
                    <a:pt x="596" y="0"/>
                    <a:pt x="381" y="0"/>
                  </a:cubicBezTo>
                  <a:close/>
                  <a:moveTo>
                    <a:pt x="38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8" name="Google Shape;4938;p47"/>
            <p:cNvSpPr/>
            <p:nvPr/>
          </p:nvSpPr>
          <p:spPr>
            <a:xfrm>
              <a:off x="1539787" y="1534487"/>
              <a:ext cx="25511" cy="212613"/>
            </a:xfrm>
            <a:custGeom>
              <a:avLst/>
              <a:gdLst/>
              <a:ahLst/>
              <a:cxnLst/>
              <a:rect l="l" t="t" r="r" b="b"/>
              <a:pathLst>
                <a:path w="763" h="6359" extrusionOk="0">
                  <a:moveTo>
                    <a:pt x="0" y="429"/>
                  </a:moveTo>
                  <a:lnTo>
                    <a:pt x="0" y="5954"/>
                  </a:lnTo>
                  <a:cubicBezTo>
                    <a:pt x="0" y="6168"/>
                    <a:pt x="167" y="6359"/>
                    <a:pt x="381" y="6359"/>
                  </a:cubicBezTo>
                  <a:cubicBezTo>
                    <a:pt x="596" y="6359"/>
                    <a:pt x="738" y="6192"/>
                    <a:pt x="762" y="6002"/>
                  </a:cubicBezTo>
                  <a:lnTo>
                    <a:pt x="762" y="5930"/>
                  </a:lnTo>
                  <a:lnTo>
                    <a:pt x="762" y="429"/>
                  </a:lnTo>
                  <a:lnTo>
                    <a:pt x="762" y="358"/>
                  </a:lnTo>
                  <a:cubicBezTo>
                    <a:pt x="738" y="191"/>
                    <a:pt x="596" y="0"/>
                    <a:pt x="381" y="0"/>
                  </a:cubicBezTo>
                  <a:cubicBezTo>
                    <a:pt x="167" y="48"/>
                    <a:pt x="0" y="215"/>
                    <a:pt x="0" y="429"/>
                  </a:cubicBezTo>
                  <a:close/>
                  <a:moveTo>
                    <a:pt x="0"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39" name="Google Shape;4939;p47"/>
            <p:cNvSpPr/>
            <p:nvPr/>
          </p:nvSpPr>
          <p:spPr>
            <a:xfrm>
              <a:off x="1845532" y="1684182"/>
              <a:ext cx="25544" cy="36645"/>
            </a:xfrm>
            <a:custGeom>
              <a:avLst/>
              <a:gdLst/>
              <a:ahLst/>
              <a:cxnLst/>
              <a:rect l="l" t="t" r="r" b="b"/>
              <a:pathLst>
                <a:path w="764" h="1096" extrusionOk="0">
                  <a:moveTo>
                    <a:pt x="763" y="1"/>
                  </a:moveTo>
                  <a:cubicBezTo>
                    <a:pt x="763" y="191"/>
                    <a:pt x="596" y="382"/>
                    <a:pt x="382" y="382"/>
                  </a:cubicBezTo>
                  <a:lnTo>
                    <a:pt x="1" y="382"/>
                  </a:lnTo>
                  <a:lnTo>
                    <a:pt x="1" y="1096"/>
                  </a:lnTo>
                  <a:lnTo>
                    <a:pt x="382" y="1096"/>
                  </a:lnTo>
                  <a:cubicBezTo>
                    <a:pt x="596" y="1096"/>
                    <a:pt x="763" y="929"/>
                    <a:pt x="763" y="715"/>
                  </a:cubicBezTo>
                  <a:close/>
                  <a:moveTo>
                    <a:pt x="76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0" name="Google Shape;4940;p47"/>
            <p:cNvSpPr/>
            <p:nvPr/>
          </p:nvSpPr>
          <p:spPr>
            <a:xfrm>
              <a:off x="1843961" y="1669838"/>
              <a:ext cx="82049" cy="177607"/>
            </a:xfrm>
            <a:custGeom>
              <a:avLst/>
              <a:gdLst/>
              <a:ahLst/>
              <a:cxnLst/>
              <a:rect l="l" t="t" r="r" b="b"/>
              <a:pathLst>
                <a:path w="2454" h="5312" extrusionOk="0">
                  <a:moveTo>
                    <a:pt x="1739" y="1239"/>
                  </a:moveTo>
                  <a:lnTo>
                    <a:pt x="1739" y="3811"/>
                  </a:lnTo>
                  <a:cubicBezTo>
                    <a:pt x="1739" y="4621"/>
                    <a:pt x="953" y="5311"/>
                    <a:pt x="0" y="5311"/>
                  </a:cubicBezTo>
                  <a:lnTo>
                    <a:pt x="1024" y="5311"/>
                  </a:lnTo>
                  <a:cubicBezTo>
                    <a:pt x="1953" y="5311"/>
                    <a:pt x="2453" y="4621"/>
                    <a:pt x="2453" y="3811"/>
                  </a:cubicBezTo>
                  <a:lnTo>
                    <a:pt x="2453" y="1239"/>
                  </a:lnTo>
                  <a:cubicBezTo>
                    <a:pt x="2453" y="1"/>
                    <a:pt x="1382" y="120"/>
                    <a:pt x="810" y="120"/>
                  </a:cubicBezTo>
                  <a:lnTo>
                    <a:pt x="810" y="596"/>
                  </a:lnTo>
                  <a:cubicBezTo>
                    <a:pt x="1167" y="644"/>
                    <a:pt x="1739" y="596"/>
                    <a:pt x="1739" y="1239"/>
                  </a:cubicBezTo>
                  <a:close/>
                  <a:moveTo>
                    <a:pt x="1739" y="123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1" name="Google Shape;4941;p47"/>
            <p:cNvSpPr/>
            <p:nvPr/>
          </p:nvSpPr>
          <p:spPr>
            <a:xfrm>
              <a:off x="1565266" y="1703308"/>
              <a:ext cx="42228" cy="29490"/>
            </a:xfrm>
            <a:custGeom>
              <a:avLst/>
              <a:gdLst/>
              <a:ahLst/>
              <a:cxnLst/>
              <a:rect l="l" t="t" r="r" b="b"/>
              <a:pathLst>
                <a:path w="1263" h="882" extrusionOk="0">
                  <a:moveTo>
                    <a:pt x="0" y="0"/>
                  </a:moveTo>
                  <a:lnTo>
                    <a:pt x="1262" y="0"/>
                  </a:lnTo>
                  <a:lnTo>
                    <a:pt x="1262"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2" name="Google Shape;4942;p47"/>
            <p:cNvSpPr/>
            <p:nvPr/>
          </p:nvSpPr>
          <p:spPr>
            <a:xfrm>
              <a:off x="1632942" y="1703308"/>
              <a:ext cx="117892" cy="29490"/>
            </a:xfrm>
            <a:custGeom>
              <a:avLst/>
              <a:gdLst/>
              <a:ahLst/>
              <a:cxnLst/>
              <a:rect l="l" t="t" r="r" b="b"/>
              <a:pathLst>
                <a:path w="3526" h="882" extrusionOk="0">
                  <a:moveTo>
                    <a:pt x="0" y="0"/>
                  </a:moveTo>
                  <a:lnTo>
                    <a:pt x="3525" y="0"/>
                  </a:lnTo>
                  <a:lnTo>
                    <a:pt x="3525"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3" name="Google Shape;4943;p47"/>
            <p:cNvSpPr/>
            <p:nvPr/>
          </p:nvSpPr>
          <p:spPr>
            <a:xfrm>
              <a:off x="1776285" y="1703308"/>
              <a:ext cx="42228" cy="29490"/>
            </a:xfrm>
            <a:custGeom>
              <a:avLst/>
              <a:gdLst/>
              <a:ahLst/>
              <a:cxnLst/>
              <a:rect l="l" t="t" r="r" b="b"/>
              <a:pathLst>
                <a:path w="1263" h="882" extrusionOk="0">
                  <a:moveTo>
                    <a:pt x="0" y="0"/>
                  </a:moveTo>
                  <a:lnTo>
                    <a:pt x="1262" y="0"/>
                  </a:lnTo>
                  <a:lnTo>
                    <a:pt x="1262"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4" name="Google Shape;4944;p47"/>
            <p:cNvSpPr/>
            <p:nvPr/>
          </p:nvSpPr>
          <p:spPr>
            <a:xfrm>
              <a:off x="1539787" y="1700900"/>
              <a:ext cx="25511" cy="44636"/>
            </a:xfrm>
            <a:custGeom>
              <a:avLst/>
              <a:gdLst/>
              <a:ahLst/>
              <a:cxnLst/>
              <a:rect l="l" t="t" r="r" b="b"/>
              <a:pathLst>
                <a:path w="763" h="1335" extrusionOk="0">
                  <a:moveTo>
                    <a:pt x="0" y="953"/>
                  </a:moveTo>
                  <a:cubicBezTo>
                    <a:pt x="0" y="1168"/>
                    <a:pt x="167" y="1334"/>
                    <a:pt x="381" y="1334"/>
                  </a:cubicBezTo>
                  <a:cubicBezTo>
                    <a:pt x="596" y="1334"/>
                    <a:pt x="738" y="1191"/>
                    <a:pt x="762" y="977"/>
                  </a:cubicBezTo>
                  <a:lnTo>
                    <a:pt x="762" y="929"/>
                  </a:lnTo>
                  <a:lnTo>
                    <a:pt x="762" y="24"/>
                  </a:lnTo>
                  <a:lnTo>
                    <a:pt x="762" y="72"/>
                  </a:lnTo>
                  <a:cubicBezTo>
                    <a:pt x="762" y="120"/>
                    <a:pt x="738" y="191"/>
                    <a:pt x="715" y="239"/>
                  </a:cubicBezTo>
                  <a:cubicBezTo>
                    <a:pt x="643" y="334"/>
                    <a:pt x="524" y="382"/>
                    <a:pt x="381" y="382"/>
                  </a:cubicBezTo>
                  <a:cubicBezTo>
                    <a:pt x="167" y="382"/>
                    <a:pt x="0" y="215"/>
                    <a:pt x="0" y="1"/>
                  </a:cubicBezTo>
                  <a:lnTo>
                    <a:pt x="0" y="953"/>
                  </a:lnTo>
                  <a:close/>
                  <a:moveTo>
                    <a:pt x="0" y="9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5" name="Google Shape;4945;p47"/>
            <p:cNvSpPr/>
            <p:nvPr/>
          </p:nvSpPr>
          <p:spPr>
            <a:xfrm>
              <a:off x="1607463" y="1703308"/>
              <a:ext cx="25511" cy="43031"/>
            </a:xfrm>
            <a:custGeom>
              <a:avLst/>
              <a:gdLst/>
              <a:ahLst/>
              <a:cxnLst/>
              <a:rect l="l" t="t" r="r" b="b"/>
              <a:pathLst>
                <a:path w="763" h="1287" extrusionOk="0">
                  <a:moveTo>
                    <a:pt x="0" y="0"/>
                  </a:moveTo>
                  <a:lnTo>
                    <a:pt x="0" y="881"/>
                  </a:lnTo>
                  <a:lnTo>
                    <a:pt x="0" y="953"/>
                  </a:lnTo>
                  <a:cubicBezTo>
                    <a:pt x="24" y="1119"/>
                    <a:pt x="167" y="1286"/>
                    <a:pt x="381" y="1286"/>
                  </a:cubicBezTo>
                  <a:cubicBezTo>
                    <a:pt x="596" y="1286"/>
                    <a:pt x="739" y="1143"/>
                    <a:pt x="762" y="953"/>
                  </a:cubicBezTo>
                  <a:lnTo>
                    <a:pt x="762" y="881"/>
                  </a:lnTo>
                  <a:lnTo>
                    <a:pt x="762" y="0"/>
                  </a:lnTo>
                  <a:lnTo>
                    <a:pt x="762" y="24"/>
                  </a:lnTo>
                  <a:cubicBezTo>
                    <a:pt x="762" y="72"/>
                    <a:pt x="739" y="143"/>
                    <a:pt x="715" y="191"/>
                  </a:cubicBezTo>
                  <a:cubicBezTo>
                    <a:pt x="643" y="286"/>
                    <a:pt x="524" y="381"/>
                    <a:pt x="381" y="381"/>
                  </a:cubicBezTo>
                  <a:cubicBezTo>
                    <a:pt x="262" y="381"/>
                    <a:pt x="143" y="310"/>
                    <a:pt x="48" y="191"/>
                  </a:cubicBezTo>
                  <a:cubicBezTo>
                    <a:pt x="24" y="143"/>
                    <a:pt x="0" y="72"/>
                    <a:pt x="0" y="24"/>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6" name="Google Shape;4946;p47"/>
            <p:cNvSpPr/>
            <p:nvPr/>
          </p:nvSpPr>
          <p:spPr>
            <a:xfrm>
              <a:off x="1750806" y="1703308"/>
              <a:ext cx="25511" cy="43031"/>
            </a:xfrm>
            <a:custGeom>
              <a:avLst/>
              <a:gdLst/>
              <a:ahLst/>
              <a:cxnLst/>
              <a:rect l="l" t="t" r="r" b="b"/>
              <a:pathLst>
                <a:path w="763" h="1287" extrusionOk="0">
                  <a:moveTo>
                    <a:pt x="0" y="0"/>
                  </a:moveTo>
                  <a:lnTo>
                    <a:pt x="0" y="881"/>
                  </a:lnTo>
                  <a:lnTo>
                    <a:pt x="0" y="953"/>
                  </a:lnTo>
                  <a:cubicBezTo>
                    <a:pt x="24" y="1119"/>
                    <a:pt x="167" y="1286"/>
                    <a:pt x="381" y="1286"/>
                  </a:cubicBezTo>
                  <a:cubicBezTo>
                    <a:pt x="595" y="1286"/>
                    <a:pt x="738" y="1143"/>
                    <a:pt x="762" y="953"/>
                  </a:cubicBezTo>
                  <a:lnTo>
                    <a:pt x="762" y="881"/>
                  </a:lnTo>
                  <a:lnTo>
                    <a:pt x="762" y="0"/>
                  </a:lnTo>
                  <a:lnTo>
                    <a:pt x="762" y="24"/>
                  </a:lnTo>
                  <a:cubicBezTo>
                    <a:pt x="762" y="48"/>
                    <a:pt x="738" y="119"/>
                    <a:pt x="738" y="143"/>
                  </a:cubicBezTo>
                  <a:cubicBezTo>
                    <a:pt x="691" y="262"/>
                    <a:pt x="524" y="381"/>
                    <a:pt x="381" y="381"/>
                  </a:cubicBezTo>
                  <a:cubicBezTo>
                    <a:pt x="262" y="381"/>
                    <a:pt x="143" y="310"/>
                    <a:pt x="48" y="191"/>
                  </a:cubicBezTo>
                  <a:cubicBezTo>
                    <a:pt x="24" y="143"/>
                    <a:pt x="0" y="72"/>
                    <a:pt x="0" y="24"/>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7" name="Google Shape;4947;p47"/>
            <p:cNvSpPr/>
            <p:nvPr/>
          </p:nvSpPr>
          <p:spPr>
            <a:xfrm>
              <a:off x="1818482" y="1701703"/>
              <a:ext cx="25511" cy="43833"/>
            </a:xfrm>
            <a:custGeom>
              <a:avLst/>
              <a:gdLst/>
              <a:ahLst/>
              <a:cxnLst/>
              <a:rect l="l" t="t" r="r" b="b"/>
              <a:pathLst>
                <a:path w="763" h="1311" extrusionOk="0">
                  <a:moveTo>
                    <a:pt x="0" y="953"/>
                  </a:moveTo>
                  <a:cubicBezTo>
                    <a:pt x="24" y="1144"/>
                    <a:pt x="167" y="1310"/>
                    <a:pt x="381" y="1310"/>
                  </a:cubicBezTo>
                  <a:cubicBezTo>
                    <a:pt x="596" y="1310"/>
                    <a:pt x="762" y="1144"/>
                    <a:pt x="762" y="929"/>
                  </a:cubicBezTo>
                  <a:lnTo>
                    <a:pt x="762" y="24"/>
                  </a:lnTo>
                  <a:cubicBezTo>
                    <a:pt x="762" y="239"/>
                    <a:pt x="596" y="429"/>
                    <a:pt x="381" y="429"/>
                  </a:cubicBezTo>
                  <a:cubicBezTo>
                    <a:pt x="238" y="429"/>
                    <a:pt x="119" y="358"/>
                    <a:pt x="48" y="239"/>
                  </a:cubicBezTo>
                  <a:cubicBezTo>
                    <a:pt x="24" y="191"/>
                    <a:pt x="0" y="120"/>
                    <a:pt x="0" y="72"/>
                  </a:cubicBezTo>
                  <a:lnTo>
                    <a:pt x="0" y="0"/>
                  </a:lnTo>
                  <a:lnTo>
                    <a:pt x="0" y="905"/>
                  </a:lnTo>
                  <a:close/>
                  <a:moveTo>
                    <a:pt x="0" y="9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8" name="Google Shape;4948;p47"/>
            <p:cNvSpPr/>
            <p:nvPr/>
          </p:nvSpPr>
          <p:spPr>
            <a:xfrm>
              <a:off x="1557308" y="1872898"/>
              <a:ext cx="288243" cy="37447"/>
            </a:xfrm>
            <a:custGeom>
              <a:avLst/>
              <a:gdLst/>
              <a:ahLst/>
              <a:cxnLst/>
              <a:rect l="l" t="t" r="r" b="b"/>
              <a:pathLst>
                <a:path w="8621" h="1120" extrusionOk="0">
                  <a:moveTo>
                    <a:pt x="6859" y="644"/>
                  </a:moveTo>
                  <a:lnTo>
                    <a:pt x="524" y="644"/>
                  </a:lnTo>
                  <a:cubicBezTo>
                    <a:pt x="310" y="644"/>
                    <a:pt x="119" y="524"/>
                    <a:pt x="48" y="358"/>
                  </a:cubicBezTo>
                  <a:cubicBezTo>
                    <a:pt x="0" y="429"/>
                    <a:pt x="0" y="477"/>
                    <a:pt x="0" y="572"/>
                  </a:cubicBezTo>
                  <a:cubicBezTo>
                    <a:pt x="0" y="882"/>
                    <a:pt x="238" y="1120"/>
                    <a:pt x="548" y="1120"/>
                  </a:cubicBezTo>
                  <a:lnTo>
                    <a:pt x="8073" y="1120"/>
                  </a:lnTo>
                  <a:cubicBezTo>
                    <a:pt x="8383" y="1120"/>
                    <a:pt x="8621" y="882"/>
                    <a:pt x="8621" y="572"/>
                  </a:cubicBezTo>
                  <a:cubicBezTo>
                    <a:pt x="8621" y="286"/>
                    <a:pt x="8383" y="48"/>
                    <a:pt x="8073" y="48"/>
                  </a:cubicBezTo>
                  <a:lnTo>
                    <a:pt x="7073" y="48"/>
                  </a:lnTo>
                  <a:cubicBezTo>
                    <a:pt x="7454" y="1"/>
                    <a:pt x="7478" y="644"/>
                    <a:pt x="6859" y="644"/>
                  </a:cubicBezTo>
                  <a:close/>
                  <a:moveTo>
                    <a:pt x="6859" y="6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49" name="Google Shape;4949;p47"/>
            <p:cNvSpPr/>
            <p:nvPr/>
          </p:nvSpPr>
          <p:spPr>
            <a:xfrm>
              <a:off x="1571619" y="1812378"/>
              <a:ext cx="62958" cy="35073"/>
            </a:xfrm>
            <a:custGeom>
              <a:avLst/>
              <a:gdLst/>
              <a:ahLst/>
              <a:cxnLst/>
              <a:rect l="l" t="t" r="r" b="b"/>
              <a:pathLst>
                <a:path w="1883" h="1049" extrusionOk="0">
                  <a:moveTo>
                    <a:pt x="1001" y="572"/>
                  </a:moveTo>
                  <a:lnTo>
                    <a:pt x="215" y="572"/>
                  </a:lnTo>
                  <a:cubicBezTo>
                    <a:pt x="120" y="572"/>
                    <a:pt x="48" y="548"/>
                    <a:pt x="1" y="548"/>
                  </a:cubicBezTo>
                  <a:cubicBezTo>
                    <a:pt x="1" y="834"/>
                    <a:pt x="239" y="1048"/>
                    <a:pt x="525" y="1048"/>
                  </a:cubicBezTo>
                  <a:lnTo>
                    <a:pt x="1334" y="1048"/>
                  </a:lnTo>
                  <a:cubicBezTo>
                    <a:pt x="1644" y="1048"/>
                    <a:pt x="1882" y="810"/>
                    <a:pt x="1882" y="501"/>
                  </a:cubicBezTo>
                  <a:cubicBezTo>
                    <a:pt x="1882" y="310"/>
                    <a:pt x="1715" y="96"/>
                    <a:pt x="1549" y="1"/>
                  </a:cubicBezTo>
                  <a:lnTo>
                    <a:pt x="1549" y="24"/>
                  </a:lnTo>
                  <a:cubicBezTo>
                    <a:pt x="1549" y="334"/>
                    <a:pt x="1311" y="572"/>
                    <a:pt x="1001" y="572"/>
                  </a:cubicBezTo>
                  <a:close/>
                  <a:moveTo>
                    <a:pt x="1001" y="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0" name="Google Shape;4950;p47"/>
            <p:cNvSpPr/>
            <p:nvPr/>
          </p:nvSpPr>
          <p:spPr>
            <a:xfrm>
              <a:off x="1656047" y="1615704"/>
              <a:ext cx="71685" cy="49383"/>
            </a:xfrm>
            <a:custGeom>
              <a:avLst/>
              <a:gdLst/>
              <a:ahLst/>
              <a:cxnLst/>
              <a:rect l="l" t="t" r="r" b="b"/>
              <a:pathLst>
                <a:path w="2144" h="1477" extrusionOk="0">
                  <a:moveTo>
                    <a:pt x="2096" y="667"/>
                  </a:moveTo>
                  <a:cubicBezTo>
                    <a:pt x="1786" y="477"/>
                    <a:pt x="1143" y="0"/>
                    <a:pt x="738" y="0"/>
                  </a:cubicBezTo>
                  <a:cubicBezTo>
                    <a:pt x="262" y="0"/>
                    <a:pt x="0" y="382"/>
                    <a:pt x="0" y="739"/>
                  </a:cubicBezTo>
                  <a:cubicBezTo>
                    <a:pt x="0" y="1120"/>
                    <a:pt x="238" y="1477"/>
                    <a:pt x="738" y="1477"/>
                  </a:cubicBezTo>
                  <a:cubicBezTo>
                    <a:pt x="1143" y="1477"/>
                    <a:pt x="1786" y="1001"/>
                    <a:pt x="2096" y="786"/>
                  </a:cubicBezTo>
                  <a:cubicBezTo>
                    <a:pt x="2143" y="763"/>
                    <a:pt x="2143" y="739"/>
                    <a:pt x="2096" y="667"/>
                  </a:cubicBezTo>
                  <a:close/>
                  <a:moveTo>
                    <a:pt x="2096" y="66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1" name="Google Shape;4951;p47"/>
            <p:cNvSpPr/>
            <p:nvPr/>
          </p:nvSpPr>
          <p:spPr>
            <a:xfrm>
              <a:off x="1656816" y="1630048"/>
              <a:ext cx="70916" cy="35040"/>
            </a:xfrm>
            <a:custGeom>
              <a:avLst/>
              <a:gdLst/>
              <a:ahLst/>
              <a:cxnLst/>
              <a:rect l="l" t="t" r="r" b="b"/>
              <a:pathLst>
                <a:path w="2121" h="1048" extrusionOk="0">
                  <a:moveTo>
                    <a:pt x="1716" y="0"/>
                  </a:moveTo>
                  <a:cubicBezTo>
                    <a:pt x="1382" y="214"/>
                    <a:pt x="787" y="667"/>
                    <a:pt x="430" y="667"/>
                  </a:cubicBezTo>
                  <a:cubicBezTo>
                    <a:pt x="239" y="667"/>
                    <a:pt x="120" y="643"/>
                    <a:pt x="1" y="548"/>
                  </a:cubicBezTo>
                  <a:cubicBezTo>
                    <a:pt x="96" y="810"/>
                    <a:pt x="334" y="1048"/>
                    <a:pt x="715" y="1048"/>
                  </a:cubicBezTo>
                  <a:cubicBezTo>
                    <a:pt x="1120" y="1048"/>
                    <a:pt x="1763" y="572"/>
                    <a:pt x="2073" y="357"/>
                  </a:cubicBezTo>
                  <a:cubicBezTo>
                    <a:pt x="2120" y="310"/>
                    <a:pt x="2120" y="310"/>
                    <a:pt x="2073" y="238"/>
                  </a:cubicBezTo>
                  <a:cubicBezTo>
                    <a:pt x="1978" y="191"/>
                    <a:pt x="1858" y="95"/>
                    <a:pt x="1716" y="0"/>
                  </a:cubicBezTo>
                  <a:close/>
                  <a:moveTo>
                    <a:pt x="1716"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952" name="Google Shape;4952;p47"/>
          <p:cNvGrpSpPr/>
          <p:nvPr/>
        </p:nvGrpSpPr>
        <p:grpSpPr>
          <a:xfrm>
            <a:off x="2535690" y="1565549"/>
            <a:ext cx="387021" cy="315329"/>
            <a:chOff x="2351964" y="1565549"/>
            <a:chExt cx="387021" cy="315329"/>
          </a:xfrm>
        </p:grpSpPr>
        <p:sp>
          <p:nvSpPr>
            <p:cNvPr id="4953" name="Google Shape;4953;p47"/>
            <p:cNvSpPr/>
            <p:nvPr/>
          </p:nvSpPr>
          <p:spPr>
            <a:xfrm>
              <a:off x="2351964" y="1653119"/>
              <a:ext cx="343210" cy="227759"/>
            </a:xfrm>
            <a:custGeom>
              <a:avLst/>
              <a:gdLst/>
              <a:ahLst/>
              <a:cxnLst/>
              <a:rect l="l" t="t" r="r" b="b"/>
              <a:pathLst>
                <a:path w="10265" h="6812" extrusionOk="0">
                  <a:moveTo>
                    <a:pt x="6121" y="1"/>
                  </a:moveTo>
                  <a:cubicBezTo>
                    <a:pt x="5240" y="1"/>
                    <a:pt x="4454" y="620"/>
                    <a:pt x="4264" y="1453"/>
                  </a:cubicBezTo>
                  <a:cubicBezTo>
                    <a:pt x="3978" y="1311"/>
                    <a:pt x="3692" y="1263"/>
                    <a:pt x="3359" y="1263"/>
                  </a:cubicBezTo>
                  <a:cubicBezTo>
                    <a:pt x="2359" y="1263"/>
                    <a:pt x="1525" y="2025"/>
                    <a:pt x="1430" y="3001"/>
                  </a:cubicBezTo>
                  <a:lnTo>
                    <a:pt x="1430" y="3192"/>
                  </a:lnTo>
                  <a:cubicBezTo>
                    <a:pt x="1430" y="3406"/>
                    <a:pt x="1454" y="3573"/>
                    <a:pt x="1525" y="3787"/>
                  </a:cubicBezTo>
                  <a:cubicBezTo>
                    <a:pt x="692" y="3787"/>
                    <a:pt x="1" y="4478"/>
                    <a:pt x="1" y="5311"/>
                  </a:cubicBezTo>
                  <a:cubicBezTo>
                    <a:pt x="1" y="6145"/>
                    <a:pt x="692" y="6812"/>
                    <a:pt x="1525" y="6812"/>
                  </a:cubicBezTo>
                  <a:lnTo>
                    <a:pt x="8741" y="6812"/>
                  </a:lnTo>
                  <a:cubicBezTo>
                    <a:pt x="9574" y="6812"/>
                    <a:pt x="10265" y="6145"/>
                    <a:pt x="10265" y="5311"/>
                  </a:cubicBezTo>
                  <a:cubicBezTo>
                    <a:pt x="10265" y="4787"/>
                    <a:pt x="10003" y="4311"/>
                    <a:pt x="9622" y="4049"/>
                  </a:cubicBezTo>
                  <a:cubicBezTo>
                    <a:pt x="9741" y="3787"/>
                    <a:pt x="9789" y="3525"/>
                    <a:pt x="9789" y="3216"/>
                  </a:cubicBezTo>
                  <a:cubicBezTo>
                    <a:pt x="9789" y="2168"/>
                    <a:pt x="8979" y="1334"/>
                    <a:pt x="7955" y="1287"/>
                  </a:cubicBezTo>
                  <a:cubicBezTo>
                    <a:pt x="7645" y="501"/>
                    <a:pt x="6955" y="1"/>
                    <a:pt x="6121" y="1"/>
                  </a:cubicBezTo>
                  <a:close/>
                  <a:moveTo>
                    <a:pt x="612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4" name="Google Shape;4954;p47"/>
            <p:cNvSpPr/>
            <p:nvPr/>
          </p:nvSpPr>
          <p:spPr>
            <a:xfrm>
              <a:off x="2562982" y="1565549"/>
              <a:ext cx="176002" cy="176002"/>
            </a:xfrm>
            <a:custGeom>
              <a:avLst/>
              <a:gdLst/>
              <a:ahLst/>
              <a:cxnLst/>
              <a:rect l="l" t="t" r="r" b="b"/>
              <a:pathLst>
                <a:path w="5264" h="5264" extrusionOk="0">
                  <a:moveTo>
                    <a:pt x="1120" y="2620"/>
                  </a:moveTo>
                  <a:cubicBezTo>
                    <a:pt x="1120" y="1786"/>
                    <a:pt x="1811" y="1096"/>
                    <a:pt x="2644" y="1096"/>
                  </a:cubicBezTo>
                  <a:cubicBezTo>
                    <a:pt x="3478" y="1096"/>
                    <a:pt x="4168" y="1786"/>
                    <a:pt x="4168" y="2620"/>
                  </a:cubicBezTo>
                  <a:cubicBezTo>
                    <a:pt x="4168" y="3453"/>
                    <a:pt x="3478" y="4144"/>
                    <a:pt x="2644" y="4144"/>
                  </a:cubicBezTo>
                  <a:cubicBezTo>
                    <a:pt x="1787" y="4120"/>
                    <a:pt x="1120" y="3453"/>
                    <a:pt x="1120" y="2620"/>
                  </a:cubicBezTo>
                  <a:close/>
                  <a:moveTo>
                    <a:pt x="2073" y="453"/>
                  </a:moveTo>
                  <a:cubicBezTo>
                    <a:pt x="1882" y="500"/>
                    <a:pt x="1668" y="596"/>
                    <a:pt x="1477" y="691"/>
                  </a:cubicBezTo>
                  <a:lnTo>
                    <a:pt x="1311" y="500"/>
                  </a:lnTo>
                  <a:cubicBezTo>
                    <a:pt x="1215" y="429"/>
                    <a:pt x="1096" y="429"/>
                    <a:pt x="1001" y="500"/>
                  </a:cubicBezTo>
                  <a:lnTo>
                    <a:pt x="501" y="1024"/>
                  </a:lnTo>
                  <a:lnTo>
                    <a:pt x="477" y="1048"/>
                  </a:lnTo>
                  <a:cubicBezTo>
                    <a:pt x="406" y="1143"/>
                    <a:pt x="429" y="1215"/>
                    <a:pt x="501" y="1310"/>
                  </a:cubicBezTo>
                  <a:lnTo>
                    <a:pt x="691" y="1500"/>
                  </a:lnTo>
                  <a:cubicBezTo>
                    <a:pt x="572" y="1667"/>
                    <a:pt x="501" y="1882"/>
                    <a:pt x="429" y="2096"/>
                  </a:cubicBezTo>
                  <a:lnTo>
                    <a:pt x="191" y="2096"/>
                  </a:lnTo>
                  <a:cubicBezTo>
                    <a:pt x="96" y="2096"/>
                    <a:pt x="1" y="2167"/>
                    <a:pt x="1" y="2286"/>
                  </a:cubicBezTo>
                  <a:lnTo>
                    <a:pt x="1" y="2977"/>
                  </a:lnTo>
                  <a:cubicBezTo>
                    <a:pt x="1" y="3096"/>
                    <a:pt x="96" y="3191"/>
                    <a:pt x="191" y="3191"/>
                  </a:cubicBezTo>
                  <a:lnTo>
                    <a:pt x="429" y="3191"/>
                  </a:lnTo>
                  <a:cubicBezTo>
                    <a:pt x="501" y="3406"/>
                    <a:pt x="596" y="3596"/>
                    <a:pt x="691" y="3787"/>
                  </a:cubicBezTo>
                  <a:lnTo>
                    <a:pt x="501" y="3953"/>
                  </a:lnTo>
                  <a:cubicBezTo>
                    <a:pt x="406" y="4049"/>
                    <a:pt x="406" y="4168"/>
                    <a:pt x="501" y="4263"/>
                  </a:cubicBezTo>
                  <a:lnTo>
                    <a:pt x="1001" y="4763"/>
                  </a:lnTo>
                  <a:cubicBezTo>
                    <a:pt x="1096" y="4858"/>
                    <a:pt x="1215" y="4858"/>
                    <a:pt x="1311" y="4763"/>
                  </a:cubicBezTo>
                  <a:lnTo>
                    <a:pt x="1477" y="4596"/>
                  </a:lnTo>
                  <a:cubicBezTo>
                    <a:pt x="1668" y="4715"/>
                    <a:pt x="1882" y="4763"/>
                    <a:pt x="2073" y="4834"/>
                  </a:cubicBezTo>
                  <a:lnTo>
                    <a:pt x="2073" y="5073"/>
                  </a:lnTo>
                  <a:cubicBezTo>
                    <a:pt x="2073" y="5192"/>
                    <a:pt x="2168" y="5263"/>
                    <a:pt x="2287" y="5263"/>
                  </a:cubicBezTo>
                  <a:lnTo>
                    <a:pt x="2978" y="5263"/>
                  </a:lnTo>
                  <a:cubicBezTo>
                    <a:pt x="3097" y="5263"/>
                    <a:pt x="3168" y="5192"/>
                    <a:pt x="3168" y="5073"/>
                  </a:cubicBezTo>
                  <a:lnTo>
                    <a:pt x="3168" y="4834"/>
                  </a:lnTo>
                  <a:cubicBezTo>
                    <a:pt x="3382" y="4763"/>
                    <a:pt x="3597" y="4668"/>
                    <a:pt x="3763" y="4596"/>
                  </a:cubicBezTo>
                  <a:lnTo>
                    <a:pt x="3954" y="4763"/>
                  </a:lnTo>
                  <a:cubicBezTo>
                    <a:pt x="4049" y="4858"/>
                    <a:pt x="4168" y="4858"/>
                    <a:pt x="4264" y="4763"/>
                  </a:cubicBezTo>
                  <a:lnTo>
                    <a:pt x="4764" y="4263"/>
                  </a:lnTo>
                  <a:cubicBezTo>
                    <a:pt x="4859" y="4168"/>
                    <a:pt x="4859" y="4049"/>
                    <a:pt x="4764" y="3953"/>
                  </a:cubicBezTo>
                  <a:lnTo>
                    <a:pt x="4573" y="3787"/>
                  </a:lnTo>
                  <a:cubicBezTo>
                    <a:pt x="4692" y="3596"/>
                    <a:pt x="4764" y="3406"/>
                    <a:pt x="4811" y="3191"/>
                  </a:cubicBezTo>
                  <a:lnTo>
                    <a:pt x="5049" y="3191"/>
                  </a:lnTo>
                  <a:cubicBezTo>
                    <a:pt x="5169" y="3191"/>
                    <a:pt x="5264" y="3096"/>
                    <a:pt x="5264" y="2977"/>
                  </a:cubicBezTo>
                  <a:lnTo>
                    <a:pt x="5264" y="2286"/>
                  </a:lnTo>
                  <a:cubicBezTo>
                    <a:pt x="5264" y="2167"/>
                    <a:pt x="5169" y="2096"/>
                    <a:pt x="5049" y="2096"/>
                  </a:cubicBezTo>
                  <a:lnTo>
                    <a:pt x="4788" y="2096"/>
                  </a:lnTo>
                  <a:cubicBezTo>
                    <a:pt x="4740" y="1882"/>
                    <a:pt x="4645" y="1667"/>
                    <a:pt x="4549" y="1500"/>
                  </a:cubicBezTo>
                  <a:lnTo>
                    <a:pt x="4740" y="1310"/>
                  </a:lnTo>
                  <a:cubicBezTo>
                    <a:pt x="4788" y="1262"/>
                    <a:pt x="4811" y="1143"/>
                    <a:pt x="4764" y="1048"/>
                  </a:cubicBezTo>
                  <a:lnTo>
                    <a:pt x="4740" y="1024"/>
                  </a:lnTo>
                  <a:lnTo>
                    <a:pt x="4216" y="500"/>
                  </a:lnTo>
                  <a:cubicBezTo>
                    <a:pt x="4145" y="429"/>
                    <a:pt x="4025" y="429"/>
                    <a:pt x="3930" y="500"/>
                  </a:cubicBezTo>
                  <a:lnTo>
                    <a:pt x="3740" y="691"/>
                  </a:lnTo>
                  <a:cubicBezTo>
                    <a:pt x="3573" y="572"/>
                    <a:pt x="3359" y="500"/>
                    <a:pt x="3144" y="453"/>
                  </a:cubicBezTo>
                  <a:lnTo>
                    <a:pt x="3144" y="215"/>
                  </a:lnTo>
                  <a:cubicBezTo>
                    <a:pt x="3144" y="95"/>
                    <a:pt x="3073" y="0"/>
                    <a:pt x="2954" y="0"/>
                  </a:cubicBezTo>
                  <a:lnTo>
                    <a:pt x="2263" y="0"/>
                  </a:lnTo>
                  <a:cubicBezTo>
                    <a:pt x="2144" y="0"/>
                    <a:pt x="2049" y="95"/>
                    <a:pt x="2049" y="215"/>
                  </a:cubicBezTo>
                  <a:lnTo>
                    <a:pt x="2049" y="453"/>
                  </a:lnTo>
                  <a:close/>
                  <a:moveTo>
                    <a:pt x="2073"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5" name="Google Shape;4955;p47"/>
            <p:cNvSpPr/>
            <p:nvPr/>
          </p:nvSpPr>
          <p:spPr>
            <a:xfrm>
              <a:off x="2599629" y="1602162"/>
              <a:ext cx="101943" cy="101943"/>
            </a:xfrm>
            <a:custGeom>
              <a:avLst/>
              <a:gdLst/>
              <a:ahLst/>
              <a:cxnLst/>
              <a:rect l="l" t="t" r="r" b="b"/>
              <a:pathLst>
                <a:path w="3049" h="3049" extrusionOk="0">
                  <a:moveTo>
                    <a:pt x="1524" y="1"/>
                  </a:moveTo>
                  <a:cubicBezTo>
                    <a:pt x="691" y="1"/>
                    <a:pt x="0" y="691"/>
                    <a:pt x="0" y="1525"/>
                  </a:cubicBezTo>
                  <a:cubicBezTo>
                    <a:pt x="0" y="2358"/>
                    <a:pt x="691" y="3049"/>
                    <a:pt x="1524" y="3049"/>
                  </a:cubicBezTo>
                  <a:cubicBezTo>
                    <a:pt x="2358" y="3049"/>
                    <a:pt x="3049" y="2358"/>
                    <a:pt x="3049" y="1525"/>
                  </a:cubicBezTo>
                  <a:cubicBezTo>
                    <a:pt x="3049" y="691"/>
                    <a:pt x="2358" y="1"/>
                    <a:pt x="1524" y="1"/>
                  </a:cubicBezTo>
                  <a:close/>
                  <a:moveTo>
                    <a:pt x="1524"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6" name="Google Shape;4956;p47"/>
            <p:cNvSpPr/>
            <p:nvPr/>
          </p:nvSpPr>
          <p:spPr>
            <a:xfrm>
              <a:off x="2599629" y="1602162"/>
              <a:ext cx="101943" cy="101943"/>
            </a:xfrm>
            <a:custGeom>
              <a:avLst/>
              <a:gdLst/>
              <a:ahLst/>
              <a:cxnLst/>
              <a:rect l="l" t="t" r="r" b="b"/>
              <a:pathLst>
                <a:path w="3049" h="3049" extrusionOk="0">
                  <a:moveTo>
                    <a:pt x="3049" y="1525"/>
                  </a:moveTo>
                  <a:cubicBezTo>
                    <a:pt x="3049" y="691"/>
                    <a:pt x="2358" y="1"/>
                    <a:pt x="1524" y="1"/>
                  </a:cubicBezTo>
                  <a:cubicBezTo>
                    <a:pt x="691" y="1"/>
                    <a:pt x="0" y="691"/>
                    <a:pt x="0" y="1525"/>
                  </a:cubicBezTo>
                  <a:cubicBezTo>
                    <a:pt x="0" y="1763"/>
                    <a:pt x="48" y="2001"/>
                    <a:pt x="143" y="2215"/>
                  </a:cubicBezTo>
                  <a:cubicBezTo>
                    <a:pt x="215" y="2334"/>
                    <a:pt x="286" y="2454"/>
                    <a:pt x="381" y="2573"/>
                  </a:cubicBezTo>
                  <a:cubicBezTo>
                    <a:pt x="477" y="2668"/>
                    <a:pt x="572" y="2739"/>
                    <a:pt x="691" y="2811"/>
                  </a:cubicBezTo>
                  <a:cubicBezTo>
                    <a:pt x="858" y="2930"/>
                    <a:pt x="1096" y="3025"/>
                    <a:pt x="1334" y="3049"/>
                  </a:cubicBezTo>
                  <a:lnTo>
                    <a:pt x="1477" y="3049"/>
                  </a:lnTo>
                  <a:cubicBezTo>
                    <a:pt x="2358" y="3025"/>
                    <a:pt x="3049" y="2358"/>
                    <a:pt x="3049" y="1525"/>
                  </a:cubicBezTo>
                  <a:close/>
                  <a:moveTo>
                    <a:pt x="3049" y="152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7" name="Google Shape;4957;p47"/>
            <p:cNvSpPr/>
            <p:nvPr/>
          </p:nvSpPr>
          <p:spPr>
            <a:xfrm>
              <a:off x="2634670" y="1565549"/>
              <a:ext cx="103515" cy="175199"/>
            </a:xfrm>
            <a:custGeom>
              <a:avLst/>
              <a:gdLst/>
              <a:ahLst/>
              <a:cxnLst/>
              <a:rect l="l" t="t" r="r" b="b"/>
              <a:pathLst>
                <a:path w="3096" h="5240" extrusionOk="0">
                  <a:moveTo>
                    <a:pt x="2072" y="500"/>
                  </a:moveTo>
                  <a:cubicBezTo>
                    <a:pt x="2001" y="429"/>
                    <a:pt x="1881" y="429"/>
                    <a:pt x="1786" y="500"/>
                  </a:cubicBezTo>
                  <a:lnTo>
                    <a:pt x="1596" y="691"/>
                  </a:lnTo>
                  <a:cubicBezTo>
                    <a:pt x="1429" y="572"/>
                    <a:pt x="1215" y="500"/>
                    <a:pt x="1000" y="453"/>
                  </a:cubicBezTo>
                  <a:lnTo>
                    <a:pt x="1000" y="215"/>
                  </a:lnTo>
                  <a:cubicBezTo>
                    <a:pt x="1000" y="95"/>
                    <a:pt x="929" y="0"/>
                    <a:pt x="810" y="0"/>
                  </a:cubicBezTo>
                  <a:lnTo>
                    <a:pt x="167" y="0"/>
                  </a:lnTo>
                  <a:cubicBezTo>
                    <a:pt x="405" y="334"/>
                    <a:pt x="595" y="715"/>
                    <a:pt x="715" y="1143"/>
                  </a:cubicBezTo>
                  <a:cubicBezTo>
                    <a:pt x="1429" y="1262"/>
                    <a:pt x="1953" y="1882"/>
                    <a:pt x="1953" y="2620"/>
                  </a:cubicBezTo>
                  <a:cubicBezTo>
                    <a:pt x="1953" y="3406"/>
                    <a:pt x="1405" y="4025"/>
                    <a:pt x="619" y="4120"/>
                  </a:cubicBezTo>
                  <a:cubicBezTo>
                    <a:pt x="595" y="4168"/>
                    <a:pt x="595" y="4239"/>
                    <a:pt x="572" y="4287"/>
                  </a:cubicBezTo>
                  <a:cubicBezTo>
                    <a:pt x="405" y="4644"/>
                    <a:pt x="238" y="4977"/>
                    <a:pt x="0" y="5216"/>
                  </a:cubicBezTo>
                  <a:cubicBezTo>
                    <a:pt x="24" y="5239"/>
                    <a:pt x="48" y="5239"/>
                    <a:pt x="119" y="5239"/>
                  </a:cubicBezTo>
                  <a:lnTo>
                    <a:pt x="810" y="5239"/>
                  </a:lnTo>
                  <a:cubicBezTo>
                    <a:pt x="929" y="5239"/>
                    <a:pt x="1000" y="5144"/>
                    <a:pt x="1000" y="5025"/>
                  </a:cubicBezTo>
                  <a:lnTo>
                    <a:pt x="1000" y="4787"/>
                  </a:lnTo>
                  <a:cubicBezTo>
                    <a:pt x="1215" y="4739"/>
                    <a:pt x="1429" y="4644"/>
                    <a:pt x="1596" y="4549"/>
                  </a:cubicBezTo>
                  <a:lnTo>
                    <a:pt x="1786" y="4739"/>
                  </a:lnTo>
                  <a:cubicBezTo>
                    <a:pt x="1881" y="4811"/>
                    <a:pt x="2001" y="4811"/>
                    <a:pt x="2072" y="4739"/>
                  </a:cubicBezTo>
                  <a:lnTo>
                    <a:pt x="2596" y="4215"/>
                  </a:lnTo>
                  <a:cubicBezTo>
                    <a:pt x="2667" y="4144"/>
                    <a:pt x="2667" y="4025"/>
                    <a:pt x="2596" y="3930"/>
                  </a:cubicBezTo>
                  <a:lnTo>
                    <a:pt x="2405" y="3739"/>
                  </a:lnTo>
                  <a:cubicBezTo>
                    <a:pt x="2524" y="3572"/>
                    <a:pt x="2596" y="3358"/>
                    <a:pt x="2644" y="3144"/>
                  </a:cubicBezTo>
                  <a:lnTo>
                    <a:pt x="2882" y="3144"/>
                  </a:lnTo>
                  <a:cubicBezTo>
                    <a:pt x="3001" y="3144"/>
                    <a:pt x="3096" y="3072"/>
                    <a:pt x="3096" y="2953"/>
                  </a:cubicBezTo>
                  <a:lnTo>
                    <a:pt x="3096" y="2263"/>
                  </a:lnTo>
                  <a:cubicBezTo>
                    <a:pt x="3096" y="2143"/>
                    <a:pt x="3001" y="2048"/>
                    <a:pt x="2882" y="2048"/>
                  </a:cubicBezTo>
                  <a:lnTo>
                    <a:pt x="2644" y="2048"/>
                  </a:lnTo>
                  <a:cubicBezTo>
                    <a:pt x="2596" y="1858"/>
                    <a:pt x="2501" y="1643"/>
                    <a:pt x="2405" y="1453"/>
                  </a:cubicBezTo>
                  <a:lnTo>
                    <a:pt x="2596" y="1286"/>
                  </a:lnTo>
                  <a:cubicBezTo>
                    <a:pt x="2644" y="1215"/>
                    <a:pt x="2667" y="1096"/>
                    <a:pt x="2620" y="1024"/>
                  </a:cubicBezTo>
                  <a:lnTo>
                    <a:pt x="2596" y="977"/>
                  </a:lnTo>
                  <a:close/>
                  <a:moveTo>
                    <a:pt x="2072" y="50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8" name="Google Shape;4958;p47"/>
            <p:cNvSpPr/>
            <p:nvPr/>
          </p:nvSpPr>
          <p:spPr>
            <a:xfrm>
              <a:off x="2655368" y="1603767"/>
              <a:ext cx="46207" cy="99569"/>
            </a:xfrm>
            <a:custGeom>
              <a:avLst/>
              <a:gdLst/>
              <a:ahLst/>
              <a:cxnLst/>
              <a:rect l="l" t="t" r="r" b="b"/>
              <a:pathLst>
                <a:path w="1382" h="2978" extrusionOk="0">
                  <a:moveTo>
                    <a:pt x="1382" y="1477"/>
                  </a:moveTo>
                  <a:cubicBezTo>
                    <a:pt x="1382" y="739"/>
                    <a:pt x="834" y="119"/>
                    <a:pt x="119" y="0"/>
                  </a:cubicBezTo>
                  <a:cubicBezTo>
                    <a:pt x="238" y="405"/>
                    <a:pt x="310" y="858"/>
                    <a:pt x="310" y="1358"/>
                  </a:cubicBezTo>
                  <a:lnTo>
                    <a:pt x="310" y="1381"/>
                  </a:lnTo>
                  <a:cubicBezTo>
                    <a:pt x="357" y="1477"/>
                    <a:pt x="357" y="1572"/>
                    <a:pt x="357" y="1667"/>
                  </a:cubicBezTo>
                  <a:cubicBezTo>
                    <a:pt x="357" y="1810"/>
                    <a:pt x="334" y="1905"/>
                    <a:pt x="238" y="1977"/>
                  </a:cubicBezTo>
                  <a:cubicBezTo>
                    <a:pt x="215" y="2334"/>
                    <a:pt x="119" y="2667"/>
                    <a:pt x="0" y="2977"/>
                  </a:cubicBezTo>
                  <a:cubicBezTo>
                    <a:pt x="786" y="2882"/>
                    <a:pt x="1382" y="2263"/>
                    <a:pt x="1382" y="1477"/>
                  </a:cubicBezTo>
                  <a:close/>
                  <a:moveTo>
                    <a:pt x="1382" y="147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59" name="Google Shape;4959;p47"/>
            <p:cNvSpPr/>
            <p:nvPr/>
          </p:nvSpPr>
          <p:spPr>
            <a:xfrm>
              <a:off x="2633868" y="1626069"/>
              <a:ext cx="33468" cy="49383"/>
            </a:xfrm>
            <a:custGeom>
              <a:avLst/>
              <a:gdLst/>
              <a:ahLst/>
              <a:cxnLst/>
              <a:rect l="l" t="t" r="r" b="b"/>
              <a:pathLst>
                <a:path w="1001" h="1477" extrusionOk="0">
                  <a:moveTo>
                    <a:pt x="477" y="48"/>
                  </a:moveTo>
                  <a:cubicBezTo>
                    <a:pt x="310" y="238"/>
                    <a:pt x="0" y="691"/>
                    <a:pt x="0" y="953"/>
                  </a:cubicBezTo>
                  <a:cubicBezTo>
                    <a:pt x="0" y="1286"/>
                    <a:pt x="262" y="1477"/>
                    <a:pt x="500" y="1477"/>
                  </a:cubicBezTo>
                  <a:cubicBezTo>
                    <a:pt x="762" y="1477"/>
                    <a:pt x="1000" y="1286"/>
                    <a:pt x="1000" y="953"/>
                  </a:cubicBezTo>
                  <a:cubicBezTo>
                    <a:pt x="1000" y="691"/>
                    <a:pt x="667" y="238"/>
                    <a:pt x="524" y="48"/>
                  </a:cubicBezTo>
                  <a:cubicBezTo>
                    <a:pt x="524" y="0"/>
                    <a:pt x="500" y="0"/>
                    <a:pt x="477" y="48"/>
                  </a:cubicBezTo>
                  <a:close/>
                  <a:moveTo>
                    <a:pt x="477"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0" name="Google Shape;4960;p47"/>
            <p:cNvSpPr/>
            <p:nvPr/>
          </p:nvSpPr>
          <p:spPr>
            <a:xfrm>
              <a:off x="2639418" y="1625267"/>
              <a:ext cx="28721" cy="50988"/>
            </a:xfrm>
            <a:custGeom>
              <a:avLst/>
              <a:gdLst/>
              <a:ahLst/>
              <a:cxnLst/>
              <a:rect l="l" t="t" r="r" b="b"/>
              <a:pathLst>
                <a:path w="859" h="1525" extrusionOk="0">
                  <a:moveTo>
                    <a:pt x="382" y="72"/>
                  </a:moveTo>
                  <a:cubicBezTo>
                    <a:pt x="358" y="0"/>
                    <a:pt x="334" y="0"/>
                    <a:pt x="287" y="72"/>
                  </a:cubicBezTo>
                  <a:cubicBezTo>
                    <a:pt x="263" y="96"/>
                    <a:pt x="239" y="143"/>
                    <a:pt x="215" y="215"/>
                  </a:cubicBezTo>
                  <a:cubicBezTo>
                    <a:pt x="358" y="429"/>
                    <a:pt x="501" y="715"/>
                    <a:pt x="501" y="905"/>
                  </a:cubicBezTo>
                  <a:cubicBezTo>
                    <a:pt x="501" y="1215"/>
                    <a:pt x="263" y="1405"/>
                    <a:pt x="1" y="1405"/>
                  </a:cubicBezTo>
                  <a:cubicBezTo>
                    <a:pt x="96" y="1453"/>
                    <a:pt x="215" y="1524"/>
                    <a:pt x="334" y="1524"/>
                  </a:cubicBezTo>
                  <a:cubicBezTo>
                    <a:pt x="477" y="1524"/>
                    <a:pt x="620" y="1453"/>
                    <a:pt x="739" y="1334"/>
                  </a:cubicBezTo>
                  <a:cubicBezTo>
                    <a:pt x="811" y="1262"/>
                    <a:pt x="858" y="1167"/>
                    <a:pt x="858" y="1024"/>
                  </a:cubicBezTo>
                  <a:cubicBezTo>
                    <a:pt x="858" y="929"/>
                    <a:pt x="834" y="834"/>
                    <a:pt x="811" y="738"/>
                  </a:cubicBezTo>
                  <a:cubicBezTo>
                    <a:pt x="692" y="477"/>
                    <a:pt x="477" y="215"/>
                    <a:pt x="382" y="72"/>
                  </a:cubicBezTo>
                  <a:close/>
                  <a:moveTo>
                    <a:pt x="382" y="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1" name="Google Shape;4961;p47"/>
            <p:cNvSpPr/>
            <p:nvPr/>
          </p:nvSpPr>
          <p:spPr>
            <a:xfrm>
              <a:off x="2566961" y="1717618"/>
              <a:ext cx="127454" cy="162461"/>
            </a:xfrm>
            <a:custGeom>
              <a:avLst/>
              <a:gdLst/>
              <a:ahLst/>
              <a:cxnLst/>
              <a:rect l="l" t="t" r="r" b="b"/>
              <a:pathLst>
                <a:path w="3812" h="4859" extrusionOk="0">
                  <a:moveTo>
                    <a:pt x="1" y="4859"/>
                  </a:moveTo>
                  <a:lnTo>
                    <a:pt x="2287" y="4859"/>
                  </a:lnTo>
                  <a:cubicBezTo>
                    <a:pt x="3121" y="4859"/>
                    <a:pt x="3811" y="4168"/>
                    <a:pt x="3811" y="3335"/>
                  </a:cubicBezTo>
                  <a:cubicBezTo>
                    <a:pt x="3811" y="2835"/>
                    <a:pt x="3549" y="2358"/>
                    <a:pt x="3144" y="2096"/>
                  </a:cubicBezTo>
                  <a:cubicBezTo>
                    <a:pt x="3263" y="1834"/>
                    <a:pt x="3335" y="1549"/>
                    <a:pt x="3335" y="1263"/>
                  </a:cubicBezTo>
                  <a:cubicBezTo>
                    <a:pt x="3335" y="906"/>
                    <a:pt x="3240" y="548"/>
                    <a:pt x="3025" y="239"/>
                  </a:cubicBezTo>
                  <a:lnTo>
                    <a:pt x="3025" y="477"/>
                  </a:lnTo>
                  <a:cubicBezTo>
                    <a:pt x="3025" y="596"/>
                    <a:pt x="2954" y="691"/>
                    <a:pt x="2835" y="691"/>
                  </a:cubicBezTo>
                  <a:lnTo>
                    <a:pt x="2144" y="691"/>
                  </a:lnTo>
                  <a:cubicBezTo>
                    <a:pt x="2120" y="691"/>
                    <a:pt x="2049" y="691"/>
                    <a:pt x="2025" y="668"/>
                  </a:cubicBezTo>
                  <a:cubicBezTo>
                    <a:pt x="1954" y="644"/>
                    <a:pt x="1930" y="572"/>
                    <a:pt x="1930" y="477"/>
                  </a:cubicBezTo>
                  <a:lnTo>
                    <a:pt x="1930" y="239"/>
                  </a:lnTo>
                  <a:cubicBezTo>
                    <a:pt x="1716" y="191"/>
                    <a:pt x="1525" y="96"/>
                    <a:pt x="1334" y="1"/>
                  </a:cubicBezTo>
                  <a:lnTo>
                    <a:pt x="1334" y="1"/>
                  </a:lnTo>
                  <a:cubicBezTo>
                    <a:pt x="2025" y="1858"/>
                    <a:pt x="1073" y="4383"/>
                    <a:pt x="1" y="4859"/>
                  </a:cubicBezTo>
                  <a:close/>
                  <a:moveTo>
                    <a:pt x="1" y="485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2" name="Google Shape;4962;p47"/>
            <p:cNvSpPr/>
            <p:nvPr/>
          </p:nvSpPr>
          <p:spPr>
            <a:xfrm>
              <a:off x="2447526" y="1747878"/>
              <a:ext cx="58177" cy="67706"/>
            </a:xfrm>
            <a:custGeom>
              <a:avLst/>
              <a:gdLst/>
              <a:ahLst/>
              <a:cxnLst/>
              <a:rect l="l" t="t" r="r" b="b"/>
              <a:pathLst>
                <a:path w="1740" h="2025" extrusionOk="0">
                  <a:moveTo>
                    <a:pt x="1001" y="1"/>
                  </a:moveTo>
                  <a:cubicBezTo>
                    <a:pt x="453" y="1"/>
                    <a:pt x="1" y="453"/>
                    <a:pt x="1" y="1001"/>
                  </a:cubicBezTo>
                  <a:cubicBezTo>
                    <a:pt x="1" y="1572"/>
                    <a:pt x="453" y="2025"/>
                    <a:pt x="1001" y="2025"/>
                  </a:cubicBezTo>
                  <a:cubicBezTo>
                    <a:pt x="1239" y="2025"/>
                    <a:pt x="1430" y="1953"/>
                    <a:pt x="1596" y="1834"/>
                  </a:cubicBezTo>
                  <a:lnTo>
                    <a:pt x="1692" y="1763"/>
                  </a:lnTo>
                  <a:cubicBezTo>
                    <a:pt x="1739" y="1691"/>
                    <a:pt x="1739" y="1572"/>
                    <a:pt x="1668" y="1525"/>
                  </a:cubicBezTo>
                  <a:cubicBezTo>
                    <a:pt x="1638" y="1495"/>
                    <a:pt x="1600" y="1482"/>
                    <a:pt x="1562" y="1482"/>
                  </a:cubicBezTo>
                  <a:cubicBezTo>
                    <a:pt x="1509" y="1482"/>
                    <a:pt x="1457" y="1507"/>
                    <a:pt x="1430" y="1549"/>
                  </a:cubicBezTo>
                  <a:lnTo>
                    <a:pt x="1358" y="1596"/>
                  </a:lnTo>
                  <a:cubicBezTo>
                    <a:pt x="1263" y="1691"/>
                    <a:pt x="1144" y="1715"/>
                    <a:pt x="1001" y="1715"/>
                  </a:cubicBezTo>
                  <a:cubicBezTo>
                    <a:pt x="620" y="1715"/>
                    <a:pt x="310" y="1430"/>
                    <a:pt x="310" y="1048"/>
                  </a:cubicBezTo>
                  <a:cubicBezTo>
                    <a:pt x="310" y="644"/>
                    <a:pt x="620" y="358"/>
                    <a:pt x="1001" y="358"/>
                  </a:cubicBezTo>
                  <a:cubicBezTo>
                    <a:pt x="1144" y="358"/>
                    <a:pt x="1263" y="382"/>
                    <a:pt x="1382" y="477"/>
                  </a:cubicBezTo>
                  <a:cubicBezTo>
                    <a:pt x="1414" y="485"/>
                    <a:pt x="1445" y="490"/>
                    <a:pt x="1475" y="490"/>
                  </a:cubicBezTo>
                  <a:cubicBezTo>
                    <a:pt x="1535" y="490"/>
                    <a:pt x="1588" y="469"/>
                    <a:pt x="1620" y="406"/>
                  </a:cubicBezTo>
                  <a:cubicBezTo>
                    <a:pt x="1668" y="334"/>
                    <a:pt x="1668" y="239"/>
                    <a:pt x="1572" y="167"/>
                  </a:cubicBezTo>
                  <a:cubicBezTo>
                    <a:pt x="1430" y="48"/>
                    <a:pt x="1215" y="1"/>
                    <a:pt x="1001"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3" name="Google Shape;4963;p47"/>
            <p:cNvSpPr/>
            <p:nvPr/>
          </p:nvSpPr>
          <p:spPr>
            <a:xfrm>
              <a:off x="2589263" y="1771786"/>
              <a:ext cx="35876" cy="58143"/>
            </a:xfrm>
            <a:custGeom>
              <a:avLst/>
              <a:gdLst/>
              <a:ahLst/>
              <a:cxnLst/>
              <a:rect l="l" t="t" r="r" b="b"/>
              <a:pathLst>
                <a:path w="1073" h="1739" extrusionOk="0">
                  <a:moveTo>
                    <a:pt x="525" y="0"/>
                  </a:moveTo>
                  <a:cubicBezTo>
                    <a:pt x="286" y="0"/>
                    <a:pt x="72" y="167"/>
                    <a:pt x="1" y="405"/>
                  </a:cubicBezTo>
                  <a:cubicBezTo>
                    <a:pt x="1" y="500"/>
                    <a:pt x="72" y="595"/>
                    <a:pt x="167" y="619"/>
                  </a:cubicBezTo>
                  <a:cubicBezTo>
                    <a:pt x="239" y="619"/>
                    <a:pt x="334" y="572"/>
                    <a:pt x="358" y="476"/>
                  </a:cubicBezTo>
                  <a:cubicBezTo>
                    <a:pt x="406" y="381"/>
                    <a:pt x="453" y="333"/>
                    <a:pt x="548" y="333"/>
                  </a:cubicBezTo>
                  <a:cubicBezTo>
                    <a:pt x="644" y="333"/>
                    <a:pt x="739" y="381"/>
                    <a:pt x="739" y="476"/>
                  </a:cubicBezTo>
                  <a:lnTo>
                    <a:pt x="739" y="500"/>
                  </a:lnTo>
                  <a:cubicBezTo>
                    <a:pt x="691" y="595"/>
                    <a:pt x="667" y="643"/>
                    <a:pt x="620" y="738"/>
                  </a:cubicBezTo>
                  <a:cubicBezTo>
                    <a:pt x="406" y="1048"/>
                    <a:pt x="263" y="1215"/>
                    <a:pt x="191" y="1310"/>
                  </a:cubicBezTo>
                  <a:cubicBezTo>
                    <a:pt x="96" y="1429"/>
                    <a:pt x="72" y="1477"/>
                    <a:pt x="96" y="1572"/>
                  </a:cubicBezTo>
                  <a:cubicBezTo>
                    <a:pt x="144" y="1643"/>
                    <a:pt x="167" y="1667"/>
                    <a:pt x="215" y="1691"/>
                  </a:cubicBezTo>
                  <a:cubicBezTo>
                    <a:pt x="263" y="1715"/>
                    <a:pt x="263" y="1715"/>
                    <a:pt x="525" y="1715"/>
                  </a:cubicBezTo>
                  <a:cubicBezTo>
                    <a:pt x="644" y="1715"/>
                    <a:pt x="763" y="1715"/>
                    <a:pt x="906" y="1739"/>
                  </a:cubicBezTo>
                  <a:cubicBezTo>
                    <a:pt x="1001" y="1739"/>
                    <a:pt x="1072" y="1667"/>
                    <a:pt x="1072" y="1572"/>
                  </a:cubicBezTo>
                  <a:cubicBezTo>
                    <a:pt x="1072" y="1477"/>
                    <a:pt x="1001" y="1381"/>
                    <a:pt x="906" y="1381"/>
                  </a:cubicBezTo>
                  <a:lnTo>
                    <a:pt x="548" y="1381"/>
                  </a:lnTo>
                  <a:cubicBezTo>
                    <a:pt x="644" y="1262"/>
                    <a:pt x="715" y="1143"/>
                    <a:pt x="834" y="976"/>
                  </a:cubicBezTo>
                  <a:cubicBezTo>
                    <a:pt x="929" y="857"/>
                    <a:pt x="1001" y="738"/>
                    <a:pt x="1025" y="619"/>
                  </a:cubicBezTo>
                  <a:lnTo>
                    <a:pt x="1025" y="595"/>
                  </a:lnTo>
                  <a:lnTo>
                    <a:pt x="1025" y="524"/>
                  </a:lnTo>
                  <a:lnTo>
                    <a:pt x="1025" y="500"/>
                  </a:lnTo>
                  <a:cubicBezTo>
                    <a:pt x="1025" y="238"/>
                    <a:pt x="810" y="0"/>
                    <a:pt x="525"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4" name="Google Shape;4964;p47"/>
            <p:cNvSpPr/>
            <p:nvPr/>
          </p:nvSpPr>
          <p:spPr>
            <a:xfrm>
              <a:off x="2512025" y="1747878"/>
              <a:ext cx="67706" cy="67706"/>
            </a:xfrm>
            <a:custGeom>
              <a:avLst/>
              <a:gdLst/>
              <a:ahLst/>
              <a:cxnLst/>
              <a:rect l="l" t="t" r="r" b="b"/>
              <a:pathLst>
                <a:path w="2025" h="2025" extrusionOk="0">
                  <a:moveTo>
                    <a:pt x="1025" y="334"/>
                  </a:moveTo>
                  <a:cubicBezTo>
                    <a:pt x="1358" y="334"/>
                    <a:pt x="1668" y="620"/>
                    <a:pt x="1692" y="1001"/>
                  </a:cubicBezTo>
                  <a:cubicBezTo>
                    <a:pt x="1692" y="1406"/>
                    <a:pt x="1406" y="1691"/>
                    <a:pt x="1025" y="1691"/>
                  </a:cubicBezTo>
                  <a:cubicBezTo>
                    <a:pt x="620" y="1691"/>
                    <a:pt x="334" y="1406"/>
                    <a:pt x="334" y="1001"/>
                  </a:cubicBezTo>
                  <a:cubicBezTo>
                    <a:pt x="334" y="620"/>
                    <a:pt x="620" y="334"/>
                    <a:pt x="1025" y="334"/>
                  </a:cubicBezTo>
                  <a:close/>
                  <a:moveTo>
                    <a:pt x="1025" y="1"/>
                  </a:moveTo>
                  <a:cubicBezTo>
                    <a:pt x="453" y="1"/>
                    <a:pt x="1" y="453"/>
                    <a:pt x="1" y="1001"/>
                  </a:cubicBezTo>
                  <a:cubicBezTo>
                    <a:pt x="1" y="1572"/>
                    <a:pt x="453" y="2025"/>
                    <a:pt x="1025" y="2025"/>
                  </a:cubicBezTo>
                  <a:cubicBezTo>
                    <a:pt x="1572" y="2025"/>
                    <a:pt x="2025" y="1572"/>
                    <a:pt x="2025" y="1001"/>
                  </a:cubicBezTo>
                  <a:cubicBezTo>
                    <a:pt x="2025" y="453"/>
                    <a:pt x="1572" y="1"/>
                    <a:pt x="102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965" name="Google Shape;4965;p47"/>
          <p:cNvGrpSpPr/>
          <p:nvPr/>
        </p:nvGrpSpPr>
        <p:grpSpPr>
          <a:xfrm>
            <a:off x="3272502" y="1532882"/>
            <a:ext cx="386222" cy="378261"/>
            <a:chOff x="3164976" y="1532882"/>
            <a:chExt cx="386222" cy="378261"/>
          </a:xfrm>
        </p:grpSpPr>
        <p:sp>
          <p:nvSpPr>
            <p:cNvPr id="4966" name="Google Shape;4966;p47"/>
            <p:cNvSpPr/>
            <p:nvPr/>
          </p:nvSpPr>
          <p:spPr>
            <a:xfrm>
              <a:off x="3164976" y="1532882"/>
              <a:ext cx="59748" cy="65332"/>
            </a:xfrm>
            <a:custGeom>
              <a:avLst/>
              <a:gdLst/>
              <a:ahLst/>
              <a:cxnLst/>
              <a:rect l="l" t="t" r="r" b="b"/>
              <a:pathLst>
                <a:path w="1787" h="1954" extrusionOk="0">
                  <a:moveTo>
                    <a:pt x="1787" y="763"/>
                  </a:moveTo>
                  <a:cubicBezTo>
                    <a:pt x="1787" y="358"/>
                    <a:pt x="1548" y="1"/>
                    <a:pt x="786" y="1"/>
                  </a:cubicBezTo>
                  <a:cubicBezTo>
                    <a:pt x="358" y="1"/>
                    <a:pt x="1" y="358"/>
                    <a:pt x="1" y="763"/>
                  </a:cubicBezTo>
                  <a:lnTo>
                    <a:pt x="1" y="1834"/>
                  </a:lnTo>
                  <a:cubicBezTo>
                    <a:pt x="1" y="1906"/>
                    <a:pt x="72" y="1954"/>
                    <a:pt x="120" y="1954"/>
                  </a:cubicBezTo>
                  <a:lnTo>
                    <a:pt x="1763" y="1954"/>
                  </a:lnTo>
                  <a:lnTo>
                    <a:pt x="1763" y="763"/>
                  </a:lnTo>
                  <a:close/>
                  <a:moveTo>
                    <a:pt x="1787" y="76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7" name="Google Shape;4967;p47"/>
            <p:cNvSpPr/>
            <p:nvPr/>
          </p:nvSpPr>
          <p:spPr>
            <a:xfrm>
              <a:off x="3191257" y="1532882"/>
              <a:ext cx="323316" cy="357554"/>
            </a:xfrm>
            <a:custGeom>
              <a:avLst/>
              <a:gdLst/>
              <a:ahLst/>
              <a:cxnLst/>
              <a:rect l="l" t="t" r="r" b="b"/>
              <a:pathLst>
                <a:path w="9670" h="10694" extrusionOk="0">
                  <a:moveTo>
                    <a:pt x="8621" y="1"/>
                  </a:moveTo>
                  <a:lnTo>
                    <a:pt x="0" y="1"/>
                  </a:lnTo>
                  <a:cubicBezTo>
                    <a:pt x="405" y="1"/>
                    <a:pt x="762" y="358"/>
                    <a:pt x="762" y="763"/>
                  </a:cubicBezTo>
                  <a:lnTo>
                    <a:pt x="762" y="10455"/>
                  </a:lnTo>
                  <a:cubicBezTo>
                    <a:pt x="762" y="10527"/>
                    <a:pt x="834" y="10598"/>
                    <a:pt x="905" y="10598"/>
                  </a:cubicBezTo>
                  <a:lnTo>
                    <a:pt x="7264" y="10598"/>
                  </a:lnTo>
                  <a:cubicBezTo>
                    <a:pt x="9098" y="10693"/>
                    <a:pt x="9669" y="7955"/>
                    <a:pt x="9360" y="7478"/>
                  </a:cubicBezTo>
                  <a:lnTo>
                    <a:pt x="9360" y="763"/>
                  </a:lnTo>
                  <a:cubicBezTo>
                    <a:pt x="9407" y="358"/>
                    <a:pt x="9074" y="1"/>
                    <a:pt x="8621" y="1"/>
                  </a:cubicBezTo>
                  <a:close/>
                  <a:moveTo>
                    <a:pt x="862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8" name="Google Shape;4968;p47"/>
            <p:cNvSpPr/>
            <p:nvPr/>
          </p:nvSpPr>
          <p:spPr>
            <a:xfrm>
              <a:off x="3249370" y="1564747"/>
              <a:ext cx="86831" cy="101141"/>
            </a:xfrm>
            <a:custGeom>
              <a:avLst/>
              <a:gdLst/>
              <a:ahLst/>
              <a:cxnLst/>
              <a:rect l="l" t="t" r="r" b="b"/>
              <a:pathLst>
                <a:path w="2597" h="3025" extrusionOk="0">
                  <a:moveTo>
                    <a:pt x="2597" y="2596"/>
                  </a:moveTo>
                  <a:lnTo>
                    <a:pt x="1525" y="1524"/>
                  </a:lnTo>
                  <a:lnTo>
                    <a:pt x="1525" y="0"/>
                  </a:lnTo>
                  <a:cubicBezTo>
                    <a:pt x="692" y="0"/>
                    <a:pt x="1" y="691"/>
                    <a:pt x="1" y="1524"/>
                  </a:cubicBezTo>
                  <a:cubicBezTo>
                    <a:pt x="1" y="2358"/>
                    <a:pt x="692" y="3025"/>
                    <a:pt x="1525" y="3025"/>
                  </a:cubicBezTo>
                  <a:cubicBezTo>
                    <a:pt x="1954" y="3025"/>
                    <a:pt x="2311" y="2882"/>
                    <a:pt x="2597" y="2596"/>
                  </a:cubicBezTo>
                  <a:close/>
                  <a:moveTo>
                    <a:pt x="2597" y="25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69" name="Google Shape;4969;p47"/>
            <p:cNvSpPr/>
            <p:nvPr/>
          </p:nvSpPr>
          <p:spPr>
            <a:xfrm>
              <a:off x="3300361" y="1564747"/>
              <a:ext cx="50988" cy="86831"/>
            </a:xfrm>
            <a:custGeom>
              <a:avLst/>
              <a:gdLst/>
              <a:ahLst/>
              <a:cxnLst/>
              <a:rect l="l" t="t" r="r" b="b"/>
              <a:pathLst>
                <a:path w="1525" h="2597" extrusionOk="0">
                  <a:moveTo>
                    <a:pt x="1524" y="1524"/>
                  </a:moveTo>
                  <a:cubicBezTo>
                    <a:pt x="1524" y="691"/>
                    <a:pt x="834" y="0"/>
                    <a:pt x="0" y="0"/>
                  </a:cubicBezTo>
                  <a:lnTo>
                    <a:pt x="0" y="1524"/>
                  </a:lnTo>
                  <a:lnTo>
                    <a:pt x="1072" y="2596"/>
                  </a:lnTo>
                  <a:cubicBezTo>
                    <a:pt x="1334" y="2310"/>
                    <a:pt x="1524" y="1929"/>
                    <a:pt x="1524" y="1524"/>
                  </a:cubicBezTo>
                  <a:close/>
                  <a:moveTo>
                    <a:pt x="1524" y="152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0" name="Google Shape;4970;p47"/>
            <p:cNvSpPr/>
            <p:nvPr/>
          </p:nvSpPr>
          <p:spPr>
            <a:xfrm>
              <a:off x="3379973" y="1635599"/>
              <a:ext cx="93986" cy="31897"/>
            </a:xfrm>
            <a:custGeom>
              <a:avLst/>
              <a:gdLst/>
              <a:ahLst/>
              <a:cxnLst/>
              <a:rect l="l" t="t" r="r" b="b"/>
              <a:pathLst>
                <a:path w="2811" h="954" extrusionOk="0">
                  <a:moveTo>
                    <a:pt x="2691" y="1"/>
                  </a:moveTo>
                  <a:lnTo>
                    <a:pt x="120" y="1"/>
                  </a:lnTo>
                  <a:cubicBezTo>
                    <a:pt x="72" y="1"/>
                    <a:pt x="0" y="48"/>
                    <a:pt x="0" y="120"/>
                  </a:cubicBezTo>
                  <a:lnTo>
                    <a:pt x="0" y="834"/>
                  </a:lnTo>
                  <a:cubicBezTo>
                    <a:pt x="0" y="882"/>
                    <a:pt x="72" y="953"/>
                    <a:pt x="120" y="953"/>
                  </a:cubicBezTo>
                  <a:lnTo>
                    <a:pt x="2691" y="953"/>
                  </a:lnTo>
                  <a:cubicBezTo>
                    <a:pt x="2739" y="953"/>
                    <a:pt x="2811" y="882"/>
                    <a:pt x="2811" y="834"/>
                  </a:cubicBezTo>
                  <a:lnTo>
                    <a:pt x="2811" y="120"/>
                  </a:lnTo>
                  <a:cubicBezTo>
                    <a:pt x="2763" y="25"/>
                    <a:pt x="2739" y="1"/>
                    <a:pt x="2691" y="1"/>
                  </a:cubicBezTo>
                  <a:close/>
                  <a:moveTo>
                    <a:pt x="269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1" name="Google Shape;4971;p47"/>
            <p:cNvSpPr/>
            <p:nvPr/>
          </p:nvSpPr>
          <p:spPr>
            <a:xfrm>
              <a:off x="3379973" y="1564747"/>
              <a:ext cx="93986" cy="31864"/>
            </a:xfrm>
            <a:custGeom>
              <a:avLst/>
              <a:gdLst/>
              <a:ahLst/>
              <a:cxnLst/>
              <a:rect l="l" t="t" r="r" b="b"/>
              <a:pathLst>
                <a:path w="2811" h="953" extrusionOk="0">
                  <a:moveTo>
                    <a:pt x="2691" y="0"/>
                  </a:moveTo>
                  <a:lnTo>
                    <a:pt x="120" y="0"/>
                  </a:lnTo>
                  <a:cubicBezTo>
                    <a:pt x="72" y="0"/>
                    <a:pt x="0" y="48"/>
                    <a:pt x="0" y="119"/>
                  </a:cubicBezTo>
                  <a:lnTo>
                    <a:pt x="0" y="834"/>
                  </a:lnTo>
                  <a:cubicBezTo>
                    <a:pt x="0" y="881"/>
                    <a:pt x="72" y="953"/>
                    <a:pt x="120" y="953"/>
                  </a:cubicBezTo>
                  <a:lnTo>
                    <a:pt x="2691" y="953"/>
                  </a:lnTo>
                  <a:cubicBezTo>
                    <a:pt x="2739" y="953"/>
                    <a:pt x="2811" y="881"/>
                    <a:pt x="2811" y="834"/>
                  </a:cubicBezTo>
                  <a:lnTo>
                    <a:pt x="2811" y="119"/>
                  </a:lnTo>
                  <a:cubicBezTo>
                    <a:pt x="2811" y="48"/>
                    <a:pt x="2763" y="0"/>
                    <a:pt x="2691" y="0"/>
                  </a:cubicBezTo>
                  <a:close/>
                  <a:moveTo>
                    <a:pt x="269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2" name="Google Shape;4972;p47"/>
            <p:cNvSpPr/>
            <p:nvPr/>
          </p:nvSpPr>
          <p:spPr>
            <a:xfrm>
              <a:off x="3248601" y="1743900"/>
              <a:ext cx="28687" cy="115484"/>
            </a:xfrm>
            <a:custGeom>
              <a:avLst/>
              <a:gdLst/>
              <a:ahLst/>
              <a:cxnLst/>
              <a:rect l="l" t="t" r="r" b="b"/>
              <a:pathLst>
                <a:path w="858" h="3454" extrusionOk="0">
                  <a:moveTo>
                    <a:pt x="0" y="1"/>
                  </a:moveTo>
                  <a:lnTo>
                    <a:pt x="857" y="1"/>
                  </a:lnTo>
                  <a:lnTo>
                    <a:pt x="857" y="3454"/>
                  </a:lnTo>
                  <a:lnTo>
                    <a:pt x="0" y="3454"/>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3" name="Google Shape;4973;p47"/>
            <p:cNvSpPr/>
            <p:nvPr/>
          </p:nvSpPr>
          <p:spPr>
            <a:xfrm>
              <a:off x="3277256" y="1776534"/>
              <a:ext cx="29490" cy="82852"/>
            </a:xfrm>
            <a:custGeom>
              <a:avLst/>
              <a:gdLst/>
              <a:ahLst/>
              <a:cxnLst/>
              <a:rect l="l" t="t" r="r" b="b"/>
              <a:pathLst>
                <a:path w="882" h="2478" extrusionOk="0">
                  <a:moveTo>
                    <a:pt x="0" y="1"/>
                  </a:moveTo>
                  <a:lnTo>
                    <a:pt x="882" y="1"/>
                  </a:lnTo>
                  <a:lnTo>
                    <a:pt x="882" y="2478"/>
                  </a:lnTo>
                  <a:lnTo>
                    <a:pt x="0" y="2478"/>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4" name="Google Shape;4974;p47"/>
            <p:cNvSpPr/>
            <p:nvPr/>
          </p:nvSpPr>
          <p:spPr>
            <a:xfrm>
              <a:off x="3306714" y="1718421"/>
              <a:ext cx="28687" cy="141764"/>
            </a:xfrm>
            <a:custGeom>
              <a:avLst/>
              <a:gdLst/>
              <a:ahLst/>
              <a:cxnLst/>
              <a:rect l="l" t="t" r="r" b="b"/>
              <a:pathLst>
                <a:path w="858" h="4240" extrusionOk="0">
                  <a:moveTo>
                    <a:pt x="1" y="1"/>
                  </a:moveTo>
                  <a:lnTo>
                    <a:pt x="858" y="1"/>
                  </a:lnTo>
                  <a:lnTo>
                    <a:pt x="858" y="4239"/>
                  </a:lnTo>
                  <a:lnTo>
                    <a:pt x="1" y="4239"/>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5" name="Google Shape;4975;p47"/>
            <p:cNvSpPr/>
            <p:nvPr/>
          </p:nvSpPr>
          <p:spPr>
            <a:xfrm>
              <a:off x="3335369" y="1783722"/>
              <a:ext cx="28721" cy="75663"/>
            </a:xfrm>
            <a:custGeom>
              <a:avLst/>
              <a:gdLst/>
              <a:ahLst/>
              <a:cxnLst/>
              <a:rect l="l" t="t" r="r" b="b"/>
              <a:pathLst>
                <a:path w="859" h="2263" extrusionOk="0">
                  <a:moveTo>
                    <a:pt x="1" y="0"/>
                  </a:moveTo>
                  <a:lnTo>
                    <a:pt x="858" y="0"/>
                  </a:lnTo>
                  <a:lnTo>
                    <a:pt x="858" y="2263"/>
                  </a:lnTo>
                  <a:lnTo>
                    <a:pt x="1" y="2263"/>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6" name="Google Shape;4976;p47"/>
            <p:cNvSpPr/>
            <p:nvPr/>
          </p:nvSpPr>
          <p:spPr>
            <a:xfrm>
              <a:off x="3419796" y="1779743"/>
              <a:ext cx="131400" cy="131400"/>
            </a:xfrm>
            <a:custGeom>
              <a:avLst/>
              <a:gdLst/>
              <a:ahLst/>
              <a:cxnLst/>
              <a:rect l="l" t="t" r="r" b="b"/>
              <a:pathLst>
                <a:path w="3930" h="3930" extrusionOk="0">
                  <a:moveTo>
                    <a:pt x="2572" y="95"/>
                  </a:moveTo>
                  <a:cubicBezTo>
                    <a:pt x="2382" y="24"/>
                    <a:pt x="2167" y="0"/>
                    <a:pt x="1977" y="0"/>
                  </a:cubicBezTo>
                  <a:cubicBezTo>
                    <a:pt x="858" y="0"/>
                    <a:pt x="0" y="881"/>
                    <a:pt x="0" y="1953"/>
                  </a:cubicBezTo>
                  <a:cubicBezTo>
                    <a:pt x="0" y="2429"/>
                    <a:pt x="191" y="2882"/>
                    <a:pt x="453" y="3215"/>
                  </a:cubicBezTo>
                  <a:cubicBezTo>
                    <a:pt x="810" y="3644"/>
                    <a:pt x="1381" y="3930"/>
                    <a:pt x="1977" y="3930"/>
                  </a:cubicBezTo>
                  <a:cubicBezTo>
                    <a:pt x="3072" y="3930"/>
                    <a:pt x="3930" y="3025"/>
                    <a:pt x="3930" y="1953"/>
                  </a:cubicBezTo>
                  <a:cubicBezTo>
                    <a:pt x="3930" y="1096"/>
                    <a:pt x="3358" y="357"/>
                    <a:pt x="2572" y="95"/>
                  </a:cubicBezTo>
                  <a:close/>
                  <a:moveTo>
                    <a:pt x="2572" y="9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7" name="Google Shape;4977;p47"/>
            <p:cNvSpPr/>
            <p:nvPr/>
          </p:nvSpPr>
          <p:spPr>
            <a:xfrm>
              <a:off x="3462796" y="1810773"/>
              <a:ext cx="45405" cy="65332"/>
            </a:xfrm>
            <a:custGeom>
              <a:avLst/>
              <a:gdLst/>
              <a:ahLst/>
              <a:cxnLst/>
              <a:rect l="l" t="t" r="r" b="b"/>
              <a:pathLst>
                <a:path w="1358" h="1954" extrusionOk="0">
                  <a:moveTo>
                    <a:pt x="1358" y="1263"/>
                  </a:moveTo>
                  <a:cubicBezTo>
                    <a:pt x="1358" y="906"/>
                    <a:pt x="929" y="311"/>
                    <a:pt x="738" y="49"/>
                  </a:cubicBezTo>
                  <a:cubicBezTo>
                    <a:pt x="715" y="1"/>
                    <a:pt x="691" y="1"/>
                    <a:pt x="619" y="49"/>
                  </a:cubicBezTo>
                  <a:cubicBezTo>
                    <a:pt x="429" y="311"/>
                    <a:pt x="0" y="954"/>
                    <a:pt x="0" y="1263"/>
                  </a:cubicBezTo>
                  <a:cubicBezTo>
                    <a:pt x="0" y="1716"/>
                    <a:pt x="357" y="1954"/>
                    <a:pt x="691" y="1954"/>
                  </a:cubicBezTo>
                  <a:cubicBezTo>
                    <a:pt x="1000" y="1954"/>
                    <a:pt x="1358" y="1716"/>
                    <a:pt x="1358" y="1263"/>
                  </a:cubicBezTo>
                  <a:close/>
                  <a:moveTo>
                    <a:pt x="1358" y="1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8" name="Google Shape;4978;p47"/>
            <p:cNvSpPr/>
            <p:nvPr/>
          </p:nvSpPr>
          <p:spPr>
            <a:xfrm>
              <a:off x="3460389" y="1779743"/>
              <a:ext cx="90809" cy="131400"/>
            </a:xfrm>
            <a:custGeom>
              <a:avLst/>
              <a:gdLst/>
              <a:ahLst/>
              <a:cxnLst/>
              <a:rect l="l" t="t" r="r" b="b"/>
              <a:pathLst>
                <a:path w="2716" h="3930" extrusionOk="0">
                  <a:moveTo>
                    <a:pt x="1406" y="715"/>
                  </a:moveTo>
                  <a:cubicBezTo>
                    <a:pt x="1620" y="1048"/>
                    <a:pt x="1763" y="1429"/>
                    <a:pt x="1763" y="1810"/>
                  </a:cubicBezTo>
                  <a:cubicBezTo>
                    <a:pt x="1763" y="2834"/>
                    <a:pt x="1001" y="3644"/>
                    <a:pt x="1" y="3763"/>
                  </a:cubicBezTo>
                  <a:cubicBezTo>
                    <a:pt x="239" y="3858"/>
                    <a:pt x="477" y="3930"/>
                    <a:pt x="763" y="3930"/>
                  </a:cubicBezTo>
                  <a:cubicBezTo>
                    <a:pt x="1858" y="3930"/>
                    <a:pt x="2716" y="3025"/>
                    <a:pt x="2716" y="1953"/>
                  </a:cubicBezTo>
                  <a:cubicBezTo>
                    <a:pt x="2716" y="1072"/>
                    <a:pt x="2144" y="310"/>
                    <a:pt x="1358" y="72"/>
                  </a:cubicBezTo>
                  <a:cubicBezTo>
                    <a:pt x="1168" y="24"/>
                    <a:pt x="953" y="0"/>
                    <a:pt x="763" y="0"/>
                  </a:cubicBezTo>
                  <a:lnTo>
                    <a:pt x="548" y="0"/>
                  </a:lnTo>
                  <a:cubicBezTo>
                    <a:pt x="906" y="143"/>
                    <a:pt x="1191" y="405"/>
                    <a:pt x="1406" y="715"/>
                  </a:cubicBezTo>
                  <a:close/>
                  <a:moveTo>
                    <a:pt x="1406" y="7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79" name="Google Shape;4979;p47"/>
            <p:cNvSpPr/>
            <p:nvPr/>
          </p:nvSpPr>
          <p:spPr>
            <a:xfrm>
              <a:off x="3468346" y="1810773"/>
              <a:ext cx="39855" cy="65332"/>
            </a:xfrm>
            <a:custGeom>
              <a:avLst/>
              <a:gdLst/>
              <a:ahLst/>
              <a:cxnLst/>
              <a:rect l="l" t="t" r="r" b="b"/>
              <a:pathLst>
                <a:path w="1192" h="1954" extrusionOk="0">
                  <a:moveTo>
                    <a:pt x="691" y="1096"/>
                  </a:moveTo>
                  <a:cubicBezTo>
                    <a:pt x="691" y="1192"/>
                    <a:pt x="691" y="1239"/>
                    <a:pt x="668" y="1335"/>
                  </a:cubicBezTo>
                  <a:cubicBezTo>
                    <a:pt x="620" y="1477"/>
                    <a:pt x="549" y="1573"/>
                    <a:pt x="430" y="1668"/>
                  </a:cubicBezTo>
                  <a:cubicBezTo>
                    <a:pt x="310" y="1739"/>
                    <a:pt x="168" y="1787"/>
                    <a:pt x="1" y="1787"/>
                  </a:cubicBezTo>
                  <a:cubicBezTo>
                    <a:pt x="72" y="1835"/>
                    <a:pt x="120" y="1859"/>
                    <a:pt x="191" y="1906"/>
                  </a:cubicBezTo>
                  <a:cubicBezTo>
                    <a:pt x="287" y="1954"/>
                    <a:pt x="406" y="1954"/>
                    <a:pt x="525" y="1954"/>
                  </a:cubicBezTo>
                  <a:cubicBezTo>
                    <a:pt x="882" y="1954"/>
                    <a:pt x="1192" y="1716"/>
                    <a:pt x="1192" y="1263"/>
                  </a:cubicBezTo>
                  <a:cubicBezTo>
                    <a:pt x="1192" y="1096"/>
                    <a:pt x="1120" y="882"/>
                    <a:pt x="953" y="668"/>
                  </a:cubicBezTo>
                  <a:cubicBezTo>
                    <a:pt x="811" y="430"/>
                    <a:pt x="668" y="192"/>
                    <a:pt x="549" y="49"/>
                  </a:cubicBezTo>
                  <a:cubicBezTo>
                    <a:pt x="525" y="1"/>
                    <a:pt x="477" y="1"/>
                    <a:pt x="430" y="49"/>
                  </a:cubicBezTo>
                  <a:cubicBezTo>
                    <a:pt x="406" y="120"/>
                    <a:pt x="334" y="168"/>
                    <a:pt x="287" y="263"/>
                  </a:cubicBezTo>
                  <a:cubicBezTo>
                    <a:pt x="525" y="525"/>
                    <a:pt x="691" y="858"/>
                    <a:pt x="691" y="1096"/>
                  </a:cubicBezTo>
                  <a:close/>
                  <a:moveTo>
                    <a:pt x="691" y="10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0" name="Google Shape;4980;p47"/>
            <p:cNvSpPr/>
            <p:nvPr/>
          </p:nvSpPr>
          <p:spPr>
            <a:xfrm>
              <a:off x="3429326" y="1532882"/>
              <a:ext cx="76499" cy="274735"/>
            </a:xfrm>
            <a:custGeom>
              <a:avLst/>
              <a:gdLst/>
              <a:ahLst/>
              <a:cxnLst/>
              <a:rect l="l" t="t" r="r" b="b"/>
              <a:pathLst>
                <a:path w="2288" h="8217" extrusionOk="0">
                  <a:moveTo>
                    <a:pt x="430" y="4216"/>
                  </a:moveTo>
                  <a:cubicBezTo>
                    <a:pt x="430" y="4930"/>
                    <a:pt x="406" y="5621"/>
                    <a:pt x="334" y="6312"/>
                  </a:cubicBezTo>
                  <a:cubicBezTo>
                    <a:pt x="287" y="6955"/>
                    <a:pt x="191" y="7621"/>
                    <a:pt x="72" y="8217"/>
                  </a:cubicBezTo>
                  <a:cubicBezTo>
                    <a:pt x="406" y="7764"/>
                    <a:pt x="906" y="7431"/>
                    <a:pt x="1477" y="7383"/>
                  </a:cubicBezTo>
                  <a:lnTo>
                    <a:pt x="1692" y="7383"/>
                  </a:lnTo>
                  <a:cubicBezTo>
                    <a:pt x="1882" y="7383"/>
                    <a:pt x="2097" y="7407"/>
                    <a:pt x="2287" y="7478"/>
                  </a:cubicBezTo>
                  <a:lnTo>
                    <a:pt x="2287" y="763"/>
                  </a:lnTo>
                  <a:cubicBezTo>
                    <a:pt x="2287" y="358"/>
                    <a:pt x="1930" y="1"/>
                    <a:pt x="1501" y="1"/>
                  </a:cubicBezTo>
                  <a:lnTo>
                    <a:pt x="1" y="1"/>
                  </a:lnTo>
                  <a:cubicBezTo>
                    <a:pt x="72" y="287"/>
                    <a:pt x="120" y="620"/>
                    <a:pt x="191" y="930"/>
                  </a:cubicBezTo>
                  <a:lnTo>
                    <a:pt x="1239" y="930"/>
                  </a:lnTo>
                  <a:cubicBezTo>
                    <a:pt x="1287" y="930"/>
                    <a:pt x="1358" y="977"/>
                    <a:pt x="1358" y="1049"/>
                  </a:cubicBezTo>
                  <a:lnTo>
                    <a:pt x="1358" y="1763"/>
                  </a:lnTo>
                  <a:cubicBezTo>
                    <a:pt x="1358" y="1811"/>
                    <a:pt x="1287" y="1882"/>
                    <a:pt x="1239" y="1882"/>
                  </a:cubicBezTo>
                  <a:lnTo>
                    <a:pt x="334" y="1882"/>
                  </a:lnTo>
                  <a:lnTo>
                    <a:pt x="430" y="3025"/>
                  </a:lnTo>
                  <a:lnTo>
                    <a:pt x="1215" y="3025"/>
                  </a:lnTo>
                  <a:cubicBezTo>
                    <a:pt x="1263" y="3025"/>
                    <a:pt x="1335" y="3097"/>
                    <a:pt x="1335" y="3144"/>
                  </a:cubicBezTo>
                  <a:lnTo>
                    <a:pt x="1335" y="3859"/>
                  </a:lnTo>
                  <a:cubicBezTo>
                    <a:pt x="1335" y="3930"/>
                    <a:pt x="1263" y="3978"/>
                    <a:pt x="1215" y="3978"/>
                  </a:cubicBezTo>
                  <a:lnTo>
                    <a:pt x="453" y="3978"/>
                  </a:lnTo>
                  <a:cubicBezTo>
                    <a:pt x="430" y="4073"/>
                    <a:pt x="430" y="4168"/>
                    <a:pt x="430" y="4216"/>
                  </a:cubicBezTo>
                  <a:close/>
                  <a:moveTo>
                    <a:pt x="430" y="421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1" name="Google Shape;4981;p47"/>
            <p:cNvSpPr/>
            <p:nvPr/>
          </p:nvSpPr>
          <p:spPr>
            <a:xfrm>
              <a:off x="3442868" y="1635599"/>
              <a:ext cx="29490" cy="31897"/>
            </a:xfrm>
            <a:custGeom>
              <a:avLst/>
              <a:gdLst/>
              <a:ahLst/>
              <a:cxnLst/>
              <a:rect l="l" t="t" r="r" b="b"/>
              <a:pathLst>
                <a:path w="882" h="954" extrusionOk="0">
                  <a:moveTo>
                    <a:pt x="1" y="1"/>
                  </a:moveTo>
                  <a:cubicBezTo>
                    <a:pt x="25" y="287"/>
                    <a:pt x="25" y="620"/>
                    <a:pt x="25" y="953"/>
                  </a:cubicBezTo>
                  <a:lnTo>
                    <a:pt x="763" y="953"/>
                  </a:lnTo>
                  <a:cubicBezTo>
                    <a:pt x="834" y="953"/>
                    <a:pt x="882" y="882"/>
                    <a:pt x="882" y="834"/>
                  </a:cubicBezTo>
                  <a:lnTo>
                    <a:pt x="882" y="120"/>
                  </a:lnTo>
                  <a:cubicBezTo>
                    <a:pt x="882" y="48"/>
                    <a:pt x="834" y="1"/>
                    <a:pt x="763" y="1"/>
                  </a:cubicBezTo>
                  <a:lnTo>
                    <a:pt x="1" y="1"/>
                  </a:lnTo>
                  <a:close/>
                  <a:moveTo>
                    <a:pt x="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2" name="Google Shape;4982;p47"/>
            <p:cNvSpPr/>
            <p:nvPr/>
          </p:nvSpPr>
          <p:spPr>
            <a:xfrm>
              <a:off x="3435712" y="1564747"/>
              <a:ext cx="38250" cy="31864"/>
            </a:xfrm>
            <a:custGeom>
              <a:avLst/>
              <a:gdLst/>
              <a:ahLst/>
              <a:cxnLst/>
              <a:rect l="l" t="t" r="r" b="b"/>
              <a:pathLst>
                <a:path w="1144" h="953" extrusionOk="0">
                  <a:moveTo>
                    <a:pt x="0" y="0"/>
                  </a:moveTo>
                  <a:cubicBezTo>
                    <a:pt x="72" y="286"/>
                    <a:pt x="96" y="620"/>
                    <a:pt x="120" y="953"/>
                  </a:cubicBezTo>
                  <a:lnTo>
                    <a:pt x="1024" y="953"/>
                  </a:lnTo>
                  <a:cubicBezTo>
                    <a:pt x="1072" y="953"/>
                    <a:pt x="1144" y="881"/>
                    <a:pt x="1144" y="834"/>
                  </a:cubicBezTo>
                  <a:lnTo>
                    <a:pt x="1144" y="119"/>
                  </a:lnTo>
                  <a:cubicBezTo>
                    <a:pt x="1144" y="48"/>
                    <a:pt x="1072" y="0"/>
                    <a:pt x="1024" y="0"/>
                  </a:cubicBezTo>
                  <a:lnTo>
                    <a:pt x="0" y="0"/>
                  </a:ln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3" name="Google Shape;4983;p47"/>
            <p:cNvSpPr/>
            <p:nvPr/>
          </p:nvSpPr>
          <p:spPr>
            <a:xfrm>
              <a:off x="3242214" y="1707287"/>
              <a:ext cx="156108" cy="159251"/>
            </a:xfrm>
            <a:custGeom>
              <a:avLst/>
              <a:gdLst/>
              <a:ahLst/>
              <a:cxnLst/>
              <a:rect l="l" t="t" r="r" b="b"/>
              <a:pathLst>
                <a:path w="4669" h="4763" extrusionOk="0">
                  <a:moveTo>
                    <a:pt x="191" y="0"/>
                  </a:moveTo>
                  <a:cubicBezTo>
                    <a:pt x="96" y="0"/>
                    <a:pt x="1" y="72"/>
                    <a:pt x="1" y="167"/>
                  </a:cubicBezTo>
                  <a:lnTo>
                    <a:pt x="1" y="4572"/>
                  </a:lnTo>
                  <a:cubicBezTo>
                    <a:pt x="1" y="4668"/>
                    <a:pt x="96" y="4763"/>
                    <a:pt x="191" y="4763"/>
                  </a:cubicBezTo>
                  <a:lnTo>
                    <a:pt x="4478" y="4763"/>
                  </a:lnTo>
                  <a:cubicBezTo>
                    <a:pt x="4573" y="4763"/>
                    <a:pt x="4644" y="4668"/>
                    <a:pt x="4644" y="4572"/>
                  </a:cubicBezTo>
                  <a:cubicBezTo>
                    <a:pt x="4668" y="4453"/>
                    <a:pt x="4573" y="4406"/>
                    <a:pt x="4478" y="4406"/>
                  </a:cubicBezTo>
                  <a:lnTo>
                    <a:pt x="382" y="4406"/>
                  </a:lnTo>
                  <a:lnTo>
                    <a:pt x="382" y="167"/>
                  </a:lnTo>
                  <a:cubicBezTo>
                    <a:pt x="382" y="72"/>
                    <a:pt x="286"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4" name="Google Shape;4984;p47"/>
            <p:cNvSpPr/>
            <p:nvPr/>
          </p:nvSpPr>
          <p:spPr>
            <a:xfrm>
              <a:off x="3368037" y="1712837"/>
              <a:ext cx="110703" cy="36678"/>
            </a:xfrm>
            <a:custGeom>
              <a:avLst/>
              <a:gdLst/>
              <a:ahLst/>
              <a:cxnLst/>
              <a:rect l="l" t="t" r="r" b="b"/>
              <a:pathLst>
                <a:path w="3311" h="1097" extrusionOk="0">
                  <a:moveTo>
                    <a:pt x="215" y="1"/>
                  </a:moveTo>
                  <a:cubicBezTo>
                    <a:pt x="119" y="1"/>
                    <a:pt x="24" y="96"/>
                    <a:pt x="24" y="191"/>
                  </a:cubicBezTo>
                  <a:cubicBezTo>
                    <a:pt x="24" y="263"/>
                    <a:pt x="119" y="358"/>
                    <a:pt x="215" y="358"/>
                  </a:cubicBezTo>
                  <a:lnTo>
                    <a:pt x="2144" y="358"/>
                  </a:lnTo>
                  <a:cubicBezTo>
                    <a:pt x="2239" y="358"/>
                    <a:pt x="2334" y="263"/>
                    <a:pt x="2334" y="191"/>
                  </a:cubicBezTo>
                  <a:cubicBezTo>
                    <a:pt x="2334" y="96"/>
                    <a:pt x="2239" y="1"/>
                    <a:pt x="2144" y="1"/>
                  </a:cubicBezTo>
                  <a:close/>
                  <a:moveTo>
                    <a:pt x="191" y="739"/>
                  </a:moveTo>
                  <a:cubicBezTo>
                    <a:pt x="96" y="739"/>
                    <a:pt x="0" y="834"/>
                    <a:pt x="0" y="930"/>
                  </a:cubicBezTo>
                  <a:cubicBezTo>
                    <a:pt x="0" y="1025"/>
                    <a:pt x="96" y="1096"/>
                    <a:pt x="191" y="1096"/>
                  </a:cubicBezTo>
                  <a:lnTo>
                    <a:pt x="3120" y="1096"/>
                  </a:lnTo>
                  <a:cubicBezTo>
                    <a:pt x="3239" y="1096"/>
                    <a:pt x="3310" y="1025"/>
                    <a:pt x="3310" y="930"/>
                  </a:cubicBezTo>
                  <a:cubicBezTo>
                    <a:pt x="3310" y="834"/>
                    <a:pt x="3215" y="739"/>
                    <a:pt x="3120" y="739"/>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4985" name="Google Shape;4985;p47"/>
          <p:cNvGrpSpPr/>
          <p:nvPr/>
        </p:nvGrpSpPr>
        <p:grpSpPr>
          <a:xfrm>
            <a:off x="4009314" y="1529705"/>
            <a:ext cx="386225" cy="386220"/>
            <a:chOff x="3977988" y="1529705"/>
            <a:chExt cx="386225" cy="386220"/>
          </a:xfrm>
        </p:grpSpPr>
        <p:sp>
          <p:nvSpPr>
            <p:cNvPr id="4986" name="Google Shape;4986;p47"/>
            <p:cNvSpPr/>
            <p:nvPr/>
          </p:nvSpPr>
          <p:spPr>
            <a:xfrm>
              <a:off x="4079903" y="1703308"/>
              <a:ext cx="48614" cy="39821"/>
            </a:xfrm>
            <a:custGeom>
              <a:avLst/>
              <a:gdLst/>
              <a:ahLst/>
              <a:cxnLst/>
              <a:rect l="l" t="t" r="r" b="b"/>
              <a:pathLst>
                <a:path w="1454" h="1191" extrusionOk="0">
                  <a:moveTo>
                    <a:pt x="215" y="0"/>
                  </a:moveTo>
                  <a:lnTo>
                    <a:pt x="1191" y="0"/>
                  </a:lnTo>
                  <a:lnTo>
                    <a:pt x="1453" y="595"/>
                  </a:lnTo>
                  <a:lnTo>
                    <a:pt x="1191" y="1191"/>
                  </a:lnTo>
                  <a:lnTo>
                    <a:pt x="215" y="1191"/>
                  </a:lnTo>
                  <a:lnTo>
                    <a:pt x="0" y="524"/>
                  </a:lnTo>
                  <a:close/>
                  <a:moveTo>
                    <a:pt x="21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7" name="Google Shape;4987;p47"/>
            <p:cNvSpPr/>
            <p:nvPr/>
          </p:nvSpPr>
          <p:spPr>
            <a:xfrm>
              <a:off x="3995509" y="1701703"/>
              <a:ext cx="77268" cy="90007"/>
            </a:xfrm>
            <a:custGeom>
              <a:avLst/>
              <a:gdLst/>
              <a:ahLst/>
              <a:cxnLst/>
              <a:rect l="l" t="t" r="r" b="b"/>
              <a:pathLst>
                <a:path w="2311" h="2692" extrusionOk="0">
                  <a:moveTo>
                    <a:pt x="0" y="1977"/>
                  </a:moveTo>
                  <a:cubicBezTo>
                    <a:pt x="0" y="905"/>
                    <a:pt x="834" y="48"/>
                    <a:pt x="1905" y="0"/>
                  </a:cubicBezTo>
                  <a:lnTo>
                    <a:pt x="2310" y="596"/>
                  </a:lnTo>
                  <a:lnTo>
                    <a:pt x="1905" y="1191"/>
                  </a:lnTo>
                  <a:cubicBezTo>
                    <a:pt x="1500" y="1239"/>
                    <a:pt x="1191" y="1548"/>
                    <a:pt x="1191" y="1977"/>
                  </a:cubicBezTo>
                  <a:lnTo>
                    <a:pt x="1191" y="2334"/>
                  </a:lnTo>
                  <a:lnTo>
                    <a:pt x="500" y="2691"/>
                  </a:lnTo>
                  <a:lnTo>
                    <a:pt x="0" y="2334"/>
                  </a:lnTo>
                  <a:close/>
                  <a:moveTo>
                    <a:pt x="0" y="197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8" name="Google Shape;4988;p47"/>
            <p:cNvSpPr/>
            <p:nvPr/>
          </p:nvSpPr>
          <p:spPr>
            <a:xfrm>
              <a:off x="3995509" y="1797264"/>
              <a:ext cx="39821" cy="71685"/>
            </a:xfrm>
            <a:custGeom>
              <a:avLst/>
              <a:gdLst/>
              <a:ahLst/>
              <a:cxnLst/>
              <a:rect l="l" t="t" r="r" b="b"/>
              <a:pathLst>
                <a:path w="1191" h="2144" extrusionOk="0">
                  <a:moveTo>
                    <a:pt x="0" y="334"/>
                  </a:moveTo>
                  <a:lnTo>
                    <a:pt x="595" y="0"/>
                  </a:lnTo>
                  <a:lnTo>
                    <a:pt x="1191" y="334"/>
                  </a:lnTo>
                  <a:lnTo>
                    <a:pt x="1191" y="1834"/>
                  </a:lnTo>
                  <a:lnTo>
                    <a:pt x="595" y="2143"/>
                  </a:lnTo>
                  <a:lnTo>
                    <a:pt x="0" y="1834"/>
                  </a:lnTo>
                  <a:close/>
                  <a:moveTo>
                    <a:pt x="0" y="33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89" name="Google Shape;4989;p47"/>
            <p:cNvSpPr/>
            <p:nvPr/>
          </p:nvSpPr>
          <p:spPr>
            <a:xfrm>
              <a:off x="3995509" y="1878482"/>
              <a:ext cx="39821" cy="36645"/>
            </a:xfrm>
            <a:custGeom>
              <a:avLst/>
              <a:gdLst/>
              <a:ahLst/>
              <a:cxnLst/>
              <a:rect l="l" t="t" r="r" b="b"/>
              <a:pathLst>
                <a:path w="1191" h="1096" extrusionOk="0">
                  <a:moveTo>
                    <a:pt x="0" y="238"/>
                  </a:moveTo>
                  <a:lnTo>
                    <a:pt x="595" y="0"/>
                  </a:lnTo>
                  <a:lnTo>
                    <a:pt x="1191" y="238"/>
                  </a:lnTo>
                  <a:lnTo>
                    <a:pt x="1191" y="1000"/>
                  </a:lnTo>
                  <a:cubicBezTo>
                    <a:pt x="1191" y="1072"/>
                    <a:pt x="1143" y="1096"/>
                    <a:pt x="1096" y="1096"/>
                  </a:cubicBezTo>
                  <a:lnTo>
                    <a:pt x="72" y="1096"/>
                  </a:lnTo>
                  <a:cubicBezTo>
                    <a:pt x="24" y="1096"/>
                    <a:pt x="0" y="1072"/>
                    <a:pt x="0" y="1000"/>
                  </a:cubicBezTo>
                  <a:close/>
                  <a:moveTo>
                    <a:pt x="0" y="23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0" name="Google Shape;4990;p47"/>
            <p:cNvSpPr/>
            <p:nvPr/>
          </p:nvSpPr>
          <p:spPr>
            <a:xfrm>
              <a:off x="3977988" y="1856982"/>
              <a:ext cx="74059" cy="29490"/>
            </a:xfrm>
            <a:custGeom>
              <a:avLst/>
              <a:gdLst/>
              <a:ahLst/>
              <a:cxnLst/>
              <a:rect l="l" t="t" r="r" b="b"/>
              <a:pathLst>
                <a:path w="2215" h="882" extrusionOk="0">
                  <a:moveTo>
                    <a:pt x="524" y="48"/>
                  </a:moveTo>
                  <a:lnTo>
                    <a:pt x="1786" y="48"/>
                  </a:lnTo>
                  <a:cubicBezTo>
                    <a:pt x="2024" y="48"/>
                    <a:pt x="2215" y="215"/>
                    <a:pt x="2215" y="453"/>
                  </a:cubicBezTo>
                  <a:cubicBezTo>
                    <a:pt x="2215" y="691"/>
                    <a:pt x="2024" y="881"/>
                    <a:pt x="1786" y="881"/>
                  </a:cubicBezTo>
                  <a:lnTo>
                    <a:pt x="429" y="881"/>
                  </a:lnTo>
                  <a:cubicBezTo>
                    <a:pt x="191" y="881"/>
                    <a:pt x="0" y="691"/>
                    <a:pt x="0" y="453"/>
                  </a:cubicBezTo>
                  <a:lnTo>
                    <a:pt x="0" y="429"/>
                  </a:lnTo>
                  <a:cubicBezTo>
                    <a:pt x="0" y="191"/>
                    <a:pt x="214" y="0"/>
                    <a:pt x="429" y="0"/>
                  </a:cubicBezTo>
                  <a:lnTo>
                    <a:pt x="524" y="0"/>
                  </a:lnTo>
                  <a:close/>
                  <a:moveTo>
                    <a:pt x="524"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1" name="Google Shape;4991;p47"/>
            <p:cNvSpPr/>
            <p:nvPr/>
          </p:nvSpPr>
          <p:spPr>
            <a:xfrm>
              <a:off x="4132465" y="1805222"/>
              <a:ext cx="76466" cy="110703"/>
            </a:xfrm>
            <a:custGeom>
              <a:avLst/>
              <a:gdLst/>
              <a:ahLst/>
              <a:cxnLst/>
              <a:rect l="l" t="t" r="r" b="b"/>
              <a:pathLst>
                <a:path w="2287" h="3311" extrusionOk="0">
                  <a:moveTo>
                    <a:pt x="0" y="2191"/>
                  </a:moveTo>
                  <a:cubicBezTo>
                    <a:pt x="0" y="1620"/>
                    <a:pt x="738" y="596"/>
                    <a:pt x="1048" y="119"/>
                  </a:cubicBezTo>
                  <a:cubicBezTo>
                    <a:pt x="1096" y="0"/>
                    <a:pt x="1167" y="0"/>
                    <a:pt x="1215" y="119"/>
                  </a:cubicBezTo>
                  <a:cubicBezTo>
                    <a:pt x="1524" y="596"/>
                    <a:pt x="2286" y="1620"/>
                    <a:pt x="2286" y="2191"/>
                  </a:cubicBezTo>
                  <a:cubicBezTo>
                    <a:pt x="2286" y="2929"/>
                    <a:pt x="1739" y="3310"/>
                    <a:pt x="1143" y="3310"/>
                  </a:cubicBezTo>
                  <a:cubicBezTo>
                    <a:pt x="548" y="3310"/>
                    <a:pt x="0" y="2929"/>
                    <a:pt x="0" y="2191"/>
                  </a:cubicBezTo>
                  <a:close/>
                  <a:moveTo>
                    <a:pt x="0" y="219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2" name="Google Shape;4992;p47"/>
            <p:cNvSpPr/>
            <p:nvPr/>
          </p:nvSpPr>
          <p:spPr>
            <a:xfrm>
              <a:off x="4218464" y="1703308"/>
              <a:ext cx="43800" cy="40624"/>
            </a:xfrm>
            <a:custGeom>
              <a:avLst/>
              <a:gdLst/>
              <a:ahLst/>
              <a:cxnLst/>
              <a:rect l="l" t="t" r="r" b="b"/>
              <a:pathLst>
                <a:path w="1310" h="1215" extrusionOk="0">
                  <a:moveTo>
                    <a:pt x="143" y="0"/>
                  </a:moveTo>
                  <a:lnTo>
                    <a:pt x="1119" y="0"/>
                  </a:lnTo>
                  <a:lnTo>
                    <a:pt x="1310" y="643"/>
                  </a:lnTo>
                  <a:lnTo>
                    <a:pt x="1119" y="1215"/>
                  </a:lnTo>
                  <a:lnTo>
                    <a:pt x="143" y="1215"/>
                  </a:lnTo>
                  <a:lnTo>
                    <a:pt x="0" y="548"/>
                  </a:lnTo>
                  <a:close/>
                  <a:moveTo>
                    <a:pt x="143"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3" name="Google Shape;4993;p47"/>
            <p:cNvSpPr/>
            <p:nvPr/>
          </p:nvSpPr>
          <p:spPr>
            <a:xfrm>
              <a:off x="4270993" y="1652317"/>
              <a:ext cx="76499" cy="89238"/>
            </a:xfrm>
            <a:custGeom>
              <a:avLst/>
              <a:gdLst/>
              <a:ahLst/>
              <a:cxnLst/>
              <a:rect l="l" t="t" r="r" b="b"/>
              <a:pathLst>
                <a:path w="2288" h="2669" extrusionOk="0">
                  <a:moveTo>
                    <a:pt x="382" y="1477"/>
                  </a:moveTo>
                  <a:cubicBezTo>
                    <a:pt x="763" y="1454"/>
                    <a:pt x="1096" y="1120"/>
                    <a:pt x="1096" y="715"/>
                  </a:cubicBezTo>
                  <a:lnTo>
                    <a:pt x="1096" y="358"/>
                  </a:lnTo>
                  <a:lnTo>
                    <a:pt x="1763" y="1"/>
                  </a:lnTo>
                  <a:lnTo>
                    <a:pt x="2287" y="358"/>
                  </a:lnTo>
                  <a:lnTo>
                    <a:pt x="2287" y="715"/>
                  </a:lnTo>
                  <a:cubicBezTo>
                    <a:pt x="2287" y="1787"/>
                    <a:pt x="1454" y="2644"/>
                    <a:pt x="382" y="2668"/>
                  </a:cubicBezTo>
                  <a:lnTo>
                    <a:pt x="1" y="2263"/>
                  </a:lnTo>
                  <a:close/>
                  <a:moveTo>
                    <a:pt x="382" y="147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4" name="Google Shape;4994;p47"/>
            <p:cNvSpPr/>
            <p:nvPr/>
          </p:nvSpPr>
          <p:spPr>
            <a:xfrm>
              <a:off x="4307640" y="1572705"/>
              <a:ext cx="39855" cy="72487"/>
            </a:xfrm>
            <a:custGeom>
              <a:avLst/>
              <a:gdLst/>
              <a:ahLst/>
              <a:cxnLst/>
              <a:rect l="l" t="t" r="r" b="b"/>
              <a:pathLst>
                <a:path w="1192" h="2168" extrusionOk="0">
                  <a:moveTo>
                    <a:pt x="0" y="405"/>
                  </a:moveTo>
                  <a:lnTo>
                    <a:pt x="596" y="1"/>
                  </a:lnTo>
                  <a:lnTo>
                    <a:pt x="1191" y="405"/>
                  </a:lnTo>
                  <a:lnTo>
                    <a:pt x="1191" y="1906"/>
                  </a:lnTo>
                  <a:lnTo>
                    <a:pt x="596" y="2168"/>
                  </a:lnTo>
                  <a:lnTo>
                    <a:pt x="0" y="1906"/>
                  </a:lnTo>
                  <a:close/>
                  <a:moveTo>
                    <a:pt x="0" y="40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5" name="Google Shape;4995;p47"/>
            <p:cNvSpPr/>
            <p:nvPr/>
          </p:nvSpPr>
          <p:spPr>
            <a:xfrm>
              <a:off x="4307640" y="1529705"/>
              <a:ext cx="39855" cy="40657"/>
            </a:xfrm>
            <a:custGeom>
              <a:avLst/>
              <a:gdLst/>
              <a:ahLst/>
              <a:cxnLst/>
              <a:rect l="l" t="t" r="r" b="b"/>
              <a:pathLst>
                <a:path w="1192" h="1216" extrusionOk="0">
                  <a:moveTo>
                    <a:pt x="96" y="1"/>
                  </a:moveTo>
                  <a:lnTo>
                    <a:pt x="1096" y="1"/>
                  </a:lnTo>
                  <a:cubicBezTo>
                    <a:pt x="1167" y="1"/>
                    <a:pt x="1191" y="24"/>
                    <a:pt x="1191" y="96"/>
                  </a:cubicBezTo>
                  <a:lnTo>
                    <a:pt x="1191" y="858"/>
                  </a:lnTo>
                  <a:lnTo>
                    <a:pt x="667" y="1215"/>
                  </a:lnTo>
                  <a:lnTo>
                    <a:pt x="0" y="858"/>
                  </a:lnTo>
                  <a:lnTo>
                    <a:pt x="0" y="96"/>
                  </a:lnTo>
                  <a:cubicBezTo>
                    <a:pt x="0" y="24"/>
                    <a:pt x="24" y="1"/>
                    <a:pt x="96" y="1"/>
                  </a:cubicBezTo>
                  <a:close/>
                  <a:moveTo>
                    <a:pt x="96"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6" name="Google Shape;4996;p47"/>
            <p:cNvSpPr/>
            <p:nvPr/>
          </p:nvSpPr>
          <p:spPr>
            <a:xfrm>
              <a:off x="4146776" y="1540071"/>
              <a:ext cx="49417" cy="44602"/>
            </a:xfrm>
            <a:custGeom>
              <a:avLst/>
              <a:gdLst/>
              <a:ahLst/>
              <a:cxnLst/>
              <a:rect l="l" t="t" r="r" b="b"/>
              <a:pathLst>
                <a:path w="1478" h="1334" extrusionOk="0">
                  <a:moveTo>
                    <a:pt x="1" y="738"/>
                  </a:moveTo>
                  <a:cubicBezTo>
                    <a:pt x="1" y="310"/>
                    <a:pt x="310" y="0"/>
                    <a:pt x="739" y="0"/>
                  </a:cubicBezTo>
                  <a:cubicBezTo>
                    <a:pt x="1144" y="0"/>
                    <a:pt x="1477" y="310"/>
                    <a:pt x="1477" y="738"/>
                  </a:cubicBezTo>
                  <a:lnTo>
                    <a:pt x="1477" y="1072"/>
                  </a:lnTo>
                  <a:lnTo>
                    <a:pt x="715" y="1334"/>
                  </a:lnTo>
                  <a:lnTo>
                    <a:pt x="1" y="1072"/>
                  </a:lnTo>
                  <a:close/>
                  <a:moveTo>
                    <a:pt x="1" y="73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7" name="Google Shape;4997;p47"/>
            <p:cNvSpPr/>
            <p:nvPr/>
          </p:nvSpPr>
          <p:spPr>
            <a:xfrm>
              <a:off x="4155537" y="1591830"/>
              <a:ext cx="28721" cy="64530"/>
            </a:xfrm>
            <a:custGeom>
              <a:avLst/>
              <a:gdLst/>
              <a:ahLst/>
              <a:cxnLst/>
              <a:rect l="l" t="t" r="r" b="b"/>
              <a:pathLst>
                <a:path w="859" h="1930" extrusionOk="0">
                  <a:moveTo>
                    <a:pt x="25" y="357"/>
                  </a:moveTo>
                  <a:lnTo>
                    <a:pt x="453" y="0"/>
                  </a:lnTo>
                  <a:lnTo>
                    <a:pt x="858" y="357"/>
                  </a:lnTo>
                  <a:lnTo>
                    <a:pt x="858" y="1500"/>
                  </a:lnTo>
                  <a:lnTo>
                    <a:pt x="358" y="1929"/>
                  </a:lnTo>
                  <a:lnTo>
                    <a:pt x="1" y="1500"/>
                  </a:lnTo>
                  <a:lnTo>
                    <a:pt x="1" y="357"/>
                  </a:lnTo>
                  <a:close/>
                  <a:moveTo>
                    <a:pt x="25" y="357"/>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8" name="Google Shape;4998;p47"/>
            <p:cNvSpPr/>
            <p:nvPr/>
          </p:nvSpPr>
          <p:spPr>
            <a:xfrm>
              <a:off x="4133234" y="1641985"/>
              <a:ext cx="75697" cy="43833"/>
            </a:xfrm>
            <a:custGeom>
              <a:avLst/>
              <a:gdLst/>
              <a:ahLst/>
              <a:cxnLst/>
              <a:rect l="l" t="t" r="r" b="b"/>
              <a:pathLst>
                <a:path w="2264" h="1311" extrusionOk="0">
                  <a:moveTo>
                    <a:pt x="692" y="0"/>
                  </a:moveTo>
                  <a:lnTo>
                    <a:pt x="1835" y="0"/>
                  </a:lnTo>
                  <a:cubicBezTo>
                    <a:pt x="2073" y="0"/>
                    <a:pt x="2263" y="215"/>
                    <a:pt x="2263" y="453"/>
                  </a:cubicBezTo>
                  <a:lnTo>
                    <a:pt x="2263" y="905"/>
                  </a:lnTo>
                  <a:lnTo>
                    <a:pt x="1144" y="1310"/>
                  </a:lnTo>
                  <a:lnTo>
                    <a:pt x="1" y="905"/>
                  </a:lnTo>
                  <a:lnTo>
                    <a:pt x="1" y="453"/>
                  </a:lnTo>
                  <a:cubicBezTo>
                    <a:pt x="1" y="215"/>
                    <a:pt x="215" y="0"/>
                    <a:pt x="453" y="0"/>
                  </a:cubicBezTo>
                  <a:close/>
                  <a:moveTo>
                    <a:pt x="69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4999" name="Google Shape;4999;p47"/>
            <p:cNvSpPr/>
            <p:nvPr/>
          </p:nvSpPr>
          <p:spPr>
            <a:xfrm>
              <a:off x="4059206" y="1685787"/>
              <a:ext cx="27082" cy="74059"/>
            </a:xfrm>
            <a:custGeom>
              <a:avLst/>
              <a:gdLst/>
              <a:ahLst/>
              <a:cxnLst/>
              <a:rect l="l" t="t" r="r" b="b"/>
              <a:pathLst>
                <a:path w="810" h="2215" extrusionOk="0">
                  <a:moveTo>
                    <a:pt x="0" y="429"/>
                  </a:moveTo>
                  <a:cubicBezTo>
                    <a:pt x="0" y="191"/>
                    <a:pt x="167" y="0"/>
                    <a:pt x="405" y="0"/>
                  </a:cubicBezTo>
                  <a:cubicBezTo>
                    <a:pt x="643" y="0"/>
                    <a:pt x="810" y="191"/>
                    <a:pt x="810" y="429"/>
                  </a:cubicBezTo>
                  <a:lnTo>
                    <a:pt x="810" y="1786"/>
                  </a:lnTo>
                  <a:cubicBezTo>
                    <a:pt x="810" y="2024"/>
                    <a:pt x="643" y="2215"/>
                    <a:pt x="405" y="2215"/>
                  </a:cubicBezTo>
                  <a:cubicBezTo>
                    <a:pt x="167" y="2215"/>
                    <a:pt x="0" y="2024"/>
                    <a:pt x="0" y="1786"/>
                  </a:cubicBezTo>
                  <a:close/>
                  <a:moveTo>
                    <a:pt x="0"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0" name="Google Shape;5000;p47"/>
            <p:cNvSpPr/>
            <p:nvPr/>
          </p:nvSpPr>
          <p:spPr>
            <a:xfrm>
              <a:off x="4329942" y="1529705"/>
              <a:ext cx="16751" cy="28687"/>
            </a:xfrm>
            <a:custGeom>
              <a:avLst/>
              <a:gdLst/>
              <a:ahLst/>
              <a:cxnLst/>
              <a:rect l="l" t="t" r="r" b="b"/>
              <a:pathLst>
                <a:path w="501" h="858" extrusionOk="0">
                  <a:moveTo>
                    <a:pt x="0" y="1"/>
                  </a:moveTo>
                  <a:lnTo>
                    <a:pt x="0" y="858"/>
                  </a:lnTo>
                  <a:lnTo>
                    <a:pt x="500" y="858"/>
                  </a:lnTo>
                  <a:lnTo>
                    <a:pt x="500" y="96"/>
                  </a:lnTo>
                  <a:cubicBezTo>
                    <a:pt x="500" y="24"/>
                    <a:pt x="453" y="1"/>
                    <a:pt x="405" y="1"/>
                  </a:cubicBezTo>
                  <a:close/>
                  <a:moveTo>
                    <a:pt x="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1" name="Google Shape;5001;p47"/>
            <p:cNvSpPr/>
            <p:nvPr/>
          </p:nvSpPr>
          <p:spPr>
            <a:xfrm>
              <a:off x="4329140" y="1586246"/>
              <a:ext cx="17553" cy="50186"/>
            </a:xfrm>
            <a:custGeom>
              <a:avLst/>
              <a:gdLst/>
              <a:ahLst/>
              <a:cxnLst/>
              <a:rect l="l" t="t" r="r" b="b"/>
              <a:pathLst>
                <a:path w="525" h="1501" extrusionOk="0">
                  <a:moveTo>
                    <a:pt x="0" y="0"/>
                  </a:moveTo>
                  <a:lnTo>
                    <a:pt x="524" y="0"/>
                  </a:lnTo>
                  <a:lnTo>
                    <a:pt x="524" y="1501"/>
                  </a:lnTo>
                  <a:lnTo>
                    <a:pt x="0" y="150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2" name="Google Shape;5002;p47"/>
            <p:cNvSpPr/>
            <p:nvPr/>
          </p:nvSpPr>
          <p:spPr>
            <a:xfrm>
              <a:off x="4283733" y="1665056"/>
              <a:ext cx="63761" cy="78071"/>
            </a:xfrm>
            <a:custGeom>
              <a:avLst/>
              <a:gdLst/>
              <a:ahLst/>
              <a:cxnLst/>
              <a:rect l="l" t="t" r="r" b="b"/>
              <a:pathLst>
                <a:path w="1907" h="2335" extrusionOk="0">
                  <a:moveTo>
                    <a:pt x="1382" y="1"/>
                  </a:moveTo>
                  <a:lnTo>
                    <a:pt x="1382" y="358"/>
                  </a:lnTo>
                  <a:cubicBezTo>
                    <a:pt x="1382" y="1216"/>
                    <a:pt x="1025" y="1739"/>
                    <a:pt x="1" y="1906"/>
                  </a:cubicBezTo>
                  <a:lnTo>
                    <a:pt x="1" y="2335"/>
                  </a:lnTo>
                  <a:cubicBezTo>
                    <a:pt x="1049" y="2287"/>
                    <a:pt x="1906" y="1430"/>
                    <a:pt x="1906" y="358"/>
                  </a:cubicBezTo>
                  <a:lnTo>
                    <a:pt x="1906" y="1"/>
                  </a:lnTo>
                  <a:close/>
                  <a:moveTo>
                    <a:pt x="1382"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3" name="Google Shape;5003;p47"/>
            <p:cNvSpPr/>
            <p:nvPr/>
          </p:nvSpPr>
          <p:spPr>
            <a:xfrm>
              <a:off x="4119726" y="1672245"/>
              <a:ext cx="103515" cy="101141"/>
            </a:xfrm>
            <a:custGeom>
              <a:avLst/>
              <a:gdLst/>
              <a:ahLst/>
              <a:cxnLst/>
              <a:rect l="l" t="t" r="r" b="b"/>
              <a:pathLst>
                <a:path w="3096" h="3025" extrusionOk="0">
                  <a:moveTo>
                    <a:pt x="3096" y="405"/>
                  </a:moveTo>
                  <a:lnTo>
                    <a:pt x="3096" y="2620"/>
                  </a:lnTo>
                  <a:cubicBezTo>
                    <a:pt x="3096" y="2858"/>
                    <a:pt x="2905" y="3025"/>
                    <a:pt x="2667" y="3025"/>
                  </a:cubicBezTo>
                  <a:lnTo>
                    <a:pt x="405" y="3025"/>
                  </a:lnTo>
                  <a:cubicBezTo>
                    <a:pt x="167" y="3025"/>
                    <a:pt x="0" y="2858"/>
                    <a:pt x="0" y="2620"/>
                  </a:cubicBezTo>
                  <a:lnTo>
                    <a:pt x="0" y="405"/>
                  </a:lnTo>
                  <a:cubicBezTo>
                    <a:pt x="0" y="167"/>
                    <a:pt x="167" y="0"/>
                    <a:pt x="405" y="0"/>
                  </a:cubicBezTo>
                  <a:lnTo>
                    <a:pt x="2667" y="0"/>
                  </a:lnTo>
                  <a:cubicBezTo>
                    <a:pt x="2905" y="0"/>
                    <a:pt x="3096" y="167"/>
                    <a:pt x="3096" y="405"/>
                  </a:cubicBezTo>
                  <a:close/>
                  <a:moveTo>
                    <a:pt x="3096" y="40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4" name="Google Shape;5004;p47"/>
            <p:cNvSpPr/>
            <p:nvPr/>
          </p:nvSpPr>
          <p:spPr>
            <a:xfrm>
              <a:off x="4119726" y="1672245"/>
              <a:ext cx="103515" cy="101141"/>
            </a:xfrm>
            <a:custGeom>
              <a:avLst/>
              <a:gdLst/>
              <a:ahLst/>
              <a:cxnLst/>
              <a:rect l="l" t="t" r="r" b="b"/>
              <a:pathLst>
                <a:path w="3096" h="3025" extrusionOk="0">
                  <a:moveTo>
                    <a:pt x="0" y="2429"/>
                  </a:moveTo>
                  <a:lnTo>
                    <a:pt x="0" y="2620"/>
                  </a:lnTo>
                  <a:cubicBezTo>
                    <a:pt x="0" y="2858"/>
                    <a:pt x="167" y="3025"/>
                    <a:pt x="405" y="3025"/>
                  </a:cubicBezTo>
                  <a:lnTo>
                    <a:pt x="2667" y="3025"/>
                  </a:lnTo>
                  <a:cubicBezTo>
                    <a:pt x="2905" y="3025"/>
                    <a:pt x="3096" y="2858"/>
                    <a:pt x="3096" y="2620"/>
                  </a:cubicBezTo>
                  <a:lnTo>
                    <a:pt x="3096" y="405"/>
                  </a:lnTo>
                  <a:cubicBezTo>
                    <a:pt x="3096" y="167"/>
                    <a:pt x="2905" y="0"/>
                    <a:pt x="2667" y="0"/>
                  </a:cubicBezTo>
                  <a:lnTo>
                    <a:pt x="2501" y="0"/>
                  </a:lnTo>
                  <a:lnTo>
                    <a:pt x="2501" y="2025"/>
                  </a:lnTo>
                  <a:cubicBezTo>
                    <a:pt x="2501" y="2263"/>
                    <a:pt x="2310" y="2429"/>
                    <a:pt x="2072" y="2429"/>
                  </a:cubicBezTo>
                  <a:close/>
                  <a:moveTo>
                    <a:pt x="0" y="242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5" name="Google Shape;5005;p47"/>
            <p:cNvSpPr/>
            <p:nvPr/>
          </p:nvSpPr>
          <p:spPr>
            <a:xfrm>
              <a:off x="4057601" y="1731160"/>
              <a:ext cx="28687" cy="27918"/>
            </a:xfrm>
            <a:custGeom>
              <a:avLst/>
              <a:gdLst/>
              <a:ahLst/>
              <a:cxnLst/>
              <a:rect l="l" t="t" r="r" b="b"/>
              <a:pathLst>
                <a:path w="858" h="835" extrusionOk="0">
                  <a:moveTo>
                    <a:pt x="48" y="405"/>
                  </a:moveTo>
                  <a:cubicBezTo>
                    <a:pt x="48" y="644"/>
                    <a:pt x="215" y="834"/>
                    <a:pt x="453" y="834"/>
                  </a:cubicBezTo>
                  <a:cubicBezTo>
                    <a:pt x="691" y="834"/>
                    <a:pt x="858" y="644"/>
                    <a:pt x="858" y="405"/>
                  </a:cubicBezTo>
                  <a:lnTo>
                    <a:pt x="858" y="1"/>
                  </a:lnTo>
                  <a:cubicBezTo>
                    <a:pt x="858" y="48"/>
                    <a:pt x="834" y="120"/>
                    <a:pt x="810" y="167"/>
                  </a:cubicBezTo>
                  <a:cubicBezTo>
                    <a:pt x="763" y="310"/>
                    <a:pt x="596" y="405"/>
                    <a:pt x="429" y="405"/>
                  </a:cubicBezTo>
                  <a:cubicBezTo>
                    <a:pt x="263" y="405"/>
                    <a:pt x="167" y="358"/>
                    <a:pt x="72" y="239"/>
                  </a:cubicBezTo>
                  <a:cubicBezTo>
                    <a:pt x="1" y="167"/>
                    <a:pt x="1" y="72"/>
                    <a:pt x="1" y="1"/>
                  </a:cubicBezTo>
                  <a:lnTo>
                    <a:pt x="1" y="405"/>
                  </a:lnTo>
                  <a:close/>
                  <a:moveTo>
                    <a:pt x="48" y="40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6" name="Google Shape;5006;p47"/>
            <p:cNvSpPr/>
            <p:nvPr/>
          </p:nvSpPr>
          <p:spPr>
            <a:xfrm>
              <a:off x="4087058" y="1727984"/>
              <a:ext cx="32699" cy="13575"/>
            </a:xfrm>
            <a:custGeom>
              <a:avLst/>
              <a:gdLst/>
              <a:ahLst/>
              <a:cxnLst/>
              <a:rect l="l" t="t" r="r" b="b"/>
              <a:pathLst>
                <a:path w="978" h="406" extrusionOk="0">
                  <a:moveTo>
                    <a:pt x="1" y="96"/>
                  </a:moveTo>
                  <a:lnTo>
                    <a:pt x="1" y="405"/>
                  </a:lnTo>
                  <a:lnTo>
                    <a:pt x="977" y="405"/>
                  </a:lnTo>
                  <a:lnTo>
                    <a:pt x="977" y="0"/>
                  </a:lnTo>
                  <a:lnTo>
                    <a:pt x="1" y="0"/>
                  </a:lnTo>
                  <a:close/>
                  <a:moveTo>
                    <a:pt x="1" y="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7" name="Google Shape;5007;p47"/>
            <p:cNvSpPr/>
            <p:nvPr/>
          </p:nvSpPr>
          <p:spPr>
            <a:xfrm>
              <a:off x="4014601" y="1808399"/>
              <a:ext cx="19927" cy="49417"/>
            </a:xfrm>
            <a:custGeom>
              <a:avLst/>
              <a:gdLst/>
              <a:ahLst/>
              <a:cxnLst/>
              <a:rect l="l" t="t" r="r" b="b"/>
              <a:pathLst>
                <a:path w="596" h="1478" extrusionOk="0">
                  <a:moveTo>
                    <a:pt x="1" y="1"/>
                  </a:moveTo>
                  <a:lnTo>
                    <a:pt x="596" y="1"/>
                  </a:lnTo>
                  <a:lnTo>
                    <a:pt x="596" y="1477"/>
                  </a:lnTo>
                  <a:lnTo>
                    <a:pt x="1" y="1477"/>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8" name="Google Shape;5008;p47"/>
            <p:cNvSpPr/>
            <p:nvPr/>
          </p:nvSpPr>
          <p:spPr>
            <a:xfrm>
              <a:off x="4015404" y="1886439"/>
              <a:ext cx="19927" cy="28687"/>
            </a:xfrm>
            <a:custGeom>
              <a:avLst/>
              <a:gdLst/>
              <a:ahLst/>
              <a:cxnLst/>
              <a:rect l="l" t="t" r="r" b="b"/>
              <a:pathLst>
                <a:path w="596" h="858" extrusionOk="0">
                  <a:moveTo>
                    <a:pt x="0" y="0"/>
                  </a:moveTo>
                  <a:lnTo>
                    <a:pt x="0" y="858"/>
                  </a:lnTo>
                  <a:lnTo>
                    <a:pt x="501" y="858"/>
                  </a:lnTo>
                  <a:cubicBezTo>
                    <a:pt x="548" y="858"/>
                    <a:pt x="596" y="834"/>
                    <a:pt x="596" y="762"/>
                  </a:cubicBezTo>
                  <a:lnTo>
                    <a:pt x="596" y="0"/>
                  </a:lnTo>
                  <a:close/>
                  <a:moveTo>
                    <a:pt x="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09" name="Google Shape;5009;p47"/>
            <p:cNvSpPr/>
            <p:nvPr/>
          </p:nvSpPr>
          <p:spPr>
            <a:xfrm>
              <a:off x="4017778" y="1858553"/>
              <a:ext cx="34271" cy="27918"/>
            </a:xfrm>
            <a:custGeom>
              <a:avLst/>
              <a:gdLst/>
              <a:ahLst/>
              <a:cxnLst/>
              <a:rect l="l" t="t" r="r" b="b"/>
              <a:pathLst>
                <a:path w="1025" h="835" extrusionOk="0">
                  <a:moveTo>
                    <a:pt x="1" y="1"/>
                  </a:moveTo>
                  <a:cubicBezTo>
                    <a:pt x="239" y="1"/>
                    <a:pt x="430" y="168"/>
                    <a:pt x="430" y="406"/>
                  </a:cubicBezTo>
                  <a:cubicBezTo>
                    <a:pt x="430" y="644"/>
                    <a:pt x="239" y="834"/>
                    <a:pt x="1" y="834"/>
                  </a:cubicBezTo>
                  <a:lnTo>
                    <a:pt x="596" y="834"/>
                  </a:lnTo>
                  <a:cubicBezTo>
                    <a:pt x="834" y="834"/>
                    <a:pt x="1025" y="644"/>
                    <a:pt x="1025" y="406"/>
                  </a:cubicBezTo>
                  <a:cubicBezTo>
                    <a:pt x="1025" y="168"/>
                    <a:pt x="834" y="1"/>
                    <a:pt x="596" y="1"/>
                  </a:cubicBezTo>
                  <a:close/>
                  <a:moveTo>
                    <a:pt x="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0" name="Google Shape;5010;p47"/>
            <p:cNvSpPr/>
            <p:nvPr/>
          </p:nvSpPr>
          <p:spPr>
            <a:xfrm>
              <a:off x="4015404" y="1727984"/>
              <a:ext cx="43833" cy="51791"/>
            </a:xfrm>
            <a:custGeom>
              <a:avLst/>
              <a:gdLst/>
              <a:ahLst/>
              <a:cxnLst/>
              <a:rect l="l" t="t" r="r" b="b"/>
              <a:pathLst>
                <a:path w="1311" h="1549" extrusionOk="0">
                  <a:moveTo>
                    <a:pt x="1310" y="0"/>
                  </a:moveTo>
                  <a:cubicBezTo>
                    <a:pt x="191" y="0"/>
                    <a:pt x="0" y="810"/>
                    <a:pt x="0" y="1191"/>
                  </a:cubicBezTo>
                  <a:lnTo>
                    <a:pt x="0" y="1548"/>
                  </a:lnTo>
                  <a:lnTo>
                    <a:pt x="596" y="1548"/>
                  </a:lnTo>
                  <a:lnTo>
                    <a:pt x="596" y="1191"/>
                  </a:lnTo>
                  <a:cubicBezTo>
                    <a:pt x="596" y="810"/>
                    <a:pt x="882" y="453"/>
                    <a:pt x="1310" y="405"/>
                  </a:cubicBezTo>
                  <a:close/>
                  <a:moveTo>
                    <a:pt x="131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1" name="Google Shape;5011;p47"/>
            <p:cNvSpPr/>
            <p:nvPr/>
          </p:nvSpPr>
          <p:spPr>
            <a:xfrm>
              <a:off x="4223246" y="1727984"/>
              <a:ext cx="32666" cy="13575"/>
            </a:xfrm>
            <a:custGeom>
              <a:avLst/>
              <a:gdLst/>
              <a:ahLst/>
              <a:cxnLst/>
              <a:rect l="l" t="t" r="r" b="b"/>
              <a:pathLst>
                <a:path w="977" h="406" extrusionOk="0">
                  <a:moveTo>
                    <a:pt x="0" y="0"/>
                  </a:moveTo>
                  <a:lnTo>
                    <a:pt x="976" y="0"/>
                  </a:lnTo>
                  <a:lnTo>
                    <a:pt x="976" y="405"/>
                  </a:lnTo>
                  <a:lnTo>
                    <a:pt x="0" y="405"/>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2" name="Google Shape;5012;p47"/>
            <p:cNvSpPr/>
            <p:nvPr/>
          </p:nvSpPr>
          <p:spPr>
            <a:xfrm>
              <a:off x="4173057" y="1641985"/>
              <a:ext cx="35876" cy="30292"/>
            </a:xfrm>
            <a:custGeom>
              <a:avLst/>
              <a:gdLst/>
              <a:ahLst/>
              <a:cxnLst/>
              <a:rect l="l" t="t" r="r" b="b"/>
              <a:pathLst>
                <a:path w="1073" h="906" extrusionOk="0">
                  <a:moveTo>
                    <a:pt x="453" y="453"/>
                  </a:moveTo>
                  <a:lnTo>
                    <a:pt x="453" y="905"/>
                  </a:lnTo>
                  <a:lnTo>
                    <a:pt x="1072" y="905"/>
                  </a:lnTo>
                  <a:lnTo>
                    <a:pt x="1072" y="453"/>
                  </a:lnTo>
                  <a:cubicBezTo>
                    <a:pt x="1072" y="215"/>
                    <a:pt x="882" y="0"/>
                    <a:pt x="644" y="0"/>
                  </a:cubicBezTo>
                  <a:lnTo>
                    <a:pt x="1" y="0"/>
                  </a:lnTo>
                  <a:cubicBezTo>
                    <a:pt x="286" y="0"/>
                    <a:pt x="453" y="215"/>
                    <a:pt x="453" y="453"/>
                  </a:cubicBezTo>
                  <a:close/>
                  <a:moveTo>
                    <a:pt x="453" y="4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3" name="Google Shape;5013;p47"/>
            <p:cNvSpPr/>
            <p:nvPr/>
          </p:nvSpPr>
          <p:spPr>
            <a:xfrm>
              <a:off x="4045664" y="1552810"/>
              <a:ext cx="172826" cy="50988"/>
            </a:xfrm>
            <a:custGeom>
              <a:avLst/>
              <a:gdLst/>
              <a:ahLst/>
              <a:cxnLst/>
              <a:rect l="l" t="t" r="r" b="b"/>
              <a:pathLst>
                <a:path w="5169" h="1525" extrusionOk="0">
                  <a:moveTo>
                    <a:pt x="3025" y="691"/>
                  </a:moveTo>
                  <a:lnTo>
                    <a:pt x="5049" y="691"/>
                  </a:lnTo>
                  <a:cubicBezTo>
                    <a:pt x="5097" y="691"/>
                    <a:pt x="5168" y="738"/>
                    <a:pt x="5168" y="810"/>
                  </a:cubicBezTo>
                  <a:lnTo>
                    <a:pt x="5168" y="1405"/>
                  </a:lnTo>
                  <a:cubicBezTo>
                    <a:pt x="5168" y="1453"/>
                    <a:pt x="5097" y="1524"/>
                    <a:pt x="5049" y="1524"/>
                  </a:cubicBezTo>
                  <a:lnTo>
                    <a:pt x="2334" y="1524"/>
                  </a:lnTo>
                  <a:cubicBezTo>
                    <a:pt x="2215" y="1524"/>
                    <a:pt x="2120" y="1477"/>
                    <a:pt x="2025" y="1405"/>
                  </a:cubicBezTo>
                  <a:lnTo>
                    <a:pt x="1429" y="834"/>
                  </a:lnTo>
                  <a:lnTo>
                    <a:pt x="429" y="834"/>
                  </a:lnTo>
                  <a:cubicBezTo>
                    <a:pt x="191" y="834"/>
                    <a:pt x="0" y="643"/>
                    <a:pt x="0" y="405"/>
                  </a:cubicBezTo>
                  <a:cubicBezTo>
                    <a:pt x="0" y="167"/>
                    <a:pt x="191" y="0"/>
                    <a:pt x="429" y="0"/>
                  </a:cubicBezTo>
                  <a:lnTo>
                    <a:pt x="1620" y="0"/>
                  </a:lnTo>
                  <a:cubicBezTo>
                    <a:pt x="1739" y="0"/>
                    <a:pt x="1834" y="24"/>
                    <a:pt x="1906" y="119"/>
                  </a:cubicBezTo>
                  <a:lnTo>
                    <a:pt x="2501" y="691"/>
                  </a:lnTo>
                  <a:close/>
                  <a:moveTo>
                    <a:pt x="3025" y="69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4" name="Google Shape;5014;p47"/>
            <p:cNvSpPr/>
            <p:nvPr/>
          </p:nvSpPr>
          <p:spPr>
            <a:xfrm>
              <a:off x="4164297" y="1540071"/>
              <a:ext cx="31897" cy="36645"/>
            </a:xfrm>
            <a:custGeom>
              <a:avLst/>
              <a:gdLst/>
              <a:ahLst/>
              <a:cxnLst/>
              <a:rect l="l" t="t" r="r" b="b"/>
              <a:pathLst>
                <a:path w="954" h="1096" extrusionOk="0">
                  <a:moveTo>
                    <a:pt x="1" y="48"/>
                  </a:moveTo>
                  <a:cubicBezTo>
                    <a:pt x="310" y="143"/>
                    <a:pt x="548" y="429"/>
                    <a:pt x="548" y="762"/>
                  </a:cubicBezTo>
                  <a:lnTo>
                    <a:pt x="548" y="1096"/>
                  </a:lnTo>
                  <a:lnTo>
                    <a:pt x="953" y="1096"/>
                  </a:lnTo>
                  <a:lnTo>
                    <a:pt x="953" y="762"/>
                  </a:lnTo>
                  <a:cubicBezTo>
                    <a:pt x="953" y="357"/>
                    <a:pt x="620" y="24"/>
                    <a:pt x="215" y="24"/>
                  </a:cubicBezTo>
                  <a:cubicBezTo>
                    <a:pt x="120" y="0"/>
                    <a:pt x="72" y="24"/>
                    <a:pt x="1" y="48"/>
                  </a:cubicBezTo>
                  <a:close/>
                  <a:moveTo>
                    <a:pt x="1"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5" name="Google Shape;5015;p47"/>
            <p:cNvSpPr/>
            <p:nvPr/>
          </p:nvSpPr>
          <p:spPr>
            <a:xfrm>
              <a:off x="4199339" y="1575881"/>
              <a:ext cx="17553" cy="27918"/>
            </a:xfrm>
            <a:custGeom>
              <a:avLst/>
              <a:gdLst/>
              <a:ahLst/>
              <a:cxnLst/>
              <a:rect l="l" t="t" r="r" b="b"/>
              <a:pathLst>
                <a:path w="525" h="835" extrusionOk="0">
                  <a:moveTo>
                    <a:pt x="120" y="120"/>
                  </a:moveTo>
                  <a:lnTo>
                    <a:pt x="120" y="715"/>
                  </a:lnTo>
                  <a:cubicBezTo>
                    <a:pt x="120" y="763"/>
                    <a:pt x="48" y="834"/>
                    <a:pt x="1" y="834"/>
                  </a:cubicBezTo>
                  <a:lnTo>
                    <a:pt x="405" y="834"/>
                  </a:lnTo>
                  <a:cubicBezTo>
                    <a:pt x="477" y="834"/>
                    <a:pt x="524" y="763"/>
                    <a:pt x="524" y="715"/>
                  </a:cubicBezTo>
                  <a:lnTo>
                    <a:pt x="524" y="120"/>
                  </a:lnTo>
                  <a:cubicBezTo>
                    <a:pt x="524" y="48"/>
                    <a:pt x="477" y="1"/>
                    <a:pt x="405" y="1"/>
                  </a:cubicBezTo>
                  <a:lnTo>
                    <a:pt x="1" y="1"/>
                  </a:lnTo>
                  <a:cubicBezTo>
                    <a:pt x="48" y="1"/>
                    <a:pt x="120" y="48"/>
                    <a:pt x="120" y="120"/>
                  </a:cubicBezTo>
                  <a:close/>
                  <a:moveTo>
                    <a:pt x="120" y="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6" name="Google Shape;5016;p47"/>
            <p:cNvSpPr/>
            <p:nvPr/>
          </p:nvSpPr>
          <p:spPr>
            <a:xfrm>
              <a:off x="4171486" y="1603767"/>
              <a:ext cx="13541" cy="38250"/>
            </a:xfrm>
            <a:custGeom>
              <a:avLst/>
              <a:gdLst/>
              <a:ahLst/>
              <a:cxnLst/>
              <a:rect l="l" t="t" r="r" b="b"/>
              <a:pathLst>
                <a:path w="405" h="1144" extrusionOk="0">
                  <a:moveTo>
                    <a:pt x="0" y="0"/>
                  </a:moveTo>
                  <a:lnTo>
                    <a:pt x="405" y="0"/>
                  </a:lnTo>
                  <a:lnTo>
                    <a:pt x="405" y="1143"/>
                  </a:lnTo>
                  <a:lnTo>
                    <a:pt x="0" y="1143"/>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7" name="Google Shape;5017;p47"/>
            <p:cNvSpPr/>
            <p:nvPr/>
          </p:nvSpPr>
          <p:spPr>
            <a:xfrm>
              <a:off x="4144402" y="1805222"/>
              <a:ext cx="66101" cy="110703"/>
            </a:xfrm>
            <a:custGeom>
              <a:avLst/>
              <a:gdLst/>
              <a:ahLst/>
              <a:cxnLst/>
              <a:rect l="l" t="t" r="r" b="b"/>
              <a:pathLst>
                <a:path w="1977" h="3311" extrusionOk="0">
                  <a:moveTo>
                    <a:pt x="1143" y="1882"/>
                  </a:moveTo>
                  <a:cubicBezTo>
                    <a:pt x="1143" y="2620"/>
                    <a:pt x="572" y="3025"/>
                    <a:pt x="0" y="3025"/>
                  </a:cubicBezTo>
                  <a:cubicBezTo>
                    <a:pt x="215" y="3215"/>
                    <a:pt x="500" y="3310"/>
                    <a:pt x="810" y="3310"/>
                  </a:cubicBezTo>
                  <a:cubicBezTo>
                    <a:pt x="1382" y="3310"/>
                    <a:pt x="1977" y="2929"/>
                    <a:pt x="1977" y="2191"/>
                  </a:cubicBezTo>
                  <a:cubicBezTo>
                    <a:pt x="1977" y="1620"/>
                    <a:pt x="1215" y="596"/>
                    <a:pt x="882" y="119"/>
                  </a:cubicBezTo>
                  <a:cubicBezTo>
                    <a:pt x="834" y="0"/>
                    <a:pt x="786" y="0"/>
                    <a:pt x="715" y="119"/>
                  </a:cubicBezTo>
                  <a:cubicBezTo>
                    <a:pt x="643" y="215"/>
                    <a:pt x="572" y="334"/>
                    <a:pt x="500" y="453"/>
                  </a:cubicBezTo>
                  <a:cubicBezTo>
                    <a:pt x="810" y="905"/>
                    <a:pt x="1143" y="1501"/>
                    <a:pt x="1143" y="1882"/>
                  </a:cubicBezTo>
                  <a:close/>
                  <a:moveTo>
                    <a:pt x="1143" y="188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8" name="Google Shape;5018;p47"/>
            <p:cNvSpPr/>
            <p:nvPr/>
          </p:nvSpPr>
          <p:spPr>
            <a:xfrm>
              <a:off x="3977988" y="1779743"/>
              <a:ext cx="74059" cy="28687"/>
            </a:xfrm>
            <a:custGeom>
              <a:avLst/>
              <a:gdLst/>
              <a:ahLst/>
              <a:cxnLst/>
              <a:rect l="l" t="t" r="r" b="b"/>
              <a:pathLst>
                <a:path w="2215" h="858" extrusionOk="0">
                  <a:moveTo>
                    <a:pt x="524" y="24"/>
                  </a:moveTo>
                  <a:lnTo>
                    <a:pt x="1786" y="24"/>
                  </a:lnTo>
                  <a:cubicBezTo>
                    <a:pt x="2024" y="24"/>
                    <a:pt x="2215" y="215"/>
                    <a:pt x="2215" y="453"/>
                  </a:cubicBezTo>
                  <a:cubicBezTo>
                    <a:pt x="2215" y="691"/>
                    <a:pt x="2024" y="858"/>
                    <a:pt x="1786" y="858"/>
                  </a:cubicBezTo>
                  <a:lnTo>
                    <a:pt x="429" y="858"/>
                  </a:lnTo>
                  <a:cubicBezTo>
                    <a:pt x="191" y="858"/>
                    <a:pt x="0" y="691"/>
                    <a:pt x="0" y="453"/>
                  </a:cubicBezTo>
                  <a:lnTo>
                    <a:pt x="0" y="405"/>
                  </a:lnTo>
                  <a:cubicBezTo>
                    <a:pt x="0" y="167"/>
                    <a:pt x="214" y="0"/>
                    <a:pt x="429" y="0"/>
                  </a:cubicBezTo>
                  <a:lnTo>
                    <a:pt x="524" y="0"/>
                  </a:lnTo>
                  <a:close/>
                  <a:moveTo>
                    <a:pt x="524" y="2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19" name="Google Shape;5019;p47"/>
            <p:cNvSpPr/>
            <p:nvPr/>
          </p:nvSpPr>
          <p:spPr>
            <a:xfrm>
              <a:off x="4017778" y="1780546"/>
              <a:ext cx="34271" cy="27885"/>
            </a:xfrm>
            <a:custGeom>
              <a:avLst/>
              <a:gdLst/>
              <a:ahLst/>
              <a:cxnLst/>
              <a:rect l="l" t="t" r="r" b="b"/>
              <a:pathLst>
                <a:path w="1025" h="834" extrusionOk="0">
                  <a:moveTo>
                    <a:pt x="310" y="119"/>
                  </a:moveTo>
                  <a:cubicBezTo>
                    <a:pt x="406" y="214"/>
                    <a:pt x="430" y="310"/>
                    <a:pt x="430" y="429"/>
                  </a:cubicBezTo>
                  <a:cubicBezTo>
                    <a:pt x="430" y="667"/>
                    <a:pt x="239" y="834"/>
                    <a:pt x="1" y="834"/>
                  </a:cubicBezTo>
                  <a:lnTo>
                    <a:pt x="596" y="834"/>
                  </a:lnTo>
                  <a:cubicBezTo>
                    <a:pt x="834" y="834"/>
                    <a:pt x="1025" y="667"/>
                    <a:pt x="1025" y="429"/>
                  </a:cubicBezTo>
                  <a:cubicBezTo>
                    <a:pt x="1025" y="191"/>
                    <a:pt x="834" y="0"/>
                    <a:pt x="596" y="0"/>
                  </a:cubicBezTo>
                  <a:lnTo>
                    <a:pt x="1" y="0"/>
                  </a:lnTo>
                  <a:cubicBezTo>
                    <a:pt x="120" y="0"/>
                    <a:pt x="215" y="24"/>
                    <a:pt x="310" y="119"/>
                  </a:cubicBezTo>
                  <a:close/>
                  <a:moveTo>
                    <a:pt x="310" y="11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0" name="Google Shape;5020;p47"/>
            <p:cNvSpPr/>
            <p:nvPr/>
          </p:nvSpPr>
          <p:spPr>
            <a:xfrm>
              <a:off x="4290922" y="1636401"/>
              <a:ext cx="73290" cy="27918"/>
            </a:xfrm>
            <a:custGeom>
              <a:avLst/>
              <a:gdLst/>
              <a:ahLst/>
              <a:cxnLst/>
              <a:rect l="l" t="t" r="r" b="b"/>
              <a:pathLst>
                <a:path w="2192" h="835" extrusionOk="0">
                  <a:moveTo>
                    <a:pt x="500" y="1"/>
                  </a:moveTo>
                  <a:lnTo>
                    <a:pt x="1786" y="1"/>
                  </a:lnTo>
                  <a:cubicBezTo>
                    <a:pt x="2024" y="1"/>
                    <a:pt x="2191" y="167"/>
                    <a:pt x="2191" y="405"/>
                  </a:cubicBezTo>
                  <a:cubicBezTo>
                    <a:pt x="2191" y="644"/>
                    <a:pt x="2024" y="834"/>
                    <a:pt x="1786" y="834"/>
                  </a:cubicBezTo>
                  <a:lnTo>
                    <a:pt x="405" y="834"/>
                  </a:lnTo>
                  <a:cubicBezTo>
                    <a:pt x="167" y="834"/>
                    <a:pt x="0" y="644"/>
                    <a:pt x="0" y="405"/>
                  </a:cubicBezTo>
                  <a:cubicBezTo>
                    <a:pt x="0" y="167"/>
                    <a:pt x="167" y="1"/>
                    <a:pt x="405" y="1"/>
                  </a:cubicBezTo>
                  <a:close/>
                  <a:moveTo>
                    <a:pt x="50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1" name="Google Shape;5021;p47"/>
            <p:cNvSpPr/>
            <p:nvPr/>
          </p:nvSpPr>
          <p:spPr>
            <a:xfrm>
              <a:off x="4290922" y="1558360"/>
              <a:ext cx="73290" cy="27918"/>
            </a:xfrm>
            <a:custGeom>
              <a:avLst/>
              <a:gdLst/>
              <a:ahLst/>
              <a:cxnLst/>
              <a:rect l="l" t="t" r="r" b="b"/>
              <a:pathLst>
                <a:path w="2192" h="835" extrusionOk="0">
                  <a:moveTo>
                    <a:pt x="500" y="1"/>
                  </a:moveTo>
                  <a:lnTo>
                    <a:pt x="1786" y="1"/>
                  </a:lnTo>
                  <a:cubicBezTo>
                    <a:pt x="2024" y="1"/>
                    <a:pt x="2191" y="191"/>
                    <a:pt x="2191" y="430"/>
                  </a:cubicBezTo>
                  <a:cubicBezTo>
                    <a:pt x="2191" y="668"/>
                    <a:pt x="2024" y="834"/>
                    <a:pt x="1786" y="834"/>
                  </a:cubicBezTo>
                  <a:lnTo>
                    <a:pt x="405" y="834"/>
                  </a:lnTo>
                  <a:cubicBezTo>
                    <a:pt x="167" y="834"/>
                    <a:pt x="0" y="668"/>
                    <a:pt x="0" y="430"/>
                  </a:cubicBezTo>
                  <a:cubicBezTo>
                    <a:pt x="0" y="191"/>
                    <a:pt x="167" y="1"/>
                    <a:pt x="405" y="1"/>
                  </a:cubicBezTo>
                  <a:close/>
                  <a:moveTo>
                    <a:pt x="50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2" name="Google Shape;5022;p47"/>
            <p:cNvSpPr/>
            <p:nvPr/>
          </p:nvSpPr>
          <p:spPr>
            <a:xfrm>
              <a:off x="4332316" y="1557591"/>
              <a:ext cx="31095" cy="28687"/>
            </a:xfrm>
            <a:custGeom>
              <a:avLst/>
              <a:gdLst/>
              <a:ahLst/>
              <a:cxnLst/>
              <a:rect l="l" t="t" r="r" b="b"/>
              <a:pathLst>
                <a:path w="930" h="858" extrusionOk="0">
                  <a:moveTo>
                    <a:pt x="1" y="24"/>
                  </a:moveTo>
                  <a:cubicBezTo>
                    <a:pt x="239" y="24"/>
                    <a:pt x="429" y="214"/>
                    <a:pt x="429" y="453"/>
                  </a:cubicBezTo>
                  <a:cubicBezTo>
                    <a:pt x="429" y="691"/>
                    <a:pt x="239" y="857"/>
                    <a:pt x="1" y="857"/>
                  </a:cubicBezTo>
                  <a:lnTo>
                    <a:pt x="525" y="857"/>
                  </a:lnTo>
                  <a:cubicBezTo>
                    <a:pt x="763" y="857"/>
                    <a:pt x="929" y="691"/>
                    <a:pt x="929" y="453"/>
                  </a:cubicBezTo>
                  <a:lnTo>
                    <a:pt x="929" y="429"/>
                  </a:lnTo>
                  <a:cubicBezTo>
                    <a:pt x="929" y="191"/>
                    <a:pt x="715" y="0"/>
                    <a:pt x="525" y="0"/>
                  </a:cubicBezTo>
                  <a:lnTo>
                    <a:pt x="1" y="0"/>
                  </a:lnTo>
                  <a:close/>
                  <a:moveTo>
                    <a:pt x="1" y="24"/>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3" name="Google Shape;5023;p47"/>
            <p:cNvSpPr/>
            <p:nvPr/>
          </p:nvSpPr>
          <p:spPr>
            <a:xfrm>
              <a:off x="4333921" y="1635599"/>
              <a:ext cx="30292" cy="28721"/>
            </a:xfrm>
            <a:custGeom>
              <a:avLst/>
              <a:gdLst/>
              <a:ahLst/>
              <a:cxnLst/>
              <a:rect l="l" t="t" r="r" b="b"/>
              <a:pathLst>
                <a:path w="906" h="859" extrusionOk="0">
                  <a:moveTo>
                    <a:pt x="405" y="429"/>
                  </a:moveTo>
                  <a:cubicBezTo>
                    <a:pt x="405" y="668"/>
                    <a:pt x="238" y="858"/>
                    <a:pt x="0" y="858"/>
                  </a:cubicBezTo>
                  <a:lnTo>
                    <a:pt x="500" y="858"/>
                  </a:lnTo>
                  <a:cubicBezTo>
                    <a:pt x="738" y="858"/>
                    <a:pt x="905" y="668"/>
                    <a:pt x="905" y="429"/>
                  </a:cubicBezTo>
                  <a:lnTo>
                    <a:pt x="905" y="406"/>
                  </a:lnTo>
                  <a:cubicBezTo>
                    <a:pt x="905" y="168"/>
                    <a:pt x="715" y="1"/>
                    <a:pt x="500" y="1"/>
                  </a:cubicBezTo>
                  <a:lnTo>
                    <a:pt x="0" y="1"/>
                  </a:lnTo>
                  <a:cubicBezTo>
                    <a:pt x="191" y="25"/>
                    <a:pt x="405" y="191"/>
                    <a:pt x="405" y="429"/>
                  </a:cubicBezTo>
                  <a:close/>
                  <a:moveTo>
                    <a:pt x="405"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4" name="Google Shape;5024;p47"/>
            <p:cNvSpPr/>
            <p:nvPr/>
          </p:nvSpPr>
          <p:spPr>
            <a:xfrm>
              <a:off x="4255077" y="1685787"/>
              <a:ext cx="27918" cy="74059"/>
            </a:xfrm>
            <a:custGeom>
              <a:avLst/>
              <a:gdLst/>
              <a:ahLst/>
              <a:cxnLst/>
              <a:rect l="l" t="t" r="r" b="b"/>
              <a:pathLst>
                <a:path w="835" h="2215" extrusionOk="0">
                  <a:moveTo>
                    <a:pt x="1" y="429"/>
                  </a:moveTo>
                  <a:cubicBezTo>
                    <a:pt x="1" y="191"/>
                    <a:pt x="167" y="0"/>
                    <a:pt x="405" y="0"/>
                  </a:cubicBezTo>
                  <a:cubicBezTo>
                    <a:pt x="644" y="0"/>
                    <a:pt x="834" y="191"/>
                    <a:pt x="834" y="429"/>
                  </a:cubicBezTo>
                  <a:lnTo>
                    <a:pt x="834" y="1786"/>
                  </a:lnTo>
                  <a:cubicBezTo>
                    <a:pt x="834" y="2024"/>
                    <a:pt x="644" y="2215"/>
                    <a:pt x="405" y="2215"/>
                  </a:cubicBezTo>
                  <a:cubicBezTo>
                    <a:pt x="167" y="2215"/>
                    <a:pt x="1" y="2024"/>
                    <a:pt x="1" y="1786"/>
                  </a:cubicBezTo>
                  <a:close/>
                  <a:moveTo>
                    <a:pt x="1"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5" name="Google Shape;5025;p47"/>
            <p:cNvSpPr/>
            <p:nvPr/>
          </p:nvSpPr>
          <p:spPr>
            <a:xfrm>
              <a:off x="4255077" y="1727984"/>
              <a:ext cx="27918" cy="31095"/>
            </a:xfrm>
            <a:custGeom>
              <a:avLst/>
              <a:gdLst/>
              <a:ahLst/>
              <a:cxnLst/>
              <a:rect l="l" t="t" r="r" b="b"/>
              <a:pathLst>
                <a:path w="835" h="930" extrusionOk="0">
                  <a:moveTo>
                    <a:pt x="1" y="500"/>
                  </a:moveTo>
                  <a:cubicBezTo>
                    <a:pt x="1" y="739"/>
                    <a:pt x="167" y="929"/>
                    <a:pt x="405" y="929"/>
                  </a:cubicBezTo>
                  <a:cubicBezTo>
                    <a:pt x="644" y="929"/>
                    <a:pt x="834" y="739"/>
                    <a:pt x="834" y="500"/>
                  </a:cubicBezTo>
                  <a:lnTo>
                    <a:pt x="834" y="0"/>
                  </a:lnTo>
                  <a:cubicBezTo>
                    <a:pt x="834" y="238"/>
                    <a:pt x="644" y="405"/>
                    <a:pt x="405" y="405"/>
                  </a:cubicBezTo>
                  <a:cubicBezTo>
                    <a:pt x="167" y="405"/>
                    <a:pt x="1" y="238"/>
                    <a:pt x="1" y="0"/>
                  </a:cubicBezTo>
                  <a:close/>
                  <a:moveTo>
                    <a:pt x="1" y="50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6" name="Google Shape;5026;p47"/>
            <p:cNvSpPr/>
            <p:nvPr/>
          </p:nvSpPr>
          <p:spPr>
            <a:xfrm>
              <a:off x="4129255" y="1672245"/>
              <a:ext cx="55001" cy="46207"/>
            </a:xfrm>
            <a:custGeom>
              <a:avLst/>
              <a:gdLst/>
              <a:ahLst/>
              <a:cxnLst/>
              <a:rect l="l" t="t" r="r" b="b"/>
              <a:pathLst>
                <a:path w="1645" h="1382" extrusionOk="0">
                  <a:moveTo>
                    <a:pt x="1049" y="0"/>
                  </a:moveTo>
                  <a:lnTo>
                    <a:pt x="453" y="762"/>
                  </a:lnTo>
                  <a:lnTo>
                    <a:pt x="168" y="858"/>
                  </a:lnTo>
                  <a:cubicBezTo>
                    <a:pt x="72" y="881"/>
                    <a:pt x="1" y="977"/>
                    <a:pt x="49" y="1072"/>
                  </a:cubicBezTo>
                  <a:cubicBezTo>
                    <a:pt x="72" y="1143"/>
                    <a:pt x="120" y="1191"/>
                    <a:pt x="215" y="1191"/>
                  </a:cubicBezTo>
                  <a:lnTo>
                    <a:pt x="287" y="1191"/>
                  </a:lnTo>
                  <a:lnTo>
                    <a:pt x="572" y="1096"/>
                  </a:lnTo>
                  <a:cubicBezTo>
                    <a:pt x="668" y="1072"/>
                    <a:pt x="692" y="1024"/>
                    <a:pt x="763" y="977"/>
                  </a:cubicBezTo>
                  <a:lnTo>
                    <a:pt x="882" y="834"/>
                  </a:lnTo>
                  <a:lnTo>
                    <a:pt x="1358" y="1334"/>
                  </a:lnTo>
                  <a:cubicBezTo>
                    <a:pt x="1382" y="1358"/>
                    <a:pt x="1430" y="1382"/>
                    <a:pt x="1477" y="1382"/>
                  </a:cubicBezTo>
                  <a:cubicBezTo>
                    <a:pt x="1501" y="1382"/>
                    <a:pt x="1549" y="1358"/>
                    <a:pt x="1596" y="1334"/>
                  </a:cubicBezTo>
                  <a:cubicBezTo>
                    <a:pt x="1644" y="1239"/>
                    <a:pt x="1644" y="1167"/>
                    <a:pt x="1596" y="1072"/>
                  </a:cubicBezTo>
                  <a:lnTo>
                    <a:pt x="1073" y="524"/>
                  </a:lnTo>
                  <a:lnTo>
                    <a:pt x="1501"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5027" name="Google Shape;5027;p47"/>
          <p:cNvGrpSpPr/>
          <p:nvPr/>
        </p:nvGrpSpPr>
        <p:grpSpPr>
          <a:xfrm>
            <a:off x="4745290" y="1528100"/>
            <a:ext cx="387827" cy="387827"/>
            <a:chOff x="4790164" y="1528100"/>
            <a:chExt cx="387827" cy="387827"/>
          </a:xfrm>
        </p:grpSpPr>
        <p:sp>
          <p:nvSpPr>
            <p:cNvPr id="5028" name="Google Shape;5028;p47"/>
            <p:cNvSpPr/>
            <p:nvPr/>
          </p:nvSpPr>
          <p:spPr>
            <a:xfrm>
              <a:off x="4849113" y="1684984"/>
              <a:ext cx="270757" cy="99569"/>
            </a:xfrm>
            <a:custGeom>
              <a:avLst/>
              <a:gdLst/>
              <a:ahLst/>
              <a:cxnLst/>
              <a:rect l="l" t="t" r="r" b="b"/>
              <a:pathLst>
                <a:path w="8098" h="2978" extrusionOk="0">
                  <a:moveTo>
                    <a:pt x="1810" y="0"/>
                  </a:moveTo>
                  <a:cubicBezTo>
                    <a:pt x="1572" y="0"/>
                    <a:pt x="1453" y="96"/>
                    <a:pt x="1405" y="215"/>
                  </a:cubicBezTo>
                  <a:lnTo>
                    <a:pt x="0" y="2977"/>
                  </a:lnTo>
                  <a:lnTo>
                    <a:pt x="929" y="2977"/>
                  </a:lnTo>
                  <a:lnTo>
                    <a:pt x="2024" y="810"/>
                  </a:lnTo>
                  <a:lnTo>
                    <a:pt x="6073" y="810"/>
                  </a:lnTo>
                  <a:lnTo>
                    <a:pt x="7168" y="2977"/>
                  </a:lnTo>
                  <a:lnTo>
                    <a:pt x="8097" y="2977"/>
                  </a:lnTo>
                  <a:lnTo>
                    <a:pt x="6692" y="215"/>
                  </a:lnTo>
                  <a:cubicBezTo>
                    <a:pt x="6621" y="96"/>
                    <a:pt x="6525" y="0"/>
                    <a:pt x="6287" y="0"/>
                  </a:cubicBezTo>
                  <a:close/>
                  <a:moveTo>
                    <a:pt x="181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29" name="Google Shape;5029;p47"/>
            <p:cNvSpPr/>
            <p:nvPr/>
          </p:nvSpPr>
          <p:spPr>
            <a:xfrm>
              <a:off x="4942268" y="1632422"/>
              <a:ext cx="85226" cy="132202"/>
            </a:xfrm>
            <a:custGeom>
              <a:avLst/>
              <a:gdLst/>
              <a:ahLst/>
              <a:cxnLst/>
              <a:rect l="l" t="t" r="r" b="b"/>
              <a:pathLst>
                <a:path w="2549" h="3954" extrusionOk="0">
                  <a:moveTo>
                    <a:pt x="2025" y="286"/>
                  </a:moveTo>
                  <a:lnTo>
                    <a:pt x="1239" y="1"/>
                  </a:lnTo>
                  <a:lnTo>
                    <a:pt x="477" y="286"/>
                  </a:lnTo>
                  <a:lnTo>
                    <a:pt x="0" y="3620"/>
                  </a:lnTo>
                  <a:lnTo>
                    <a:pt x="1358" y="3954"/>
                  </a:lnTo>
                  <a:lnTo>
                    <a:pt x="2549" y="3620"/>
                  </a:lnTo>
                  <a:close/>
                  <a:moveTo>
                    <a:pt x="2025" y="28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0" name="Google Shape;5030;p47"/>
            <p:cNvSpPr/>
            <p:nvPr/>
          </p:nvSpPr>
          <p:spPr>
            <a:xfrm>
              <a:off x="4984465" y="1641985"/>
              <a:ext cx="42228" cy="110703"/>
            </a:xfrm>
            <a:custGeom>
              <a:avLst/>
              <a:gdLst/>
              <a:ahLst/>
              <a:cxnLst/>
              <a:rect l="l" t="t" r="r" b="b"/>
              <a:pathLst>
                <a:path w="1263" h="3311" extrusionOk="0">
                  <a:moveTo>
                    <a:pt x="1" y="0"/>
                  </a:moveTo>
                  <a:lnTo>
                    <a:pt x="191" y="1263"/>
                  </a:lnTo>
                  <a:lnTo>
                    <a:pt x="310" y="2096"/>
                  </a:lnTo>
                  <a:lnTo>
                    <a:pt x="477" y="3311"/>
                  </a:lnTo>
                  <a:lnTo>
                    <a:pt x="1263" y="3311"/>
                  </a:lnTo>
                  <a:lnTo>
                    <a:pt x="1072" y="2096"/>
                  </a:lnTo>
                  <a:lnTo>
                    <a:pt x="953" y="1263"/>
                  </a:lnTo>
                  <a:lnTo>
                    <a:pt x="787" y="0"/>
                  </a:lnTo>
                  <a:close/>
                  <a:moveTo>
                    <a:pt x="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1" name="Google Shape;5031;p47"/>
            <p:cNvSpPr/>
            <p:nvPr/>
          </p:nvSpPr>
          <p:spPr>
            <a:xfrm>
              <a:off x="5041006" y="1684984"/>
              <a:ext cx="78071" cy="99569"/>
            </a:xfrm>
            <a:custGeom>
              <a:avLst/>
              <a:gdLst/>
              <a:ahLst/>
              <a:cxnLst/>
              <a:rect l="l" t="t" r="r" b="b"/>
              <a:pathLst>
                <a:path w="2335" h="2978" extrusionOk="0">
                  <a:moveTo>
                    <a:pt x="429" y="215"/>
                  </a:moveTo>
                  <a:lnTo>
                    <a:pt x="1834" y="2977"/>
                  </a:lnTo>
                  <a:lnTo>
                    <a:pt x="2334" y="2977"/>
                  </a:lnTo>
                  <a:lnTo>
                    <a:pt x="929" y="215"/>
                  </a:lnTo>
                  <a:cubicBezTo>
                    <a:pt x="834" y="96"/>
                    <a:pt x="763" y="0"/>
                    <a:pt x="524" y="0"/>
                  </a:cubicBezTo>
                  <a:lnTo>
                    <a:pt x="0" y="0"/>
                  </a:lnTo>
                  <a:cubicBezTo>
                    <a:pt x="215" y="0"/>
                    <a:pt x="334" y="96"/>
                    <a:pt x="429" y="215"/>
                  </a:cubicBezTo>
                  <a:close/>
                  <a:moveTo>
                    <a:pt x="429" y="21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2" name="Google Shape;5032;p47"/>
            <p:cNvSpPr/>
            <p:nvPr/>
          </p:nvSpPr>
          <p:spPr>
            <a:xfrm>
              <a:off x="4790164" y="1804420"/>
              <a:ext cx="386208" cy="74894"/>
            </a:xfrm>
            <a:custGeom>
              <a:avLst/>
              <a:gdLst/>
              <a:ahLst/>
              <a:cxnLst/>
              <a:rect l="l" t="t" r="r" b="b"/>
              <a:pathLst>
                <a:path w="11551" h="2240" extrusionOk="0">
                  <a:moveTo>
                    <a:pt x="5788" y="0"/>
                  </a:moveTo>
                  <a:lnTo>
                    <a:pt x="1" y="358"/>
                  </a:lnTo>
                  <a:lnTo>
                    <a:pt x="1" y="1525"/>
                  </a:lnTo>
                  <a:cubicBezTo>
                    <a:pt x="96" y="1525"/>
                    <a:pt x="2859" y="2239"/>
                    <a:pt x="5693" y="2239"/>
                  </a:cubicBezTo>
                  <a:cubicBezTo>
                    <a:pt x="8550" y="2239"/>
                    <a:pt x="11479" y="1525"/>
                    <a:pt x="11551" y="1525"/>
                  </a:cubicBezTo>
                  <a:lnTo>
                    <a:pt x="11551" y="358"/>
                  </a:lnTo>
                  <a:close/>
                  <a:moveTo>
                    <a:pt x="5788"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3" name="Google Shape;5033;p47"/>
            <p:cNvSpPr/>
            <p:nvPr/>
          </p:nvSpPr>
          <p:spPr>
            <a:xfrm>
              <a:off x="4791769" y="1785294"/>
              <a:ext cx="386208" cy="30292"/>
            </a:xfrm>
            <a:custGeom>
              <a:avLst/>
              <a:gdLst/>
              <a:ahLst/>
              <a:cxnLst/>
              <a:rect l="l" t="t" r="r" b="b"/>
              <a:pathLst>
                <a:path w="11551" h="906" extrusionOk="0">
                  <a:moveTo>
                    <a:pt x="11384" y="1"/>
                  </a:moveTo>
                  <a:lnTo>
                    <a:pt x="120" y="1"/>
                  </a:lnTo>
                  <a:cubicBezTo>
                    <a:pt x="48" y="1"/>
                    <a:pt x="1" y="72"/>
                    <a:pt x="1" y="120"/>
                  </a:cubicBezTo>
                  <a:lnTo>
                    <a:pt x="1" y="906"/>
                  </a:lnTo>
                  <a:lnTo>
                    <a:pt x="11551" y="906"/>
                  </a:lnTo>
                  <a:lnTo>
                    <a:pt x="11551" y="120"/>
                  </a:lnTo>
                  <a:cubicBezTo>
                    <a:pt x="11503" y="72"/>
                    <a:pt x="11479" y="1"/>
                    <a:pt x="11384" y="1"/>
                  </a:cubicBezTo>
                  <a:close/>
                  <a:moveTo>
                    <a:pt x="11384"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4" name="Google Shape;5034;p47"/>
            <p:cNvSpPr/>
            <p:nvPr/>
          </p:nvSpPr>
          <p:spPr>
            <a:xfrm>
              <a:off x="4791769" y="1844243"/>
              <a:ext cx="384603" cy="71685"/>
            </a:xfrm>
            <a:custGeom>
              <a:avLst/>
              <a:gdLst/>
              <a:ahLst/>
              <a:cxnLst/>
              <a:rect l="l" t="t" r="r" b="b"/>
              <a:pathLst>
                <a:path w="11503" h="2144" extrusionOk="0">
                  <a:moveTo>
                    <a:pt x="1120" y="95"/>
                  </a:moveTo>
                  <a:cubicBezTo>
                    <a:pt x="905" y="95"/>
                    <a:pt x="739" y="119"/>
                    <a:pt x="548" y="215"/>
                  </a:cubicBezTo>
                  <a:cubicBezTo>
                    <a:pt x="382" y="262"/>
                    <a:pt x="191" y="334"/>
                    <a:pt x="1" y="334"/>
                  </a:cubicBezTo>
                  <a:lnTo>
                    <a:pt x="1" y="2024"/>
                  </a:lnTo>
                  <a:cubicBezTo>
                    <a:pt x="1" y="2096"/>
                    <a:pt x="48" y="2143"/>
                    <a:pt x="120" y="2143"/>
                  </a:cubicBezTo>
                  <a:lnTo>
                    <a:pt x="11384" y="2143"/>
                  </a:lnTo>
                  <a:cubicBezTo>
                    <a:pt x="11455" y="2143"/>
                    <a:pt x="11503" y="2096"/>
                    <a:pt x="11503" y="2024"/>
                  </a:cubicBezTo>
                  <a:lnTo>
                    <a:pt x="11503" y="334"/>
                  </a:lnTo>
                  <a:cubicBezTo>
                    <a:pt x="11289" y="334"/>
                    <a:pt x="11122" y="310"/>
                    <a:pt x="10955" y="215"/>
                  </a:cubicBezTo>
                  <a:cubicBezTo>
                    <a:pt x="10765" y="143"/>
                    <a:pt x="10598" y="95"/>
                    <a:pt x="10384" y="95"/>
                  </a:cubicBezTo>
                  <a:cubicBezTo>
                    <a:pt x="10169" y="95"/>
                    <a:pt x="10003" y="119"/>
                    <a:pt x="9812" y="215"/>
                  </a:cubicBezTo>
                  <a:cubicBezTo>
                    <a:pt x="9645" y="262"/>
                    <a:pt x="9455" y="334"/>
                    <a:pt x="9241" y="334"/>
                  </a:cubicBezTo>
                  <a:cubicBezTo>
                    <a:pt x="9050" y="334"/>
                    <a:pt x="8860" y="310"/>
                    <a:pt x="8693" y="215"/>
                  </a:cubicBezTo>
                  <a:cubicBezTo>
                    <a:pt x="8502" y="143"/>
                    <a:pt x="8336" y="95"/>
                    <a:pt x="8121" y="95"/>
                  </a:cubicBezTo>
                  <a:cubicBezTo>
                    <a:pt x="7907" y="95"/>
                    <a:pt x="7740" y="119"/>
                    <a:pt x="7550" y="215"/>
                  </a:cubicBezTo>
                  <a:cubicBezTo>
                    <a:pt x="7383" y="262"/>
                    <a:pt x="7193" y="334"/>
                    <a:pt x="6978" y="334"/>
                  </a:cubicBezTo>
                  <a:cubicBezTo>
                    <a:pt x="6788" y="334"/>
                    <a:pt x="6597" y="310"/>
                    <a:pt x="6430" y="215"/>
                  </a:cubicBezTo>
                  <a:cubicBezTo>
                    <a:pt x="6002" y="0"/>
                    <a:pt x="5668" y="72"/>
                    <a:pt x="5264" y="215"/>
                  </a:cubicBezTo>
                  <a:cubicBezTo>
                    <a:pt x="5073" y="262"/>
                    <a:pt x="4906" y="334"/>
                    <a:pt x="4692" y="334"/>
                  </a:cubicBezTo>
                  <a:cubicBezTo>
                    <a:pt x="4478" y="334"/>
                    <a:pt x="4287" y="310"/>
                    <a:pt x="4120" y="215"/>
                  </a:cubicBezTo>
                  <a:cubicBezTo>
                    <a:pt x="3954" y="143"/>
                    <a:pt x="3763" y="95"/>
                    <a:pt x="3573" y="95"/>
                  </a:cubicBezTo>
                  <a:cubicBezTo>
                    <a:pt x="3358" y="95"/>
                    <a:pt x="3168" y="119"/>
                    <a:pt x="3001" y="215"/>
                  </a:cubicBezTo>
                  <a:cubicBezTo>
                    <a:pt x="2811" y="262"/>
                    <a:pt x="2644" y="334"/>
                    <a:pt x="2430" y="334"/>
                  </a:cubicBezTo>
                  <a:cubicBezTo>
                    <a:pt x="2215" y="334"/>
                    <a:pt x="2049" y="310"/>
                    <a:pt x="1858" y="215"/>
                  </a:cubicBezTo>
                  <a:cubicBezTo>
                    <a:pt x="1548" y="119"/>
                    <a:pt x="1334" y="95"/>
                    <a:pt x="1120" y="95"/>
                  </a:cubicBezTo>
                  <a:close/>
                  <a:moveTo>
                    <a:pt x="1120" y="9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5" name="Google Shape;5035;p47"/>
            <p:cNvSpPr/>
            <p:nvPr/>
          </p:nvSpPr>
          <p:spPr>
            <a:xfrm>
              <a:off x="5140547" y="1879284"/>
              <a:ext cx="11970" cy="11970"/>
            </a:xfrm>
            <a:custGeom>
              <a:avLst/>
              <a:gdLst/>
              <a:ahLst/>
              <a:cxnLst/>
              <a:rect l="l" t="t" r="r" b="b"/>
              <a:pathLst>
                <a:path w="358" h="358" extrusionOk="0">
                  <a:moveTo>
                    <a:pt x="191" y="0"/>
                  </a:moveTo>
                  <a:cubicBezTo>
                    <a:pt x="96" y="0"/>
                    <a:pt x="0" y="95"/>
                    <a:pt x="0" y="167"/>
                  </a:cubicBezTo>
                  <a:cubicBezTo>
                    <a:pt x="0" y="262"/>
                    <a:pt x="96" y="357"/>
                    <a:pt x="191" y="357"/>
                  </a:cubicBezTo>
                  <a:cubicBezTo>
                    <a:pt x="262" y="357"/>
                    <a:pt x="358" y="262"/>
                    <a:pt x="358" y="167"/>
                  </a:cubicBezTo>
                  <a:cubicBezTo>
                    <a:pt x="358" y="95"/>
                    <a:pt x="262" y="0"/>
                    <a:pt x="191"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6" name="Google Shape;5036;p47"/>
            <p:cNvSpPr/>
            <p:nvPr/>
          </p:nvSpPr>
          <p:spPr>
            <a:xfrm>
              <a:off x="5099119" y="1875272"/>
              <a:ext cx="12003" cy="12003"/>
            </a:xfrm>
            <a:custGeom>
              <a:avLst/>
              <a:gdLst/>
              <a:ahLst/>
              <a:cxnLst/>
              <a:rect l="l" t="t" r="r" b="b"/>
              <a:pathLst>
                <a:path w="359" h="359" extrusionOk="0">
                  <a:moveTo>
                    <a:pt x="168" y="1"/>
                  </a:moveTo>
                  <a:cubicBezTo>
                    <a:pt x="72" y="1"/>
                    <a:pt x="1" y="96"/>
                    <a:pt x="1" y="168"/>
                  </a:cubicBezTo>
                  <a:cubicBezTo>
                    <a:pt x="1" y="263"/>
                    <a:pt x="96" y="358"/>
                    <a:pt x="168" y="358"/>
                  </a:cubicBezTo>
                  <a:cubicBezTo>
                    <a:pt x="263" y="358"/>
                    <a:pt x="358" y="263"/>
                    <a:pt x="358" y="168"/>
                  </a:cubicBezTo>
                  <a:cubicBezTo>
                    <a:pt x="358" y="96"/>
                    <a:pt x="263" y="1"/>
                    <a:pt x="168"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7" name="Google Shape;5037;p47"/>
            <p:cNvSpPr/>
            <p:nvPr/>
          </p:nvSpPr>
          <p:spPr>
            <a:xfrm>
              <a:off x="4875394" y="1876074"/>
              <a:ext cx="11970" cy="11970"/>
            </a:xfrm>
            <a:custGeom>
              <a:avLst/>
              <a:gdLst/>
              <a:ahLst/>
              <a:cxnLst/>
              <a:rect l="l" t="t" r="r" b="b"/>
              <a:pathLst>
                <a:path w="358" h="358" extrusionOk="0">
                  <a:moveTo>
                    <a:pt x="167" y="1"/>
                  </a:moveTo>
                  <a:cubicBezTo>
                    <a:pt x="72" y="1"/>
                    <a:pt x="0" y="96"/>
                    <a:pt x="0" y="191"/>
                  </a:cubicBezTo>
                  <a:cubicBezTo>
                    <a:pt x="0" y="263"/>
                    <a:pt x="72" y="358"/>
                    <a:pt x="167" y="358"/>
                  </a:cubicBezTo>
                  <a:cubicBezTo>
                    <a:pt x="286" y="358"/>
                    <a:pt x="357" y="263"/>
                    <a:pt x="357" y="191"/>
                  </a:cubicBezTo>
                  <a:cubicBezTo>
                    <a:pt x="357" y="96"/>
                    <a:pt x="262" y="1"/>
                    <a:pt x="167"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8" name="Google Shape;5038;p47"/>
            <p:cNvSpPr/>
            <p:nvPr/>
          </p:nvSpPr>
          <p:spPr>
            <a:xfrm>
              <a:off x="4822029" y="1880053"/>
              <a:ext cx="11970" cy="12003"/>
            </a:xfrm>
            <a:custGeom>
              <a:avLst/>
              <a:gdLst/>
              <a:ahLst/>
              <a:cxnLst/>
              <a:rect l="l" t="t" r="r" b="b"/>
              <a:pathLst>
                <a:path w="358" h="359" extrusionOk="0">
                  <a:moveTo>
                    <a:pt x="191" y="1"/>
                  </a:moveTo>
                  <a:cubicBezTo>
                    <a:pt x="96" y="1"/>
                    <a:pt x="0" y="96"/>
                    <a:pt x="0" y="191"/>
                  </a:cubicBezTo>
                  <a:cubicBezTo>
                    <a:pt x="0" y="263"/>
                    <a:pt x="96" y="358"/>
                    <a:pt x="191" y="358"/>
                  </a:cubicBezTo>
                  <a:cubicBezTo>
                    <a:pt x="286" y="358"/>
                    <a:pt x="358" y="310"/>
                    <a:pt x="358" y="191"/>
                  </a:cubicBezTo>
                  <a:cubicBezTo>
                    <a:pt x="358" y="96"/>
                    <a:pt x="286" y="1"/>
                    <a:pt x="19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39" name="Google Shape;5039;p47"/>
            <p:cNvSpPr/>
            <p:nvPr/>
          </p:nvSpPr>
          <p:spPr>
            <a:xfrm>
              <a:off x="5027464" y="1875272"/>
              <a:ext cx="11970" cy="12003"/>
            </a:xfrm>
            <a:custGeom>
              <a:avLst/>
              <a:gdLst/>
              <a:ahLst/>
              <a:cxnLst/>
              <a:rect l="l" t="t" r="r" b="b"/>
              <a:pathLst>
                <a:path w="358" h="359" extrusionOk="0">
                  <a:moveTo>
                    <a:pt x="167" y="1"/>
                  </a:moveTo>
                  <a:cubicBezTo>
                    <a:pt x="72" y="1"/>
                    <a:pt x="1" y="96"/>
                    <a:pt x="1" y="168"/>
                  </a:cubicBezTo>
                  <a:cubicBezTo>
                    <a:pt x="1" y="263"/>
                    <a:pt x="96" y="358"/>
                    <a:pt x="167" y="358"/>
                  </a:cubicBezTo>
                  <a:cubicBezTo>
                    <a:pt x="263" y="358"/>
                    <a:pt x="358" y="287"/>
                    <a:pt x="358" y="168"/>
                  </a:cubicBezTo>
                  <a:cubicBezTo>
                    <a:pt x="358" y="96"/>
                    <a:pt x="263" y="1"/>
                    <a:pt x="167"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0" name="Google Shape;5040;p47"/>
            <p:cNvSpPr/>
            <p:nvPr/>
          </p:nvSpPr>
          <p:spPr>
            <a:xfrm>
              <a:off x="4917591" y="1875272"/>
              <a:ext cx="11970" cy="12003"/>
            </a:xfrm>
            <a:custGeom>
              <a:avLst/>
              <a:gdLst/>
              <a:ahLst/>
              <a:cxnLst/>
              <a:rect l="l" t="t" r="r" b="b"/>
              <a:pathLst>
                <a:path w="358" h="359" extrusionOk="0">
                  <a:moveTo>
                    <a:pt x="191" y="1"/>
                  </a:moveTo>
                  <a:cubicBezTo>
                    <a:pt x="95" y="1"/>
                    <a:pt x="0" y="96"/>
                    <a:pt x="0" y="168"/>
                  </a:cubicBezTo>
                  <a:cubicBezTo>
                    <a:pt x="0" y="263"/>
                    <a:pt x="95" y="358"/>
                    <a:pt x="191" y="358"/>
                  </a:cubicBezTo>
                  <a:cubicBezTo>
                    <a:pt x="286" y="358"/>
                    <a:pt x="357" y="287"/>
                    <a:pt x="357" y="168"/>
                  </a:cubicBezTo>
                  <a:cubicBezTo>
                    <a:pt x="357" y="96"/>
                    <a:pt x="286" y="1"/>
                    <a:pt x="191"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1" name="Google Shape;5041;p47"/>
            <p:cNvSpPr/>
            <p:nvPr/>
          </p:nvSpPr>
          <p:spPr>
            <a:xfrm>
              <a:off x="4977309" y="1637204"/>
              <a:ext cx="11970" cy="121871"/>
            </a:xfrm>
            <a:custGeom>
              <a:avLst/>
              <a:gdLst/>
              <a:ahLst/>
              <a:cxnLst/>
              <a:rect l="l" t="t" r="r" b="b"/>
              <a:pathLst>
                <a:path w="358" h="3645" extrusionOk="0">
                  <a:moveTo>
                    <a:pt x="191" y="0"/>
                  </a:moveTo>
                  <a:cubicBezTo>
                    <a:pt x="96" y="0"/>
                    <a:pt x="0" y="96"/>
                    <a:pt x="0" y="191"/>
                  </a:cubicBezTo>
                  <a:lnTo>
                    <a:pt x="0" y="3454"/>
                  </a:lnTo>
                  <a:cubicBezTo>
                    <a:pt x="0" y="3549"/>
                    <a:pt x="96" y="3644"/>
                    <a:pt x="191" y="3644"/>
                  </a:cubicBezTo>
                  <a:cubicBezTo>
                    <a:pt x="310" y="3644"/>
                    <a:pt x="358" y="3549"/>
                    <a:pt x="358" y="3454"/>
                  </a:cubicBezTo>
                  <a:lnTo>
                    <a:pt x="358" y="191"/>
                  </a:lnTo>
                  <a:cubicBezTo>
                    <a:pt x="358" y="96"/>
                    <a:pt x="286" y="0"/>
                    <a:pt x="191"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2" name="Google Shape;5042;p47"/>
            <p:cNvSpPr/>
            <p:nvPr/>
          </p:nvSpPr>
          <p:spPr>
            <a:xfrm>
              <a:off x="4927154" y="1752660"/>
              <a:ext cx="115484" cy="31897"/>
            </a:xfrm>
            <a:custGeom>
              <a:avLst/>
              <a:gdLst/>
              <a:ahLst/>
              <a:cxnLst/>
              <a:rect l="l" t="t" r="r" b="b"/>
              <a:pathLst>
                <a:path w="3454" h="954" extrusionOk="0">
                  <a:moveTo>
                    <a:pt x="2929" y="1"/>
                  </a:moveTo>
                  <a:lnTo>
                    <a:pt x="476" y="1"/>
                  </a:lnTo>
                  <a:cubicBezTo>
                    <a:pt x="191" y="1"/>
                    <a:pt x="0" y="215"/>
                    <a:pt x="0" y="477"/>
                  </a:cubicBezTo>
                  <a:lnTo>
                    <a:pt x="0" y="953"/>
                  </a:lnTo>
                  <a:lnTo>
                    <a:pt x="3453" y="953"/>
                  </a:lnTo>
                  <a:lnTo>
                    <a:pt x="3453" y="477"/>
                  </a:lnTo>
                  <a:cubicBezTo>
                    <a:pt x="3405" y="215"/>
                    <a:pt x="3215" y="1"/>
                    <a:pt x="2929" y="1"/>
                  </a:cubicBezTo>
                  <a:close/>
                  <a:moveTo>
                    <a:pt x="2929"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3" name="Google Shape;5043;p47"/>
            <p:cNvSpPr/>
            <p:nvPr/>
          </p:nvSpPr>
          <p:spPr>
            <a:xfrm>
              <a:off x="4948620" y="1528100"/>
              <a:ext cx="74092" cy="93986"/>
            </a:xfrm>
            <a:custGeom>
              <a:avLst/>
              <a:gdLst/>
              <a:ahLst/>
              <a:cxnLst/>
              <a:rect l="l" t="t" r="r" b="b"/>
              <a:pathLst>
                <a:path w="2216" h="2811" extrusionOk="0">
                  <a:moveTo>
                    <a:pt x="787" y="144"/>
                  </a:moveTo>
                  <a:cubicBezTo>
                    <a:pt x="620" y="715"/>
                    <a:pt x="573" y="787"/>
                    <a:pt x="263" y="1311"/>
                  </a:cubicBezTo>
                  <a:cubicBezTo>
                    <a:pt x="1" y="1787"/>
                    <a:pt x="1" y="2382"/>
                    <a:pt x="477" y="2668"/>
                  </a:cubicBezTo>
                  <a:lnTo>
                    <a:pt x="1144" y="2811"/>
                  </a:lnTo>
                  <a:lnTo>
                    <a:pt x="1644" y="2668"/>
                  </a:lnTo>
                  <a:cubicBezTo>
                    <a:pt x="2097" y="2335"/>
                    <a:pt x="2216" y="1335"/>
                    <a:pt x="1882" y="953"/>
                  </a:cubicBezTo>
                  <a:cubicBezTo>
                    <a:pt x="1811" y="882"/>
                    <a:pt x="1811" y="906"/>
                    <a:pt x="1787" y="977"/>
                  </a:cubicBezTo>
                  <a:cubicBezTo>
                    <a:pt x="1668" y="1144"/>
                    <a:pt x="1501" y="1263"/>
                    <a:pt x="1287" y="1215"/>
                  </a:cubicBezTo>
                  <a:cubicBezTo>
                    <a:pt x="1311" y="668"/>
                    <a:pt x="1287" y="287"/>
                    <a:pt x="954" y="25"/>
                  </a:cubicBezTo>
                  <a:cubicBezTo>
                    <a:pt x="835" y="1"/>
                    <a:pt x="811" y="72"/>
                    <a:pt x="787" y="144"/>
                  </a:cubicBezTo>
                  <a:close/>
                  <a:moveTo>
                    <a:pt x="787" y="14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4" name="Google Shape;5044;p47"/>
            <p:cNvSpPr/>
            <p:nvPr/>
          </p:nvSpPr>
          <p:spPr>
            <a:xfrm>
              <a:off x="4965372" y="1785294"/>
              <a:ext cx="37447" cy="130631"/>
            </a:xfrm>
            <a:custGeom>
              <a:avLst/>
              <a:gdLst/>
              <a:ahLst/>
              <a:cxnLst/>
              <a:rect l="l" t="t" r="r" b="b"/>
              <a:pathLst>
                <a:path w="1120" h="3907" extrusionOk="0">
                  <a:moveTo>
                    <a:pt x="0" y="3906"/>
                  </a:moveTo>
                  <a:lnTo>
                    <a:pt x="1119" y="3906"/>
                  </a:lnTo>
                  <a:lnTo>
                    <a:pt x="1119" y="1"/>
                  </a:lnTo>
                  <a:lnTo>
                    <a:pt x="0" y="1"/>
                  </a:lnTo>
                  <a:close/>
                  <a:moveTo>
                    <a:pt x="0" y="390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5" name="Google Shape;5045;p47"/>
            <p:cNvSpPr/>
            <p:nvPr/>
          </p:nvSpPr>
          <p:spPr>
            <a:xfrm>
              <a:off x="4941465" y="1618078"/>
              <a:ext cx="86028" cy="24742"/>
            </a:xfrm>
            <a:custGeom>
              <a:avLst/>
              <a:gdLst/>
              <a:ahLst/>
              <a:cxnLst/>
              <a:rect l="l" t="t" r="r" b="b"/>
              <a:pathLst>
                <a:path w="2573" h="740" extrusionOk="0">
                  <a:moveTo>
                    <a:pt x="1858" y="1"/>
                  </a:moveTo>
                  <a:lnTo>
                    <a:pt x="358" y="1"/>
                  </a:lnTo>
                  <a:cubicBezTo>
                    <a:pt x="167" y="1"/>
                    <a:pt x="1" y="191"/>
                    <a:pt x="1" y="358"/>
                  </a:cubicBezTo>
                  <a:lnTo>
                    <a:pt x="1" y="382"/>
                  </a:lnTo>
                  <a:cubicBezTo>
                    <a:pt x="1" y="596"/>
                    <a:pt x="191" y="739"/>
                    <a:pt x="358" y="739"/>
                  </a:cubicBezTo>
                  <a:lnTo>
                    <a:pt x="2215" y="739"/>
                  </a:lnTo>
                  <a:cubicBezTo>
                    <a:pt x="2430" y="739"/>
                    <a:pt x="2573" y="572"/>
                    <a:pt x="2573" y="382"/>
                  </a:cubicBezTo>
                  <a:lnTo>
                    <a:pt x="2573" y="358"/>
                  </a:lnTo>
                  <a:cubicBezTo>
                    <a:pt x="2573" y="168"/>
                    <a:pt x="2382" y="1"/>
                    <a:pt x="2215" y="1"/>
                  </a:cubicBezTo>
                  <a:close/>
                  <a:moveTo>
                    <a:pt x="1858"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6" name="Google Shape;5046;p47"/>
            <p:cNvSpPr/>
            <p:nvPr/>
          </p:nvSpPr>
          <p:spPr>
            <a:xfrm>
              <a:off x="4987641" y="1558360"/>
              <a:ext cx="35073" cy="59748"/>
            </a:xfrm>
            <a:custGeom>
              <a:avLst/>
              <a:gdLst/>
              <a:ahLst/>
              <a:cxnLst/>
              <a:rect l="l" t="t" r="r" b="b"/>
              <a:pathLst>
                <a:path w="1049" h="1787" extrusionOk="0">
                  <a:moveTo>
                    <a:pt x="382" y="310"/>
                  </a:moveTo>
                  <a:cubicBezTo>
                    <a:pt x="525" y="787"/>
                    <a:pt x="382" y="1525"/>
                    <a:pt x="1" y="1787"/>
                  </a:cubicBezTo>
                  <a:lnTo>
                    <a:pt x="477" y="1787"/>
                  </a:lnTo>
                  <a:cubicBezTo>
                    <a:pt x="930" y="1477"/>
                    <a:pt x="1049" y="453"/>
                    <a:pt x="715" y="72"/>
                  </a:cubicBezTo>
                  <a:cubicBezTo>
                    <a:pt x="644" y="1"/>
                    <a:pt x="644" y="48"/>
                    <a:pt x="620" y="96"/>
                  </a:cubicBezTo>
                  <a:cubicBezTo>
                    <a:pt x="572" y="191"/>
                    <a:pt x="477" y="287"/>
                    <a:pt x="382" y="310"/>
                  </a:cubicBezTo>
                  <a:close/>
                  <a:moveTo>
                    <a:pt x="382" y="31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7" name="Google Shape;5047;p47"/>
            <p:cNvSpPr/>
            <p:nvPr/>
          </p:nvSpPr>
          <p:spPr>
            <a:xfrm>
              <a:off x="4990851" y="1619683"/>
              <a:ext cx="35842" cy="24708"/>
            </a:xfrm>
            <a:custGeom>
              <a:avLst/>
              <a:gdLst/>
              <a:ahLst/>
              <a:cxnLst/>
              <a:rect l="l" t="t" r="r" b="b"/>
              <a:pathLst>
                <a:path w="1072" h="739" extrusionOk="0">
                  <a:moveTo>
                    <a:pt x="381" y="358"/>
                  </a:moveTo>
                  <a:cubicBezTo>
                    <a:pt x="381" y="429"/>
                    <a:pt x="357" y="548"/>
                    <a:pt x="262" y="620"/>
                  </a:cubicBezTo>
                  <a:cubicBezTo>
                    <a:pt x="191" y="667"/>
                    <a:pt x="119" y="739"/>
                    <a:pt x="0" y="739"/>
                  </a:cubicBezTo>
                  <a:lnTo>
                    <a:pt x="715" y="739"/>
                  </a:lnTo>
                  <a:cubicBezTo>
                    <a:pt x="905" y="739"/>
                    <a:pt x="1072" y="548"/>
                    <a:pt x="1072" y="382"/>
                  </a:cubicBezTo>
                  <a:lnTo>
                    <a:pt x="1072" y="358"/>
                  </a:lnTo>
                  <a:cubicBezTo>
                    <a:pt x="1072" y="143"/>
                    <a:pt x="881" y="1"/>
                    <a:pt x="715" y="1"/>
                  </a:cubicBezTo>
                  <a:lnTo>
                    <a:pt x="0" y="1"/>
                  </a:lnTo>
                  <a:cubicBezTo>
                    <a:pt x="48" y="1"/>
                    <a:pt x="119" y="24"/>
                    <a:pt x="167" y="48"/>
                  </a:cubicBezTo>
                  <a:cubicBezTo>
                    <a:pt x="286" y="72"/>
                    <a:pt x="381" y="191"/>
                    <a:pt x="381" y="358"/>
                  </a:cubicBezTo>
                  <a:close/>
                  <a:moveTo>
                    <a:pt x="381" y="35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8" name="Google Shape;5048;p47"/>
            <p:cNvSpPr/>
            <p:nvPr/>
          </p:nvSpPr>
          <p:spPr>
            <a:xfrm>
              <a:off x="4998809" y="1752660"/>
              <a:ext cx="42228" cy="31897"/>
            </a:xfrm>
            <a:custGeom>
              <a:avLst/>
              <a:gdLst/>
              <a:ahLst/>
              <a:cxnLst/>
              <a:rect l="l" t="t" r="r" b="b"/>
              <a:pathLst>
                <a:path w="1263" h="954" extrusionOk="0">
                  <a:moveTo>
                    <a:pt x="310" y="120"/>
                  </a:moveTo>
                  <a:cubicBezTo>
                    <a:pt x="405" y="215"/>
                    <a:pt x="477" y="334"/>
                    <a:pt x="477" y="477"/>
                  </a:cubicBezTo>
                  <a:lnTo>
                    <a:pt x="477" y="953"/>
                  </a:lnTo>
                  <a:lnTo>
                    <a:pt x="1262" y="953"/>
                  </a:lnTo>
                  <a:lnTo>
                    <a:pt x="1262" y="477"/>
                  </a:lnTo>
                  <a:cubicBezTo>
                    <a:pt x="1262" y="215"/>
                    <a:pt x="1072" y="1"/>
                    <a:pt x="786" y="1"/>
                  </a:cubicBezTo>
                  <a:lnTo>
                    <a:pt x="0" y="1"/>
                  </a:lnTo>
                  <a:cubicBezTo>
                    <a:pt x="119" y="1"/>
                    <a:pt x="238" y="72"/>
                    <a:pt x="310" y="120"/>
                  </a:cubicBezTo>
                  <a:close/>
                  <a:moveTo>
                    <a:pt x="310" y="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49" name="Google Shape;5049;p47"/>
            <p:cNvSpPr/>
            <p:nvPr/>
          </p:nvSpPr>
          <p:spPr>
            <a:xfrm>
              <a:off x="4983662" y="1784525"/>
              <a:ext cx="19158" cy="130597"/>
            </a:xfrm>
            <a:custGeom>
              <a:avLst/>
              <a:gdLst/>
              <a:ahLst/>
              <a:cxnLst/>
              <a:rect l="l" t="t" r="r" b="b"/>
              <a:pathLst>
                <a:path w="573" h="3906" extrusionOk="0">
                  <a:moveTo>
                    <a:pt x="1" y="929"/>
                  </a:moveTo>
                  <a:lnTo>
                    <a:pt x="1" y="3906"/>
                  </a:lnTo>
                  <a:lnTo>
                    <a:pt x="572" y="3906"/>
                  </a:lnTo>
                  <a:lnTo>
                    <a:pt x="572" y="0"/>
                  </a:lnTo>
                  <a:lnTo>
                    <a:pt x="1" y="0"/>
                  </a:lnTo>
                  <a:close/>
                  <a:moveTo>
                    <a:pt x="1" y="9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0" name="Google Shape;5050;p47"/>
            <p:cNvSpPr/>
            <p:nvPr/>
          </p:nvSpPr>
          <p:spPr>
            <a:xfrm>
              <a:off x="5111089" y="1815554"/>
              <a:ext cx="65299" cy="39855"/>
            </a:xfrm>
            <a:custGeom>
              <a:avLst/>
              <a:gdLst/>
              <a:ahLst/>
              <a:cxnLst/>
              <a:rect l="l" t="t" r="r" b="b"/>
              <a:pathLst>
                <a:path w="1953" h="1192" extrusionOk="0">
                  <a:moveTo>
                    <a:pt x="0" y="1"/>
                  </a:moveTo>
                  <a:cubicBezTo>
                    <a:pt x="214" y="287"/>
                    <a:pt x="357" y="644"/>
                    <a:pt x="405" y="1001"/>
                  </a:cubicBezTo>
                  <a:cubicBezTo>
                    <a:pt x="524" y="977"/>
                    <a:pt x="667" y="953"/>
                    <a:pt x="834" y="953"/>
                  </a:cubicBezTo>
                  <a:cubicBezTo>
                    <a:pt x="1048" y="953"/>
                    <a:pt x="1215" y="977"/>
                    <a:pt x="1381" y="1073"/>
                  </a:cubicBezTo>
                  <a:cubicBezTo>
                    <a:pt x="1572" y="1120"/>
                    <a:pt x="1739" y="1192"/>
                    <a:pt x="1953" y="1192"/>
                  </a:cubicBezTo>
                  <a:lnTo>
                    <a:pt x="1953" y="25"/>
                  </a:lnTo>
                  <a:lnTo>
                    <a:pt x="0" y="25"/>
                  </a:lnTo>
                  <a:close/>
                  <a:moveTo>
                    <a:pt x="0"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1" name="Google Shape;5051;p47"/>
            <p:cNvSpPr/>
            <p:nvPr/>
          </p:nvSpPr>
          <p:spPr>
            <a:xfrm>
              <a:off x="5108682" y="1846617"/>
              <a:ext cx="67706" cy="68508"/>
            </a:xfrm>
            <a:custGeom>
              <a:avLst/>
              <a:gdLst/>
              <a:ahLst/>
              <a:cxnLst/>
              <a:rect l="l" t="t" r="r" b="b"/>
              <a:pathLst>
                <a:path w="2025" h="2049" extrusionOk="0">
                  <a:moveTo>
                    <a:pt x="477" y="72"/>
                  </a:moveTo>
                  <a:cubicBezTo>
                    <a:pt x="525" y="239"/>
                    <a:pt x="525" y="382"/>
                    <a:pt x="525" y="525"/>
                  </a:cubicBezTo>
                  <a:cubicBezTo>
                    <a:pt x="525" y="1072"/>
                    <a:pt x="334" y="1596"/>
                    <a:pt x="1" y="2049"/>
                  </a:cubicBezTo>
                  <a:lnTo>
                    <a:pt x="1906" y="2049"/>
                  </a:lnTo>
                  <a:cubicBezTo>
                    <a:pt x="1977" y="2049"/>
                    <a:pt x="2025" y="1977"/>
                    <a:pt x="2025" y="1930"/>
                  </a:cubicBezTo>
                  <a:lnTo>
                    <a:pt x="2025" y="239"/>
                  </a:lnTo>
                  <a:cubicBezTo>
                    <a:pt x="1811" y="239"/>
                    <a:pt x="1644" y="191"/>
                    <a:pt x="1453" y="120"/>
                  </a:cubicBezTo>
                  <a:cubicBezTo>
                    <a:pt x="1287" y="48"/>
                    <a:pt x="1096" y="1"/>
                    <a:pt x="906" y="1"/>
                  </a:cubicBezTo>
                  <a:cubicBezTo>
                    <a:pt x="763" y="24"/>
                    <a:pt x="596" y="48"/>
                    <a:pt x="477" y="72"/>
                  </a:cubicBezTo>
                  <a:close/>
                  <a:moveTo>
                    <a:pt x="477" y="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2" name="Google Shape;5052;p47"/>
            <p:cNvSpPr/>
            <p:nvPr/>
          </p:nvSpPr>
          <p:spPr>
            <a:xfrm>
              <a:off x="5080829" y="1785294"/>
              <a:ext cx="97162" cy="31095"/>
            </a:xfrm>
            <a:custGeom>
              <a:avLst/>
              <a:gdLst/>
              <a:ahLst/>
              <a:cxnLst/>
              <a:rect l="l" t="t" r="r" b="b"/>
              <a:pathLst>
                <a:path w="2906" h="930" extrusionOk="0">
                  <a:moveTo>
                    <a:pt x="0" y="1"/>
                  </a:moveTo>
                  <a:cubicBezTo>
                    <a:pt x="357" y="287"/>
                    <a:pt x="667" y="572"/>
                    <a:pt x="905" y="930"/>
                  </a:cubicBezTo>
                  <a:lnTo>
                    <a:pt x="2906" y="930"/>
                  </a:lnTo>
                  <a:lnTo>
                    <a:pt x="2906" y="168"/>
                  </a:lnTo>
                  <a:cubicBezTo>
                    <a:pt x="2906" y="96"/>
                    <a:pt x="2834" y="49"/>
                    <a:pt x="2786" y="49"/>
                  </a:cubicBezTo>
                  <a:lnTo>
                    <a:pt x="0" y="49"/>
                  </a:lnTo>
                  <a:close/>
                  <a:moveTo>
                    <a:pt x="0"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5053" name="Google Shape;5053;p47"/>
          <p:cNvGrpSpPr/>
          <p:nvPr/>
        </p:nvGrpSpPr>
        <p:grpSpPr>
          <a:xfrm>
            <a:off x="5571278" y="1529705"/>
            <a:ext cx="207871" cy="386219"/>
            <a:chOff x="5692352" y="1529705"/>
            <a:chExt cx="207871" cy="386219"/>
          </a:xfrm>
        </p:grpSpPr>
        <p:sp>
          <p:nvSpPr>
            <p:cNvPr id="5054" name="Google Shape;5054;p47"/>
            <p:cNvSpPr/>
            <p:nvPr/>
          </p:nvSpPr>
          <p:spPr>
            <a:xfrm>
              <a:off x="5751267" y="1784525"/>
              <a:ext cx="94019" cy="131400"/>
            </a:xfrm>
            <a:custGeom>
              <a:avLst/>
              <a:gdLst/>
              <a:ahLst/>
              <a:cxnLst/>
              <a:rect l="l" t="t" r="r" b="b"/>
              <a:pathLst>
                <a:path w="2812" h="3930" extrusionOk="0">
                  <a:moveTo>
                    <a:pt x="977" y="262"/>
                  </a:moveTo>
                  <a:lnTo>
                    <a:pt x="977" y="1405"/>
                  </a:lnTo>
                  <a:cubicBezTo>
                    <a:pt x="977" y="1620"/>
                    <a:pt x="1144" y="1786"/>
                    <a:pt x="1358" y="1786"/>
                  </a:cubicBezTo>
                  <a:cubicBezTo>
                    <a:pt x="1716" y="1786"/>
                    <a:pt x="2025" y="2096"/>
                    <a:pt x="2025" y="2453"/>
                  </a:cubicBezTo>
                  <a:cubicBezTo>
                    <a:pt x="2025" y="2810"/>
                    <a:pt x="1716" y="3096"/>
                    <a:pt x="1358" y="3096"/>
                  </a:cubicBezTo>
                  <a:cubicBezTo>
                    <a:pt x="1120" y="3096"/>
                    <a:pt x="906" y="2977"/>
                    <a:pt x="787" y="2810"/>
                  </a:cubicBezTo>
                  <a:cubicBezTo>
                    <a:pt x="668" y="2620"/>
                    <a:pt x="430" y="2548"/>
                    <a:pt x="239" y="2691"/>
                  </a:cubicBezTo>
                  <a:cubicBezTo>
                    <a:pt x="49" y="2810"/>
                    <a:pt x="1" y="3025"/>
                    <a:pt x="120" y="3239"/>
                  </a:cubicBezTo>
                  <a:cubicBezTo>
                    <a:pt x="382" y="3668"/>
                    <a:pt x="835" y="3929"/>
                    <a:pt x="1335" y="3929"/>
                  </a:cubicBezTo>
                  <a:lnTo>
                    <a:pt x="1382" y="3929"/>
                  </a:lnTo>
                  <a:cubicBezTo>
                    <a:pt x="2192" y="3929"/>
                    <a:pt x="2811" y="3287"/>
                    <a:pt x="2811" y="2477"/>
                  </a:cubicBezTo>
                  <a:cubicBezTo>
                    <a:pt x="2811" y="1810"/>
                    <a:pt x="2382" y="1262"/>
                    <a:pt x="1787" y="1072"/>
                  </a:cubicBezTo>
                  <a:lnTo>
                    <a:pt x="1787" y="310"/>
                  </a:lnTo>
                  <a:lnTo>
                    <a:pt x="1358" y="0"/>
                  </a:lnTo>
                  <a:close/>
                  <a:moveTo>
                    <a:pt x="977" y="262"/>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5" name="Google Shape;5055;p47"/>
            <p:cNvSpPr/>
            <p:nvPr/>
          </p:nvSpPr>
          <p:spPr>
            <a:xfrm>
              <a:off x="5761633" y="1747878"/>
              <a:ext cx="70113" cy="45438"/>
            </a:xfrm>
            <a:custGeom>
              <a:avLst/>
              <a:gdLst/>
              <a:ahLst/>
              <a:cxnLst/>
              <a:rect l="l" t="t" r="r" b="b"/>
              <a:pathLst>
                <a:path w="2097" h="1359" extrusionOk="0">
                  <a:moveTo>
                    <a:pt x="1048" y="1"/>
                  </a:moveTo>
                  <a:lnTo>
                    <a:pt x="1" y="477"/>
                  </a:lnTo>
                  <a:lnTo>
                    <a:pt x="1" y="929"/>
                  </a:lnTo>
                  <a:cubicBezTo>
                    <a:pt x="1" y="1168"/>
                    <a:pt x="215" y="1358"/>
                    <a:pt x="453" y="1358"/>
                  </a:cubicBezTo>
                  <a:lnTo>
                    <a:pt x="1644" y="1358"/>
                  </a:lnTo>
                  <a:cubicBezTo>
                    <a:pt x="1882" y="1358"/>
                    <a:pt x="2096" y="1168"/>
                    <a:pt x="2096" y="929"/>
                  </a:cubicBezTo>
                  <a:lnTo>
                    <a:pt x="2096" y="477"/>
                  </a:lnTo>
                  <a:close/>
                  <a:moveTo>
                    <a:pt x="1048"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6" name="Google Shape;5056;p47"/>
            <p:cNvSpPr/>
            <p:nvPr/>
          </p:nvSpPr>
          <p:spPr>
            <a:xfrm>
              <a:off x="5740935" y="1556789"/>
              <a:ext cx="26313" cy="75663"/>
            </a:xfrm>
            <a:custGeom>
              <a:avLst/>
              <a:gdLst/>
              <a:ahLst/>
              <a:cxnLst/>
              <a:rect l="l" t="t" r="r" b="b"/>
              <a:pathLst>
                <a:path w="787" h="2263" extrusionOk="0">
                  <a:moveTo>
                    <a:pt x="0" y="0"/>
                  </a:moveTo>
                  <a:lnTo>
                    <a:pt x="786" y="0"/>
                  </a:lnTo>
                  <a:lnTo>
                    <a:pt x="786" y="2263"/>
                  </a:lnTo>
                  <a:lnTo>
                    <a:pt x="0" y="2263"/>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7" name="Google Shape;5057;p47"/>
            <p:cNvSpPr/>
            <p:nvPr/>
          </p:nvSpPr>
          <p:spPr>
            <a:xfrm>
              <a:off x="5826132" y="1556789"/>
              <a:ext cx="26313" cy="75663"/>
            </a:xfrm>
            <a:custGeom>
              <a:avLst/>
              <a:gdLst/>
              <a:ahLst/>
              <a:cxnLst/>
              <a:rect l="l" t="t" r="r" b="b"/>
              <a:pathLst>
                <a:path w="787" h="2263" extrusionOk="0">
                  <a:moveTo>
                    <a:pt x="1" y="0"/>
                  </a:moveTo>
                  <a:lnTo>
                    <a:pt x="786" y="0"/>
                  </a:lnTo>
                  <a:lnTo>
                    <a:pt x="786" y="2263"/>
                  </a:lnTo>
                  <a:lnTo>
                    <a:pt x="1" y="2263"/>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8" name="Google Shape;5058;p47"/>
            <p:cNvSpPr/>
            <p:nvPr/>
          </p:nvSpPr>
          <p:spPr>
            <a:xfrm>
              <a:off x="5692352" y="1621288"/>
              <a:ext cx="207865" cy="142533"/>
            </a:xfrm>
            <a:custGeom>
              <a:avLst/>
              <a:gdLst/>
              <a:ahLst/>
              <a:cxnLst/>
              <a:rect l="l" t="t" r="r" b="b"/>
              <a:pathLst>
                <a:path w="6217" h="4263" extrusionOk="0">
                  <a:moveTo>
                    <a:pt x="6121" y="1882"/>
                  </a:moveTo>
                  <a:lnTo>
                    <a:pt x="6097" y="1929"/>
                  </a:lnTo>
                  <a:lnTo>
                    <a:pt x="5907" y="2286"/>
                  </a:lnTo>
                  <a:lnTo>
                    <a:pt x="5550" y="3001"/>
                  </a:lnTo>
                  <a:lnTo>
                    <a:pt x="5383" y="3358"/>
                  </a:lnTo>
                  <a:lnTo>
                    <a:pt x="5002" y="4144"/>
                  </a:lnTo>
                  <a:cubicBezTo>
                    <a:pt x="4954" y="4215"/>
                    <a:pt x="4930" y="4263"/>
                    <a:pt x="4811" y="4263"/>
                  </a:cubicBezTo>
                  <a:lnTo>
                    <a:pt x="1382" y="4263"/>
                  </a:lnTo>
                  <a:cubicBezTo>
                    <a:pt x="1311" y="4263"/>
                    <a:pt x="1263" y="4215"/>
                    <a:pt x="1215" y="4144"/>
                  </a:cubicBezTo>
                  <a:lnTo>
                    <a:pt x="834" y="3358"/>
                  </a:lnTo>
                  <a:lnTo>
                    <a:pt x="739" y="3191"/>
                  </a:lnTo>
                  <a:lnTo>
                    <a:pt x="644" y="3001"/>
                  </a:lnTo>
                  <a:lnTo>
                    <a:pt x="287" y="2286"/>
                  </a:lnTo>
                  <a:lnTo>
                    <a:pt x="215" y="2120"/>
                  </a:lnTo>
                  <a:lnTo>
                    <a:pt x="120" y="1929"/>
                  </a:lnTo>
                  <a:lnTo>
                    <a:pt x="96" y="1882"/>
                  </a:lnTo>
                  <a:cubicBezTo>
                    <a:pt x="1" y="1691"/>
                    <a:pt x="96" y="1572"/>
                    <a:pt x="144" y="1453"/>
                  </a:cubicBezTo>
                  <a:lnTo>
                    <a:pt x="263" y="1262"/>
                  </a:lnTo>
                  <a:lnTo>
                    <a:pt x="358" y="1072"/>
                  </a:lnTo>
                  <a:lnTo>
                    <a:pt x="429" y="905"/>
                  </a:lnTo>
                  <a:lnTo>
                    <a:pt x="882" y="119"/>
                  </a:lnTo>
                  <a:cubicBezTo>
                    <a:pt x="953" y="0"/>
                    <a:pt x="977" y="0"/>
                    <a:pt x="1120" y="0"/>
                  </a:cubicBezTo>
                  <a:lnTo>
                    <a:pt x="4954" y="0"/>
                  </a:lnTo>
                  <a:cubicBezTo>
                    <a:pt x="5121" y="0"/>
                    <a:pt x="5145" y="0"/>
                    <a:pt x="5192" y="119"/>
                  </a:cubicBezTo>
                  <a:lnTo>
                    <a:pt x="5645" y="905"/>
                  </a:lnTo>
                  <a:lnTo>
                    <a:pt x="5740" y="1072"/>
                  </a:lnTo>
                  <a:lnTo>
                    <a:pt x="5835" y="1262"/>
                  </a:lnTo>
                  <a:lnTo>
                    <a:pt x="5954" y="1453"/>
                  </a:lnTo>
                  <a:cubicBezTo>
                    <a:pt x="6121" y="1572"/>
                    <a:pt x="6216" y="1691"/>
                    <a:pt x="6121" y="1882"/>
                  </a:cubicBezTo>
                  <a:close/>
                  <a:moveTo>
                    <a:pt x="6121" y="188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59" name="Google Shape;5059;p47"/>
            <p:cNvSpPr/>
            <p:nvPr/>
          </p:nvSpPr>
          <p:spPr>
            <a:xfrm>
              <a:off x="5732977" y="1652317"/>
              <a:ext cx="47812" cy="47010"/>
            </a:xfrm>
            <a:custGeom>
              <a:avLst/>
              <a:gdLst/>
              <a:ahLst/>
              <a:cxnLst/>
              <a:rect l="l" t="t" r="r" b="b"/>
              <a:pathLst>
                <a:path w="1430" h="1406" extrusionOk="0">
                  <a:moveTo>
                    <a:pt x="691" y="1"/>
                  </a:moveTo>
                  <a:cubicBezTo>
                    <a:pt x="548" y="1"/>
                    <a:pt x="381" y="49"/>
                    <a:pt x="262" y="144"/>
                  </a:cubicBezTo>
                  <a:cubicBezTo>
                    <a:pt x="96" y="263"/>
                    <a:pt x="0" y="477"/>
                    <a:pt x="0" y="715"/>
                  </a:cubicBezTo>
                  <a:cubicBezTo>
                    <a:pt x="0" y="930"/>
                    <a:pt x="96" y="1096"/>
                    <a:pt x="238" y="1215"/>
                  </a:cubicBezTo>
                  <a:cubicBezTo>
                    <a:pt x="357" y="1335"/>
                    <a:pt x="548" y="1406"/>
                    <a:pt x="715" y="1406"/>
                  </a:cubicBezTo>
                  <a:cubicBezTo>
                    <a:pt x="905" y="1406"/>
                    <a:pt x="1048" y="1335"/>
                    <a:pt x="1191" y="1215"/>
                  </a:cubicBezTo>
                  <a:cubicBezTo>
                    <a:pt x="1334" y="1096"/>
                    <a:pt x="1429" y="930"/>
                    <a:pt x="1429" y="715"/>
                  </a:cubicBezTo>
                  <a:cubicBezTo>
                    <a:pt x="1429" y="477"/>
                    <a:pt x="1310" y="287"/>
                    <a:pt x="1167" y="144"/>
                  </a:cubicBezTo>
                  <a:cubicBezTo>
                    <a:pt x="977" y="25"/>
                    <a:pt x="834" y="1"/>
                    <a:pt x="691" y="1"/>
                  </a:cubicBezTo>
                  <a:close/>
                  <a:moveTo>
                    <a:pt x="69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0" name="Google Shape;5060;p47"/>
            <p:cNvSpPr/>
            <p:nvPr/>
          </p:nvSpPr>
          <p:spPr>
            <a:xfrm>
              <a:off x="5814998" y="1651548"/>
              <a:ext cx="47812" cy="46207"/>
            </a:xfrm>
            <a:custGeom>
              <a:avLst/>
              <a:gdLst/>
              <a:ahLst/>
              <a:cxnLst/>
              <a:rect l="l" t="t" r="r" b="b"/>
              <a:pathLst>
                <a:path w="1430" h="1382" extrusionOk="0">
                  <a:moveTo>
                    <a:pt x="262" y="143"/>
                  </a:moveTo>
                  <a:cubicBezTo>
                    <a:pt x="72" y="262"/>
                    <a:pt x="0" y="476"/>
                    <a:pt x="0" y="715"/>
                  </a:cubicBezTo>
                  <a:cubicBezTo>
                    <a:pt x="0" y="905"/>
                    <a:pt x="72" y="1096"/>
                    <a:pt x="238" y="1215"/>
                  </a:cubicBezTo>
                  <a:cubicBezTo>
                    <a:pt x="334" y="1334"/>
                    <a:pt x="524" y="1381"/>
                    <a:pt x="715" y="1381"/>
                  </a:cubicBezTo>
                  <a:cubicBezTo>
                    <a:pt x="881" y="1381"/>
                    <a:pt x="1024" y="1334"/>
                    <a:pt x="1191" y="1215"/>
                  </a:cubicBezTo>
                  <a:cubicBezTo>
                    <a:pt x="1334" y="1096"/>
                    <a:pt x="1429" y="905"/>
                    <a:pt x="1429" y="715"/>
                  </a:cubicBezTo>
                  <a:cubicBezTo>
                    <a:pt x="1429" y="476"/>
                    <a:pt x="1310" y="286"/>
                    <a:pt x="1143" y="143"/>
                  </a:cubicBezTo>
                  <a:cubicBezTo>
                    <a:pt x="1024" y="48"/>
                    <a:pt x="881" y="0"/>
                    <a:pt x="738" y="0"/>
                  </a:cubicBezTo>
                  <a:cubicBezTo>
                    <a:pt x="524" y="24"/>
                    <a:pt x="381" y="48"/>
                    <a:pt x="262" y="143"/>
                  </a:cubicBezTo>
                  <a:close/>
                  <a:moveTo>
                    <a:pt x="262" y="14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1" name="Google Shape;5061;p47"/>
            <p:cNvSpPr/>
            <p:nvPr/>
          </p:nvSpPr>
          <p:spPr>
            <a:xfrm>
              <a:off x="5719436" y="1529705"/>
              <a:ext cx="157679" cy="39052"/>
            </a:xfrm>
            <a:custGeom>
              <a:avLst/>
              <a:gdLst/>
              <a:ahLst/>
              <a:cxnLst/>
              <a:rect l="l" t="t" r="r" b="b"/>
              <a:pathLst>
                <a:path w="4716" h="1168" extrusionOk="0">
                  <a:moveTo>
                    <a:pt x="4573" y="1"/>
                  </a:moveTo>
                  <a:lnTo>
                    <a:pt x="72" y="1"/>
                  </a:lnTo>
                  <a:cubicBezTo>
                    <a:pt x="24" y="1"/>
                    <a:pt x="0" y="48"/>
                    <a:pt x="0" y="96"/>
                  </a:cubicBezTo>
                  <a:lnTo>
                    <a:pt x="0" y="572"/>
                  </a:lnTo>
                  <a:cubicBezTo>
                    <a:pt x="0" y="905"/>
                    <a:pt x="262" y="1167"/>
                    <a:pt x="596" y="1167"/>
                  </a:cubicBezTo>
                  <a:lnTo>
                    <a:pt x="4120" y="1167"/>
                  </a:lnTo>
                  <a:cubicBezTo>
                    <a:pt x="4454" y="1167"/>
                    <a:pt x="4716" y="905"/>
                    <a:pt x="4716" y="572"/>
                  </a:cubicBezTo>
                  <a:lnTo>
                    <a:pt x="4716" y="96"/>
                  </a:lnTo>
                  <a:cubicBezTo>
                    <a:pt x="4668" y="24"/>
                    <a:pt x="4644" y="1"/>
                    <a:pt x="4573" y="1"/>
                  </a:cubicBezTo>
                  <a:close/>
                  <a:moveTo>
                    <a:pt x="457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2" name="Google Shape;5062;p47"/>
            <p:cNvSpPr/>
            <p:nvPr/>
          </p:nvSpPr>
          <p:spPr>
            <a:xfrm>
              <a:off x="5740935" y="1568726"/>
              <a:ext cx="25511" cy="52593"/>
            </a:xfrm>
            <a:custGeom>
              <a:avLst/>
              <a:gdLst/>
              <a:ahLst/>
              <a:cxnLst/>
              <a:rect l="l" t="t" r="r" b="b"/>
              <a:pathLst>
                <a:path w="763" h="1573" extrusionOk="0">
                  <a:moveTo>
                    <a:pt x="762" y="0"/>
                  </a:moveTo>
                  <a:lnTo>
                    <a:pt x="0" y="0"/>
                  </a:lnTo>
                  <a:lnTo>
                    <a:pt x="0" y="334"/>
                  </a:lnTo>
                  <a:lnTo>
                    <a:pt x="453" y="334"/>
                  </a:lnTo>
                  <a:lnTo>
                    <a:pt x="453" y="1572"/>
                  </a:lnTo>
                  <a:lnTo>
                    <a:pt x="762" y="1572"/>
                  </a:lnTo>
                  <a:close/>
                  <a:moveTo>
                    <a:pt x="76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3" name="Google Shape;5063;p47"/>
            <p:cNvSpPr/>
            <p:nvPr/>
          </p:nvSpPr>
          <p:spPr>
            <a:xfrm>
              <a:off x="5827737" y="1568726"/>
              <a:ext cx="25511" cy="52593"/>
            </a:xfrm>
            <a:custGeom>
              <a:avLst/>
              <a:gdLst/>
              <a:ahLst/>
              <a:cxnLst/>
              <a:rect l="l" t="t" r="r" b="b"/>
              <a:pathLst>
                <a:path w="763" h="1573" extrusionOk="0">
                  <a:moveTo>
                    <a:pt x="762" y="0"/>
                  </a:moveTo>
                  <a:lnTo>
                    <a:pt x="0" y="0"/>
                  </a:lnTo>
                  <a:lnTo>
                    <a:pt x="0" y="334"/>
                  </a:lnTo>
                  <a:lnTo>
                    <a:pt x="453" y="334"/>
                  </a:lnTo>
                  <a:lnTo>
                    <a:pt x="453" y="1572"/>
                  </a:lnTo>
                  <a:lnTo>
                    <a:pt x="762" y="1572"/>
                  </a:lnTo>
                  <a:close/>
                  <a:moveTo>
                    <a:pt x="76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4" name="Google Shape;5064;p47"/>
            <p:cNvSpPr/>
            <p:nvPr/>
          </p:nvSpPr>
          <p:spPr>
            <a:xfrm>
              <a:off x="5829308" y="1529705"/>
              <a:ext cx="46241" cy="39052"/>
            </a:xfrm>
            <a:custGeom>
              <a:avLst/>
              <a:gdLst/>
              <a:ahLst/>
              <a:cxnLst/>
              <a:rect l="l" t="t" r="r" b="b"/>
              <a:pathLst>
                <a:path w="1383" h="1168" extrusionOk="0">
                  <a:moveTo>
                    <a:pt x="1287" y="1"/>
                  </a:moveTo>
                  <a:lnTo>
                    <a:pt x="501" y="1"/>
                  </a:lnTo>
                  <a:cubicBezTo>
                    <a:pt x="572" y="1"/>
                    <a:pt x="596" y="48"/>
                    <a:pt x="596" y="96"/>
                  </a:cubicBezTo>
                  <a:lnTo>
                    <a:pt x="596" y="572"/>
                  </a:lnTo>
                  <a:cubicBezTo>
                    <a:pt x="596" y="905"/>
                    <a:pt x="334" y="1167"/>
                    <a:pt x="1" y="1167"/>
                  </a:cubicBezTo>
                  <a:lnTo>
                    <a:pt x="787" y="1167"/>
                  </a:lnTo>
                  <a:cubicBezTo>
                    <a:pt x="1096" y="1167"/>
                    <a:pt x="1382" y="905"/>
                    <a:pt x="1382" y="572"/>
                  </a:cubicBezTo>
                  <a:lnTo>
                    <a:pt x="1382" y="96"/>
                  </a:lnTo>
                  <a:cubicBezTo>
                    <a:pt x="1382" y="24"/>
                    <a:pt x="1358" y="1"/>
                    <a:pt x="1287" y="1"/>
                  </a:cubicBezTo>
                  <a:close/>
                  <a:moveTo>
                    <a:pt x="1287"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5" name="Google Shape;5065;p47"/>
            <p:cNvSpPr/>
            <p:nvPr/>
          </p:nvSpPr>
          <p:spPr>
            <a:xfrm>
              <a:off x="5799851" y="1763794"/>
              <a:ext cx="32699" cy="29523"/>
            </a:xfrm>
            <a:custGeom>
              <a:avLst/>
              <a:gdLst/>
              <a:ahLst/>
              <a:cxnLst/>
              <a:rect l="l" t="t" r="r" b="b"/>
              <a:pathLst>
                <a:path w="978" h="883" extrusionOk="0">
                  <a:moveTo>
                    <a:pt x="977" y="1"/>
                  </a:moveTo>
                  <a:lnTo>
                    <a:pt x="453" y="1"/>
                  </a:lnTo>
                  <a:lnTo>
                    <a:pt x="453" y="453"/>
                  </a:lnTo>
                  <a:cubicBezTo>
                    <a:pt x="453" y="692"/>
                    <a:pt x="239" y="882"/>
                    <a:pt x="1" y="882"/>
                  </a:cubicBezTo>
                  <a:lnTo>
                    <a:pt x="525" y="882"/>
                  </a:lnTo>
                  <a:cubicBezTo>
                    <a:pt x="763" y="882"/>
                    <a:pt x="977" y="692"/>
                    <a:pt x="977" y="453"/>
                  </a:cubicBezTo>
                  <a:close/>
                  <a:moveTo>
                    <a:pt x="977"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6" name="Google Shape;5066;p47"/>
            <p:cNvSpPr/>
            <p:nvPr/>
          </p:nvSpPr>
          <p:spPr>
            <a:xfrm>
              <a:off x="5756049" y="1827524"/>
              <a:ext cx="89238" cy="87600"/>
            </a:xfrm>
            <a:custGeom>
              <a:avLst/>
              <a:gdLst/>
              <a:ahLst/>
              <a:cxnLst/>
              <a:rect l="l" t="t" r="r" b="b"/>
              <a:pathLst>
                <a:path w="2669" h="2620" extrusionOk="0">
                  <a:moveTo>
                    <a:pt x="2311" y="810"/>
                  </a:moveTo>
                  <a:cubicBezTo>
                    <a:pt x="2311" y="1596"/>
                    <a:pt x="1668" y="2262"/>
                    <a:pt x="858" y="2262"/>
                  </a:cubicBezTo>
                  <a:cubicBezTo>
                    <a:pt x="525" y="2262"/>
                    <a:pt x="239" y="2167"/>
                    <a:pt x="1" y="1953"/>
                  </a:cubicBezTo>
                  <a:cubicBezTo>
                    <a:pt x="263" y="2382"/>
                    <a:pt x="715" y="2620"/>
                    <a:pt x="1192" y="2620"/>
                  </a:cubicBezTo>
                  <a:lnTo>
                    <a:pt x="1239" y="2620"/>
                  </a:lnTo>
                  <a:cubicBezTo>
                    <a:pt x="2049" y="2620"/>
                    <a:pt x="2668" y="1953"/>
                    <a:pt x="2668" y="1167"/>
                  </a:cubicBezTo>
                  <a:cubicBezTo>
                    <a:pt x="2668" y="691"/>
                    <a:pt x="2430" y="262"/>
                    <a:pt x="2073" y="0"/>
                  </a:cubicBezTo>
                  <a:cubicBezTo>
                    <a:pt x="2239" y="238"/>
                    <a:pt x="2311" y="500"/>
                    <a:pt x="2311" y="810"/>
                  </a:cubicBezTo>
                  <a:close/>
                  <a:moveTo>
                    <a:pt x="2311" y="81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7" name="Google Shape;5067;p47"/>
            <p:cNvSpPr/>
            <p:nvPr/>
          </p:nvSpPr>
          <p:spPr>
            <a:xfrm>
              <a:off x="5805435" y="1621288"/>
              <a:ext cx="94788" cy="143336"/>
            </a:xfrm>
            <a:custGeom>
              <a:avLst/>
              <a:gdLst/>
              <a:ahLst/>
              <a:cxnLst/>
              <a:rect l="l" t="t" r="r" b="b"/>
              <a:pathLst>
                <a:path w="2835" h="4287" extrusionOk="0">
                  <a:moveTo>
                    <a:pt x="1429" y="0"/>
                  </a:moveTo>
                  <a:lnTo>
                    <a:pt x="334" y="0"/>
                  </a:lnTo>
                  <a:lnTo>
                    <a:pt x="834" y="953"/>
                  </a:lnTo>
                  <a:cubicBezTo>
                    <a:pt x="905" y="953"/>
                    <a:pt x="929" y="929"/>
                    <a:pt x="1001" y="929"/>
                  </a:cubicBezTo>
                  <a:cubicBezTo>
                    <a:pt x="1143" y="929"/>
                    <a:pt x="1286" y="977"/>
                    <a:pt x="1405" y="1072"/>
                  </a:cubicBezTo>
                  <a:cubicBezTo>
                    <a:pt x="1596" y="1191"/>
                    <a:pt x="1667" y="1405"/>
                    <a:pt x="1667" y="1643"/>
                  </a:cubicBezTo>
                  <a:cubicBezTo>
                    <a:pt x="1667" y="1858"/>
                    <a:pt x="1596" y="2024"/>
                    <a:pt x="1429" y="2143"/>
                  </a:cubicBezTo>
                  <a:cubicBezTo>
                    <a:pt x="1310" y="2263"/>
                    <a:pt x="1143" y="2334"/>
                    <a:pt x="953" y="2334"/>
                  </a:cubicBezTo>
                  <a:lnTo>
                    <a:pt x="929" y="2334"/>
                  </a:lnTo>
                  <a:lnTo>
                    <a:pt x="0" y="4287"/>
                  </a:lnTo>
                  <a:lnTo>
                    <a:pt x="1429" y="4287"/>
                  </a:lnTo>
                  <a:cubicBezTo>
                    <a:pt x="1525" y="4287"/>
                    <a:pt x="1548" y="4263"/>
                    <a:pt x="1620" y="4168"/>
                  </a:cubicBezTo>
                  <a:lnTo>
                    <a:pt x="2096" y="3215"/>
                  </a:lnTo>
                  <a:lnTo>
                    <a:pt x="2739" y="1905"/>
                  </a:lnTo>
                  <a:cubicBezTo>
                    <a:pt x="2834" y="1739"/>
                    <a:pt x="2739" y="1620"/>
                    <a:pt x="2691" y="1477"/>
                  </a:cubicBezTo>
                  <a:lnTo>
                    <a:pt x="2453" y="1096"/>
                  </a:lnTo>
                  <a:lnTo>
                    <a:pt x="1906" y="143"/>
                  </a:lnTo>
                  <a:cubicBezTo>
                    <a:pt x="1858" y="24"/>
                    <a:pt x="1834" y="24"/>
                    <a:pt x="1667" y="24"/>
                  </a:cubicBezTo>
                  <a:lnTo>
                    <a:pt x="1429" y="24"/>
                  </a:lnTo>
                  <a:close/>
                  <a:moveTo>
                    <a:pt x="1429"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8" name="Google Shape;5068;p47"/>
            <p:cNvSpPr/>
            <p:nvPr/>
          </p:nvSpPr>
          <p:spPr>
            <a:xfrm>
              <a:off x="5715457" y="1721597"/>
              <a:ext cx="163263" cy="11970"/>
            </a:xfrm>
            <a:custGeom>
              <a:avLst/>
              <a:gdLst/>
              <a:ahLst/>
              <a:cxnLst/>
              <a:rect l="l" t="t" r="r" b="b"/>
              <a:pathLst>
                <a:path w="4883" h="358" extrusionOk="0">
                  <a:moveTo>
                    <a:pt x="0" y="1"/>
                  </a:moveTo>
                  <a:lnTo>
                    <a:pt x="72" y="191"/>
                  </a:lnTo>
                  <a:lnTo>
                    <a:pt x="167" y="358"/>
                  </a:lnTo>
                  <a:lnTo>
                    <a:pt x="4692" y="358"/>
                  </a:lnTo>
                  <a:lnTo>
                    <a:pt x="4882"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69" name="Google Shape;5069;p47"/>
            <p:cNvSpPr/>
            <p:nvPr/>
          </p:nvSpPr>
          <p:spPr>
            <a:xfrm>
              <a:off x="5697133" y="1685787"/>
              <a:ext cx="199105" cy="11970"/>
            </a:xfrm>
            <a:custGeom>
              <a:avLst/>
              <a:gdLst/>
              <a:ahLst/>
              <a:cxnLst/>
              <a:rect l="l" t="t" r="r" b="b"/>
              <a:pathLst>
                <a:path w="5955" h="358" extrusionOk="0">
                  <a:moveTo>
                    <a:pt x="1" y="0"/>
                  </a:moveTo>
                  <a:lnTo>
                    <a:pt x="96" y="191"/>
                  </a:lnTo>
                  <a:lnTo>
                    <a:pt x="167" y="357"/>
                  </a:lnTo>
                  <a:lnTo>
                    <a:pt x="1191" y="357"/>
                  </a:lnTo>
                  <a:cubicBezTo>
                    <a:pt x="1287" y="357"/>
                    <a:pt x="1358" y="286"/>
                    <a:pt x="1358" y="191"/>
                  </a:cubicBezTo>
                  <a:cubicBezTo>
                    <a:pt x="1382" y="95"/>
                    <a:pt x="1310" y="0"/>
                    <a:pt x="1191" y="0"/>
                  </a:cubicBezTo>
                  <a:close/>
                  <a:moveTo>
                    <a:pt x="2287" y="0"/>
                  </a:moveTo>
                  <a:cubicBezTo>
                    <a:pt x="2215" y="0"/>
                    <a:pt x="2144" y="95"/>
                    <a:pt x="2144" y="191"/>
                  </a:cubicBezTo>
                  <a:cubicBezTo>
                    <a:pt x="2144" y="286"/>
                    <a:pt x="2215" y="357"/>
                    <a:pt x="2287" y="357"/>
                  </a:cubicBezTo>
                  <a:lnTo>
                    <a:pt x="3668" y="357"/>
                  </a:lnTo>
                  <a:cubicBezTo>
                    <a:pt x="3763" y="357"/>
                    <a:pt x="3811" y="286"/>
                    <a:pt x="3811" y="191"/>
                  </a:cubicBezTo>
                  <a:cubicBezTo>
                    <a:pt x="3811" y="95"/>
                    <a:pt x="3763" y="0"/>
                    <a:pt x="3668" y="0"/>
                  </a:cubicBezTo>
                  <a:close/>
                  <a:moveTo>
                    <a:pt x="4764" y="0"/>
                  </a:moveTo>
                  <a:cubicBezTo>
                    <a:pt x="4668" y="0"/>
                    <a:pt x="4573" y="95"/>
                    <a:pt x="4573" y="191"/>
                  </a:cubicBezTo>
                  <a:cubicBezTo>
                    <a:pt x="4573" y="286"/>
                    <a:pt x="4668" y="357"/>
                    <a:pt x="4764" y="357"/>
                  </a:cubicBezTo>
                  <a:lnTo>
                    <a:pt x="5764" y="357"/>
                  </a:lnTo>
                  <a:lnTo>
                    <a:pt x="5954"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0" name="Google Shape;5070;p47"/>
            <p:cNvSpPr/>
            <p:nvPr/>
          </p:nvSpPr>
          <p:spPr>
            <a:xfrm>
              <a:off x="5704289" y="1649943"/>
              <a:ext cx="187169" cy="11970"/>
            </a:xfrm>
            <a:custGeom>
              <a:avLst/>
              <a:gdLst/>
              <a:ahLst/>
              <a:cxnLst/>
              <a:rect l="l" t="t" r="r" b="b"/>
              <a:pathLst>
                <a:path w="5598" h="358" extrusionOk="0">
                  <a:moveTo>
                    <a:pt x="168" y="0"/>
                  </a:moveTo>
                  <a:lnTo>
                    <a:pt x="96" y="191"/>
                  </a:lnTo>
                  <a:lnTo>
                    <a:pt x="1" y="358"/>
                  </a:lnTo>
                  <a:lnTo>
                    <a:pt x="1073" y="358"/>
                  </a:lnTo>
                  <a:cubicBezTo>
                    <a:pt x="1168" y="358"/>
                    <a:pt x="1239" y="286"/>
                    <a:pt x="1239" y="191"/>
                  </a:cubicBezTo>
                  <a:cubicBezTo>
                    <a:pt x="1215" y="96"/>
                    <a:pt x="1120" y="0"/>
                    <a:pt x="1049" y="0"/>
                  </a:cubicBezTo>
                  <a:close/>
                  <a:moveTo>
                    <a:pt x="2049" y="0"/>
                  </a:moveTo>
                  <a:cubicBezTo>
                    <a:pt x="1954" y="0"/>
                    <a:pt x="1906" y="96"/>
                    <a:pt x="1906" y="191"/>
                  </a:cubicBezTo>
                  <a:cubicBezTo>
                    <a:pt x="1906" y="286"/>
                    <a:pt x="1954" y="358"/>
                    <a:pt x="2049" y="358"/>
                  </a:cubicBezTo>
                  <a:lnTo>
                    <a:pt x="3502" y="358"/>
                  </a:lnTo>
                  <a:cubicBezTo>
                    <a:pt x="3597" y="358"/>
                    <a:pt x="3645" y="286"/>
                    <a:pt x="3645" y="191"/>
                  </a:cubicBezTo>
                  <a:cubicBezTo>
                    <a:pt x="3645" y="96"/>
                    <a:pt x="3597" y="0"/>
                    <a:pt x="3502" y="0"/>
                  </a:cubicBezTo>
                  <a:close/>
                  <a:moveTo>
                    <a:pt x="4526" y="0"/>
                  </a:moveTo>
                  <a:cubicBezTo>
                    <a:pt x="4430" y="0"/>
                    <a:pt x="4335" y="96"/>
                    <a:pt x="4335" y="191"/>
                  </a:cubicBezTo>
                  <a:cubicBezTo>
                    <a:pt x="4335" y="286"/>
                    <a:pt x="4430" y="358"/>
                    <a:pt x="4526" y="358"/>
                  </a:cubicBezTo>
                  <a:lnTo>
                    <a:pt x="5597" y="358"/>
                  </a:lnTo>
                  <a:lnTo>
                    <a:pt x="5478" y="191"/>
                  </a:lnTo>
                  <a:lnTo>
                    <a:pt x="5383"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1" name="Google Shape;5071;p47"/>
            <p:cNvSpPr/>
            <p:nvPr/>
          </p:nvSpPr>
          <p:spPr>
            <a:xfrm>
              <a:off x="5727394" y="1645964"/>
              <a:ext cx="57374" cy="58143"/>
            </a:xfrm>
            <a:custGeom>
              <a:avLst/>
              <a:gdLst/>
              <a:ahLst/>
              <a:cxnLst/>
              <a:rect l="l" t="t" r="r" b="b"/>
              <a:pathLst>
                <a:path w="1716" h="1739" extrusionOk="0">
                  <a:moveTo>
                    <a:pt x="858" y="334"/>
                  </a:moveTo>
                  <a:cubicBezTo>
                    <a:pt x="1120" y="334"/>
                    <a:pt x="1358" y="572"/>
                    <a:pt x="1358" y="834"/>
                  </a:cubicBezTo>
                  <a:cubicBezTo>
                    <a:pt x="1358" y="1096"/>
                    <a:pt x="1144" y="1334"/>
                    <a:pt x="858" y="1334"/>
                  </a:cubicBezTo>
                  <a:cubicBezTo>
                    <a:pt x="572" y="1334"/>
                    <a:pt x="358" y="1144"/>
                    <a:pt x="358" y="834"/>
                  </a:cubicBezTo>
                  <a:cubicBezTo>
                    <a:pt x="358" y="572"/>
                    <a:pt x="548" y="334"/>
                    <a:pt x="858" y="334"/>
                  </a:cubicBezTo>
                  <a:close/>
                  <a:moveTo>
                    <a:pt x="858" y="0"/>
                  </a:moveTo>
                  <a:cubicBezTo>
                    <a:pt x="382" y="0"/>
                    <a:pt x="1" y="405"/>
                    <a:pt x="1" y="882"/>
                  </a:cubicBezTo>
                  <a:cubicBezTo>
                    <a:pt x="1" y="1334"/>
                    <a:pt x="382" y="1739"/>
                    <a:pt x="858" y="1739"/>
                  </a:cubicBezTo>
                  <a:cubicBezTo>
                    <a:pt x="1334" y="1739"/>
                    <a:pt x="1715" y="1358"/>
                    <a:pt x="1715" y="882"/>
                  </a:cubicBezTo>
                  <a:cubicBezTo>
                    <a:pt x="1715" y="405"/>
                    <a:pt x="1334" y="0"/>
                    <a:pt x="85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2" name="Google Shape;5072;p47"/>
            <p:cNvSpPr/>
            <p:nvPr/>
          </p:nvSpPr>
          <p:spPr>
            <a:xfrm>
              <a:off x="5808611" y="1645964"/>
              <a:ext cx="58946" cy="58143"/>
            </a:xfrm>
            <a:custGeom>
              <a:avLst/>
              <a:gdLst/>
              <a:ahLst/>
              <a:cxnLst/>
              <a:rect l="l" t="t" r="r" b="b"/>
              <a:pathLst>
                <a:path w="1763" h="1739" extrusionOk="0">
                  <a:moveTo>
                    <a:pt x="858" y="334"/>
                  </a:moveTo>
                  <a:cubicBezTo>
                    <a:pt x="1168" y="334"/>
                    <a:pt x="1406" y="572"/>
                    <a:pt x="1382" y="834"/>
                  </a:cubicBezTo>
                  <a:cubicBezTo>
                    <a:pt x="1382" y="1096"/>
                    <a:pt x="1144" y="1334"/>
                    <a:pt x="858" y="1334"/>
                  </a:cubicBezTo>
                  <a:cubicBezTo>
                    <a:pt x="596" y="1334"/>
                    <a:pt x="358" y="1144"/>
                    <a:pt x="358" y="834"/>
                  </a:cubicBezTo>
                  <a:cubicBezTo>
                    <a:pt x="358" y="572"/>
                    <a:pt x="572" y="334"/>
                    <a:pt x="858" y="334"/>
                  </a:cubicBezTo>
                  <a:close/>
                  <a:moveTo>
                    <a:pt x="858" y="0"/>
                  </a:moveTo>
                  <a:cubicBezTo>
                    <a:pt x="382" y="0"/>
                    <a:pt x="1" y="405"/>
                    <a:pt x="1" y="882"/>
                  </a:cubicBezTo>
                  <a:cubicBezTo>
                    <a:pt x="1" y="1334"/>
                    <a:pt x="382" y="1739"/>
                    <a:pt x="858" y="1739"/>
                  </a:cubicBezTo>
                  <a:cubicBezTo>
                    <a:pt x="1334" y="1739"/>
                    <a:pt x="1763" y="1358"/>
                    <a:pt x="1715" y="882"/>
                  </a:cubicBezTo>
                  <a:cubicBezTo>
                    <a:pt x="1715" y="405"/>
                    <a:pt x="1334" y="0"/>
                    <a:pt x="85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5073" name="Google Shape;5073;p47"/>
          <p:cNvGrpSpPr/>
          <p:nvPr/>
        </p:nvGrpSpPr>
        <p:grpSpPr>
          <a:xfrm>
            <a:off x="6223663" y="1529705"/>
            <a:ext cx="379871" cy="385419"/>
            <a:chOff x="6420937" y="1529705"/>
            <a:chExt cx="379871" cy="385419"/>
          </a:xfrm>
        </p:grpSpPr>
        <p:sp>
          <p:nvSpPr>
            <p:cNvPr id="5074" name="Google Shape;5074;p47"/>
            <p:cNvSpPr/>
            <p:nvPr/>
          </p:nvSpPr>
          <p:spPr>
            <a:xfrm>
              <a:off x="6706820" y="1823545"/>
              <a:ext cx="45405" cy="45405"/>
            </a:xfrm>
            <a:custGeom>
              <a:avLst/>
              <a:gdLst/>
              <a:ahLst/>
              <a:cxnLst/>
              <a:rect l="l" t="t" r="r" b="b"/>
              <a:pathLst>
                <a:path w="1358" h="1358" extrusionOk="0">
                  <a:moveTo>
                    <a:pt x="715" y="48"/>
                  </a:moveTo>
                  <a:cubicBezTo>
                    <a:pt x="262" y="0"/>
                    <a:pt x="0" y="167"/>
                    <a:pt x="48" y="714"/>
                  </a:cubicBezTo>
                  <a:lnTo>
                    <a:pt x="715" y="1357"/>
                  </a:lnTo>
                  <a:lnTo>
                    <a:pt x="1215" y="1238"/>
                  </a:lnTo>
                  <a:lnTo>
                    <a:pt x="1358" y="714"/>
                  </a:lnTo>
                  <a:close/>
                  <a:moveTo>
                    <a:pt x="715"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5" name="Google Shape;5075;p47"/>
            <p:cNvSpPr/>
            <p:nvPr/>
          </p:nvSpPr>
          <p:spPr>
            <a:xfrm>
              <a:off x="6420937" y="1529705"/>
              <a:ext cx="333681" cy="332845"/>
            </a:xfrm>
            <a:custGeom>
              <a:avLst/>
              <a:gdLst/>
              <a:ahLst/>
              <a:cxnLst/>
              <a:rect l="l" t="t" r="r" b="b"/>
              <a:pathLst>
                <a:path w="9980" h="9955" extrusionOk="0">
                  <a:moveTo>
                    <a:pt x="9193" y="2572"/>
                  </a:moveTo>
                  <a:cubicBezTo>
                    <a:pt x="8360" y="1048"/>
                    <a:pt x="6764" y="1"/>
                    <a:pt x="4883" y="1"/>
                  </a:cubicBezTo>
                  <a:cubicBezTo>
                    <a:pt x="2168" y="1"/>
                    <a:pt x="1" y="2215"/>
                    <a:pt x="1" y="4882"/>
                  </a:cubicBezTo>
                  <a:cubicBezTo>
                    <a:pt x="1" y="5716"/>
                    <a:pt x="215" y="6526"/>
                    <a:pt x="596" y="7216"/>
                  </a:cubicBezTo>
                  <a:cubicBezTo>
                    <a:pt x="954" y="7883"/>
                    <a:pt x="1525" y="8526"/>
                    <a:pt x="2192" y="8955"/>
                  </a:cubicBezTo>
                  <a:cubicBezTo>
                    <a:pt x="3430" y="9764"/>
                    <a:pt x="4883" y="9955"/>
                    <a:pt x="6193" y="9598"/>
                  </a:cubicBezTo>
                  <a:lnTo>
                    <a:pt x="9455" y="6621"/>
                  </a:lnTo>
                  <a:cubicBezTo>
                    <a:pt x="9979" y="5264"/>
                    <a:pt x="9860" y="3787"/>
                    <a:pt x="9193" y="2572"/>
                  </a:cubicBezTo>
                  <a:close/>
                  <a:moveTo>
                    <a:pt x="9193" y="25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6" name="Google Shape;5076;p47"/>
            <p:cNvSpPr/>
            <p:nvPr/>
          </p:nvSpPr>
          <p:spPr>
            <a:xfrm>
              <a:off x="6725143" y="1842638"/>
              <a:ext cx="75663" cy="72487"/>
            </a:xfrm>
            <a:custGeom>
              <a:avLst/>
              <a:gdLst/>
              <a:ahLst/>
              <a:cxnLst/>
              <a:rect l="l" t="t" r="r" b="b"/>
              <a:pathLst>
                <a:path w="2263" h="2168" extrusionOk="0">
                  <a:moveTo>
                    <a:pt x="881" y="72"/>
                  </a:moveTo>
                  <a:lnTo>
                    <a:pt x="810" y="143"/>
                  </a:lnTo>
                  <a:lnTo>
                    <a:pt x="143" y="786"/>
                  </a:lnTo>
                  <a:lnTo>
                    <a:pt x="95" y="858"/>
                  </a:lnTo>
                  <a:cubicBezTo>
                    <a:pt x="0" y="953"/>
                    <a:pt x="0" y="1048"/>
                    <a:pt x="95" y="1144"/>
                  </a:cubicBezTo>
                  <a:lnTo>
                    <a:pt x="905" y="1953"/>
                  </a:lnTo>
                  <a:cubicBezTo>
                    <a:pt x="1048" y="2096"/>
                    <a:pt x="1238" y="2168"/>
                    <a:pt x="1429" y="2168"/>
                  </a:cubicBezTo>
                  <a:lnTo>
                    <a:pt x="1429" y="2168"/>
                  </a:lnTo>
                  <a:cubicBezTo>
                    <a:pt x="1643" y="2168"/>
                    <a:pt x="1810" y="2096"/>
                    <a:pt x="1977" y="1953"/>
                  </a:cubicBezTo>
                  <a:cubicBezTo>
                    <a:pt x="2262" y="1644"/>
                    <a:pt x="2262" y="1167"/>
                    <a:pt x="1977" y="882"/>
                  </a:cubicBezTo>
                  <a:lnTo>
                    <a:pt x="1167" y="72"/>
                  </a:lnTo>
                  <a:cubicBezTo>
                    <a:pt x="1072" y="1"/>
                    <a:pt x="953" y="1"/>
                    <a:pt x="881" y="72"/>
                  </a:cubicBezTo>
                  <a:close/>
                  <a:moveTo>
                    <a:pt x="881" y="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7" name="Google Shape;5077;p47"/>
            <p:cNvSpPr/>
            <p:nvPr/>
          </p:nvSpPr>
          <p:spPr>
            <a:xfrm>
              <a:off x="6468718" y="1557591"/>
              <a:ext cx="212647" cy="273131"/>
            </a:xfrm>
            <a:custGeom>
              <a:avLst/>
              <a:gdLst/>
              <a:ahLst/>
              <a:cxnLst/>
              <a:rect l="l" t="t" r="r" b="b"/>
              <a:pathLst>
                <a:path w="6360" h="8169" extrusionOk="0">
                  <a:moveTo>
                    <a:pt x="1" y="6144"/>
                  </a:moveTo>
                  <a:cubicBezTo>
                    <a:pt x="287" y="6644"/>
                    <a:pt x="715" y="7049"/>
                    <a:pt x="1215" y="7406"/>
                  </a:cubicBezTo>
                  <a:cubicBezTo>
                    <a:pt x="2049" y="7978"/>
                    <a:pt x="3025" y="8168"/>
                    <a:pt x="3930" y="8049"/>
                  </a:cubicBezTo>
                  <a:cubicBezTo>
                    <a:pt x="5121" y="6311"/>
                    <a:pt x="6359" y="3429"/>
                    <a:pt x="4502" y="143"/>
                  </a:cubicBezTo>
                  <a:cubicBezTo>
                    <a:pt x="4168" y="71"/>
                    <a:pt x="3811" y="0"/>
                    <a:pt x="3454" y="0"/>
                  </a:cubicBezTo>
                  <a:cubicBezTo>
                    <a:pt x="2549" y="0"/>
                    <a:pt x="1692" y="310"/>
                    <a:pt x="1049" y="810"/>
                  </a:cubicBezTo>
                  <a:cubicBezTo>
                    <a:pt x="501" y="1500"/>
                    <a:pt x="239" y="6025"/>
                    <a:pt x="1" y="6144"/>
                  </a:cubicBezTo>
                  <a:close/>
                  <a:moveTo>
                    <a:pt x="1" y="614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8" name="Google Shape;5078;p47"/>
            <p:cNvSpPr/>
            <p:nvPr/>
          </p:nvSpPr>
          <p:spPr>
            <a:xfrm>
              <a:off x="6611258" y="1532079"/>
              <a:ext cx="143369" cy="218999"/>
            </a:xfrm>
            <a:custGeom>
              <a:avLst/>
              <a:gdLst/>
              <a:ahLst/>
              <a:cxnLst/>
              <a:rect l="l" t="t" r="r" b="b"/>
              <a:pathLst>
                <a:path w="4288" h="6550" extrusionOk="0">
                  <a:moveTo>
                    <a:pt x="3501" y="2501"/>
                  </a:moveTo>
                  <a:cubicBezTo>
                    <a:pt x="2787" y="1192"/>
                    <a:pt x="1501" y="239"/>
                    <a:pt x="1" y="1"/>
                  </a:cubicBezTo>
                  <a:cubicBezTo>
                    <a:pt x="310" y="311"/>
                    <a:pt x="596" y="715"/>
                    <a:pt x="834" y="1120"/>
                  </a:cubicBezTo>
                  <a:cubicBezTo>
                    <a:pt x="1620" y="1477"/>
                    <a:pt x="2311" y="2097"/>
                    <a:pt x="2739" y="2883"/>
                  </a:cubicBezTo>
                  <a:cubicBezTo>
                    <a:pt x="3168" y="3740"/>
                    <a:pt x="3335" y="4716"/>
                    <a:pt x="3120" y="5669"/>
                  </a:cubicBezTo>
                  <a:cubicBezTo>
                    <a:pt x="3382" y="5907"/>
                    <a:pt x="3597" y="6193"/>
                    <a:pt x="3740" y="6550"/>
                  </a:cubicBezTo>
                  <a:cubicBezTo>
                    <a:pt x="4287" y="5193"/>
                    <a:pt x="4168" y="3716"/>
                    <a:pt x="3501" y="2501"/>
                  </a:cubicBezTo>
                  <a:close/>
                  <a:moveTo>
                    <a:pt x="3501" y="250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79" name="Google Shape;5079;p47"/>
            <p:cNvSpPr/>
            <p:nvPr/>
          </p:nvSpPr>
          <p:spPr>
            <a:xfrm>
              <a:off x="6743433" y="1842638"/>
              <a:ext cx="57374" cy="70113"/>
            </a:xfrm>
            <a:custGeom>
              <a:avLst/>
              <a:gdLst/>
              <a:ahLst/>
              <a:cxnLst/>
              <a:rect l="l" t="t" r="r" b="b"/>
              <a:pathLst>
                <a:path w="1716" h="2097" extrusionOk="0">
                  <a:moveTo>
                    <a:pt x="620" y="72"/>
                  </a:moveTo>
                  <a:cubicBezTo>
                    <a:pt x="525" y="1"/>
                    <a:pt x="406" y="1"/>
                    <a:pt x="334" y="72"/>
                  </a:cubicBezTo>
                  <a:lnTo>
                    <a:pt x="1" y="405"/>
                  </a:lnTo>
                  <a:cubicBezTo>
                    <a:pt x="96" y="310"/>
                    <a:pt x="215" y="310"/>
                    <a:pt x="287" y="405"/>
                  </a:cubicBezTo>
                  <a:lnTo>
                    <a:pt x="1096" y="1215"/>
                  </a:lnTo>
                  <a:cubicBezTo>
                    <a:pt x="1334" y="1453"/>
                    <a:pt x="1406" y="1810"/>
                    <a:pt x="1239" y="2096"/>
                  </a:cubicBezTo>
                  <a:cubicBezTo>
                    <a:pt x="1311" y="2072"/>
                    <a:pt x="1358" y="2001"/>
                    <a:pt x="1430" y="1953"/>
                  </a:cubicBezTo>
                  <a:cubicBezTo>
                    <a:pt x="1715" y="1668"/>
                    <a:pt x="1715" y="1191"/>
                    <a:pt x="1430" y="882"/>
                  </a:cubicBezTo>
                  <a:close/>
                  <a:moveTo>
                    <a:pt x="620" y="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0" name="Google Shape;5080;p47"/>
            <p:cNvSpPr/>
            <p:nvPr/>
          </p:nvSpPr>
          <p:spPr>
            <a:xfrm>
              <a:off x="6545956" y="1562339"/>
              <a:ext cx="177607" cy="163263"/>
            </a:xfrm>
            <a:custGeom>
              <a:avLst/>
              <a:gdLst/>
              <a:ahLst/>
              <a:cxnLst/>
              <a:rect l="l" t="t" r="r" b="b"/>
              <a:pathLst>
                <a:path w="5312" h="4883" extrusionOk="0">
                  <a:moveTo>
                    <a:pt x="811" y="2549"/>
                  </a:moveTo>
                  <a:cubicBezTo>
                    <a:pt x="1501" y="2954"/>
                    <a:pt x="1668" y="3335"/>
                    <a:pt x="1477" y="3787"/>
                  </a:cubicBezTo>
                  <a:cubicBezTo>
                    <a:pt x="1120" y="4573"/>
                    <a:pt x="1501" y="4883"/>
                    <a:pt x="2144" y="4716"/>
                  </a:cubicBezTo>
                  <a:cubicBezTo>
                    <a:pt x="2716" y="4288"/>
                    <a:pt x="3406" y="4145"/>
                    <a:pt x="4049" y="4288"/>
                  </a:cubicBezTo>
                  <a:cubicBezTo>
                    <a:pt x="4430" y="4383"/>
                    <a:pt x="4811" y="4573"/>
                    <a:pt x="5097" y="4788"/>
                  </a:cubicBezTo>
                  <a:cubicBezTo>
                    <a:pt x="5311" y="3835"/>
                    <a:pt x="5169" y="2859"/>
                    <a:pt x="4716" y="2001"/>
                  </a:cubicBezTo>
                  <a:cubicBezTo>
                    <a:pt x="4216" y="1049"/>
                    <a:pt x="3287" y="311"/>
                    <a:pt x="2216" y="1"/>
                  </a:cubicBezTo>
                  <a:lnTo>
                    <a:pt x="930" y="739"/>
                  </a:lnTo>
                  <a:cubicBezTo>
                    <a:pt x="310" y="1120"/>
                    <a:pt x="1" y="2025"/>
                    <a:pt x="811" y="2549"/>
                  </a:cubicBezTo>
                  <a:close/>
                  <a:moveTo>
                    <a:pt x="811" y="254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1" name="Google Shape;5081;p47"/>
            <p:cNvSpPr/>
            <p:nvPr/>
          </p:nvSpPr>
          <p:spPr>
            <a:xfrm>
              <a:off x="6579426" y="1700098"/>
              <a:ext cx="167242" cy="160087"/>
            </a:xfrm>
            <a:custGeom>
              <a:avLst/>
              <a:gdLst/>
              <a:ahLst/>
              <a:cxnLst/>
              <a:rect l="l" t="t" r="r" b="b"/>
              <a:pathLst>
                <a:path w="5002" h="4788" extrusionOk="0">
                  <a:moveTo>
                    <a:pt x="3025" y="144"/>
                  </a:moveTo>
                  <a:cubicBezTo>
                    <a:pt x="2382" y="1"/>
                    <a:pt x="1691" y="144"/>
                    <a:pt x="1119" y="572"/>
                  </a:cubicBezTo>
                  <a:cubicBezTo>
                    <a:pt x="1024" y="620"/>
                    <a:pt x="953" y="715"/>
                    <a:pt x="881" y="763"/>
                  </a:cubicBezTo>
                  <a:cubicBezTo>
                    <a:pt x="72" y="1573"/>
                    <a:pt x="0" y="2859"/>
                    <a:pt x="619" y="3787"/>
                  </a:cubicBezTo>
                  <a:cubicBezTo>
                    <a:pt x="714" y="3906"/>
                    <a:pt x="762" y="3978"/>
                    <a:pt x="881" y="4073"/>
                  </a:cubicBezTo>
                  <a:cubicBezTo>
                    <a:pt x="1024" y="4216"/>
                    <a:pt x="1238" y="4383"/>
                    <a:pt x="1429" y="4454"/>
                  </a:cubicBezTo>
                  <a:cubicBezTo>
                    <a:pt x="1619" y="4573"/>
                    <a:pt x="1834" y="4645"/>
                    <a:pt x="2048" y="4692"/>
                  </a:cubicBezTo>
                  <a:cubicBezTo>
                    <a:pt x="2453" y="4787"/>
                    <a:pt x="2929" y="4764"/>
                    <a:pt x="3382" y="4573"/>
                  </a:cubicBezTo>
                  <a:cubicBezTo>
                    <a:pt x="3525" y="4526"/>
                    <a:pt x="3691" y="4430"/>
                    <a:pt x="3834" y="4335"/>
                  </a:cubicBezTo>
                  <a:cubicBezTo>
                    <a:pt x="4096" y="4168"/>
                    <a:pt x="4310" y="3954"/>
                    <a:pt x="4477" y="3692"/>
                  </a:cubicBezTo>
                  <a:cubicBezTo>
                    <a:pt x="4906" y="3073"/>
                    <a:pt x="5001" y="2287"/>
                    <a:pt x="4715" y="1549"/>
                  </a:cubicBezTo>
                  <a:cubicBezTo>
                    <a:pt x="4715" y="1525"/>
                    <a:pt x="4692" y="1477"/>
                    <a:pt x="4692" y="1477"/>
                  </a:cubicBezTo>
                  <a:cubicBezTo>
                    <a:pt x="4549" y="1120"/>
                    <a:pt x="4334" y="858"/>
                    <a:pt x="4072" y="620"/>
                  </a:cubicBezTo>
                  <a:cubicBezTo>
                    <a:pt x="3763" y="406"/>
                    <a:pt x="3406" y="239"/>
                    <a:pt x="3025" y="144"/>
                  </a:cubicBezTo>
                  <a:close/>
                  <a:moveTo>
                    <a:pt x="3025" y="14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2" name="Google Shape;5082;p47"/>
            <p:cNvSpPr/>
            <p:nvPr/>
          </p:nvSpPr>
          <p:spPr>
            <a:xfrm>
              <a:off x="6639144" y="1569528"/>
              <a:ext cx="83621" cy="152898"/>
            </a:xfrm>
            <a:custGeom>
              <a:avLst/>
              <a:gdLst/>
              <a:ahLst/>
              <a:cxnLst/>
              <a:rect l="l" t="t" r="r" b="b"/>
              <a:pathLst>
                <a:path w="2501" h="4573" extrusionOk="0">
                  <a:moveTo>
                    <a:pt x="0" y="0"/>
                  </a:moveTo>
                  <a:cubicBezTo>
                    <a:pt x="286" y="500"/>
                    <a:pt x="500" y="1096"/>
                    <a:pt x="643" y="1691"/>
                  </a:cubicBezTo>
                  <a:cubicBezTo>
                    <a:pt x="762" y="2191"/>
                    <a:pt x="834" y="2739"/>
                    <a:pt x="834" y="3310"/>
                  </a:cubicBezTo>
                  <a:cubicBezTo>
                    <a:pt x="834" y="3549"/>
                    <a:pt x="834" y="3787"/>
                    <a:pt x="786" y="4025"/>
                  </a:cubicBezTo>
                  <a:cubicBezTo>
                    <a:pt x="953" y="4025"/>
                    <a:pt x="1096" y="4049"/>
                    <a:pt x="1239" y="4073"/>
                  </a:cubicBezTo>
                  <a:cubicBezTo>
                    <a:pt x="1620" y="4168"/>
                    <a:pt x="1977" y="4358"/>
                    <a:pt x="2286" y="4573"/>
                  </a:cubicBezTo>
                  <a:cubicBezTo>
                    <a:pt x="2501" y="3620"/>
                    <a:pt x="2334" y="2644"/>
                    <a:pt x="1905" y="1786"/>
                  </a:cubicBezTo>
                  <a:cubicBezTo>
                    <a:pt x="1477" y="977"/>
                    <a:pt x="834" y="357"/>
                    <a:pt x="0" y="0"/>
                  </a:cubicBez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3" name="Google Shape;5083;p47"/>
            <p:cNvSpPr/>
            <p:nvPr/>
          </p:nvSpPr>
          <p:spPr>
            <a:xfrm>
              <a:off x="6616039" y="1708858"/>
              <a:ext cx="130631" cy="154503"/>
            </a:xfrm>
            <a:custGeom>
              <a:avLst/>
              <a:gdLst/>
              <a:ahLst/>
              <a:cxnLst/>
              <a:rect l="l" t="t" r="r" b="b"/>
              <a:pathLst>
                <a:path w="3907" h="4621" extrusionOk="0">
                  <a:moveTo>
                    <a:pt x="3096" y="1763"/>
                  </a:moveTo>
                  <a:cubicBezTo>
                    <a:pt x="3096" y="2239"/>
                    <a:pt x="2977" y="2716"/>
                    <a:pt x="2715" y="3097"/>
                  </a:cubicBezTo>
                  <a:cubicBezTo>
                    <a:pt x="2525" y="3359"/>
                    <a:pt x="2311" y="3573"/>
                    <a:pt x="2049" y="3763"/>
                  </a:cubicBezTo>
                  <a:cubicBezTo>
                    <a:pt x="1906" y="3835"/>
                    <a:pt x="1763" y="3930"/>
                    <a:pt x="1596" y="4002"/>
                  </a:cubicBezTo>
                  <a:cubicBezTo>
                    <a:pt x="1239" y="4144"/>
                    <a:pt x="858" y="4168"/>
                    <a:pt x="477" y="4144"/>
                  </a:cubicBezTo>
                  <a:cubicBezTo>
                    <a:pt x="405" y="4144"/>
                    <a:pt x="334" y="4121"/>
                    <a:pt x="262" y="4121"/>
                  </a:cubicBezTo>
                  <a:cubicBezTo>
                    <a:pt x="167" y="4073"/>
                    <a:pt x="96" y="4073"/>
                    <a:pt x="1" y="4049"/>
                  </a:cubicBezTo>
                  <a:cubicBezTo>
                    <a:pt x="120" y="4144"/>
                    <a:pt x="215" y="4192"/>
                    <a:pt x="334" y="4287"/>
                  </a:cubicBezTo>
                  <a:cubicBezTo>
                    <a:pt x="524" y="4406"/>
                    <a:pt x="739" y="4478"/>
                    <a:pt x="953" y="4525"/>
                  </a:cubicBezTo>
                  <a:cubicBezTo>
                    <a:pt x="1358" y="4621"/>
                    <a:pt x="1834" y="4597"/>
                    <a:pt x="2287" y="4406"/>
                  </a:cubicBezTo>
                  <a:cubicBezTo>
                    <a:pt x="2430" y="4359"/>
                    <a:pt x="2596" y="4264"/>
                    <a:pt x="2739" y="4168"/>
                  </a:cubicBezTo>
                  <a:cubicBezTo>
                    <a:pt x="3001" y="4002"/>
                    <a:pt x="3215" y="3787"/>
                    <a:pt x="3382" y="3525"/>
                  </a:cubicBezTo>
                  <a:cubicBezTo>
                    <a:pt x="3811" y="2882"/>
                    <a:pt x="3906" y="2120"/>
                    <a:pt x="3620" y="1382"/>
                  </a:cubicBezTo>
                  <a:cubicBezTo>
                    <a:pt x="3620" y="1334"/>
                    <a:pt x="3597" y="1311"/>
                    <a:pt x="3597" y="1311"/>
                  </a:cubicBezTo>
                  <a:cubicBezTo>
                    <a:pt x="3454" y="953"/>
                    <a:pt x="3239" y="691"/>
                    <a:pt x="2977" y="453"/>
                  </a:cubicBezTo>
                  <a:cubicBezTo>
                    <a:pt x="2739" y="239"/>
                    <a:pt x="2477" y="96"/>
                    <a:pt x="2191" y="1"/>
                  </a:cubicBezTo>
                  <a:lnTo>
                    <a:pt x="2263" y="72"/>
                  </a:lnTo>
                  <a:cubicBezTo>
                    <a:pt x="2525" y="310"/>
                    <a:pt x="2739" y="572"/>
                    <a:pt x="2882" y="930"/>
                  </a:cubicBezTo>
                  <a:cubicBezTo>
                    <a:pt x="2882" y="953"/>
                    <a:pt x="2906" y="953"/>
                    <a:pt x="2906" y="977"/>
                  </a:cubicBezTo>
                  <a:cubicBezTo>
                    <a:pt x="3025" y="1191"/>
                    <a:pt x="3096" y="1501"/>
                    <a:pt x="3096" y="1763"/>
                  </a:cubicBezTo>
                  <a:close/>
                  <a:moveTo>
                    <a:pt x="3096" y="176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4" name="Google Shape;5084;p47"/>
            <p:cNvSpPr/>
            <p:nvPr/>
          </p:nvSpPr>
          <p:spPr>
            <a:xfrm>
              <a:off x="6448823" y="1585444"/>
              <a:ext cx="102746" cy="181585"/>
            </a:xfrm>
            <a:custGeom>
              <a:avLst/>
              <a:gdLst/>
              <a:ahLst/>
              <a:cxnLst/>
              <a:rect l="l" t="t" r="r" b="b"/>
              <a:pathLst>
                <a:path w="3073" h="5431" extrusionOk="0">
                  <a:moveTo>
                    <a:pt x="2358" y="2215"/>
                  </a:moveTo>
                  <a:cubicBezTo>
                    <a:pt x="1358" y="1287"/>
                    <a:pt x="2739" y="858"/>
                    <a:pt x="1596" y="1"/>
                  </a:cubicBezTo>
                  <a:cubicBezTo>
                    <a:pt x="620" y="739"/>
                    <a:pt x="0" y="1906"/>
                    <a:pt x="0" y="3215"/>
                  </a:cubicBezTo>
                  <a:cubicBezTo>
                    <a:pt x="0" y="3906"/>
                    <a:pt x="167" y="4549"/>
                    <a:pt x="477" y="5121"/>
                  </a:cubicBezTo>
                  <a:cubicBezTo>
                    <a:pt x="501" y="5192"/>
                    <a:pt x="524" y="5240"/>
                    <a:pt x="596" y="5311"/>
                  </a:cubicBezTo>
                  <a:cubicBezTo>
                    <a:pt x="1906" y="5430"/>
                    <a:pt x="1048" y="4382"/>
                    <a:pt x="1834" y="4144"/>
                  </a:cubicBezTo>
                  <a:cubicBezTo>
                    <a:pt x="2477" y="3954"/>
                    <a:pt x="3073" y="2858"/>
                    <a:pt x="2358" y="2215"/>
                  </a:cubicBezTo>
                  <a:close/>
                  <a:moveTo>
                    <a:pt x="2358" y="22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5" name="Google Shape;5085;p47"/>
            <p:cNvSpPr/>
            <p:nvPr/>
          </p:nvSpPr>
          <p:spPr>
            <a:xfrm>
              <a:off x="6639144" y="1620084"/>
              <a:ext cx="29490" cy="29088"/>
            </a:xfrm>
            <a:custGeom>
              <a:avLst/>
              <a:gdLst/>
              <a:ahLst/>
              <a:cxnLst/>
              <a:rect l="l" t="t" r="r" b="b"/>
              <a:pathLst>
                <a:path w="882" h="870" extrusionOk="0">
                  <a:moveTo>
                    <a:pt x="176" y="0"/>
                  </a:moveTo>
                  <a:cubicBezTo>
                    <a:pt x="131" y="0"/>
                    <a:pt x="83" y="12"/>
                    <a:pt x="48" y="36"/>
                  </a:cubicBezTo>
                  <a:cubicBezTo>
                    <a:pt x="0" y="84"/>
                    <a:pt x="0" y="203"/>
                    <a:pt x="48" y="274"/>
                  </a:cubicBezTo>
                  <a:lnTo>
                    <a:pt x="191" y="417"/>
                  </a:lnTo>
                  <a:lnTo>
                    <a:pt x="48" y="584"/>
                  </a:lnTo>
                  <a:cubicBezTo>
                    <a:pt x="0" y="632"/>
                    <a:pt x="0" y="751"/>
                    <a:pt x="48" y="822"/>
                  </a:cubicBezTo>
                  <a:cubicBezTo>
                    <a:pt x="72" y="846"/>
                    <a:pt x="143" y="870"/>
                    <a:pt x="167" y="870"/>
                  </a:cubicBezTo>
                  <a:cubicBezTo>
                    <a:pt x="191" y="870"/>
                    <a:pt x="262" y="846"/>
                    <a:pt x="286" y="822"/>
                  </a:cubicBezTo>
                  <a:lnTo>
                    <a:pt x="429" y="655"/>
                  </a:lnTo>
                  <a:lnTo>
                    <a:pt x="596" y="822"/>
                  </a:lnTo>
                  <a:cubicBezTo>
                    <a:pt x="619" y="846"/>
                    <a:pt x="667" y="870"/>
                    <a:pt x="715" y="870"/>
                  </a:cubicBezTo>
                  <a:cubicBezTo>
                    <a:pt x="738" y="870"/>
                    <a:pt x="786" y="846"/>
                    <a:pt x="834" y="822"/>
                  </a:cubicBezTo>
                  <a:cubicBezTo>
                    <a:pt x="881" y="751"/>
                    <a:pt x="881" y="632"/>
                    <a:pt x="834" y="584"/>
                  </a:cubicBezTo>
                  <a:lnTo>
                    <a:pt x="667" y="417"/>
                  </a:lnTo>
                  <a:lnTo>
                    <a:pt x="834" y="274"/>
                  </a:lnTo>
                  <a:cubicBezTo>
                    <a:pt x="881" y="227"/>
                    <a:pt x="881" y="108"/>
                    <a:pt x="834" y="36"/>
                  </a:cubicBezTo>
                  <a:cubicBezTo>
                    <a:pt x="798" y="12"/>
                    <a:pt x="750" y="0"/>
                    <a:pt x="706" y="0"/>
                  </a:cubicBezTo>
                  <a:cubicBezTo>
                    <a:pt x="661" y="0"/>
                    <a:pt x="619" y="12"/>
                    <a:pt x="596" y="36"/>
                  </a:cubicBezTo>
                  <a:lnTo>
                    <a:pt x="429" y="179"/>
                  </a:lnTo>
                  <a:lnTo>
                    <a:pt x="286" y="36"/>
                  </a:lnTo>
                  <a:cubicBezTo>
                    <a:pt x="262" y="12"/>
                    <a:pt x="220" y="0"/>
                    <a:pt x="17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6" name="Google Shape;5086;p47"/>
            <p:cNvSpPr/>
            <p:nvPr/>
          </p:nvSpPr>
          <p:spPr>
            <a:xfrm>
              <a:off x="6530040" y="1738115"/>
              <a:ext cx="30292" cy="29724"/>
            </a:xfrm>
            <a:custGeom>
              <a:avLst/>
              <a:gdLst/>
              <a:ahLst/>
              <a:cxnLst/>
              <a:rect l="l" t="t" r="r" b="b"/>
              <a:pathLst>
                <a:path w="906" h="889" extrusionOk="0">
                  <a:moveTo>
                    <a:pt x="182" y="1"/>
                  </a:moveTo>
                  <a:cubicBezTo>
                    <a:pt x="137" y="1"/>
                    <a:pt x="96" y="19"/>
                    <a:pt x="72" y="55"/>
                  </a:cubicBezTo>
                  <a:cubicBezTo>
                    <a:pt x="1" y="102"/>
                    <a:pt x="1" y="221"/>
                    <a:pt x="72" y="293"/>
                  </a:cubicBezTo>
                  <a:lnTo>
                    <a:pt x="215" y="436"/>
                  </a:lnTo>
                  <a:lnTo>
                    <a:pt x="72" y="578"/>
                  </a:lnTo>
                  <a:cubicBezTo>
                    <a:pt x="1" y="650"/>
                    <a:pt x="1" y="769"/>
                    <a:pt x="72" y="817"/>
                  </a:cubicBezTo>
                  <a:cubicBezTo>
                    <a:pt x="96" y="864"/>
                    <a:pt x="167" y="888"/>
                    <a:pt x="191" y="888"/>
                  </a:cubicBezTo>
                  <a:cubicBezTo>
                    <a:pt x="215" y="888"/>
                    <a:pt x="286" y="864"/>
                    <a:pt x="310" y="817"/>
                  </a:cubicBezTo>
                  <a:lnTo>
                    <a:pt x="453" y="674"/>
                  </a:lnTo>
                  <a:lnTo>
                    <a:pt x="596" y="817"/>
                  </a:lnTo>
                  <a:cubicBezTo>
                    <a:pt x="644" y="864"/>
                    <a:pt x="691" y="888"/>
                    <a:pt x="715" y="888"/>
                  </a:cubicBezTo>
                  <a:cubicBezTo>
                    <a:pt x="763" y="888"/>
                    <a:pt x="810" y="864"/>
                    <a:pt x="834" y="817"/>
                  </a:cubicBezTo>
                  <a:cubicBezTo>
                    <a:pt x="906" y="769"/>
                    <a:pt x="906" y="650"/>
                    <a:pt x="834" y="578"/>
                  </a:cubicBezTo>
                  <a:lnTo>
                    <a:pt x="691" y="436"/>
                  </a:lnTo>
                  <a:lnTo>
                    <a:pt x="834" y="293"/>
                  </a:lnTo>
                  <a:cubicBezTo>
                    <a:pt x="906" y="221"/>
                    <a:pt x="906" y="102"/>
                    <a:pt x="834" y="55"/>
                  </a:cubicBezTo>
                  <a:cubicBezTo>
                    <a:pt x="810" y="19"/>
                    <a:pt x="769" y="1"/>
                    <a:pt x="724" y="1"/>
                  </a:cubicBezTo>
                  <a:cubicBezTo>
                    <a:pt x="679" y="1"/>
                    <a:pt x="632" y="19"/>
                    <a:pt x="596" y="55"/>
                  </a:cubicBezTo>
                  <a:lnTo>
                    <a:pt x="453" y="197"/>
                  </a:lnTo>
                  <a:lnTo>
                    <a:pt x="310" y="55"/>
                  </a:lnTo>
                  <a:cubicBezTo>
                    <a:pt x="274" y="19"/>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7" name="Google Shape;5087;p47"/>
            <p:cNvSpPr/>
            <p:nvPr/>
          </p:nvSpPr>
          <p:spPr>
            <a:xfrm>
              <a:off x="6469520" y="1660676"/>
              <a:ext cx="30292" cy="29122"/>
            </a:xfrm>
            <a:custGeom>
              <a:avLst/>
              <a:gdLst/>
              <a:ahLst/>
              <a:cxnLst/>
              <a:rect l="l" t="t" r="r" b="b"/>
              <a:pathLst>
                <a:path w="906" h="871" extrusionOk="0">
                  <a:moveTo>
                    <a:pt x="182" y="1"/>
                  </a:moveTo>
                  <a:cubicBezTo>
                    <a:pt x="138" y="1"/>
                    <a:pt x="96" y="13"/>
                    <a:pt x="72" y="37"/>
                  </a:cubicBezTo>
                  <a:cubicBezTo>
                    <a:pt x="1" y="108"/>
                    <a:pt x="1" y="227"/>
                    <a:pt x="72" y="275"/>
                  </a:cubicBezTo>
                  <a:lnTo>
                    <a:pt x="215" y="442"/>
                  </a:lnTo>
                  <a:lnTo>
                    <a:pt x="72" y="584"/>
                  </a:lnTo>
                  <a:cubicBezTo>
                    <a:pt x="1" y="632"/>
                    <a:pt x="1" y="751"/>
                    <a:pt x="72" y="823"/>
                  </a:cubicBezTo>
                  <a:cubicBezTo>
                    <a:pt x="96" y="846"/>
                    <a:pt x="144" y="870"/>
                    <a:pt x="191" y="870"/>
                  </a:cubicBezTo>
                  <a:cubicBezTo>
                    <a:pt x="215" y="870"/>
                    <a:pt x="263" y="846"/>
                    <a:pt x="310" y="823"/>
                  </a:cubicBezTo>
                  <a:lnTo>
                    <a:pt x="453" y="680"/>
                  </a:lnTo>
                  <a:lnTo>
                    <a:pt x="596" y="823"/>
                  </a:lnTo>
                  <a:cubicBezTo>
                    <a:pt x="620" y="846"/>
                    <a:pt x="691" y="870"/>
                    <a:pt x="715" y="870"/>
                  </a:cubicBezTo>
                  <a:cubicBezTo>
                    <a:pt x="739" y="870"/>
                    <a:pt x="810" y="846"/>
                    <a:pt x="834" y="823"/>
                  </a:cubicBezTo>
                  <a:cubicBezTo>
                    <a:pt x="906" y="751"/>
                    <a:pt x="906" y="632"/>
                    <a:pt x="834" y="584"/>
                  </a:cubicBezTo>
                  <a:lnTo>
                    <a:pt x="691" y="442"/>
                  </a:lnTo>
                  <a:lnTo>
                    <a:pt x="834" y="275"/>
                  </a:lnTo>
                  <a:cubicBezTo>
                    <a:pt x="906" y="227"/>
                    <a:pt x="906" y="108"/>
                    <a:pt x="834" y="37"/>
                  </a:cubicBezTo>
                  <a:cubicBezTo>
                    <a:pt x="810" y="13"/>
                    <a:pt x="769" y="1"/>
                    <a:pt x="724" y="1"/>
                  </a:cubicBezTo>
                  <a:cubicBezTo>
                    <a:pt x="679" y="1"/>
                    <a:pt x="632" y="13"/>
                    <a:pt x="596" y="37"/>
                  </a:cubicBezTo>
                  <a:lnTo>
                    <a:pt x="453" y="203"/>
                  </a:lnTo>
                  <a:lnTo>
                    <a:pt x="310" y="37"/>
                  </a:lnTo>
                  <a:cubicBezTo>
                    <a:pt x="275" y="13"/>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8" name="Google Shape;5088;p47"/>
            <p:cNvSpPr/>
            <p:nvPr/>
          </p:nvSpPr>
          <p:spPr>
            <a:xfrm>
              <a:off x="6633560" y="1730358"/>
              <a:ext cx="65332" cy="93986"/>
            </a:xfrm>
            <a:custGeom>
              <a:avLst/>
              <a:gdLst/>
              <a:ahLst/>
              <a:cxnLst/>
              <a:rect l="l" t="t" r="r" b="b"/>
              <a:pathLst>
                <a:path w="1954" h="2811" extrusionOk="0">
                  <a:moveTo>
                    <a:pt x="1953" y="1858"/>
                  </a:moveTo>
                  <a:cubicBezTo>
                    <a:pt x="1953" y="1358"/>
                    <a:pt x="1310" y="501"/>
                    <a:pt x="1048" y="96"/>
                  </a:cubicBezTo>
                  <a:cubicBezTo>
                    <a:pt x="1001" y="1"/>
                    <a:pt x="953" y="1"/>
                    <a:pt x="905" y="96"/>
                  </a:cubicBezTo>
                  <a:cubicBezTo>
                    <a:pt x="643" y="501"/>
                    <a:pt x="0" y="1358"/>
                    <a:pt x="0" y="1858"/>
                  </a:cubicBezTo>
                  <a:cubicBezTo>
                    <a:pt x="0" y="2525"/>
                    <a:pt x="477" y="2811"/>
                    <a:pt x="1001" y="2811"/>
                  </a:cubicBezTo>
                  <a:cubicBezTo>
                    <a:pt x="1429" y="2811"/>
                    <a:pt x="1953" y="2477"/>
                    <a:pt x="1953" y="1858"/>
                  </a:cubicBezTo>
                  <a:close/>
                  <a:moveTo>
                    <a:pt x="1953" y="18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89" name="Google Shape;5089;p47"/>
            <p:cNvSpPr/>
            <p:nvPr/>
          </p:nvSpPr>
          <p:spPr>
            <a:xfrm>
              <a:off x="6720362" y="1825117"/>
              <a:ext cx="31864" cy="33468"/>
            </a:xfrm>
            <a:custGeom>
              <a:avLst/>
              <a:gdLst/>
              <a:ahLst/>
              <a:cxnLst/>
              <a:rect l="l" t="t" r="r" b="b"/>
              <a:pathLst>
                <a:path w="953" h="1001" extrusionOk="0">
                  <a:moveTo>
                    <a:pt x="691" y="929"/>
                  </a:moveTo>
                  <a:lnTo>
                    <a:pt x="691" y="929"/>
                  </a:lnTo>
                  <a:lnTo>
                    <a:pt x="691" y="929"/>
                  </a:lnTo>
                  <a:close/>
                  <a:moveTo>
                    <a:pt x="310" y="1"/>
                  </a:moveTo>
                  <a:cubicBezTo>
                    <a:pt x="215" y="120"/>
                    <a:pt x="119" y="239"/>
                    <a:pt x="0" y="358"/>
                  </a:cubicBezTo>
                  <a:lnTo>
                    <a:pt x="619" y="1001"/>
                  </a:lnTo>
                  <a:lnTo>
                    <a:pt x="691" y="929"/>
                  </a:lnTo>
                  <a:lnTo>
                    <a:pt x="691" y="929"/>
                  </a:lnTo>
                  <a:lnTo>
                    <a:pt x="953" y="667"/>
                  </a:lnTo>
                  <a:close/>
                  <a:moveTo>
                    <a:pt x="31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0" name="Google Shape;5090;p47"/>
            <p:cNvSpPr/>
            <p:nvPr/>
          </p:nvSpPr>
          <p:spPr>
            <a:xfrm>
              <a:off x="6645497" y="1729555"/>
              <a:ext cx="51791" cy="95591"/>
            </a:xfrm>
            <a:custGeom>
              <a:avLst/>
              <a:gdLst/>
              <a:ahLst/>
              <a:cxnLst/>
              <a:rect l="l" t="t" r="r" b="b"/>
              <a:pathLst>
                <a:path w="1549" h="2859" extrusionOk="0">
                  <a:moveTo>
                    <a:pt x="525" y="120"/>
                  </a:moveTo>
                  <a:cubicBezTo>
                    <a:pt x="453" y="215"/>
                    <a:pt x="358" y="334"/>
                    <a:pt x="286" y="477"/>
                  </a:cubicBezTo>
                  <a:cubicBezTo>
                    <a:pt x="548" y="906"/>
                    <a:pt x="834" y="1406"/>
                    <a:pt x="834" y="1739"/>
                  </a:cubicBezTo>
                  <a:cubicBezTo>
                    <a:pt x="834" y="2287"/>
                    <a:pt x="453" y="2621"/>
                    <a:pt x="1" y="2692"/>
                  </a:cubicBezTo>
                  <a:cubicBezTo>
                    <a:pt x="96" y="2740"/>
                    <a:pt x="215" y="2811"/>
                    <a:pt x="334" y="2835"/>
                  </a:cubicBezTo>
                  <a:cubicBezTo>
                    <a:pt x="429" y="2859"/>
                    <a:pt x="525" y="2859"/>
                    <a:pt x="572" y="2859"/>
                  </a:cubicBezTo>
                  <a:cubicBezTo>
                    <a:pt x="1049" y="2859"/>
                    <a:pt x="1549" y="2525"/>
                    <a:pt x="1549" y="1906"/>
                  </a:cubicBezTo>
                  <a:cubicBezTo>
                    <a:pt x="1549" y="1858"/>
                    <a:pt x="1549" y="1787"/>
                    <a:pt x="1525" y="1739"/>
                  </a:cubicBezTo>
                  <a:cubicBezTo>
                    <a:pt x="1406" y="1215"/>
                    <a:pt x="858" y="501"/>
                    <a:pt x="644" y="120"/>
                  </a:cubicBezTo>
                  <a:cubicBezTo>
                    <a:pt x="596" y="1"/>
                    <a:pt x="572" y="1"/>
                    <a:pt x="525" y="120"/>
                  </a:cubicBezTo>
                  <a:close/>
                  <a:moveTo>
                    <a:pt x="525"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1" name="Google Shape;5091;p47"/>
            <p:cNvSpPr/>
            <p:nvPr/>
          </p:nvSpPr>
          <p:spPr>
            <a:xfrm>
              <a:off x="6573040" y="1698158"/>
              <a:ext cx="187136" cy="168379"/>
            </a:xfrm>
            <a:custGeom>
              <a:avLst/>
              <a:gdLst/>
              <a:ahLst/>
              <a:cxnLst/>
              <a:rect l="l" t="t" r="r" b="b"/>
              <a:pathLst>
                <a:path w="5597" h="5036" extrusionOk="0">
                  <a:moveTo>
                    <a:pt x="2739" y="345"/>
                  </a:moveTo>
                  <a:cubicBezTo>
                    <a:pt x="2882" y="345"/>
                    <a:pt x="3049" y="345"/>
                    <a:pt x="3168" y="416"/>
                  </a:cubicBezTo>
                  <a:cubicBezTo>
                    <a:pt x="3882" y="559"/>
                    <a:pt x="4478" y="1059"/>
                    <a:pt x="4740" y="1750"/>
                  </a:cubicBezTo>
                  <a:cubicBezTo>
                    <a:pt x="5192" y="2845"/>
                    <a:pt x="4621" y="4107"/>
                    <a:pt x="3525" y="4560"/>
                  </a:cubicBezTo>
                  <a:cubicBezTo>
                    <a:pt x="3282" y="4645"/>
                    <a:pt x="3039" y="4688"/>
                    <a:pt x="2791" y="4688"/>
                  </a:cubicBezTo>
                  <a:cubicBezTo>
                    <a:pt x="2626" y="4688"/>
                    <a:pt x="2458" y="4669"/>
                    <a:pt x="2287" y="4631"/>
                  </a:cubicBezTo>
                  <a:cubicBezTo>
                    <a:pt x="1906" y="4560"/>
                    <a:pt x="1525" y="4345"/>
                    <a:pt x="1215" y="4036"/>
                  </a:cubicBezTo>
                  <a:cubicBezTo>
                    <a:pt x="382" y="3178"/>
                    <a:pt x="382" y="1821"/>
                    <a:pt x="1215" y="988"/>
                  </a:cubicBezTo>
                  <a:cubicBezTo>
                    <a:pt x="1620" y="559"/>
                    <a:pt x="2168" y="345"/>
                    <a:pt x="2739" y="345"/>
                  </a:cubicBezTo>
                  <a:close/>
                  <a:moveTo>
                    <a:pt x="2756" y="0"/>
                  </a:moveTo>
                  <a:cubicBezTo>
                    <a:pt x="2085" y="0"/>
                    <a:pt x="1449" y="278"/>
                    <a:pt x="977" y="749"/>
                  </a:cubicBezTo>
                  <a:cubicBezTo>
                    <a:pt x="1" y="1726"/>
                    <a:pt x="1" y="3298"/>
                    <a:pt x="977" y="4274"/>
                  </a:cubicBezTo>
                  <a:cubicBezTo>
                    <a:pt x="1310" y="4631"/>
                    <a:pt x="1763" y="4869"/>
                    <a:pt x="2239" y="4965"/>
                  </a:cubicBezTo>
                  <a:cubicBezTo>
                    <a:pt x="2382" y="4988"/>
                    <a:pt x="2573" y="5036"/>
                    <a:pt x="2739" y="5036"/>
                  </a:cubicBezTo>
                  <a:cubicBezTo>
                    <a:pt x="3073" y="5036"/>
                    <a:pt x="3358" y="4965"/>
                    <a:pt x="3668" y="4845"/>
                  </a:cubicBezTo>
                  <a:cubicBezTo>
                    <a:pt x="4954" y="4345"/>
                    <a:pt x="5597" y="2893"/>
                    <a:pt x="5097" y="1607"/>
                  </a:cubicBezTo>
                  <a:cubicBezTo>
                    <a:pt x="4787" y="797"/>
                    <a:pt x="4097" y="226"/>
                    <a:pt x="3287" y="59"/>
                  </a:cubicBezTo>
                  <a:cubicBezTo>
                    <a:pt x="3109" y="19"/>
                    <a:pt x="2931" y="0"/>
                    <a:pt x="275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5092" name="Google Shape;5092;p47"/>
          <p:cNvGrpSpPr/>
          <p:nvPr/>
        </p:nvGrpSpPr>
        <p:grpSpPr>
          <a:xfrm>
            <a:off x="6977193" y="1529705"/>
            <a:ext cx="360741" cy="386208"/>
            <a:chOff x="7250667" y="1529705"/>
            <a:chExt cx="360741" cy="386208"/>
          </a:xfrm>
        </p:grpSpPr>
        <p:sp>
          <p:nvSpPr>
            <p:cNvPr id="5093" name="Google Shape;5093;p47"/>
            <p:cNvSpPr/>
            <p:nvPr/>
          </p:nvSpPr>
          <p:spPr>
            <a:xfrm>
              <a:off x="7250667" y="1529705"/>
              <a:ext cx="342408" cy="386208"/>
            </a:xfrm>
            <a:custGeom>
              <a:avLst/>
              <a:gdLst/>
              <a:ahLst/>
              <a:cxnLst/>
              <a:rect l="l" t="t" r="r" b="b"/>
              <a:pathLst>
                <a:path w="10241" h="11551" extrusionOk="0">
                  <a:moveTo>
                    <a:pt x="9884" y="1"/>
                  </a:moveTo>
                  <a:lnTo>
                    <a:pt x="358" y="1"/>
                  </a:lnTo>
                  <a:cubicBezTo>
                    <a:pt x="167" y="1"/>
                    <a:pt x="1" y="143"/>
                    <a:pt x="1" y="358"/>
                  </a:cubicBezTo>
                  <a:lnTo>
                    <a:pt x="1" y="11193"/>
                  </a:lnTo>
                  <a:cubicBezTo>
                    <a:pt x="1" y="11408"/>
                    <a:pt x="167" y="11550"/>
                    <a:pt x="358" y="11550"/>
                  </a:cubicBezTo>
                  <a:lnTo>
                    <a:pt x="9884" y="11550"/>
                  </a:lnTo>
                  <a:cubicBezTo>
                    <a:pt x="10098" y="11550"/>
                    <a:pt x="10241" y="11408"/>
                    <a:pt x="10241" y="11193"/>
                  </a:cubicBezTo>
                  <a:lnTo>
                    <a:pt x="10241" y="358"/>
                  </a:lnTo>
                  <a:cubicBezTo>
                    <a:pt x="10241" y="143"/>
                    <a:pt x="10098" y="1"/>
                    <a:pt x="9884" y="1"/>
                  </a:cubicBezTo>
                  <a:close/>
                  <a:moveTo>
                    <a:pt x="9884"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4" name="Google Shape;5094;p47"/>
            <p:cNvSpPr/>
            <p:nvPr/>
          </p:nvSpPr>
          <p:spPr>
            <a:xfrm>
              <a:off x="7274574" y="1553579"/>
              <a:ext cx="30292" cy="30292"/>
            </a:xfrm>
            <a:custGeom>
              <a:avLst/>
              <a:gdLst/>
              <a:ahLst/>
              <a:cxnLst/>
              <a:rect l="l" t="t" r="r" b="b"/>
              <a:pathLst>
                <a:path w="906" h="906" extrusionOk="0">
                  <a:moveTo>
                    <a:pt x="905" y="453"/>
                  </a:moveTo>
                  <a:cubicBezTo>
                    <a:pt x="905" y="215"/>
                    <a:pt x="691" y="1"/>
                    <a:pt x="453" y="1"/>
                  </a:cubicBezTo>
                  <a:cubicBezTo>
                    <a:pt x="214" y="1"/>
                    <a:pt x="0" y="215"/>
                    <a:pt x="0" y="453"/>
                  </a:cubicBezTo>
                  <a:cubicBezTo>
                    <a:pt x="0" y="692"/>
                    <a:pt x="214" y="906"/>
                    <a:pt x="453" y="906"/>
                  </a:cubicBezTo>
                  <a:cubicBezTo>
                    <a:pt x="715" y="906"/>
                    <a:pt x="905" y="692"/>
                    <a:pt x="905" y="453"/>
                  </a:cubicBezTo>
                  <a:close/>
                  <a:moveTo>
                    <a:pt x="905" y="4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5" name="Google Shape;5095;p47"/>
            <p:cNvSpPr/>
            <p:nvPr/>
          </p:nvSpPr>
          <p:spPr>
            <a:xfrm>
              <a:off x="7274574" y="1862532"/>
              <a:ext cx="30292" cy="29523"/>
            </a:xfrm>
            <a:custGeom>
              <a:avLst/>
              <a:gdLst/>
              <a:ahLst/>
              <a:cxnLst/>
              <a:rect l="l" t="t" r="r" b="b"/>
              <a:pathLst>
                <a:path w="906" h="883" extrusionOk="0">
                  <a:moveTo>
                    <a:pt x="905" y="430"/>
                  </a:moveTo>
                  <a:cubicBezTo>
                    <a:pt x="905" y="191"/>
                    <a:pt x="691" y="1"/>
                    <a:pt x="453" y="1"/>
                  </a:cubicBezTo>
                  <a:cubicBezTo>
                    <a:pt x="214" y="1"/>
                    <a:pt x="0" y="191"/>
                    <a:pt x="0" y="430"/>
                  </a:cubicBezTo>
                  <a:cubicBezTo>
                    <a:pt x="0" y="668"/>
                    <a:pt x="214" y="882"/>
                    <a:pt x="453" y="882"/>
                  </a:cubicBezTo>
                  <a:cubicBezTo>
                    <a:pt x="715" y="858"/>
                    <a:pt x="905" y="668"/>
                    <a:pt x="905" y="430"/>
                  </a:cubicBezTo>
                  <a:close/>
                  <a:moveTo>
                    <a:pt x="905" y="43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6" name="Google Shape;5096;p47"/>
            <p:cNvSpPr/>
            <p:nvPr/>
          </p:nvSpPr>
          <p:spPr>
            <a:xfrm>
              <a:off x="7302427" y="1561570"/>
              <a:ext cx="229364" cy="229331"/>
            </a:xfrm>
            <a:custGeom>
              <a:avLst/>
              <a:gdLst/>
              <a:ahLst/>
              <a:cxnLst/>
              <a:rect l="l" t="t" r="r" b="b"/>
              <a:pathLst>
                <a:path w="6860" h="6859" extrusionOk="0">
                  <a:moveTo>
                    <a:pt x="6859" y="3429"/>
                  </a:moveTo>
                  <a:cubicBezTo>
                    <a:pt x="6859" y="1548"/>
                    <a:pt x="5335" y="0"/>
                    <a:pt x="3430" y="0"/>
                  </a:cubicBezTo>
                  <a:cubicBezTo>
                    <a:pt x="1525" y="0"/>
                    <a:pt x="1" y="1524"/>
                    <a:pt x="1" y="3429"/>
                  </a:cubicBezTo>
                  <a:cubicBezTo>
                    <a:pt x="1" y="5311"/>
                    <a:pt x="1525" y="6859"/>
                    <a:pt x="3430" y="6859"/>
                  </a:cubicBezTo>
                  <a:cubicBezTo>
                    <a:pt x="3978" y="6859"/>
                    <a:pt x="4502" y="6740"/>
                    <a:pt x="4954" y="6501"/>
                  </a:cubicBezTo>
                  <a:cubicBezTo>
                    <a:pt x="4764" y="6382"/>
                    <a:pt x="5954" y="5787"/>
                    <a:pt x="6597" y="4715"/>
                  </a:cubicBezTo>
                  <a:cubicBezTo>
                    <a:pt x="6764" y="4287"/>
                    <a:pt x="6859" y="3882"/>
                    <a:pt x="6859" y="3429"/>
                  </a:cubicBezTo>
                  <a:close/>
                  <a:moveTo>
                    <a:pt x="6859" y="3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7" name="Google Shape;5097;p47"/>
            <p:cNvSpPr/>
            <p:nvPr/>
          </p:nvSpPr>
          <p:spPr>
            <a:xfrm>
              <a:off x="7357363" y="1612126"/>
              <a:ext cx="29490" cy="77670"/>
            </a:xfrm>
            <a:custGeom>
              <a:avLst/>
              <a:gdLst/>
              <a:ahLst/>
              <a:cxnLst/>
              <a:rect l="l" t="t" r="r" b="b"/>
              <a:pathLst>
                <a:path w="882" h="2323" extrusionOk="0">
                  <a:moveTo>
                    <a:pt x="179" y="0"/>
                  </a:moveTo>
                  <a:cubicBezTo>
                    <a:pt x="138" y="0"/>
                    <a:pt x="96" y="12"/>
                    <a:pt x="72" y="36"/>
                  </a:cubicBezTo>
                  <a:cubicBezTo>
                    <a:pt x="1" y="107"/>
                    <a:pt x="1" y="227"/>
                    <a:pt x="72" y="274"/>
                  </a:cubicBezTo>
                  <a:cubicBezTo>
                    <a:pt x="525" y="774"/>
                    <a:pt x="501" y="1179"/>
                    <a:pt x="453" y="1536"/>
                  </a:cubicBezTo>
                  <a:cubicBezTo>
                    <a:pt x="429" y="1774"/>
                    <a:pt x="382" y="2013"/>
                    <a:pt x="501" y="2251"/>
                  </a:cubicBezTo>
                  <a:cubicBezTo>
                    <a:pt x="549" y="2298"/>
                    <a:pt x="596" y="2322"/>
                    <a:pt x="668" y="2322"/>
                  </a:cubicBezTo>
                  <a:lnTo>
                    <a:pt x="715" y="2322"/>
                  </a:lnTo>
                  <a:cubicBezTo>
                    <a:pt x="811" y="2275"/>
                    <a:pt x="834" y="2179"/>
                    <a:pt x="811" y="2084"/>
                  </a:cubicBezTo>
                  <a:cubicBezTo>
                    <a:pt x="715" y="1941"/>
                    <a:pt x="739" y="1798"/>
                    <a:pt x="787" y="1584"/>
                  </a:cubicBezTo>
                  <a:cubicBezTo>
                    <a:pt x="834" y="1203"/>
                    <a:pt x="882" y="655"/>
                    <a:pt x="287" y="36"/>
                  </a:cubicBezTo>
                  <a:cubicBezTo>
                    <a:pt x="263" y="12"/>
                    <a:pt x="221" y="0"/>
                    <a:pt x="179"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8" name="Google Shape;5098;p47"/>
            <p:cNvSpPr/>
            <p:nvPr/>
          </p:nvSpPr>
          <p:spPr>
            <a:xfrm>
              <a:off x="7336666" y="1628911"/>
              <a:ext cx="25511" cy="79174"/>
            </a:xfrm>
            <a:custGeom>
              <a:avLst/>
              <a:gdLst/>
              <a:ahLst/>
              <a:cxnLst/>
              <a:rect l="l" t="t" r="r" b="b"/>
              <a:pathLst>
                <a:path w="763" h="2368" extrusionOk="0">
                  <a:moveTo>
                    <a:pt x="190" y="1"/>
                  </a:moveTo>
                  <a:cubicBezTo>
                    <a:pt x="153" y="1"/>
                    <a:pt x="117" y="13"/>
                    <a:pt x="96" y="34"/>
                  </a:cubicBezTo>
                  <a:cubicBezTo>
                    <a:pt x="1" y="106"/>
                    <a:pt x="1" y="225"/>
                    <a:pt x="48" y="272"/>
                  </a:cubicBezTo>
                  <a:cubicBezTo>
                    <a:pt x="263" y="510"/>
                    <a:pt x="239" y="820"/>
                    <a:pt x="215" y="1153"/>
                  </a:cubicBezTo>
                  <a:cubicBezTo>
                    <a:pt x="167" y="1511"/>
                    <a:pt x="144" y="1915"/>
                    <a:pt x="405" y="2297"/>
                  </a:cubicBezTo>
                  <a:cubicBezTo>
                    <a:pt x="453" y="2344"/>
                    <a:pt x="501" y="2368"/>
                    <a:pt x="572" y="2368"/>
                  </a:cubicBezTo>
                  <a:cubicBezTo>
                    <a:pt x="596" y="2368"/>
                    <a:pt x="620" y="2368"/>
                    <a:pt x="667" y="2320"/>
                  </a:cubicBezTo>
                  <a:cubicBezTo>
                    <a:pt x="739" y="2273"/>
                    <a:pt x="763" y="2177"/>
                    <a:pt x="715" y="2082"/>
                  </a:cubicBezTo>
                  <a:cubicBezTo>
                    <a:pt x="501" y="1796"/>
                    <a:pt x="525" y="1487"/>
                    <a:pt x="548" y="1177"/>
                  </a:cubicBezTo>
                  <a:cubicBezTo>
                    <a:pt x="596" y="820"/>
                    <a:pt x="620" y="415"/>
                    <a:pt x="310" y="58"/>
                  </a:cubicBezTo>
                  <a:cubicBezTo>
                    <a:pt x="284" y="19"/>
                    <a:pt x="236" y="1"/>
                    <a:pt x="190" y="1"/>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099" name="Google Shape;5099;p47"/>
            <p:cNvSpPr/>
            <p:nvPr/>
          </p:nvSpPr>
          <p:spPr>
            <a:xfrm>
              <a:off x="7449749" y="1623662"/>
              <a:ext cx="43833" cy="43833"/>
            </a:xfrm>
            <a:custGeom>
              <a:avLst/>
              <a:gdLst/>
              <a:ahLst/>
              <a:cxnLst/>
              <a:rect l="l" t="t" r="r" b="b"/>
              <a:pathLst>
                <a:path w="1311" h="1311" extrusionOk="0">
                  <a:moveTo>
                    <a:pt x="691" y="24"/>
                  </a:moveTo>
                  <a:lnTo>
                    <a:pt x="0" y="715"/>
                  </a:lnTo>
                  <a:lnTo>
                    <a:pt x="96" y="1215"/>
                  </a:lnTo>
                  <a:lnTo>
                    <a:pt x="596" y="1310"/>
                  </a:lnTo>
                  <a:lnTo>
                    <a:pt x="1286" y="620"/>
                  </a:lnTo>
                  <a:cubicBezTo>
                    <a:pt x="1310" y="596"/>
                    <a:pt x="1310" y="525"/>
                    <a:pt x="1286" y="501"/>
                  </a:cubicBezTo>
                  <a:lnTo>
                    <a:pt x="810" y="24"/>
                  </a:lnTo>
                  <a:cubicBezTo>
                    <a:pt x="786" y="1"/>
                    <a:pt x="715" y="1"/>
                    <a:pt x="691" y="24"/>
                  </a:cubicBezTo>
                  <a:close/>
                  <a:moveTo>
                    <a:pt x="691" y="2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0" name="Google Shape;5100;p47"/>
            <p:cNvSpPr/>
            <p:nvPr/>
          </p:nvSpPr>
          <p:spPr>
            <a:xfrm>
              <a:off x="7456102" y="1708858"/>
              <a:ext cx="81247" cy="81247"/>
            </a:xfrm>
            <a:custGeom>
              <a:avLst/>
              <a:gdLst/>
              <a:ahLst/>
              <a:cxnLst/>
              <a:rect l="l" t="t" r="r" b="b"/>
              <a:pathLst>
                <a:path w="2430" h="2430" extrusionOk="0">
                  <a:moveTo>
                    <a:pt x="2025" y="310"/>
                  </a:moveTo>
                  <a:cubicBezTo>
                    <a:pt x="1811" y="120"/>
                    <a:pt x="1549" y="1"/>
                    <a:pt x="1215" y="1"/>
                  </a:cubicBezTo>
                  <a:cubicBezTo>
                    <a:pt x="525" y="1"/>
                    <a:pt x="1" y="548"/>
                    <a:pt x="1" y="1215"/>
                  </a:cubicBezTo>
                  <a:cubicBezTo>
                    <a:pt x="1" y="1549"/>
                    <a:pt x="144" y="1882"/>
                    <a:pt x="358" y="2096"/>
                  </a:cubicBezTo>
                  <a:cubicBezTo>
                    <a:pt x="572" y="2287"/>
                    <a:pt x="882" y="2430"/>
                    <a:pt x="1215" y="2430"/>
                  </a:cubicBezTo>
                  <a:cubicBezTo>
                    <a:pt x="1906" y="2430"/>
                    <a:pt x="2430" y="1906"/>
                    <a:pt x="2430" y="1215"/>
                  </a:cubicBezTo>
                  <a:cubicBezTo>
                    <a:pt x="2430" y="834"/>
                    <a:pt x="2263" y="501"/>
                    <a:pt x="2025" y="310"/>
                  </a:cubicBezTo>
                  <a:close/>
                  <a:moveTo>
                    <a:pt x="2025" y="31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1" name="Google Shape;5101;p47"/>
            <p:cNvSpPr/>
            <p:nvPr/>
          </p:nvSpPr>
          <p:spPr>
            <a:xfrm>
              <a:off x="7372510" y="1647569"/>
              <a:ext cx="97162" cy="97162"/>
            </a:xfrm>
            <a:custGeom>
              <a:avLst/>
              <a:gdLst/>
              <a:ahLst/>
              <a:cxnLst/>
              <a:rect l="l" t="t" r="r" b="b"/>
              <a:pathLst>
                <a:path w="2906" h="2906" extrusionOk="0">
                  <a:moveTo>
                    <a:pt x="2310" y="0"/>
                  </a:moveTo>
                  <a:lnTo>
                    <a:pt x="24" y="2286"/>
                  </a:lnTo>
                  <a:cubicBezTo>
                    <a:pt x="0" y="2310"/>
                    <a:pt x="0" y="2381"/>
                    <a:pt x="24" y="2405"/>
                  </a:cubicBezTo>
                  <a:lnTo>
                    <a:pt x="500" y="2882"/>
                  </a:lnTo>
                  <a:cubicBezTo>
                    <a:pt x="524" y="2905"/>
                    <a:pt x="596" y="2905"/>
                    <a:pt x="619" y="2882"/>
                  </a:cubicBezTo>
                  <a:lnTo>
                    <a:pt x="2906" y="595"/>
                  </a:lnTo>
                  <a:close/>
                  <a:moveTo>
                    <a:pt x="231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2" name="Google Shape;5102;p47"/>
            <p:cNvSpPr/>
            <p:nvPr/>
          </p:nvSpPr>
          <p:spPr>
            <a:xfrm>
              <a:off x="7381271" y="1659506"/>
              <a:ext cx="88402" cy="85226"/>
            </a:xfrm>
            <a:custGeom>
              <a:avLst/>
              <a:gdLst/>
              <a:ahLst/>
              <a:cxnLst/>
              <a:rect l="l" t="t" r="r" b="b"/>
              <a:pathLst>
                <a:path w="2644" h="2549" extrusionOk="0">
                  <a:moveTo>
                    <a:pt x="2239" y="167"/>
                  </a:moveTo>
                  <a:lnTo>
                    <a:pt x="119" y="2286"/>
                  </a:lnTo>
                  <a:cubicBezTo>
                    <a:pt x="96" y="2310"/>
                    <a:pt x="24" y="2310"/>
                    <a:pt x="0" y="2286"/>
                  </a:cubicBezTo>
                  <a:lnTo>
                    <a:pt x="238" y="2525"/>
                  </a:lnTo>
                  <a:cubicBezTo>
                    <a:pt x="262" y="2548"/>
                    <a:pt x="334" y="2548"/>
                    <a:pt x="357" y="2525"/>
                  </a:cubicBezTo>
                  <a:lnTo>
                    <a:pt x="2644" y="238"/>
                  </a:lnTo>
                  <a:lnTo>
                    <a:pt x="2406" y="0"/>
                  </a:lnTo>
                  <a:close/>
                  <a:moveTo>
                    <a:pt x="2239" y="16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3" name="Google Shape;5103;p47"/>
            <p:cNvSpPr/>
            <p:nvPr/>
          </p:nvSpPr>
          <p:spPr>
            <a:xfrm>
              <a:off x="7461686" y="1632422"/>
              <a:ext cx="31897" cy="35073"/>
            </a:xfrm>
            <a:custGeom>
              <a:avLst/>
              <a:gdLst/>
              <a:ahLst/>
              <a:cxnLst/>
              <a:rect l="l" t="t" r="r" b="b"/>
              <a:pathLst>
                <a:path w="954" h="1049" extrusionOk="0">
                  <a:moveTo>
                    <a:pt x="691" y="120"/>
                  </a:moveTo>
                  <a:lnTo>
                    <a:pt x="1" y="810"/>
                  </a:lnTo>
                  <a:lnTo>
                    <a:pt x="239" y="1048"/>
                  </a:lnTo>
                  <a:lnTo>
                    <a:pt x="929" y="358"/>
                  </a:lnTo>
                  <a:cubicBezTo>
                    <a:pt x="953" y="334"/>
                    <a:pt x="953" y="263"/>
                    <a:pt x="929" y="239"/>
                  </a:cubicBezTo>
                  <a:lnTo>
                    <a:pt x="691" y="1"/>
                  </a:lnTo>
                  <a:cubicBezTo>
                    <a:pt x="715" y="24"/>
                    <a:pt x="715" y="96"/>
                    <a:pt x="691" y="120"/>
                  </a:cubicBezTo>
                  <a:close/>
                  <a:moveTo>
                    <a:pt x="691"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4" name="Google Shape;5104;p47"/>
            <p:cNvSpPr/>
            <p:nvPr/>
          </p:nvSpPr>
          <p:spPr>
            <a:xfrm>
              <a:off x="7476799" y="1708056"/>
              <a:ext cx="60551" cy="81280"/>
            </a:xfrm>
            <a:custGeom>
              <a:avLst/>
              <a:gdLst/>
              <a:ahLst/>
              <a:cxnLst/>
              <a:rect l="l" t="t" r="r" b="b"/>
              <a:pathLst>
                <a:path w="1811" h="2431" extrusionOk="0">
                  <a:moveTo>
                    <a:pt x="787" y="144"/>
                  </a:moveTo>
                  <a:cubicBezTo>
                    <a:pt x="930" y="287"/>
                    <a:pt x="1073" y="477"/>
                    <a:pt x="1144" y="692"/>
                  </a:cubicBezTo>
                  <a:cubicBezTo>
                    <a:pt x="1168" y="811"/>
                    <a:pt x="1192" y="930"/>
                    <a:pt x="1192" y="1073"/>
                  </a:cubicBezTo>
                  <a:cubicBezTo>
                    <a:pt x="1192" y="1716"/>
                    <a:pt x="668" y="2263"/>
                    <a:pt x="1" y="2287"/>
                  </a:cubicBezTo>
                  <a:cubicBezTo>
                    <a:pt x="192" y="2382"/>
                    <a:pt x="382" y="2430"/>
                    <a:pt x="596" y="2430"/>
                  </a:cubicBezTo>
                  <a:cubicBezTo>
                    <a:pt x="1287" y="2430"/>
                    <a:pt x="1811" y="1906"/>
                    <a:pt x="1811" y="1215"/>
                  </a:cubicBezTo>
                  <a:cubicBezTo>
                    <a:pt x="1811" y="858"/>
                    <a:pt x="1668" y="525"/>
                    <a:pt x="1406" y="287"/>
                  </a:cubicBezTo>
                  <a:cubicBezTo>
                    <a:pt x="1192" y="120"/>
                    <a:pt x="930" y="1"/>
                    <a:pt x="596" y="1"/>
                  </a:cubicBezTo>
                  <a:lnTo>
                    <a:pt x="573" y="1"/>
                  </a:lnTo>
                  <a:cubicBezTo>
                    <a:pt x="668" y="49"/>
                    <a:pt x="715" y="120"/>
                    <a:pt x="787" y="144"/>
                  </a:cubicBezTo>
                  <a:close/>
                  <a:moveTo>
                    <a:pt x="787" y="14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5" name="Google Shape;5105;p47"/>
            <p:cNvSpPr/>
            <p:nvPr/>
          </p:nvSpPr>
          <p:spPr>
            <a:xfrm>
              <a:off x="7409123" y="1560768"/>
              <a:ext cx="122673" cy="156877"/>
            </a:xfrm>
            <a:custGeom>
              <a:avLst/>
              <a:gdLst/>
              <a:ahLst/>
              <a:cxnLst/>
              <a:rect l="l" t="t" r="r" b="b"/>
              <a:pathLst>
                <a:path w="3669" h="4692" extrusionOk="0">
                  <a:moveTo>
                    <a:pt x="2263" y="2739"/>
                  </a:moveTo>
                  <a:cubicBezTo>
                    <a:pt x="2287" y="2906"/>
                    <a:pt x="2287" y="3096"/>
                    <a:pt x="2287" y="3239"/>
                  </a:cubicBezTo>
                  <a:cubicBezTo>
                    <a:pt x="2287" y="3692"/>
                    <a:pt x="2216" y="4144"/>
                    <a:pt x="2049" y="4525"/>
                  </a:cubicBezTo>
                  <a:cubicBezTo>
                    <a:pt x="2049" y="4525"/>
                    <a:pt x="2049" y="4549"/>
                    <a:pt x="2025" y="4549"/>
                  </a:cubicBezTo>
                  <a:cubicBezTo>
                    <a:pt x="2216" y="4454"/>
                    <a:pt x="2382" y="4406"/>
                    <a:pt x="2597" y="4406"/>
                  </a:cubicBezTo>
                  <a:lnTo>
                    <a:pt x="2620" y="4406"/>
                  </a:lnTo>
                  <a:cubicBezTo>
                    <a:pt x="2930" y="4406"/>
                    <a:pt x="3216" y="4525"/>
                    <a:pt x="3430" y="4692"/>
                  </a:cubicBezTo>
                  <a:cubicBezTo>
                    <a:pt x="3573" y="4311"/>
                    <a:pt x="3668" y="3858"/>
                    <a:pt x="3668" y="3430"/>
                  </a:cubicBezTo>
                  <a:cubicBezTo>
                    <a:pt x="3668" y="1548"/>
                    <a:pt x="2144" y="0"/>
                    <a:pt x="239" y="0"/>
                  </a:cubicBezTo>
                  <a:lnTo>
                    <a:pt x="1" y="0"/>
                  </a:lnTo>
                  <a:cubicBezTo>
                    <a:pt x="906" y="310"/>
                    <a:pt x="1644" y="1000"/>
                    <a:pt x="2025" y="1882"/>
                  </a:cubicBezTo>
                  <a:lnTo>
                    <a:pt x="2263" y="2120"/>
                  </a:lnTo>
                  <a:lnTo>
                    <a:pt x="2501" y="2358"/>
                  </a:lnTo>
                  <a:cubicBezTo>
                    <a:pt x="2525" y="2382"/>
                    <a:pt x="2525" y="2429"/>
                    <a:pt x="2501" y="2477"/>
                  </a:cubicBezTo>
                  <a:close/>
                  <a:moveTo>
                    <a:pt x="2263" y="273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6" name="Google Shape;5106;p47"/>
            <p:cNvSpPr/>
            <p:nvPr/>
          </p:nvSpPr>
          <p:spPr>
            <a:xfrm>
              <a:off x="7380468" y="1737547"/>
              <a:ext cx="88402" cy="51791"/>
            </a:xfrm>
            <a:custGeom>
              <a:avLst/>
              <a:gdLst/>
              <a:ahLst/>
              <a:cxnLst/>
              <a:rect l="l" t="t" r="r" b="b"/>
              <a:pathLst>
                <a:path w="2644" h="1549" extrusionOk="0">
                  <a:moveTo>
                    <a:pt x="2310" y="0"/>
                  </a:moveTo>
                  <a:cubicBezTo>
                    <a:pt x="1715" y="595"/>
                    <a:pt x="1120" y="929"/>
                    <a:pt x="1286" y="1024"/>
                  </a:cubicBezTo>
                  <a:cubicBezTo>
                    <a:pt x="882" y="1238"/>
                    <a:pt x="453" y="1357"/>
                    <a:pt x="0" y="1381"/>
                  </a:cubicBezTo>
                  <a:cubicBezTo>
                    <a:pt x="358" y="1500"/>
                    <a:pt x="739" y="1548"/>
                    <a:pt x="1120" y="1548"/>
                  </a:cubicBezTo>
                  <a:cubicBezTo>
                    <a:pt x="1667" y="1548"/>
                    <a:pt x="2168" y="1429"/>
                    <a:pt x="2644" y="1191"/>
                  </a:cubicBezTo>
                  <a:lnTo>
                    <a:pt x="2644" y="1191"/>
                  </a:lnTo>
                  <a:cubicBezTo>
                    <a:pt x="2430" y="1000"/>
                    <a:pt x="2287" y="691"/>
                    <a:pt x="2287" y="357"/>
                  </a:cubicBezTo>
                  <a:cubicBezTo>
                    <a:pt x="2263" y="238"/>
                    <a:pt x="2287" y="119"/>
                    <a:pt x="2310" y="0"/>
                  </a:cubicBezTo>
                  <a:close/>
                  <a:moveTo>
                    <a:pt x="2310"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7" name="Google Shape;5107;p47"/>
            <p:cNvSpPr/>
            <p:nvPr/>
          </p:nvSpPr>
          <p:spPr>
            <a:xfrm>
              <a:off x="7480812" y="1733367"/>
              <a:ext cx="31864" cy="31262"/>
            </a:xfrm>
            <a:custGeom>
              <a:avLst/>
              <a:gdLst/>
              <a:ahLst/>
              <a:cxnLst/>
              <a:rect l="l" t="t" r="r" b="b"/>
              <a:pathLst>
                <a:path w="953" h="935" extrusionOk="0">
                  <a:moveTo>
                    <a:pt x="182" y="0"/>
                  </a:moveTo>
                  <a:cubicBezTo>
                    <a:pt x="137" y="0"/>
                    <a:pt x="95" y="18"/>
                    <a:pt x="72" y="54"/>
                  </a:cubicBezTo>
                  <a:cubicBezTo>
                    <a:pt x="0" y="101"/>
                    <a:pt x="0" y="220"/>
                    <a:pt x="72" y="292"/>
                  </a:cubicBezTo>
                  <a:lnTo>
                    <a:pt x="238" y="458"/>
                  </a:lnTo>
                  <a:lnTo>
                    <a:pt x="72" y="649"/>
                  </a:lnTo>
                  <a:cubicBezTo>
                    <a:pt x="0" y="697"/>
                    <a:pt x="0" y="816"/>
                    <a:pt x="72" y="887"/>
                  </a:cubicBezTo>
                  <a:cubicBezTo>
                    <a:pt x="95" y="911"/>
                    <a:pt x="143" y="935"/>
                    <a:pt x="191" y="935"/>
                  </a:cubicBezTo>
                  <a:cubicBezTo>
                    <a:pt x="238" y="935"/>
                    <a:pt x="262" y="911"/>
                    <a:pt x="310" y="887"/>
                  </a:cubicBezTo>
                  <a:lnTo>
                    <a:pt x="476" y="697"/>
                  </a:lnTo>
                  <a:lnTo>
                    <a:pt x="667" y="887"/>
                  </a:lnTo>
                  <a:cubicBezTo>
                    <a:pt x="691" y="911"/>
                    <a:pt x="738" y="935"/>
                    <a:pt x="786" y="935"/>
                  </a:cubicBezTo>
                  <a:cubicBezTo>
                    <a:pt x="810" y="935"/>
                    <a:pt x="857" y="911"/>
                    <a:pt x="905" y="887"/>
                  </a:cubicBezTo>
                  <a:cubicBezTo>
                    <a:pt x="953" y="816"/>
                    <a:pt x="953" y="697"/>
                    <a:pt x="905" y="649"/>
                  </a:cubicBezTo>
                  <a:lnTo>
                    <a:pt x="714" y="458"/>
                  </a:lnTo>
                  <a:lnTo>
                    <a:pt x="905" y="292"/>
                  </a:lnTo>
                  <a:cubicBezTo>
                    <a:pt x="953" y="220"/>
                    <a:pt x="953" y="101"/>
                    <a:pt x="905" y="54"/>
                  </a:cubicBezTo>
                  <a:cubicBezTo>
                    <a:pt x="869" y="18"/>
                    <a:pt x="822" y="0"/>
                    <a:pt x="777" y="0"/>
                  </a:cubicBezTo>
                  <a:cubicBezTo>
                    <a:pt x="732" y="0"/>
                    <a:pt x="691" y="18"/>
                    <a:pt x="667" y="54"/>
                  </a:cubicBezTo>
                  <a:lnTo>
                    <a:pt x="476" y="220"/>
                  </a:lnTo>
                  <a:lnTo>
                    <a:pt x="310" y="54"/>
                  </a:lnTo>
                  <a:cubicBezTo>
                    <a:pt x="274" y="18"/>
                    <a:pt x="226" y="0"/>
                    <a:pt x="182" y="0"/>
                  </a:cubicBez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8" name="Google Shape;5108;p47"/>
            <p:cNvSpPr/>
            <p:nvPr/>
          </p:nvSpPr>
          <p:spPr>
            <a:xfrm>
              <a:off x="7468072" y="1529705"/>
              <a:ext cx="143336" cy="386208"/>
            </a:xfrm>
            <a:custGeom>
              <a:avLst/>
              <a:gdLst/>
              <a:ahLst/>
              <a:cxnLst/>
              <a:rect l="l" t="t" r="r" b="b"/>
              <a:pathLst>
                <a:path w="4287" h="11551" extrusionOk="0">
                  <a:moveTo>
                    <a:pt x="0" y="11550"/>
                  </a:moveTo>
                  <a:lnTo>
                    <a:pt x="3382" y="11550"/>
                  </a:lnTo>
                  <a:cubicBezTo>
                    <a:pt x="3596" y="11550"/>
                    <a:pt x="3739" y="11408"/>
                    <a:pt x="3739" y="11193"/>
                  </a:cubicBezTo>
                  <a:lnTo>
                    <a:pt x="3739" y="358"/>
                  </a:lnTo>
                  <a:cubicBezTo>
                    <a:pt x="3739" y="143"/>
                    <a:pt x="3596" y="1"/>
                    <a:pt x="3382" y="1"/>
                  </a:cubicBezTo>
                  <a:lnTo>
                    <a:pt x="0" y="1"/>
                  </a:lnTo>
                  <a:cubicBezTo>
                    <a:pt x="3215" y="548"/>
                    <a:pt x="4287" y="8907"/>
                    <a:pt x="0" y="11550"/>
                  </a:cubicBezTo>
                  <a:close/>
                  <a:moveTo>
                    <a:pt x="0" y="1155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09" name="Google Shape;5109;p47"/>
            <p:cNvSpPr/>
            <p:nvPr/>
          </p:nvSpPr>
          <p:spPr>
            <a:xfrm>
              <a:off x="7337469" y="1820335"/>
              <a:ext cx="169616" cy="11970"/>
            </a:xfrm>
            <a:custGeom>
              <a:avLst/>
              <a:gdLst/>
              <a:ahLst/>
              <a:cxnLst/>
              <a:rect l="l" t="t" r="r" b="b"/>
              <a:pathLst>
                <a:path w="5073" h="358" extrusionOk="0">
                  <a:moveTo>
                    <a:pt x="191" y="1"/>
                  </a:moveTo>
                  <a:cubicBezTo>
                    <a:pt x="96" y="1"/>
                    <a:pt x="0" y="96"/>
                    <a:pt x="0" y="191"/>
                  </a:cubicBezTo>
                  <a:cubicBezTo>
                    <a:pt x="0" y="263"/>
                    <a:pt x="96" y="358"/>
                    <a:pt x="191" y="358"/>
                  </a:cubicBezTo>
                  <a:lnTo>
                    <a:pt x="834" y="358"/>
                  </a:lnTo>
                  <a:cubicBezTo>
                    <a:pt x="953" y="358"/>
                    <a:pt x="1024" y="263"/>
                    <a:pt x="1024" y="191"/>
                  </a:cubicBezTo>
                  <a:cubicBezTo>
                    <a:pt x="1024" y="96"/>
                    <a:pt x="929" y="1"/>
                    <a:pt x="834" y="1"/>
                  </a:cubicBezTo>
                  <a:close/>
                  <a:moveTo>
                    <a:pt x="1620" y="1"/>
                  </a:moveTo>
                  <a:cubicBezTo>
                    <a:pt x="1525" y="1"/>
                    <a:pt x="1429" y="96"/>
                    <a:pt x="1429" y="191"/>
                  </a:cubicBezTo>
                  <a:cubicBezTo>
                    <a:pt x="1429" y="263"/>
                    <a:pt x="1525" y="358"/>
                    <a:pt x="1620" y="358"/>
                  </a:cubicBezTo>
                  <a:lnTo>
                    <a:pt x="4882" y="358"/>
                  </a:lnTo>
                  <a:cubicBezTo>
                    <a:pt x="5001" y="358"/>
                    <a:pt x="5073" y="263"/>
                    <a:pt x="5073" y="191"/>
                  </a:cubicBezTo>
                  <a:cubicBezTo>
                    <a:pt x="5073" y="96"/>
                    <a:pt x="4978" y="1"/>
                    <a:pt x="48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0" name="Google Shape;5110;p47"/>
            <p:cNvSpPr/>
            <p:nvPr/>
          </p:nvSpPr>
          <p:spPr>
            <a:xfrm>
              <a:off x="7337469" y="1848221"/>
              <a:ext cx="169616" cy="11970"/>
            </a:xfrm>
            <a:custGeom>
              <a:avLst/>
              <a:gdLst/>
              <a:ahLst/>
              <a:cxnLst/>
              <a:rect l="l" t="t" r="r" b="b"/>
              <a:pathLst>
                <a:path w="5073" h="358" extrusionOk="0">
                  <a:moveTo>
                    <a:pt x="191" y="0"/>
                  </a:moveTo>
                  <a:cubicBezTo>
                    <a:pt x="96" y="0"/>
                    <a:pt x="0" y="96"/>
                    <a:pt x="0" y="191"/>
                  </a:cubicBezTo>
                  <a:cubicBezTo>
                    <a:pt x="0" y="262"/>
                    <a:pt x="96" y="357"/>
                    <a:pt x="191" y="357"/>
                  </a:cubicBezTo>
                  <a:lnTo>
                    <a:pt x="2763" y="357"/>
                  </a:lnTo>
                  <a:cubicBezTo>
                    <a:pt x="2882" y="357"/>
                    <a:pt x="2953" y="310"/>
                    <a:pt x="2953" y="191"/>
                  </a:cubicBezTo>
                  <a:cubicBezTo>
                    <a:pt x="2953" y="96"/>
                    <a:pt x="2858" y="0"/>
                    <a:pt x="2763" y="0"/>
                  </a:cubicBezTo>
                  <a:close/>
                  <a:moveTo>
                    <a:pt x="3549" y="0"/>
                  </a:moveTo>
                  <a:cubicBezTo>
                    <a:pt x="3454" y="0"/>
                    <a:pt x="3358" y="96"/>
                    <a:pt x="3358" y="191"/>
                  </a:cubicBezTo>
                  <a:cubicBezTo>
                    <a:pt x="3358" y="262"/>
                    <a:pt x="3454" y="357"/>
                    <a:pt x="3549" y="357"/>
                  </a:cubicBezTo>
                  <a:lnTo>
                    <a:pt x="4882" y="357"/>
                  </a:lnTo>
                  <a:cubicBezTo>
                    <a:pt x="5001" y="357"/>
                    <a:pt x="5073" y="310"/>
                    <a:pt x="5073" y="191"/>
                  </a:cubicBezTo>
                  <a:cubicBezTo>
                    <a:pt x="5073" y="96"/>
                    <a:pt x="4978" y="0"/>
                    <a:pt x="48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1" name="Google Shape;5111;p47"/>
            <p:cNvSpPr/>
            <p:nvPr/>
          </p:nvSpPr>
          <p:spPr>
            <a:xfrm>
              <a:off x="7359771" y="1876877"/>
              <a:ext cx="127421" cy="11970"/>
            </a:xfrm>
            <a:custGeom>
              <a:avLst/>
              <a:gdLst/>
              <a:ahLst/>
              <a:cxnLst/>
              <a:rect l="l" t="t" r="r" b="b"/>
              <a:pathLst>
                <a:path w="3811" h="358" extrusionOk="0">
                  <a:moveTo>
                    <a:pt x="167" y="1"/>
                  </a:moveTo>
                  <a:cubicBezTo>
                    <a:pt x="72" y="1"/>
                    <a:pt x="0" y="96"/>
                    <a:pt x="0" y="191"/>
                  </a:cubicBezTo>
                  <a:cubicBezTo>
                    <a:pt x="0" y="286"/>
                    <a:pt x="72" y="358"/>
                    <a:pt x="167" y="358"/>
                  </a:cubicBezTo>
                  <a:lnTo>
                    <a:pt x="881" y="358"/>
                  </a:lnTo>
                  <a:cubicBezTo>
                    <a:pt x="977" y="358"/>
                    <a:pt x="1072" y="286"/>
                    <a:pt x="1072" y="191"/>
                  </a:cubicBezTo>
                  <a:cubicBezTo>
                    <a:pt x="1072" y="96"/>
                    <a:pt x="977" y="1"/>
                    <a:pt x="881" y="1"/>
                  </a:cubicBezTo>
                  <a:close/>
                  <a:moveTo>
                    <a:pt x="1667" y="1"/>
                  </a:moveTo>
                  <a:cubicBezTo>
                    <a:pt x="1572" y="1"/>
                    <a:pt x="1477" y="96"/>
                    <a:pt x="1477" y="191"/>
                  </a:cubicBezTo>
                  <a:cubicBezTo>
                    <a:pt x="1477" y="286"/>
                    <a:pt x="1572" y="358"/>
                    <a:pt x="1667" y="358"/>
                  </a:cubicBezTo>
                  <a:lnTo>
                    <a:pt x="3620" y="358"/>
                  </a:lnTo>
                  <a:cubicBezTo>
                    <a:pt x="3715" y="358"/>
                    <a:pt x="3763" y="286"/>
                    <a:pt x="3811" y="191"/>
                  </a:cubicBezTo>
                  <a:cubicBezTo>
                    <a:pt x="3811" y="96"/>
                    <a:pt x="3715" y="1"/>
                    <a:pt x="3620"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2" name="Google Shape;5112;p47"/>
            <p:cNvSpPr/>
            <p:nvPr/>
          </p:nvSpPr>
          <p:spPr>
            <a:xfrm>
              <a:off x="7539727" y="1862532"/>
              <a:ext cx="29490" cy="29523"/>
            </a:xfrm>
            <a:custGeom>
              <a:avLst/>
              <a:gdLst/>
              <a:ahLst/>
              <a:cxnLst/>
              <a:rect l="l" t="t" r="r" b="b"/>
              <a:pathLst>
                <a:path w="882" h="883" extrusionOk="0">
                  <a:moveTo>
                    <a:pt x="453" y="1"/>
                  </a:moveTo>
                  <a:cubicBezTo>
                    <a:pt x="215" y="1"/>
                    <a:pt x="0" y="191"/>
                    <a:pt x="0" y="430"/>
                  </a:cubicBezTo>
                  <a:cubicBezTo>
                    <a:pt x="0" y="668"/>
                    <a:pt x="215" y="882"/>
                    <a:pt x="453" y="882"/>
                  </a:cubicBezTo>
                  <a:cubicBezTo>
                    <a:pt x="691" y="882"/>
                    <a:pt x="881" y="668"/>
                    <a:pt x="881" y="430"/>
                  </a:cubicBezTo>
                  <a:cubicBezTo>
                    <a:pt x="881" y="168"/>
                    <a:pt x="715" y="1"/>
                    <a:pt x="453" y="1"/>
                  </a:cubicBezTo>
                  <a:close/>
                  <a:moveTo>
                    <a:pt x="45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3" name="Google Shape;5113;p47"/>
            <p:cNvSpPr/>
            <p:nvPr/>
          </p:nvSpPr>
          <p:spPr>
            <a:xfrm>
              <a:off x="7539727" y="1553579"/>
              <a:ext cx="29490" cy="30292"/>
            </a:xfrm>
            <a:custGeom>
              <a:avLst/>
              <a:gdLst/>
              <a:ahLst/>
              <a:cxnLst/>
              <a:rect l="l" t="t" r="r" b="b"/>
              <a:pathLst>
                <a:path w="882" h="906" extrusionOk="0">
                  <a:moveTo>
                    <a:pt x="453" y="1"/>
                  </a:moveTo>
                  <a:cubicBezTo>
                    <a:pt x="215" y="1"/>
                    <a:pt x="0" y="215"/>
                    <a:pt x="0" y="453"/>
                  </a:cubicBezTo>
                  <a:cubicBezTo>
                    <a:pt x="0" y="692"/>
                    <a:pt x="215" y="906"/>
                    <a:pt x="453" y="906"/>
                  </a:cubicBezTo>
                  <a:cubicBezTo>
                    <a:pt x="691" y="906"/>
                    <a:pt x="881" y="692"/>
                    <a:pt x="881" y="453"/>
                  </a:cubicBezTo>
                  <a:cubicBezTo>
                    <a:pt x="881" y="191"/>
                    <a:pt x="715" y="1"/>
                    <a:pt x="453" y="1"/>
                  </a:cubicBezTo>
                  <a:close/>
                  <a:moveTo>
                    <a:pt x="45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5114" name="Google Shape;5114;p47"/>
          <p:cNvGrpSpPr/>
          <p:nvPr/>
        </p:nvGrpSpPr>
        <p:grpSpPr>
          <a:xfrm>
            <a:off x="7693308" y="1529705"/>
            <a:ext cx="383817" cy="386223"/>
            <a:chOff x="8042982" y="1529705"/>
            <a:chExt cx="383817" cy="386223"/>
          </a:xfrm>
        </p:grpSpPr>
        <p:sp>
          <p:nvSpPr>
            <p:cNvPr id="5115" name="Google Shape;5115;p47"/>
            <p:cNvSpPr/>
            <p:nvPr/>
          </p:nvSpPr>
          <p:spPr>
            <a:xfrm>
              <a:off x="8092334" y="1731160"/>
              <a:ext cx="286672" cy="83654"/>
            </a:xfrm>
            <a:custGeom>
              <a:avLst/>
              <a:gdLst/>
              <a:ahLst/>
              <a:cxnLst/>
              <a:rect l="l" t="t" r="r" b="b"/>
              <a:pathLst>
                <a:path w="8574" h="2502" extrusionOk="0">
                  <a:moveTo>
                    <a:pt x="4287" y="1"/>
                  </a:moveTo>
                  <a:cubicBezTo>
                    <a:pt x="4192" y="1"/>
                    <a:pt x="4097" y="72"/>
                    <a:pt x="4097" y="167"/>
                  </a:cubicBezTo>
                  <a:lnTo>
                    <a:pt x="4097" y="1072"/>
                  </a:lnTo>
                  <a:lnTo>
                    <a:pt x="167" y="1072"/>
                  </a:lnTo>
                  <a:cubicBezTo>
                    <a:pt x="72" y="1072"/>
                    <a:pt x="1" y="1144"/>
                    <a:pt x="1" y="1239"/>
                  </a:cubicBezTo>
                  <a:lnTo>
                    <a:pt x="1" y="2311"/>
                  </a:lnTo>
                  <a:cubicBezTo>
                    <a:pt x="1" y="2406"/>
                    <a:pt x="72" y="2501"/>
                    <a:pt x="167" y="2501"/>
                  </a:cubicBezTo>
                  <a:cubicBezTo>
                    <a:pt x="263" y="2501"/>
                    <a:pt x="358" y="2406"/>
                    <a:pt x="358" y="2311"/>
                  </a:cubicBezTo>
                  <a:lnTo>
                    <a:pt x="358" y="1429"/>
                  </a:lnTo>
                  <a:lnTo>
                    <a:pt x="4120" y="1429"/>
                  </a:lnTo>
                  <a:lnTo>
                    <a:pt x="4120" y="2311"/>
                  </a:lnTo>
                  <a:cubicBezTo>
                    <a:pt x="4120" y="2406"/>
                    <a:pt x="4216" y="2501"/>
                    <a:pt x="4311" y="2501"/>
                  </a:cubicBezTo>
                  <a:cubicBezTo>
                    <a:pt x="4406" y="2501"/>
                    <a:pt x="4478" y="2406"/>
                    <a:pt x="4478" y="2311"/>
                  </a:cubicBezTo>
                  <a:lnTo>
                    <a:pt x="4478" y="1429"/>
                  </a:lnTo>
                  <a:lnTo>
                    <a:pt x="8217" y="1429"/>
                  </a:lnTo>
                  <a:lnTo>
                    <a:pt x="8217" y="2311"/>
                  </a:lnTo>
                  <a:cubicBezTo>
                    <a:pt x="8217" y="2406"/>
                    <a:pt x="8288" y="2501"/>
                    <a:pt x="8383" y="2501"/>
                  </a:cubicBezTo>
                  <a:cubicBezTo>
                    <a:pt x="8479" y="2501"/>
                    <a:pt x="8574" y="2406"/>
                    <a:pt x="8574" y="2311"/>
                  </a:cubicBezTo>
                  <a:lnTo>
                    <a:pt x="8574" y="1239"/>
                  </a:lnTo>
                  <a:cubicBezTo>
                    <a:pt x="8574" y="1120"/>
                    <a:pt x="8502" y="1072"/>
                    <a:pt x="8383" y="1072"/>
                  </a:cubicBezTo>
                  <a:lnTo>
                    <a:pt x="4454" y="1072"/>
                  </a:lnTo>
                  <a:lnTo>
                    <a:pt x="4454" y="167"/>
                  </a:lnTo>
                  <a:cubicBezTo>
                    <a:pt x="4454" y="72"/>
                    <a:pt x="4359" y="1"/>
                    <a:pt x="428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6" name="Google Shape;5116;p47"/>
            <p:cNvSpPr/>
            <p:nvPr/>
          </p:nvSpPr>
          <p:spPr>
            <a:xfrm>
              <a:off x="8132158" y="1529705"/>
              <a:ext cx="207063" cy="207063"/>
            </a:xfrm>
            <a:custGeom>
              <a:avLst/>
              <a:gdLst/>
              <a:ahLst/>
              <a:cxnLst/>
              <a:rect l="l" t="t" r="r" b="b"/>
              <a:pathLst>
                <a:path w="6193" h="6193" extrusionOk="0">
                  <a:moveTo>
                    <a:pt x="3096" y="1"/>
                  </a:moveTo>
                  <a:cubicBezTo>
                    <a:pt x="1382" y="1"/>
                    <a:pt x="0" y="1406"/>
                    <a:pt x="0" y="3096"/>
                  </a:cubicBezTo>
                  <a:cubicBezTo>
                    <a:pt x="0" y="4787"/>
                    <a:pt x="1382" y="6192"/>
                    <a:pt x="3096" y="6192"/>
                  </a:cubicBezTo>
                  <a:cubicBezTo>
                    <a:pt x="4787" y="6192"/>
                    <a:pt x="6192" y="4787"/>
                    <a:pt x="6192" y="3096"/>
                  </a:cubicBezTo>
                  <a:cubicBezTo>
                    <a:pt x="6192" y="1382"/>
                    <a:pt x="4787" y="1"/>
                    <a:pt x="3096" y="1"/>
                  </a:cubicBezTo>
                  <a:close/>
                  <a:moveTo>
                    <a:pt x="3096"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7" name="Google Shape;5117;p47"/>
            <p:cNvSpPr/>
            <p:nvPr/>
          </p:nvSpPr>
          <p:spPr>
            <a:xfrm>
              <a:off x="8162418" y="1559965"/>
              <a:ext cx="145743" cy="144941"/>
            </a:xfrm>
            <a:custGeom>
              <a:avLst/>
              <a:gdLst/>
              <a:ahLst/>
              <a:cxnLst/>
              <a:rect l="l" t="t" r="r" b="b"/>
              <a:pathLst>
                <a:path w="4359" h="4335" extrusionOk="0">
                  <a:moveTo>
                    <a:pt x="2191" y="0"/>
                  </a:moveTo>
                  <a:cubicBezTo>
                    <a:pt x="1000" y="0"/>
                    <a:pt x="0" y="977"/>
                    <a:pt x="0" y="2168"/>
                  </a:cubicBezTo>
                  <a:cubicBezTo>
                    <a:pt x="0" y="3358"/>
                    <a:pt x="1000" y="4335"/>
                    <a:pt x="2191" y="4335"/>
                  </a:cubicBezTo>
                  <a:cubicBezTo>
                    <a:pt x="3382" y="4335"/>
                    <a:pt x="4358" y="3358"/>
                    <a:pt x="4358" y="2168"/>
                  </a:cubicBezTo>
                  <a:cubicBezTo>
                    <a:pt x="4358" y="977"/>
                    <a:pt x="3382" y="0"/>
                    <a:pt x="2191" y="0"/>
                  </a:cubicBezTo>
                  <a:close/>
                  <a:moveTo>
                    <a:pt x="21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8" name="Google Shape;5118;p47"/>
            <p:cNvSpPr/>
            <p:nvPr/>
          </p:nvSpPr>
          <p:spPr>
            <a:xfrm>
              <a:off x="8206220" y="1587818"/>
              <a:ext cx="58946" cy="84457"/>
            </a:xfrm>
            <a:custGeom>
              <a:avLst/>
              <a:gdLst/>
              <a:ahLst/>
              <a:cxnLst/>
              <a:rect l="l" t="t" r="r" b="b"/>
              <a:pathLst>
                <a:path w="1763" h="2526" extrusionOk="0">
                  <a:moveTo>
                    <a:pt x="810" y="72"/>
                  </a:moveTo>
                  <a:cubicBezTo>
                    <a:pt x="572" y="430"/>
                    <a:pt x="0" y="1216"/>
                    <a:pt x="0" y="1668"/>
                  </a:cubicBezTo>
                  <a:cubicBezTo>
                    <a:pt x="0" y="2216"/>
                    <a:pt x="453" y="2525"/>
                    <a:pt x="881" y="2525"/>
                  </a:cubicBezTo>
                  <a:cubicBezTo>
                    <a:pt x="1310" y="2525"/>
                    <a:pt x="1762" y="2216"/>
                    <a:pt x="1762" y="1668"/>
                  </a:cubicBezTo>
                  <a:cubicBezTo>
                    <a:pt x="1762" y="1216"/>
                    <a:pt x="1191" y="430"/>
                    <a:pt x="953" y="72"/>
                  </a:cubicBezTo>
                  <a:cubicBezTo>
                    <a:pt x="881" y="1"/>
                    <a:pt x="834" y="1"/>
                    <a:pt x="810" y="72"/>
                  </a:cubicBezTo>
                  <a:close/>
                  <a:moveTo>
                    <a:pt x="810" y="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19" name="Google Shape;5119;p47"/>
            <p:cNvSpPr/>
            <p:nvPr/>
          </p:nvSpPr>
          <p:spPr>
            <a:xfrm>
              <a:off x="8219728" y="1588620"/>
              <a:ext cx="46241" cy="84457"/>
            </a:xfrm>
            <a:custGeom>
              <a:avLst/>
              <a:gdLst/>
              <a:ahLst/>
              <a:cxnLst/>
              <a:rect l="l" t="t" r="r" b="b"/>
              <a:pathLst>
                <a:path w="1383" h="2526" extrusionOk="0">
                  <a:moveTo>
                    <a:pt x="191" y="358"/>
                  </a:moveTo>
                  <a:cubicBezTo>
                    <a:pt x="430" y="739"/>
                    <a:pt x="739" y="1192"/>
                    <a:pt x="739" y="1525"/>
                  </a:cubicBezTo>
                  <a:cubicBezTo>
                    <a:pt x="739" y="2025"/>
                    <a:pt x="382" y="2311"/>
                    <a:pt x="1" y="2382"/>
                  </a:cubicBezTo>
                  <a:cubicBezTo>
                    <a:pt x="144" y="2477"/>
                    <a:pt x="310" y="2525"/>
                    <a:pt x="501" y="2525"/>
                  </a:cubicBezTo>
                  <a:cubicBezTo>
                    <a:pt x="953" y="2525"/>
                    <a:pt x="1382" y="2239"/>
                    <a:pt x="1382" y="1668"/>
                  </a:cubicBezTo>
                  <a:cubicBezTo>
                    <a:pt x="1382" y="1215"/>
                    <a:pt x="834" y="453"/>
                    <a:pt x="596" y="96"/>
                  </a:cubicBezTo>
                  <a:cubicBezTo>
                    <a:pt x="525" y="1"/>
                    <a:pt x="501" y="1"/>
                    <a:pt x="430" y="96"/>
                  </a:cubicBezTo>
                  <a:cubicBezTo>
                    <a:pt x="358" y="144"/>
                    <a:pt x="263" y="239"/>
                    <a:pt x="191" y="358"/>
                  </a:cubicBezTo>
                  <a:close/>
                  <a:moveTo>
                    <a:pt x="191" y="3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0" name="Google Shape;5120;p47"/>
            <p:cNvSpPr/>
            <p:nvPr/>
          </p:nvSpPr>
          <p:spPr>
            <a:xfrm>
              <a:off x="8260354" y="1564747"/>
              <a:ext cx="47812" cy="132202"/>
            </a:xfrm>
            <a:custGeom>
              <a:avLst/>
              <a:gdLst/>
              <a:ahLst/>
              <a:cxnLst/>
              <a:rect l="l" t="t" r="r" b="b"/>
              <a:pathLst>
                <a:path w="1430" h="3954" extrusionOk="0">
                  <a:moveTo>
                    <a:pt x="0" y="0"/>
                  </a:moveTo>
                  <a:cubicBezTo>
                    <a:pt x="381" y="620"/>
                    <a:pt x="596" y="1429"/>
                    <a:pt x="596" y="2287"/>
                  </a:cubicBezTo>
                  <a:cubicBezTo>
                    <a:pt x="596" y="2882"/>
                    <a:pt x="477" y="3453"/>
                    <a:pt x="286" y="3954"/>
                  </a:cubicBezTo>
                  <a:cubicBezTo>
                    <a:pt x="977" y="3596"/>
                    <a:pt x="1429" y="2858"/>
                    <a:pt x="1429" y="2048"/>
                  </a:cubicBezTo>
                  <a:cubicBezTo>
                    <a:pt x="1429" y="1096"/>
                    <a:pt x="834" y="286"/>
                    <a:pt x="0"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1" name="Google Shape;5121;p47"/>
            <p:cNvSpPr/>
            <p:nvPr/>
          </p:nvSpPr>
          <p:spPr>
            <a:xfrm>
              <a:off x="8228489" y="1529705"/>
              <a:ext cx="111506" cy="206261"/>
            </a:xfrm>
            <a:custGeom>
              <a:avLst/>
              <a:gdLst/>
              <a:ahLst/>
              <a:cxnLst/>
              <a:rect l="l" t="t" r="r" b="b"/>
              <a:pathLst>
                <a:path w="3335" h="6169" extrusionOk="0">
                  <a:moveTo>
                    <a:pt x="953" y="1048"/>
                  </a:moveTo>
                  <a:cubicBezTo>
                    <a:pt x="1787" y="1334"/>
                    <a:pt x="2406" y="2144"/>
                    <a:pt x="2406" y="3096"/>
                  </a:cubicBezTo>
                  <a:cubicBezTo>
                    <a:pt x="2406" y="3930"/>
                    <a:pt x="1954" y="4644"/>
                    <a:pt x="1287" y="5002"/>
                  </a:cubicBezTo>
                  <a:cubicBezTo>
                    <a:pt x="1096" y="5454"/>
                    <a:pt x="882" y="5835"/>
                    <a:pt x="596" y="6168"/>
                  </a:cubicBezTo>
                  <a:cubicBezTo>
                    <a:pt x="2144" y="5978"/>
                    <a:pt x="3335" y="4668"/>
                    <a:pt x="3335" y="3096"/>
                  </a:cubicBezTo>
                  <a:cubicBezTo>
                    <a:pt x="3335" y="1406"/>
                    <a:pt x="1930" y="1"/>
                    <a:pt x="239" y="1"/>
                  </a:cubicBezTo>
                  <a:lnTo>
                    <a:pt x="1" y="1"/>
                  </a:lnTo>
                  <a:cubicBezTo>
                    <a:pt x="358" y="239"/>
                    <a:pt x="691" y="596"/>
                    <a:pt x="953" y="1048"/>
                  </a:cubicBezTo>
                  <a:close/>
                  <a:moveTo>
                    <a:pt x="953" y="104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2" name="Google Shape;5122;p47"/>
            <p:cNvSpPr/>
            <p:nvPr/>
          </p:nvSpPr>
          <p:spPr>
            <a:xfrm>
              <a:off x="8046158" y="1626069"/>
              <a:ext cx="62122" cy="11970"/>
            </a:xfrm>
            <a:custGeom>
              <a:avLst/>
              <a:gdLst/>
              <a:ahLst/>
              <a:cxnLst/>
              <a:rect l="l" t="t" r="r" b="b"/>
              <a:pathLst>
                <a:path w="1858" h="358" extrusionOk="0">
                  <a:moveTo>
                    <a:pt x="191" y="0"/>
                  </a:moveTo>
                  <a:cubicBezTo>
                    <a:pt x="96" y="0"/>
                    <a:pt x="0" y="95"/>
                    <a:pt x="0" y="191"/>
                  </a:cubicBezTo>
                  <a:cubicBezTo>
                    <a:pt x="0" y="286"/>
                    <a:pt x="96" y="357"/>
                    <a:pt x="191" y="357"/>
                  </a:cubicBezTo>
                  <a:lnTo>
                    <a:pt x="1667" y="357"/>
                  </a:lnTo>
                  <a:cubicBezTo>
                    <a:pt x="1763" y="357"/>
                    <a:pt x="1858" y="286"/>
                    <a:pt x="1858" y="191"/>
                  </a:cubicBezTo>
                  <a:cubicBezTo>
                    <a:pt x="1858" y="95"/>
                    <a:pt x="1763" y="0"/>
                    <a:pt x="16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3" name="Google Shape;5123;p47"/>
            <p:cNvSpPr/>
            <p:nvPr/>
          </p:nvSpPr>
          <p:spPr>
            <a:xfrm>
              <a:off x="8046158" y="1572069"/>
              <a:ext cx="62925" cy="35709"/>
            </a:xfrm>
            <a:custGeom>
              <a:avLst/>
              <a:gdLst/>
              <a:ahLst/>
              <a:cxnLst/>
              <a:rect l="l" t="t" r="r" b="b"/>
              <a:pathLst>
                <a:path w="1882" h="1068" extrusionOk="0">
                  <a:moveTo>
                    <a:pt x="197" y="1"/>
                  </a:moveTo>
                  <a:cubicBezTo>
                    <a:pt x="132" y="1"/>
                    <a:pt x="59" y="45"/>
                    <a:pt x="24" y="115"/>
                  </a:cubicBezTo>
                  <a:cubicBezTo>
                    <a:pt x="0" y="186"/>
                    <a:pt x="24" y="305"/>
                    <a:pt x="119" y="353"/>
                  </a:cubicBezTo>
                  <a:lnTo>
                    <a:pt x="1620" y="1020"/>
                  </a:lnTo>
                  <a:cubicBezTo>
                    <a:pt x="1620" y="1067"/>
                    <a:pt x="1644" y="1067"/>
                    <a:pt x="1667" y="1067"/>
                  </a:cubicBezTo>
                  <a:cubicBezTo>
                    <a:pt x="1739" y="1067"/>
                    <a:pt x="1786" y="1020"/>
                    <a:pt x="1834" y="948"/>
                  </a:cubicBezTo>
                  <a:cubicBezTo>
                    <a:pt x="1882" y="853"/>
                    <a:pt x="1834" y="734"/>
                    <a:pt x="1763" y="710"/>
                  </a:cubicBezTo>
                  <a:lnTo>
                    <a:pt x="262" y="20"/>
                  </a:lnTo>
                  <a:cubicBezTo>
                    <a:pt x="243" y="7"/>
                    <a:pt x="221" y="1"/>
                    <a:pt x="19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4" name="Google Shape;5124;p47"/>
            <p:cNvSpPr/>
            <p:nvPr/>
          </p:nvSpPr>
          <p:spPr>
            <a:xfrm>
              <a:off x="8046158" y="1658402"/>
              <a:ext cx="62925" cy="34572"/>
            </a:xfrm>
            <a:custGeom>
              <a:avLst/>
              <a:gdLst/>
              <a:ahLst/>
              <a:cxnLst/>
              <a:rect l="l" t="t" r="r" b="b"/>
              <a:pathLst>
                <a:path w="1882" h="1034" extrusionOk="0">
                  <a:moveTo>
                    <a:pt x="1673" y="1"/>
                  </a:moveTo>
                  <a:cubicBezTo>
                    <a:pt x="1655" y="1"/>
                    <a:pt x="1637" y="4"/>
                    <a:pt x="1620" y="9"/>
                  </a:cubicBezTo>
                  <a:lnTo>
                    <a:pt x="119" y="700"/>
                  </a:lnTo>
                  <a:cubicBezTo>
                    <a:pt x="24" y="772"/>
                    <a:pt x="0" y="843"/>
                    <a:pt x="24" y="938"/>
                  </a:cubicBezTo>
                  <a:cubicBezTo>
                    <a:pt x="72" y="1010"/>
                    <a:pt x="119" y="1033"/>
                    <a:pt x="191" y="1033"/>
                  </a:cubicBezTo>
                  <a:lnTo>
                    <a:pt x="262" y="1033"/>
                  </a:lnTo>
                  <a:lnTo>
                    <a:pt x="1763" y="343"/>
                  </a:lnTo>
                  <a:cubicBezTo>
                    <a:pt x="1834" y="295"/>
                    <a:pt x="1882" y="200"/>
                    <a:pt x="1834" y="105"/>
                  </a:cubicBezTo>
                  <a:cubicBezTo>
                    <a:pt x="1798" y="32"/>
                    <a:pt x="1733" y="1"/>
                    <a:pt x="167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5" name="Google Shape;5125;p47"/>
            <p:cNvSpPr/>
            <p:nvPr/>
          </p:nvSpPr>
          <p:spPr>
            <a:xfrm>
              <a:off x="8363071" y="1626069"/>
              <a:ext cx="61353" cy="11970"/>
            </a:xfrm>
            <a:custGeom>
              <a:avLst/>
              <a:gdLst/>
              <a:ahLst/>
              <a:cxnLst/>
              <a:rect l="l" t="t" r="r" b="b"/>
              <a:pathLst>
                <a:path w="1835" h="358" extrusionOk="0">
                  <a:moveTo>
                    <a:pt x="167" y="0"/>
                  </a:moveTo>
                  <a:cubicBezTo>
                    <a:pt x="72" y="0"/>
                    <a:pt x="1" y="95"/>
                    <a:pt x="1" y="191"/>
                  </a:cubicBezTo>
                  <a:cubicBezTo>
                    <a:pt x="1" y="286"/>
                    <a:pt x="72" y="357"/>
                    <a:pt x="167" y="357"/>
                  </a:cubicBezTo>
                  <a:lnTo>
                    <a:pt x="1668" y="357"/>
                  </a:lnTo>
                  <a:cubicBezTo>
                    <a:pt x="1739" y="357"/>
                    <a:pt x="1834" y="286"/>
                    <a:pt x="1834" y="191"/>
                  </a:cubicBezTo>
                  <a:cubicBezTo>
                    <a:pt x="1834" y="95"/>
                    <a:pt x="1739" y="0"/>
                    <a:pt x="166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6" name="Google Shape;5126;p47"/>
            <p:cNvSpPr/>
            <p:nvPr/>
          </p:nvSpPr>
          <p:spPr>
            <a:xfrm>
              <a:off x="8363071" y="1573206"/>
              <a:ext cx="62156" cy="34572"/>
            </a:xfrm>
            <a:custGeom>
              <a:avLst/>
              <a:gdLst/>
              <a:ahLst/>
              <a:cxnLst/>
              <a:rect l="l" t="t" r="r" b="b"/>
              <a:pathLst>
                <a:path w="1859" h="1034" extrusionOk="0">
                  <a:moveTo>
                    <a:pt x="1663" y="1"/>
                  </a:moveTo>
                  <a:cubicBezTo>
                    <a:pt x="1641" y="1"/>
                    <a:pt x="1619" y="4"/>
                    <a:pt x="1596" y="9"/>
                  </a:cubicBezTo>
                  <a:lnTo>
                    <a:pt x="120" y="700"/>
                  </a:lnTo>
                  <a:cubicBezTo>
                    <a:pt x="24" y="748"/>
                    <a:pt x="1" y="843"/>
                    <a:pt x="24" y="938"/>
                  </a:cubicBezTo>
                  <a:cubicBezTo>
                    <a:pt x="48" y="986"/>
                    <a:pt x="120" y="1033"/>
                    <a:pt x="167" y="1033"/>
                  </a:cubicBezTo>
                  <a:lnTo>
                    <a:pt x="262" y="1033"/>
                  </a:lnTo>
                  <a:lnTo>
                    <a:pt x="1739" y="343"/>
                  </a:lnTo>
                  <a:cubicBezTo>
                    <a:pt x="1834" y="271"/>
                    <a:pt x="1858" y="200"/>
                    <a:pt x="1834" y="105"/>
                  </a:cubicBezTo>
                  <a:cubicBezTo>
                    <a:pt x="1798" y="32"/>
                    <a:pt x="1734" y="1"/>
                    <a:pt x="166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7" name="Google Shape;5127;p47"/>
            <p:cNvSpPr/>
            <p:nvPr/>
          </p:nvSpPr>
          <p:spPr>
            <a:xfrm>
              <a:off x="8363071" y="1657633"/>
              <a:ext cx="62156" cy="35341"/>
            </a:xfrm>
            <a:custGeom>
              <a:avLst/>
              <a:gdLst/>
              <a:ahLst/>
              <a:cxnLst/>
              <a:rect l="l" t="t" r="r" b="b"/>
              <a:pathLst>
                <a:path w="1859" h="1057" extrusionOk="0">
                  <a:moveTo>
                    <a:pt x="193" y="0"/>
                  </a:moveTo>
                  <a:cubicBezTo>
                    <a:pt x="116" y="0"/>
                    <a:pt x="43" y="31"/>
                    <a:pt x="24" y="104"/>
                  </a:cubicBezTo>
                  <a:cubicBezTo>
                    <a:pt x="1" y="199"/>
                    <a:pt x="24" y="318"/>
                    <a:pt x="120" y="342"/>
                  </a:cubicBezTo>
                  <a:lnTo>
                    <a:pt x="1596" y="1033"/>
                  </a:lnTo>
                  <a:cubicBezTo>
                    <a:pt x="1596" y="1056"/>
                    <a:pt x="1620" y="1056"/>
                    <a:pt x="1668" y="1056"/>
                  </a:cubicBezTo>
                  <a:cubicBezTo>
                    <a:pt x="1715" y="1056"/>
                    <a:pt x="1787" y="1033"/>
                    <a:pt x="1834" y="937"/>
                  </a:cubicBezTo>
                  <a:cubicBezTo>
                    <a:pt x="1858" y="842"/>
                    <a:pt x="1834" y="723"/>
                    <a:pt x="1739" y="699"/>
                  </a:cubicBezTo>
                  <a:lnTo>
                    <a:pt x="262" y="9"/>
                  </a:lnTo>
                  <a:cubicBezTo>
                    <a:pt x="240" y="3"/>
                    <a:pt x="216" y="0"/>
                    <a:pt x="193"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8" name="Google Shape;5128;p47"/>
            <p:cNvSpPr/>
            <p:nvPr/>
          </p:nvSpPr>
          <p:spPr>
            <a:xfrm>
              <a:off x="8042982" y="1808399"/>
              <a:ext cx="107527" cy="97965"/>
            </a:xfrm>
            <a:custGeom>
              <a:avLst/>
              <a:gdLst/>
              <a:ahLst/>
              <a:cxnLst/>
              <a:rect l="l" t="t" r="r" b="b"/>
              <a:pathLst>
                <a:path w="3216" h="2930" extrusionOk="0">
                  <a:moveTo>
                    <a:pt x="3215" y="1620"/>
                  </a:moveTo>
                  <a:cubicBezTo>
                    <a:pt x="3215" y="715"/>
                    <a:pt x="2501" y="1"/>
                    <a:pt x="1619" y="1"/>
                  </a:cubicBezTo>
                  <a:cubicBezTo>
                    <a:pt x="715" y="1"/>
                    <a:pt x="0" y="715"/>
                    <a:pt x="0" y="1620"/>
                  </a:cubicBezTo>
                  <a:cubicBezTo>
                    <a:pt x="0" y="2144"/>
                    <a:pt x="286" y="2620"/>
                    <a:pt x="667" y="2930"/>
                  </a:cubicBezTo>
                  <a:lnTo>
                    <a:pt x="2548" y="2930"/>
                  </a:lnTo>
                  <a:cubicBezTo>
                    <a:pt x="2977" y="2620"/>
                    <a:pt x="3215" y="2144"/>
                    <a:pt x="3215" y="1620"/>
                  </a:cubicBezTo>
                  <a:close/>
                  <a:moveTo>
                    <a:pt x="3215" y="16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29" name="Google Shape;5129;p47"/>
            <p:cNvSpPr/>
            <p:nvPr/>
          </p:nvSpPr>
          <p:spPr>
            <a:xfrm>
              <a:off x="8181510" y="1808399"/>
              <a:ext cx="107527" cy="97965"/>
            </a:xfrm>
            <a:custGeom>
              <a:avLst/>
              <a:gdLst/>
              <a:ahLst/>
              <a:cxnLst/>
              <a:rect l="l" t="t" r="r" b="b"/>
              <a:pathLst>
                <a:path w="3216" h="2930" extrusionOk="0">
                  <a:moveTo>
                    <a:pt x="3216" y="1620"/>
                  </a:moveTo>
                  <a:cubicBezTo>
                    <a:pt x="3216" y="715"/>
                    <a:pt x="2501" y="1"/>
                    <a:pt x="1620" y="1"/>
                  </a:cubicBezTo>
                  <a:cubicBezTo>
                    <a:pt x="715" y="1"/>
                    <a:pt x="1" y="715"/>
                    <a:pt x="1" y="1620"/>
                  </a:cubicBezTo>
                  <a:cubicBezTo>
                    <a:pt x="1" y="2144"/>
                    <a:pt x="263" y="2620"/>
                    <a:pt x="668" y="2930"/>
                  </a:cubicBezTo>
                  <a:lnTo>
                    <a:pt x="2525" y="2930"/>
                  </a:lnTo>
                  <a:cubicBezTo>
                    <a:pt x="2954" y="2620"/>
                    <a:pt x="3216" y="2144"/>
                    <a:pt x="3216" y="1620"/>
                  </a:cubicBezTo>
                  <a:close/>
                  <a:moveTo>
                    <a:pt x="3216" y="16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0" name="Google Shape;5130;p47"/>
            <p:cNvSpPr/>
            <p:nvPr/>
          </p:nvSpPr>
          <p:spPr>
            <a:xfrm>
              <a:off x="8319269" y="1808399"/>
              <a:ext cx="107527" cy="97965"/>
            </a:xfrm>
            <a:custGeom>
              <a:avLst/>
              <a:gdLst/>
              <a:ahLst/>
              <a:cxnLst/>
              <a:rect l="l" t="t" r="r" b="b"/>
              <a:pathLst>
                <a:path w="3216" h="2930" extrusionOk="0">
                  <a:moveTo>
                    <a:pt x="1596" y="1"/>
                  </a:moveTo>
                  <a:cubicBezTo>
                    <a:pt x="715" y="1"/>
                    <a:pt x="1" y="715"/>
                    <a:pt x="1" y="1620"/>
                  </a:cubicBezTo>
                  <a:cubicBezTo>
                    <a:pt x="1" y="2144"/>
                    <a:pt x="263" y="2620"/>
                    <a:pt x="644" y="2930"/>
                  </a:cubicBezTo>
                  <a:lnTo>
                    <a:pt x="2525" y="2930"/>
                  </a:lnTo>
                  <a:cubicBezTo>
                    <a:pt x="2930" y="2620"/>
                    <a:pt x="3168" y="2144"/>
                    <a:pt x="3168" y="1620"/>
                  </a:cubicBezTo>
                  <a:cubicBezTo>
                    <a:pt x="3216" y="715"/>
                    <a:pt x="2501" y="1"/>
                    <a:pt x="1596" y="1"/>
                  </a:cubicBezTo>
                  <a:close/>
                  <a:moveTo>
                    <a:pt x="1596"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1" name="Google Shape;5131;p47"/>
            <p:cNvSpPr/>
            <p:nvPr/>
          </p:nvSpPr>
          <p:spPr>
            <a:xfrm>
              <a:off x="8108250" y="1809201"/>
              <a:ext cx="42262" cy="97162"/>
            </a:xfrm>
            <a:custGeom>
              <a:avLst/>
              <a:gdLst/>
              <a:ahLst/>
              <a:cxnLst/>
              <a:rect l="l" t="t" r="r" b="b"/>
              <a:pathLst>
                <a:path w="1264" h="2906" extrusionOk="0">
                  <a:moveTo>
                    <a:pt x="858" y="1429"/>
                  </a:moveTo>
                  <a:cubicBezTo>
                    <a:pt x="858" y="1834"/>
                    <a:pt x="739" y="2191"/>
                    <a:pt x="501" y="2453"/>
                  </a:cubicBezTo>
                  <a:cubicBezTo>
                    <a:pt x="549" y="2572"/>
                    <a:pt x="620" y="2715"/>
                    <a:pt x="620" y="2906"/>
                  </a:cubicBezTo>
                  <a:cubicBezTo>
                    <a:pt x="1025" y="2596"/>
                    <a:pt x="1263" y="2120"/>
                    <a:pt x="1263" y="1596"/>
                  </a:cubicBezTo>
                  <a:cubicBezTo>
                    <a:pt x="1263" y="810"/>
                    <a:pt x="739" y="167"/>
                    <a:pt x="1" y="0"/>
                  </a:cubicBezTo>
                  <a:cubicBezTo>
                    <a:pt x="525" y="286"/>
                    <a:pt x="858" y="810"/>
                    <a:pt x="858" y="1429"/>
                  </a:cubicBezTo>
                  <a:close/>
                  <a:moveTo>
                    <a:pt x="858"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2" name="Google Shape;5132;p47"/>
            <p:cNvSpPr/>
            <p:nvPr/>
          </p:nvSpPr>
          <p:spPr>
            <a:xfrm>
              <a:off x="8246009" y="1809201"/>
              <a:ext cx="43031" cy="97162"/>
            </a:xfrm>
            <a:custGeom>
              <a:avLst/>
              <a:gdLst/>
              <a:ahLst/>
              <a:cxnLst/>
              <a:rect l="l" t="t" r="r" b="b"/>
              <a:pathLst>
                <a:path w="1287" h="2906" extrusionOk="0">
                  <a:moveTo>
                    <a:pt x="882" y="1429"/>
                  </a:moveTo>
                  <a:cubicBezTo>
                    <a:pt x="882" y="1834"/>
                    <a:pt x="763" y="2191"/>
                    <a:pt x="501" y="2453"/>
                  </a:cubicBezTo>
                  <a:cubicBezTo>
                    <a:pt x="572" y="2572"/>
                    <a:pt x="620" y="2715"/>
                    <a:pt x="620" y="2906"/>
                  </a:cubicBezTo>
                  <a:cubicBezTo>
                    <a:pt x="1049" y="2596"/>
                    <a:pt x="1287" y="2120"/>
                    <a:pt x="1287" y="1596"/>
                  </a:cubicBezTo>
                  <a:cubicBezTo>
                    <a:pt x="1287" y="810"/>
                    <a:pt x="763" y="167"/>
                    <a:pt x="1" y="0"/>
                  </a:cubicBezTo>
                  <a:cubicBezTo>
                    <a:pt x="525" y="286"/>
                    <a:pt x="882" y="810"/>
                    <a:pt x="882" y="1429"/>
                  </a:cubicBezTo>
                  <a:close/>
                  <a:moveTo>
                    <a:pt x="882"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3" name="Google Shape;5133;p47"/>
            <p:cNvSpPr/>
            <p:nvPr/>
          </p:nvSpPr>
          <p:spPr>
            <a:xfrm>
              <a:off x="8383768" y="1809201"/>
              <a:ext cx="43031" cy="97162"/>
            </a:xfrm>
            <a:custGeom>
              <a:avLst/>
              <a:gdLst/>
              <a:ahLst/>
              <a:cxnLst/>
              <a:rect l="l" t="t" r="r" b="b"/>
              <a:pathLst>
                <a:path w="1287" h="2906" extrusionOk="0">
                  <a:moveTo>
                    <a:pt x="858" y="1429"/>
                  </a:moveTo>
                  <a:cubicBezTo>
                    <a:pt x="858" y="1834"/>
                    <a:pt x="739" y="2191"/>
                    <a:pt x="501" y="2453"/>
                  </a:cubicBezTo>
                  <a:cubicBezTo>
                    <a:pt x="572" y="2572"/>
                    <a:pt x="620" y="2715"/>
                    <a:pt x="620" y="2906"/>
                  </a:cubicBezTo>
                  <a:cubicBezTo>
                    <a:pt x="1049" y="2596"/>
                    <a:pt x="1287" y="2120"/>
                    <a:pt x="1287" y="1596"/>
                  </a:cubicBezTo>
                  <a:cubicBezTo>
                    <a:pt x="1287" y="810"/>
                    <a:pt x="739" y="167"/>
                    <a:pt x="1" y="0"/>
                  </a:cubicBezTo>
                  <a:cubicBezTo>
                    <a:pt x="501" y="286"/>
                    <a:pt x="858" y="810"/>
                    <a:pt x="858" y="1429"/>
                  </a:cubicBezTo>
                  <a:close/>
                  <a:moveTo>
                    <a:pt x="858"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4" name="Google Shape;5134;p47"/>
            <p:cNvSpPr/>
            <p:nvPr/>
          </p:nvSpPr>
          <p:spPr>
            <a:xfrm>
              <a:off x="8066053" y="1871293"/>
              <a:ext cx="62958" cy="44636"/>
            </a:xfrm>
            <a:custGeom>
              <a:avLst/>
              <a:gdLst/>
              <a:ahLst/>
              <a:cxnLst/>
              <a:rect l="l" t="t" r="r" b="b"/>
              <a:pathLst>
                <a:path w="1883" h="1335" extrusionOk="0">
                  <a:moveTo>
                    <a:pt x="1334" y="168"/>
                  </a:moveTo>
                  <a:cubicBezTo>
                    <a:pt x="1072" y="1"/>
                    <a:pt x="739" y="49"/>
                    <a:pt x="572" y="168"/>
                  </a:cubicBezTo>
                  <a:cubicBezTo>
                    <a:pt x="239" y="334"/>
                    <a:pt x="1" y="644"/>
                    <a:pt x="1" y="1049"/>
                  </a:cubicBezTo>
                  <a:cubicBezTo>
                    <a:pt x="263" y="1215"/>
                    <a:pt x="596" y="1334"/>
                    <a:pt x="929" y="1334"/>
                  </a:cubicBezTo>
                  <a:cubicBezTo>
                    <a:pt x="1263" y="1334"/>
                    <a:pt x="1620" y="1215"/>
                    <a:pt x="1858" y="1049"/>
                  </a:cubicBezTo>
                  <a:cubicBezTo>
                    <a:pt x="1882" y="644"/>
                    <a:pt x="1668" y="334"/>
                    <a:pt x="1334" y="168"/>
                  </a:cubicBezTo>
                  <a:close/>
                  <a:moveTo>
                    <a:pt x="1334" y="16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5" name="Google Shape;5135;p47"/>
            <p:cNvSpPr/>
            <p:nvPr/>
          </p:nvSpPr>
          <p:spPr>
            <a:xfrm>
              <a:off x="8076419" y="1840264"/>
              <a:ext cx="41426" cy="42228"/>
            </a:xfrm>
            <a:custGeom>
              <a:avLst/>
              <a:gdLst/>
              <a:ahLst/>
              <a:cxnLst/>
              <a:rect l="l" t="t" r="r" b="b"/>
              <a:pathLst>
                <a:path w="1239" h="1263" extrusionOk="0">
                  <a:moveTo>
                    <a:pt x="1239" y="619"/>
                  </a:moveTo>
                  <a:cubicBezTo>
                    <a:pt x="1239" y="310"/>
                    <a:pt x="977" y="0"/>
                    <a:pt x="619" y="0"/>
                  </a:cubicBezTo>
                  <a:cubicBezTo>
                    <a:pt x="286" y="0"/>
                    <a:pt x="0" y="262"/>
                    <a:pt x="0" y="619"/>
                  </a:cubicBezTo>
                  <a:cubicBezTo>
                    <a:pt x="0" y="810"/>
                    <a:pt x="72" y="977"/>
                    <a:pt x="215" y="1096"/>
                  </a:cubicBezTo>
                  <a:cubicBezTo>
                    <a:pt x="334" y="1191"/>
                    <a:pt x="453" y="1262"/>
                    <a:pt x="619" y="1262"/>
                  </a:cubicBezTo>
                  <a:cubicBezTo>
                    <a:pt x="762" y="1262"/>
                    <a:pt x="881" y="1191"/>
                    <a:pt x="1001" y="1096"/>
                  </a:cubicBezTo>
                  <a:cubicBezTo>
                    <a:pt x="1143" y="977"/>
                    <a:pt x="1239" y="810"/>
                    <a:pt x="1239" y="619"/>
                  </a:cubicBezTo>
                  <a:close/>
                  <a:moveTo>
                    <a:pt x="1239" y="619"/>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6" name="Google Shape;5136;p47"/>
            <p:cNvSpPr/>
            <p:nvPr/>
          </p:nvSpPr>
          <p:spPr>
            <a:xfrm>
              <a:off x="8101095" y="1876074"/>
              <a:ext cx="28687" cy="35876"/>
            </a:xfrm>
            <a:custGeom>
              <a:avLst/>
              <a:gdLst/>
              <a:ahLst/>
              <a:cxnLst/>
              <a:rect l="l" t="t" r="r" b="b"/>
              <a:pathLst>
                <a:path w="858" h="1073" extrusionOk="0">
                  <a:moveTo>
                    <a:pt x="1" y="144"/>
                  </a:moveTo>
                  <a:cubicBezTo>
                    <a:pt x="215" y="310"/>
                    <a:pt x="358" y="572"/>
                    <a:pt x="453" y="858"/>
                  </a:cubicBezTo>
                  <a:cubicBezTo>
                    <a:pt x="453" y="930"/>
                    <a:pt x="477" y="977"/>
                    <a:pt x="477" y="1072"/>
                  </a:cubicBezTo>
                  <a:cubicBezTo>
                    <a:pt x="620" y="1025"/>
                    <a:pt x="739" y="953"/>
                    <a:pt x="858" y="858"/>
                  </a:cubicBezTo>
                  <a:cubicBezTo>
                    <a:pt x="858" y="715"/>
                    <a:pt x="834" y="572"/>
                    <a:pt x="739" y="429"/>
                  </a:cubicBezTo>
                  <a:cubicBezTo>
                    <a:pt x="644" y="239"/>
                    <a:pt x="501" y="96"/>
                    <a:pt x="286" y="1"/>
                  </a:cubicBezTo>
                  <a:cubicBezTo>
                    <a:pt x="215" y="96"/>
                    <a:pt x="120" y="120"/>
                    <a:pt x="1" y="144"/>
                  </a:cubicBezTo>
                  <a:close/>
                  <a:moveTo>
                    <a:pt x="1" y="14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7" name="Google Shape;5137;p47"/>
            <p:cNvSpPr/>
            <p:nvPr/>
          </p:nvSpPr>
          <p:spPr>
            <a:xfrm>
              <a:off x="8340769" y="1872898"/>
              <a:ext cx="62156" cy="43031"/>
            </a:xfrm>
            <a:custGeom>
              <a:avLst/>
              <a:gdLst/>
              <a:ahLst/>
              <a:cxnLst/>
              <a:rect l="l" t="t" r="r" b="b"/>
              <a:pathLst>
                <a:path w="1859" h="1287" extrusionOk="0">
                  <a:moveTo>
                    <a:pt x="572" y="120"/>
                  </a:moveTo>
                  <a:cubicBezTo>
                    <a:pt x="239" y="286"/>
                    <a:pt x="1" y="596"/>
                    <a:pt x="1" y="1001"/>
                  </a:cubicBezTo>
                  <a:cubicBezTo>
                    <a:pt x="263" y="1167"/>
                    <a:pt x="596" y="1286"/>
                    <a:pt x="929" y="1286"/>
                  </a:cubicBezTo>
                  <a:cubicBezTo>
                    <a:pt x="1287" y="1286"/>
                    <a:pt x="1620" y="1167"/>
                    <a:pt x="1858" y="1001"/>
                  </a:cubicBezTo>
                  <a:cubicBezTo>
                    <a:pt x="1858" y="596"/>
                    <a:pt x="1620" y="286"/>
                    <a:pt x="1287" y="120"/>
                  </a:cubicBezTo>
                  <a:cubicBezTo>
                    <a:pt x="1072" y="1"/>
                    <a:pt x="739" y="48"/>
                    <a:pt x="572" y="120"/>
                  </a:cubicBezTo>
                  <a:close/>
                  <a:moveTo>
                    <a:pt x="572"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8" name="Google Shape;5138;p47"/>
            <p:cNvSpPr/>
            <p:nvPr/>
          </p:nvSpPr>
          <p:spPr>
            <a:xfrm>
              <a:off x="8375810" y="1876074"/>
              <a:ext cx="28687" cy="35876"/>
            </a:xfrm>
            <a:custGeom>
              <a:avLst/>
              <a:gdLst/>
              <a:ahLst/>
              <a:cxnLst/>
              <a:rect l="l" t="t" r="r" b="b"/>
              <a:pathLst>
                <a:path w="858" h="1073" extrusionOk="0">
                  <a:moveTo>
                    <a:pt x="1" y="144"/>
                  </a:moveTo>
                  <a:cubicBezTo>
                    <a:pt x="215" y="310"/>
                    <a:pt x="358" y="572"/>
                    <a:pt x="453" y="858"/>
                  </a:cubicBezTo>
                  <a:cubicBezTo>
                    <a:pt x="453" y="930"/>
                    <a:pt x="477" y="977"/>
                    <a:pt x="477" y="1072"/>
                  </a:cubicBezTo>
                  <a:cubicBezTo>
                    <a:pt x="620" y="1025"/>
                    <a:pt x="739" y="953"/>
                    <a:pt x="858" y="858"/>
                  </a:cubicBezTo>
                  <a:cubicBezTo>
                    <a:pt x="858" y="715"/>
                    <a:pt x="834" y="572"/>
                    <a:pt x="739" y="429"/>
                  </a:cubicBezTo>
                  <a:cubicBezTo>
                    <a:pt x="644" y="239"/>
                    <a:pt x="501" y="96"/>
                    <a:pt x="286" y="1"/>
                  </a:cubicBezTo>
                  <a:cubicBezTo>
                    <a:pt x="215" y="96"/>
                    <a:pt x="120" y="120"/>
                    <a:pt x="1" y="144"/>
                  </a:cubicBezTo>
                  <a:close/>
                  <a:moveTo>
                    <a:pt x="1" y="1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39" name="Google Shape;5139;p47"/>
            <p:cNvSpPr/>
            <p:nvPr/>
          </p:nvSpPr>
          <p:spPr>
            <a:xfrm>
              <a:off x="8203812" y="1874503"/>
              <a:ext cx="62156" cy="41426"/>
            </a:xfrm>
            <a:custGeom>
              <a:avLst/>
              <a:gdLst/>
              <a:ahLst/>
              <a:cxnLst/>
              <a:rect l="l" t="t" r="r" b="b"/>
              <a:pathLst>
                <a:path w="1859" h="1239" extrusionOk="0">
                  <a:moveTo>
                    <a:pt x="1334" y="72"/>
                  </a:moveTo>
                  <a:cubicBezTo>
                    <a:pt x="1144" y="24"/>
                    <a:pt x="834" y="0"/>
                    <a:pt x="548" y="72"/>
                  </a:cubicBezTo>
                  <a:cubicBezTo>
                    <a:pt x="239" y="238"/>
                    <a:pt x="1" y="548"/>
                    <a:pt x="1" y="953"/>
                  </a:cubicBezTo>
                  <a:cubicBezTo>
                    <a:pt x="263" y="1119"/>
                    <a:pt x="596" y="1238"/>
                    <a:pt x="906" y="1238"/>
                  </a:cubicBezTo>
                  <a:cubicBezTo>
                    <a:pt x="1263" y="1238"/>
                    <a:pt x="1596" y="1119"/>
                    <a:pt x="1834" y="953"/>
                  </a:cubicBezTo>
                  <a:cubicBezTo>
                    <a:pt x="1858" y="548"/>
                    <a:pt x="1668" y="238"/>
                    <a:pt x="1334" y="72"/>
                  </a:cubicBezTo>
                  <a:close/>
                  <a:moveTo>
                    <a:pt x="1334" y="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40" name="Google Shape;5140;p47"/>
            <p:cNvSpPr/>
            <p:nvPr/>
          </p:nvSpPr>
          <p:spPr>
            <a:xfrm>
              <a:off x="8214178" y="1840264"/>
              <a:ext cx="42228" cy="42228"/>
            </a:xfrm>
            <a:custGeom>
              <a:avLst/>
              <a:gdLst/>
              <a:ahLst/>
              <a:cxnLst/>
              <a:rect l="l" t="t" r="r" b="b"/>
              <a:pathLst>
                <a:path w="1263" h="1263" extrusionOk="0">
                  <a:moveTo>
                    <a:pt x="643" y="0"/>
                  </a:moveTo>
                  <a:cubicBezTo>
                    <a:pt x="310" y="0"/>
                    <a:pt x="0" y="262"/>
                    <a:pt x="0" y="619"/>
                  </a:cubicBezTo>
                  <a:cubicBezTo>
                    <a:pt x="0" y="810"/>
                    <a:pt x="95" y="977"/>
                    <a:pt x="238" y="1096"/>
                  </a:cubicBezTo>
                  <a:cubicBezTo>
                    <a:pt x="357" y="1191"/>
                    <a:pt x="476" y="1262"/>
                    <a:pt x="619" y="1262"/>
                  </a:cubicBezTo>
                  <a:cubicBezTo>
                    <a:pt x="786" y="1262"/>
                    <a:pt x="905" y="1191"/>
                    <a:pt x="1024" y="1096"/>
                  </a:cubicBezTo>
                  <a:cubicBezTo>
                    <a:pt x="1167" y="977"/>
                    <a:pt x="1262" y="810"/>
                    <a:pt x="1262" y="619"/>
                  </a:cubicBezTo>
                  <a:cubicBezTo>
                    <a:pt x="1262" y="262"/>
                    <a:pt x="953" y="0"/>
                    <a:pt x="643" y="0"/>
                  </a:cubicBezTo>
                  <a:close/>
                  <a:moveTo>
                    <a:pt x="643" y="0"/>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41" name="Google Shape;5141;p47"/>
            <p:cNvSpPr/>
            <p:nvPr/>
          </p:nvSpPr>
          <p:spPr>
            <a:xfrm>
              <a:off x="8238051" y="1876074"/>
              <a:ext cx="29490" cy="35876"/>
            </a:xfrm>
            <a:custGeom>
              <a:avLst/>
              <a:gdLst/>
              <a:ahLst/>
              <a:cxnLst/>
              <a:rect l="l" t="t" r="r" b="b"/>
              <a:pathLst>
                <a:path w="882" h="1073" extrusionOk="0">
                  <a:moveTo>
                    <a:pt x="1" y="144"/>
                  </a:moveTo>
                  <a:cubicBezTo>
                    <a:pt x="215" y="310"/>
                    <a:pt x="358" y="572"/>
                    <a:pt x="453" y="858"/>
                  </a:cubicBezTo>
                  <a:cubicBezTo>
                    <a:pt x="453" y="930"/>
                    <a:pt x="477" y="977"/>
                    <a:pt x="477" y="1072"/>
                  </a:cubicBezTo>
                  <a:cubicBezTo>
                    <a:pt x="644" y="1025"/>
                    <a:pt x="763" y="953"/>
                    <a:pt x="882" y="858"/>
                  </a:cubicBezTo>
                  <a:cubicBezTo>
                    <a:pt x="882" y="715"/>
                    <a:pt x="834" y="572"/>
                    <a:pt x="763" y="429"/>
                  </a:cubicBezTo>
                  <a:cubicBezTo>
                    <a:pt x="667" y="239"/>
                    <a:pt x="477" y="96"/>
                    <a:pt x="310" y="1"/>
                  </a:cubicBezTo>
                  <a:cubicBezTo>
                    <a:pt x="215" y="96"/>
                    <a:pt x="120" y="120"/>
                    <a:pt x="1" y="144"/>
                  </a:cubicBezTo>
                  <a:close/>
                  <a:moveTo>
                    <a:pt x="1" y="14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5142" name="Google Shape;5142;p47"/>
            <p:cNvSpPr/>
            <p:nvPr/>
          </p:nvSpPr>
          <p:spPr>
            <a:xfrm>
              <a:off x="8351937" y="1840264"/>
              <a:ext cx="41426" cy="42228"/>
            </a:xfrm>
            <a:custGeom>
              <a:avLst/>
              <a:gdLst/>
              <a:ahLst/>
              <a:cxnLst/>
              <a:rect l="l" t="t" r="r" b="b"/>
              <a:pathLst>
                <a:path w="1239" h="1263" extrusionOk="0">
                  <a:moveTo>
                    <a:pt x="619" y="0"/>
                  </a:moveTo>
                  <a:cubicBezTo>
                    <a:pt x="286" y="0"/>
                    <a:pt x="0" y="262"/>
                    <a:pt x="0" y="619"/>
                  </a:cubicBezTo>
                  <a:cubicBezTo>
                    <a:pt x="0" y="810"/>
                    <a:pt x="95" y="977"/>
                    <a:pt x="238" y="1096"/>
                  </a:cubicBezTo>
                  <a:cubicBezTo>
                    <a:pt x="357" y="1191"/>
                    <a:pt x="476" y="1262"/>
                    <a:pt x="619" y="1262"/>
                  </a:cubicBezTo>
                  <a:cubicBezTo>
                    <a:pt x="762" y="1262"/>
                    <a:pt x="881" y="1191"/>
                    <a:pt x="1000" y="1096"/>
                  </a:cubicBezTo>
                  <a:cubicBezTo>
                    <a:pt x="1143" y="977"/>
                    <a:pt x="1238" y="810"/>
                    <a:pt x="1238" y="619"/>
                  </a:cubicBezTo>
                  <a:cubicBezTo>
                    <a:pt x="1238" y="262"/>
                    <a:pt x="977" y="0"/>
                    <a:pt x="619" y="0"/>
                  </a:cubicBezTo>
                  <a:close/>
                  <a:moveTo>
                    <a:pt x="619" y="0"/>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6"/>
        <p:cNvGrpSpPr/>
        <p:nvPr/>
      </p:nvGrpSpPr>
      <p:grpSpPr>
        <a:xfrm>
          <a:off x="0" y="0"/>
          <a:ext cx="0" cy="0"/>
          <a:chOff x="0" y="0"/>
          <a:chExt cx="0" cy="0"/>
        </a:xfrm>
      </p:grpSpPr>
      <p:sp>
        <p:nvSpPr>
          <p:cNvPr id="5148" name="Google Shape;5148;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منابع جایگزین</a:t>
            </a:r>
            <a:endParaRPr>
              <a:cs typeface="B Nazanin" pitchFamily="2" charset="-78"/>
            </a:endParaRPr>
          </a:p>
        </p:txBody>
      </p:sp>
      <p:grpSp>
        <p:nvGrpSpPr>
          <p:cNvPr id="5149" name="Google Shape;5149;p48"/>
          <p:cNvGrpSpPr/>
          <p:nvPr/>
        </p:nvGrpSpPr>
        <p:grpSpPr>
          <a:xfrm>
            <a:off x="3719095" y="4119234"/>
            <a:ext cx="413748" cy="553519"/>
            <a:chOff x="3105175" y="1767450"/>
            <a:chExt cx="60300" cy="80675"/>
          </a:xfrm>
        </p:grpSpPr>
        <p:sp>
          <p:nvSpPr>
            <p:cNvPr id="5150" name="Google Shape;5150;p48"/>
            <p:cNvSpPr/>
            <p:nvPr/>
          </p:nvSpPr>
          <p:spPr>
            <a:xfrm>
              <a:off x="3121475" y="1767550"/>
              <a:ext cx="29625" cy="12350"/>
            </a:xfrm>
            <a:custGeom>
              <a:avLst/>
              <a:gdLst/>
              <a:ahLst/>
              <a:cxnLst/>
              <a:rect l="l" t="t" r="r" b="b"/>
              <a:pathLst>
                <a:path w="1185" h="494" extrusionOk="0">
                  <a:moveTo>
                    <a:pt x="506" y="0"/>
                  </a:moveTo>
                  <a:cubicBezTo>
                    <a:pt x="300" y="0"/>
                    <a:pt x="193" y="9"/>
                    <a:pt x="163" y="39"/>
                  </a:cubicBezTo>
                  <a:cubicBezTo>
                    <a:pt x="78" y="116"/>
                    <a:pt x="43" y="279"/>
                    <a:pt x="26" y="374"/>
                  </a:cubicBezTo>
                  <a:cubicBezTo>
                    <a:pt x="26" y="391"/>
                    <a:pt x="9" y="425"/>
                    <a:pt x="9" y="434"/>
                  </a:cubicBezTo>
                  <a:cubicBezTo>
                    <a:pt x="0" y="451"/>
                    <a:pt x="0" y="468"/>
                    <a:pt x="9" y="477"/>
                  </a:cubicBezTo>
                  <a:cubicBezTo>
                    <a:pt x="26" y="494"/>
                    <a:pt x="26" y="494"/>
                    <a:pt x="35" y="494"/>
                  </a:cubicBezTo>
                  <a:cubicBezTo>
                    <a:pt x="43" y="494"/>
                    <a:pt x="43" y="494"/>
                    <a:pt x="52" y="477"/>
                  </a:cubicBezTo>
                  <a:cubicBezTo>
                    <a:pt x="69" y="468"/>
                    <a:pt x="78" y="451"/>
                    <a:pt x="86" y="382"/>
                  </a:cubicBezTo>
                  <a:cubicBezTo>
                    <a:pt x="112" y="296"/>
                    <a:pt x="138" y="142"/>
                    <a:pt x="206" y="90"/>
                  </a:cubicBezTo>
                  <a:cubicBezTo>
                    <a:pt x="228" y="78"/>
                    <a:pt x="335" y="73"/>
                    <a:pt x="463" y="73"/>
                  </a:cubicBezTo>
                  <a:cubicBezTo>
                    <a:pt x="590" y="73"/>
                    <a:pt x="738" y="78"/>
                    <a:pt x="841" y="82"/>
                  </a:cubicBezTo>
                  <a:cubicBezTo>
                    <a:pt x="938" y="82"/>
                    <a:pt x="1024" y="86"/>
                    <a:pt x="1083" y="86"/>
                  </a:cubicBezTo>
                  <a:cubicBezTo>
                    <a:pt x="1113" y="86"/>
                    <a:pt x="1136" y="85"/>
                    <a:pt x="1150" y="82"/>
                  </a:cubicBezTo>
                  <a:cubicBezTo>
                    <a:pt x="1167" y="82"/>
                    <a:pt x="1184" y="56"/>
                    <a:pt x="1184" y="48"/>
                  </a:cubicBezTo>
                  <a:cubicBezTo>
                    <a:pt x="1167" y="22"/>
                    <a:pt x="1150" y="5"/>
                    <a:pt x="1141" y="5"/>
                  </a:cubicBezTo>
                  <a:lnTo>
                    <a:pt x="841" y="5"/>
                  </a:lnTo>
                  <a:cubicBezTo>
                    <a:pt x="709" y="2"/>
                    <a:pt x="597" y="0"/>
                    <a:pt x="506"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1" name="Google Shape;5151;p48"/>
            <p:cNvSpPr/>
            <p:nvPr/>
          </p:nvSpPr>
          <p:spPr>
            <a:xfrm>
              <a:off x="3106025" y="1770800"/>
              <a:ext cx="13325" cy="11750"/>
            </a:xfrm>
            <a:custGeom>
              <a:avLst/>
              <a:gdLst/>
              <a:ahLst/>
              <a:cxnLst/>
              <a:rect l="l" t="t" r="r" b="b"/>
              <a:pathLst>
                <a:path w="533" h="470" extrusionOk="0">
                  <a:moveTo>
                    <a:pt x="398" y="0"/>
                  </a:moveTo>
                  <a:cubicBezTo>
                    <a:pt x="395" y="0"/>
                    <a:pt x="391" y="1"/>
                    <a:pt x="387" y="3"/>
                  </a:cubicBezTo>
                  <a:lnTo>
                    <a:pt x="9" y="192"/>
                  </a:lnTo>
                  <a:cubicBezTo>
                    <a:pt x="1" y="201"/>
                    <a:pt x="1" y="209"/>
                    <a:pt x="1" y="226"/>
                  </a:cubicBezTo>
                  <a:lnTo>
                    <a:pt x="104" y="441"/>
                  </a:lnTo>
                  <a:cubicBezTo>
                    <a:pt x="110" y="460"/>
                    <a:pt x="121" y="470"/>
                    <a:pt x="134" y="470"/>
                  </a:cubicBezTo>
                  <a:cubicBezTo>
                    <a:pt x="138" y="470"/>
                    <a:pt x="142" y="469"/>
                    <a:pt x="146" y="467"/>
                  </a:cubicBezTo>
                  <a:lnTo>
                    <a:pt x="524" y="286"/>
                  </a:lnTo>
                  <a:cubicBezTo>
                    <a:pt x="533" y="269"/>
                    <a:pt x="533" y="261"/>
                    <a:pt x="533" y="244"/>
                  </a:cubicBezTo>
                  <a:lnTo>
                    <a:pt x="430" y="29"/>
                  </a:lnTo>
                  <a:cubicBezTo>
                    <a:pt x="417" y="10"/>
                    <a:pt x="409" y="0"/>
                    <a:pt x="398"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2" name="Google Shape;5152;p48"/>
            <p:cNvSpPr/>
            <p:nvPr/>
          </p:nvSpPr>
          <p:spPr>
            <a:xfrm>
              <a:off x="3105175" y="1771725"/>
              <a:ext cx="13750" cy="8150"/>
            </a:xfrm>
            <a:custGeom>
              <a:avLst/>
              <a:gdLst/>
              <a:ahLst/>
              <a:cxnLst/>
              <a:rect l="l" t="t" r="r" b="b"/>
              <a:pathLst>
                <a:path w="550" h="326" extrusionOk="0">
                  <a:moveTo>
                    <a:pt x="478" y="1"/>
                  </a:moveTo>
                  <a:cubicBezTo>
                    <a:pt x="468" y="1"/>
                    <a:pt x="457" y="4"/>
                    <a:pt x="446" y="9"/>
                  </a:cubicBezTo>
                  <a:lnTo>
                    <a:pt x="43" y="207"/>
                  </a:lnTo>
                  <a:cubicBezTo>
                    <a:pt x="9" y="215"/>
                    <a:pt x="0" y="258"/>
                    <a:pt x="9" y="292"/>
                  </a:cubicBezTo>
                  <a:cubicBezTo>
                    <a:pt x="15" y="311"/>
                    <a:pt x="39" y="325"/>
                    <a:pt x="65" y="325"/>
                  </a:cubicBezTo>
                  <a:cubicBezTo>
                    <a:pt x="75" y="325"/>
                    <a:pt x="85" y="323"/>
                    <a:pt x="95" y="318"/>
                  </a:cubicBezTo>
                  <a:lnTo>
                    <a:pt x="506" y="129"/>
                  </a:lnTo>
                  <a:cubicBezTo>
                    <a:pt x="532" y="121"/>
                    <a:pt x="549" y="78"/>
                    <a:pt x="532" y="44"/>
                  </a:cubicBezTo>
                  <a:cubicBezTo>
                    <a:pt x="521" y="14"/>
                    <a:pt x="501" y="1"/>
                    <a:pt x="478"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3" name="Google Shape;5153;p48"/>
            <p:cNvSpPr/>
            <p:nvPr/>
          </p:nvSpPr>
          <p:spPr>
            <a:xfrm>
              <a:off x="3105375" y="1771925"/>
              <a:ext cx="11825" cy="6325"/>
            </a:xfrm>
            <a:custGeom>
              <a:avLst/>
              <a:gdLst/>
              <a:ahLst/>
              <a:cxnLst/>
              <a:rect l="l" t="t" r="r" b="b"/>
              <a:pathLst>
                <a:path w="473" h="253" extrusionOk="0">
                  <a:moveTo>
                    <a:pt x="464" y="1"/>
                  </a:moveTo>
                  <a:cubicBezTo>
                    <a:pt x="412" y="1"/>
                    <a:pt x="332" y="72"/>
                    <a:pt x="267" y="104"/>
                  </a:cubicBezTo>
                  <a:cubicBezTo>
                    <a:pt x="207" y="147"/>
                    <a:pt x="130" y="173"/>
                    <a:pt x="52" y="207"/>
                  </a:cubicBezTo>
                  <a:cubicBezTo>
                    <a:pt x="35" y="207"/>
                    <a:pt x="1" y="233"/>
                    <a:pt x="27" y="250"/>
                  </a:cubicBezTo>
                  <a:cubicBezTo>
                    <a:pt x="28" y="252"/>
                    <a:pt x="31" y="252"/>
                    <a:pt x="34" y="252"/>
                  </a:cubicBezTo>
                  <a:cubicBezTo>
                    <a:pt x="50" y="252"/>
                    <a:pt x="80" y="238"/>
                    <a:pt x="87" y="224"/>
                  </a:cubicBezTo>
                  <a:cubicBezTo>
                    <a:pt x="130" y="207"/>
                    <a:pt x="181" y="181"/>
                    <a:pt x="224" y="164"/>
                  </a:cubicBezTo>
                  <a:cubicBezTo>
                    <a:pt x="293" y="130"/>
                    <a:pt x="473" y="87"/>
                    <a:pt x="473" y="1"/>
                  </a:cubicBezTo>
                  <a:cubicBezTo>
                    <a:pt x="470" y="1"/>
                    <a:pt x="467" y="1"/>
                    <a:pt x="464"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4" name="Google Shape;5154;p48"/>
            <p:cNvSpPr/>
            <p:nvPr/>
          </p:nvSpPr>
          <p:spPr>
            <a:xfrm>
              <a:off x="3105375" y="1767575"/>
              <a:ext cx="60100" cy="80550"/>
            </a:xfrm>
            <a:custGeom>
              <a:avLst/>
              <a:gdLst/>
              <a:ahLst/>
              <a:cxnLst/>
              <a:rect l="l" t="t" r="r" b="b"/>
              <a:pathLst>
                <a:path w="2404" h="3222" extrusionOk="0">
                  <a:moveTo>
                    <a:pt x="2024" y="0"/>
                  </a:moveTo>
                  <a:cubicBezTo>
                    <a:pt x="1917" y="0"/>
                    <a:pt x="1783" y="6"/>
                    <a:pt x="1725" y="29"/>
                  </a:cubicBezTo>
                  <a:cubicBezTo>
                    <a:pt x="1614" y="89"/>
                    <a:pt x="1451" y="287"/>
                    <a:pt x="1451" y="287"/>
                  </a:cubicBezTo>
                  <a:lnTo>
                    <a:pt x="756" y="295"/>
                  </a:lnTo>
                  <a:cubicBezTo>
                    <a:pt x="687" y="295"/>
                    <a:pt x="215" y="544"/>
                    <a:pt x="52" y="639"/>
                  </a:cubicBezTo>
                  <a:cubicBezTo>
                    <a:pt x="9" y="664"/>
                    <a:pt x="1" y="707"/>
                    <a:pt x="1" y="724"/>
                  </a:cubicBezTo>
                  <a:lnTo>
                    <a:pt x="1" y="2998"/>
                  </a:lnTo>
                  <a:cubicBezTo>
                    <a:pt x="1" y="3127"/>
                    <a:pt x="95" y="3221"/>
                    <a:pt x="224" y="3221"/>
                  </a:cubicBezTo>
                  <a:lnTo>
                    <a:pt x="2180" y="3221"/>
                  </a:lnTo>
                  <a:cubicBezTo>
                    <a:pt x="2309" y="3221"/>
                    <a:pt x="2403" y="3127"/>
                    <a:pt x="2403" y="2998"/>
                  </a:cubicBezTo>
                  <a:lnTo>
                    <a:pt x="2403" y="278"/>
                  </a:lnTo>
                  <a:cubicBezTo>
                    <a:pt x="2403" y="141"/>
                    <a:pt x="2300" y="4"/>
                    <a:pt x="2180" y="4"/>
                  </a:cubicBezTo>
                  <a:cubicBezTo>
                    <a:pt x="2180" y="4"/>
                    <a:pt x="2111" y="0"/>
                    <a:pt x="2024"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5" name="Google Shape;5155;p48"/>
            <p:cNvSpPr/>
            <p:nvPr/>
          </p:nvSpPr>
          <p:spPr>
            <a:xfrm>
              <a:off x="3105375" y="1767450"/>
              <a:ext cx="52150" cy="50000"/>
            </a:xfrm>
            <a:custGeom>
              <a:avLst/>
              <a:gdLst/>
              <a:ahLst/>
              <a:cxnLst/>
              <a:rect l="l" t="t" r="r" b="b"/>
              <a:pathLst>
                <a:path w="2086" h="2000" extrusionOk="0">
                  <a:moveTo>
                    <a:pt x="2086" y="0"/>
                  </a:moveTo>
                  <a:cubicBezTo>
                    <a:pt x="1966" y="0"/>
                    <a:pt x="1794" y="0"/>
                    <a:pt x="1725" y="34"/>
                  </a:cubicBezTo>
                  <a:cubicBezTo>
                    <a:pt x="1614" y="94"/>
                    <a:pt x="1451" y="292"/>
                    <a:pt x="1451" y="292"/>
                  </a:cubicBezTo>
                  <a:lnTo>
                    <a:pt x="756" y="300"/>
                  </a:lnTo>
                  <a:cubicBezTo>
                    <a:pt x="687" y="300"/>
                    <a:pt x="215" y="549"/>
                    <a:pt x="52" y="644"/>
                  </a:cubicBezTo>
                  <a:cubicBezTo>
                    <a:pt x="9" y="669"/>
                    <a:pt x="1" y="712"/>
                    <a:pt x="1" y="729"/>
                  </a:cubicBezTo>
                  <a:lnTo>
                    <a:pt x="1" y="1999"/>
                  </a:lnTo>
                  <a:cubicBezTo>
                    <a:pt x="293" y="1862"/>
                    <a:pt x="567" y="1716"/>
                    <a:pt x="842" y="1536"/>
                  </a:cubicBezTo>
                  <a:cubicBezTo>
                    <a:pt x="1133" y="1330"/>
                    <a:pt x="1417" y="1098"/>
                    <a:pt x="1640" y="807"/>
                  </a:cubicBezTo>
                  <a:cubicBezTo>
                    <a:pt x="1837" y="558"/>
                    <a:pt x="1983" y="292"/>
                    <a:pt x="2086"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6" name="Google Shape;5156;p48"/>
            <p:cNvSpPr/>
            <p:nvPr/>
          </p:nvSpPr>
          <p:spPr>
            <a:xfrm>
              <a:off x="3105175" y="1767650"/>
              <a:ext cx="60300" cy="80025"/>
            </a:xfrm>
            <a:custGeom>
              <a:avLst/>
              <a:gdLst/>
              <a:ahLst/>
              <a:cxnLst/>
              <a:rect l="l" t="t" r="r" b="b"/>
              <a:pathLst>
                <a:path w="2412" h="3201" extrusionOk="0">
                  <a:moveTo>
                    <a:pt x="2222" y="1"/>
                  </a:moveTo>
                  <a:lnTo>
                    <a:pt x="2222" y="1"/>
                  </a:lnTo>
                  <a:cubicBezTo>
                    <a:pt x="2265" y="215"/>
                    <a:pt x="2325" y="430"/>
                    <a:pt x="2334" y="661"/>
                  </a:cubicBezTo>
                  <a:cubicBezTo>
                    <a:pt x="2360" y="927"/>
                    <a:pt x="2325" y="1202"/>
                    <a:pt x="2308" y="1476"/>
                  </a:cubicBezTo>
                  <a:cubicBezTo>
                    <a:pt x="2265" y="1914"/>
                    <a:pt x="2162" y="2437"/>
                    <a:pt x="1811" y="2738"/>
                  </a:cubicBezTo>
                  <a:cubicBezTo>
                    <a:pt x="1588" y="2930"/>
                    <a:pt x="1257" y="3014"/>
                    <a:pt x="943" y="3014"/>
                  </a:cubicBezTo>
                  <a:cubicBezTo>
                    <a:pt x="821" y="3014"/>
                    <a:pt x="702" y="3002"/>
                    <a:pt x="592" y="2978"/>
                  </a:cubicBezTo>
                  <a:cubicBezTo>
                    <a:pt x="361" y="2935"/>
                    <a:pt x="163" y="2789"/>
                    <a:pt x="0" y="2617"/>
                  </a:cubicBezTo>
                  <a:lnTo>
                    <a:pt x="0" y="2978"/>
                  </a:lnTo>
                  <a:cubicBezTo>
                    <a:pt x="0" y="3107"/>
                    <a:pt x="95" y="3201"/>
                    <a:pt x="223" y="3201"/>
                  </a:cubicBezTo>
                  <a:lnTo>
                    <a:pt x="2180" y="3201"/>
                  </a:lnTo>
                  <a:cubicBezTo>
                    <a:pt x="2308" y="3201"/>
                    <a:pt x="2403" y="3107"/>
                    <a:pt x="2403" y="2978"/>
                  </a:cubicBezTo>
                  <a:lnTo>
                    <a:pt x="2403" y="275"/>
                  </a:lnTo>
                  <a:cubicBezTo>
                    <a:pt x="2411" y="155"/>
                    <a:pt x="2325" y="26"/>
                    <a:pt x="2222"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7" name="Google Shape;5157;p48"/>
            <p:cNvSpPr/>
            <p:nvPr/>
          </p:nvSpPr>
          <p:spPr>
            <a:xfrm>
              <a:off x="3105375" y="1767550"/>
              <a:ext cx="54300" cy="39600"/>
            </a:xfrm>
            <a:custGeom>
              <a:avLst/>
              <a:gdLst/>
              <a:ahLst/>
              <a:cxnLst/>
              <a:rect l="l" t="t" r="r" b="b"/>
              <a:pathLst>
                <a:path w="2172" h="1584" extrusionOk="0">
                  <a:moveTo>
                    <a:pt x="1965" y="0"/>
                  </a:moveTo>
                  <a:cubicBezTo>
                    <a:pt x="1869" y="0"/>
                    <a:pt x="1768" y="9"/>
                    <a:pt x="1725" y="30"/>
                  </a:cubicBezTo>
                  <a:cubicBezTo>
                    <a:pt x="1614" y="90"/>
                    <a:pt x="1451" y="288"/>
                    <a:pt x="1451" y="288"/>
                  </a:cubicBezTo>
                  <a:lnTo>
                    <a:pt x="756" y="296"/>
                  </a:lnTo>
                  <a:cubicBezTo>
                    <a:pt x="687" y="296"/>
                    <a:pt x="215" y="545"/>
                    <a:pt x="52" y="640"/>
                  </a:cubicBezTo>
                  <a:cubicBezTo>
                    <a:pt x="9" y="665"/>
                    <a:pt x="1" y="708"/>
                    <a:pt x="1" y="725"/>
                  </a:cubicBezTo>
                  <a:lnTo>
                    <a:pt x="1" y="1583"/>
                  </a:lnTo>
                  <a:cubicBezTo>
                    <a:pt x="335" y="1480"/>
                    <a:pt x="670" y="1335"/>
                    <a:pt x="979" y="1180"/>
                  </a:cubicBezTo>
                  <a:cubicBezTo>
                    <a:pt x="1459" y="923"/>
                    <a:pt x="1983" y="545"/>
                    <a:pt x="2172" y="22"/>
                  </a:cubicBezTo>
                  <a:cubicBezTo>
                    <a:pt x="2150" y="9"/>
                    <a:pt x="2060" y="0"/>
                    <a:pt x="1965"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8" name="Google Shape;5158;p48"/>
            <p:cNvSpPr/>
            <p:nvPr/>
          </p:nvSpPr>
          <p:spPr>
            <a:xfrm>
              <a:off x="3105375" y="1769150"/>
              <a:ext cx="60100" cy="78750"/>
            </a:xfrm>
            <a:custGeom>
              <a:avLst/>
              <a:gdLst/>
              <a:ahLst/>
              <a:cxnLst/>
              <a:rect l="l" t="t" r="r" b="b"/>
              <a:pathLst>
                <a:path w="2404" h="3150" extrusionOk="0">
                  <a:moveTo>
                    <a:pt x="2309" y="1"/>
                  </a:moveTo>
                  <a:lnTo>
                    <a:pt x="2309" y="1"/>
                  </a:lnTo>
                  <a:cubicBezTo>
                    <a:pt x="2352" y="327"/>
                    <a:pt x="2343" y="670"/>
                    <a:pt x="2309" y="1005"/>
                  </a:cubicBezTo>
                  <a:cubicBezTo>
                    <a:pt x="2266" y="1434"/>
                    <a:pt x="2180" y="1897"/>
                    <a:pt x="1966" y="2283"/>
                  </a:cubicBezTo>
                  <a:cubicBezTo>
                    <a:pt x="1768" y="2635"/>
                    <a:pt x="1459" y="2926"/>
                    <a:pt x="1056" y="2986"/>
                  </a:cubicBezTo>
                  <a:cubicBezTo>
                    <a:pt x="923" y="3010"/>
                    <a:pt x="777" y="3026"/>
                    <a:pt x="631" y="3026"/>
                  </a:cubicBezTo>
                  <a:cubicBezTo>
                    <a:pt x="410" y="3026"/>
                    <a:pt x="187" y="2990"/>
                    <a:pt x="1" y="2892"/>
                  </a:cubicBezTo>
                  <a:lnTo>
                    <a:pt x="1" y="2926"/>
                  </a:lnTo>
                  <a:cubicBezTo>
                    <a:pt x="1" y="3055"/>
                    <a:pt x="95" y="3149"/>
                    <a:pt x="224" y="3149"/>
                  </a:cubicBezTo>
                  <a:lnTo>
                    <a:pt x="2180" y="3149"/>
                  </a:lnTo>
                  <a:cubicBezTo>
                    <a:pt x="2309" y="3149"/>
                    <a:pt x="2403" y="3055"/>
                    <a:pt x="2403" y="2926"/>
                  </a:cubicBezTo>
                  <a:lnTo>
                    <a:pt x="2403" y="215"/>
                  </a:lnTo>
                  <a:cubicBezTo>
                    <a:pt x="2403" y="138"/>
                    <a:pt x="2360" y="52"/>
                    <a:pt x="2309"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59" name="Google Shape;5159;p48"/>
            <p:cNvSpPr/>
            <p:nvPr/>
          </p:nvSpPr>
          <p:spPr>
            <a:xfrm>
              <a:off x="3116100" y="1789800"/>
              <a:ext cx="42075" cy="40250"/>
            </a:xfrm>
            <a:custGeom>
              <a:avLst/>
              <a:gdLst/>
              <a:ahLst/>
              <a:cxnLst/>
              <a:rect l="l" t="t" r="r" b="b"/>
              <a:pathLst>
                <a:path w="1683" h="1610" extrusionOk="0">
                  <a:moveTo>
                    <a:pt x="221" y="1"/>
                  </a:moveTo>
                  <a:cubicBezTo>
                    <a:pt x="215" y="1"/>
                    <a:pt x="211" y="3"/>
                    <a:pt x="207" y="7"/>
                  </a:cubicBezTo>
                  <a:lnTo>
                    <a:pt x="155" y="58"/>
                  </a:lnTo>
                  <a:cubicBezTo>
                    <a:pt x="138" y="76"/>
                    <a:pt x="138" y="84"/>
                    <a:pt x="155" y="93"/>
                  </a:cubicBezTo>
                  <a:lnTo>
                    <a:pt x="456" y="427"/>
                  </a:lnTo>
                  <a:lnTo>
                    <a:pt x="456" y="436"/>
                  </a:lnTo>
                  <a:lnTo>
                    <a:pt x="456" y="1071"/>
                  </a:lnTo>
                  <a:lnTo>
                    <a:pt x="9" y="1457"/>
                  </a:lnTo>
                  <a:cubicBezTo>
                    <a:pt x="1" y="1466"/>
                    <a:pt x="1" y="1474"/>
                    <a:pt x="9" y="1483"/>
                  </a:cubicBezTo>
                  <a:lnTo>
                    <a:pt x="69" y="1543"/>
                  </a:lnTo>
                  <a:cubicBezTo>
                    <a:pt x="74" y="1547"/>
                    <a:pt x="78" y="1549"/>
                    <a:pt x="82" y="1549"/>
                  </a:cubicBezTo>
                  <a:cubicBezTo>
                    <a:pt x="87" y="1549"/>
                    <a:pt x="91" y="1547"/>
                    <a:pt x="95" y="1543"/>
                  </a:cubicBezTo>
                  <a:lnTo>
                    <a:pt x="473" y="1208"/>
                  </a:lnTo>
                  <a:lnTo>
                    <a:pt x="1108" y="1208"/>
                  </a:lnTo>
                  <a:lnTo>
                    <a:pt x="1468" y="1603"/>
                  </a:lnTo>
                  <a:cubicBezTo>
                    <a:pt x="1477" y="1607"/>
                    <a:pt x="1483" y="1609"/>
                    <a:pt x="1488" y="1609"/>
                  </a:cubicBezTo>
                  <a:cubicBezTo>
                    <a:pt x="1494" y="1609"/>
                    <a:pt x="1498" y="1607"/>
                    <a:pt x="1502" y="1603"/>
                  </a:cubicBezTo>
                  <a:lnTo>
                    <a:pt x="1554" y="1551"/>
                  </a:lnTo>
                  <a:cubicBezTo>
                    <a:pt x="1562" y="1543"/>
                    <a:pt x="1562" y="1526"/>
                    <a:pt x="1554" y="1517"/>
                  </a:cubicBezTo>
                  <a:lnTo>
                    <a:pt x="1245" y="1182"/>
                  </a:lnTo>
                  <a:lnTo>
                    <a:pt x="1245" y="539"/>
                  </a:lnTo>
                  <a:lnTo>
                    <a:pt x="1674" y="170"/>
                  </a:lnTo>
                  <a:cubicBezTo>
                    <a:pt x="1682" y="153"/>
                    <a:pt x="1682" y="144"/>
                    <a:pt x="1674" y="136"/>
                  </a:cubicBezTo>
                  <a:lnTo>
                    <a:pt x="1622" y="58"/>
                  </a:lnTo>
                  <a:cubicBezTo>
                    <a:pt x="1618" y="54"/>
                    <a:pt x="1612" y="52"/>
                    <a:pt x="1605" y="52"/>
                  </a:cubicBezTo>
                  <a:cubicBezTo>
                    <a:pt x="1599" y="52"/>
                    <a:pt x="1592" y="54"/>
                    <a:pt x="1588" y="58"/>
                  </a:cubicBezTo>
                  <a:lnTo>
                    <a:pt x="1211" y="402"/>
                  </a:lnTo>
                  <a:lnTo>
                    <a:pt x="601" y="402"/>
                  </a:lnTo>
                  <a:lnTo>
                    <a:pt x="241" y="7"/>
                  </a:lnTo>
                  <a:cubicBezTo>
                    <a:pt x="233" y="3"/>
                    <a:pt x="226" y="1"/>
                    <a:pt x="221"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0" name="Google Shape;5160;p48"/>
            <p:cNvSpPr/>
            <p:nvPr/>
          </p:nvSpPr>
          <p:spPr>
            <a:xfrm>
              <a:off x="3130050" y="1802825"/>
              <a:ext cx="14175" cy="14175"/>
            </a:xfrm>
            <a:custGeom>
              <a:avLst/>
              <a:gdLst/>
              <a:ahLst/>
              <a:cxnLst/>
              <a:rect l="l" t="t" r="r" b="b"/>
              <a:pathLst>
                <a:path w="567" h="567" extrusionOk="0">
                  <a:moveTo>
                    <a:pt x="26" y="1"/>
                  </a:moveTo>
                  <a:cubicBezTo>
                    <a:pt x="9" y="1"/>
                    <a:pt x="1" y="9"/>
                    <a:pt x="1" y="26"/>
                  </a:cubicBezTo>
                  <a:lnTo>
                    <a:pt x="1" y="550"/>
                  </a:lnTo>
                  <a:cubicBezTo>
                    <a:pt x="1" y="558"/>
                    <a:pt x="9" y="567"/>
                    <a:pt x="26" y="567"/>
                  </a:cubicBezTo>
                  <a:lnTo>
                    <a:pt x="550" y="567"/>
                  </a:lnTo>
                  <a:cubicBezTo>
                    <a:pt x="558" y="567"/>
                    <a:pt x="567" y="558"/>
                    <a:pt x="567" y="550"/>
                  </a:cubicBezTo>
                  <a:lnTo>
                    <a:pt x="567" y="26"/>
                  </a:lnTo>
                  <a:cubicBezTo>
                    <a:pt x="567" y="1"/>
                    <a:pt x="558" y="1"/>
                    <a:pt x="550"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1" name="Google Shape;5161;p48"/>
            <p:cNvSpPr/>
            <p:nvPr/>
          </p:nvSpPr>
          <p:spPr>
            <a:xfrm>
              <a:off x="3130050" y="1802400"/>
              <a:ext cx="7100" cy="9675"/>
            </a:xfrm>
            <a:custGeom>
              <a:avLst/>
              <a:gdLst/>
              <a:ahLst/>
              <a:cxnLst/>
              <a:rect l="l" t="t" r="r" b="b"/>
              <a:pathLst>
                <a:path w="284" h="387" extrusionOk="0">
                  <a:moveTo>
                    <a:pt x="1" y="9"/>
                  </a:moveTo>
                  <a:cubicBezTo>
                    <a:pt x="9" y="18"/>
                    <a:pt x="1" y="18"/>
                    <a:pt x="1" y="26"/>
                  </a:cubicBezTo>
                  <a:lnTo>
                    <a:pt x="1" y="387"/>
                  </a:lnTo>
                  <a:cubicBezTo>
                    <a:pt x="9" y="301"/>
                    <a:pt x="1" y="138"/>
                    <a:pt x="52" y="61"/>
                  </a:cubicBezTo>
                  <a:cubicBezTo>
                    <a:pt x="95" y="1"/>
                    <a:pt x="206" y="18"/>
                    <a:pt x="284" y="9"/>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2" name="Google Shape;5162;p48"/>
            <p:cNvSpPr/>
            <p:nvPr/>
          </p:nvSpPr>
          <p:spPr>
            <a:xfrm>
              <a:off x="3148075" y="1796600"/>
              <a:ext cx="7300" cy="27500"/>
            </a:xfrm>
            <a:custGeom>
              <a:avLst/>
              <a:gdLst/>
              <a:ahLst/>
              <a:cxnLst/>
              <a:rect l="l" t="t" r="r" b="b"/>
              <a:pathLst>
                <a:path w="292" h="1100" extrusionOk="0">
                  <a:moveTo>
                    <a:pt x="292" y="1"/>
                  </a:moveTo>
                  <a:lnTo>
                    <a:pt x="0" y="267"/>
                  </a:lnTo>
                  <a:lnTo>
                    <a:pt x="0" y="876"/>
                  </a:lnTo>
                  <a:lnTo>
                    <a:pt x="189" y="1099"/>
                  </a:lnTo>
                  <a:lnTo>
                    <a:pt x="189" y="1099"/>
                  </a:lnTo>
                  <a:lnTo>
                    <a:pt x="17" y="850"/>
                  </a:lnTo>
                  <a:lnTo>
                    <a:pt x="60" y="293"/>
                  </a:lnTo>
                  <a:lnTo>
                    <a:pt x="292"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3" name="Google Shape;5163;p48"/>
            <p:cNvSpPr/>
            <p:nvPr/>
          </p:nvSpPr>
          <p:spPr>
            <a:xfrm>
              <a:off x="3123825" y="1790600"/>
              <a:ext cx="21050" cy="7975"/>
            </a:xfrm>
            <a:custGeom>
              <a:avLst/>
              <a:gdLst/>
              <a:ahLst/>
              <a:cxnLst/>
              <a:rect l="l" t="t" r="r" b="b"/>
              <a:pathLst>
                <a:path w="842" h="319" extrusionOk="0">
                  <a:moveTo>
                    <a:pt x="1" y="1"/>
                  </a:moveTo>
                  <a:lnTo>
                    <a:pt x="301" y="318"/>
                  </a:lnTo>
                  <a:lnTo>
                    <a:pt x="842" y="318"/>
                  </a:lnTo>
                  <a:lnTo>
                    <a:pt x="318" y="224"/>
                  </a:lnTo>
                  <a:lnTo>
                    <a:pt x="1"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4" name="Google Shape;5164;p48"/>
            <p:cNvSpPr/>
            <p:nvPr/>
          </p:nvSpPr>
          <p:spPr>
            <a:xfrm>
              <a:off x="3118050" y="1794475"/>
              <a:ext cx="8600" cy="27900"/>
            </a:xfrm>
            <a:custGeom>
              <a:avLst/>
              <a:gdLst/>
              <a:ahLst/>
              <a:cxnLst/>
              <a:rect l="l" t="t" r="r" b="b"/>
              <a:pathLst>
                <a:path w="344" h="1116" extrusionOk="0">
                  <a:moveTo>
                    <a:pt x="137" y="0"/>
                  </a:moveTo>
                  <a:lnTo>
                    <a:pt x="275" y="292"/>
                  </a:lnTo>
                  <a:lnTo>
                    <a:pt x="292" y="798"/>
                  </a:lnTo>
                  <a:lnTo>
                    <a:pt x="0" y="1115"/>
                  </a:lnTo>
                  <a:lnTo>
                    <a:pt x="343" y="858"/>
                  </a:lnTo>
                  <a:lnTo>
                    <a:pt x="343" y="232"/>
                  </a:lnTo>
                  <a:lnTo>
                    <a:pt x="137"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5" name="Google Shape;5165;p48"/>
            <p:cNvSpPr/>
            <p:nvPr/>
          </p:nvSpPr>
          <p:spPr>
            <a:xfrm>
              <a:off x="3125750" y="1820200"/>
              <a:ext cx="17850" cy="3025"/>
            </a:xfrm>
            <a:custGeom>
              <a:avLst/>
              <a:gdLst/>
              <a:ahLst/>
              <a:cxnLst/>
              <a:rect l="l" t="t" r="r" b="b"/>
              <a:pathLst>
                <a:path w="714" h="121" extrusionOk="0">
                  <a:moveTo>
                    <a:pt x="121" y="1"/>
                  </a:moveTo>
                  <a:lnTo>
                    <a:pt x="1" y="121"/>
                  </a:lnTo>
                  <a:lnTo>
                    <a:pt x="1" y="121"/>
                  </a:lnTo>
                  <a:lnTo>
                    <a:pt x="138" y="61"/>
                  </a:lnTo>
                  <a:lnTo>
                    <a:pt x="713"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6" name="Google Shape;5166;p48"/>
            <p:cNvSpPr/>
            <p:nvPr/>
          </p:nvSpPr>
          <p:spPr>
            <a:xfrm>
              <a:off x="3107100" y="1776875"/>
              <a:ext cx="34350" cy="23825"/>
            </a:xfrm>
            <a:custGeom>
              <a:avLst/>
              <a:gdLst/>
              <a:ahLst/>
              <a:cxnLst/>
              <a:rect l="l" t="t" r="r" b="b"/>
              <a:pathLst>
                <a:path w="1374" h="953" extrusionOk="0">
                  <a:moveTo>
                    <a:pt x="661" y="1"/>
                  </a:moveTo>
                  <a:lnTo>
                    <a:pt x="1" y="335"/>
                  </a:lnTo>
                  <a:lnTo>
                    <a:pt x="1" y="953"/>
                  </a:lnTo>
                  <a:lnTo>
                    <a:pt x="129" y="412"/>
                  </a:lnTo>
                  <a:lnTo>
                    <a:pt x="687" y="121"/>
                  </a:lnTo>
                  <a:lnTo>
                    <a:pt x="1373"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67" name="Google Shape;5167;p48"/>
            <p:cNvSpPr/>
            <p:nvPr/>
          </p:nvSpPr>
          <p:spPr>
            <a:xfrm>
              <a:off x="3144850" y="1769150"/>
              <a:ext cx="9475" cy="4525"/>
            </a:xfrm>
            <a:custGeom>
              <a:avLst/>
              <a:gdLst/>
              <a:ahLst/>
              <a:cxnLst/>
              <a:rect l="l" t="t" r="r" b="b"/>
              <a:pathLst>
                <a:path w="379" h="181" extrusionOk="0">
                  <a:moveTo>
                    <a:pt x="378" y="1"/>
                  </a:moveTo>
                  <a:lnTo>
                    <a:pt x="206" y="9"/>
                  </a:lnTo>
                  <a:lnTo>
                    <a:pt x="1" y="181"/>
                  </a:lnTo>
                  <a:lnTo>
                    <a:pt x="378"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5168" name="Google Shape;5168;p48"/>
          <p:cNvGrpSpPr/>
          <p:nvPr/>
        </p:nvGrpSpPr>
        <p:grpSpPr>
          <a:xfrm>
            <a:off x="4354939" y="4117099"/>
            <a:ext cx="1051210" cy="557788"/>
            <a:chOff x="3086950" y="2396750"/>
            <a:chExt cx="155300" cy="82850"/>
          </a:xfrm>
        </p:grpSpPr>
        <p:sp>
          <p:nvSpPr>
            <p:cNvPr id="5169" name="Google Shape;5169;p48"/>
            <p:cNvSpPr/>
            <p:nvPr/>
          </p:nvSpPr>
          <p:spPr>
            <a:xfrm>
              <a:off x="3123625" y="2435800"/>
              <a:ext cx="29825" cy="39700"/>
            </a:xfrm>
            <a:custGeom>
              <a:avLst/>
              <a:gdLst/>
              <a:ahLst/>
              <a:cxnLst/>
              <a:rect l="l" t="t" r="r" b="b"/>
              <a:pathLst>
                <a:path w="1193" h="1588" extrusionOk="0">
                  <a:moveTo>
                    <a:pt x="1116" y="0"/>
                  </a:moveTo>
                  <a:lnTo>
                    <a:pt x="1004" y="112"/>
                  </a:lnTo>
                  <a:cubicBezTo>
                    <a:pt x="987" y="129"/>
                    <a:pt x="944" y="155"/>
                    <a:pt x="910" y="155"/>
                  </a:cubicBezTo>
                  <a:cubicBezTo>
                    <a:pt x="807" y="155"/>
                    <a:pt x="695" y="206"/>
                    <a:pt x="635" y="283"/>
                  </a:cubicBezTo>
                  <a:lnTo>
                    <a:pt x="129" y="875"/>
                  </a:lnTo>
                  <a:cubicBezTo>
                    <a:pt x="0" y="1013"/>
                    <a:pt x="9" y="1236"/>
                    <a:pt x="146" y="1365"/>
                  </a:cubicBezTo>
                  <a:lnTo>
                    <a:pt x="395" y="1588"/>
                  </a:lnTo>
                  <a:lnTo>
                    <a:pt x="463" y="1519"/>
                  </a:lnTo>
                  <a:lnTo>
                    <a:pt x="223" y="1287"/>
                  </a:lnTo>
                  <a:cubicBezTo>
                    <a:pt x="129" y="1193"/>
                    <a:pt x="120" y="1030"/>
                    <a:pt x="206" y="936"/>
                  </a:cubicBezTo>
                  <a:lnTo>
                    <a:pt x="712" y="344"/>
                  </a:lnTo>
                  <a:cubicBezTo>
                    <a:pt x="764" y="283"/>
                    <a:pt x="841" y="249"/>
                    <a:pt x="910" y="249"/>
                  </a:cubicBezTo>
                  <a:cubicBezTo>
                    <a:pt x="978" y="249"/>
                    <a:pt x="1038" y="232"/>
                    <a:pt x="1081" y="172"/>
                  </a:cubicBezTo>
                  <a:lnTo>
                    <a:pt x="1193" y="69"/>
                  </a:lnTo>
                  <a:lnTo>
                    <a:pt x="111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0" name="Google Shape;5170;p48"/>
            <p:cNvSpPr/>
            <p:nvPr/>
          </p:nvSpPr>
          <p:spPr>
            <a:xfrm>
              <a:off x="3092525" y="2430325"/>
              <a:ext cx="50625" cy="43450"/>
            </a:xfrm>
            <a:custGeom>
              <a:avLst/>
              <a:gdLst/>
              <a:ahLst/>
              <a:cxnLst/>
              <a:rect l="l" t="t" r="r" b="b"/>
              <a:pathLst>
                <a:path w="2025" h="1738" extrusionOk="0">
                  <a:moveTo>
                    <a:pt x="1421" y="0"/>
                  </a:moveTo>
                  <a:cubicBezTo>
                    <a:pt x="1319" y="0"/>
                    <a:pt x="1219" y="12"/>
                    <a:pt x="1124" y="39"/>
                  </a:cubicBezTo>
                  <a:lnTo>
                    <a:pt x="1081" y="91"/>
                  </a:lnTo>
                  <a:lnTo>
                    <a:pt x="858" y="391"/>
                  </a:lnTo>
                  <a:lnTo>
                    <a:pt x="0" y="1283"/>
                  </a:lnTo>
                  <a:lnTo>
                    <a:pt x="463" y="1738"/>
                  </a:lnTo>
                  <a:lnTo>
                    <a:pt x="2025" y="116"/>
                  </a:lnTo>
                  <a:cubicBezTo>
                    <a:pt x="1818" y="44"/>
                    <a:pt x="1614" y="0"/>
                    <a:pt x="1421"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1" name="Google Shape;5171;p48"/>
            <p:cNvSpPr/>
            <p:nvPr/>
          </p:nvSpPr>
          <p:spPr>
            <a:xfrm>
              <a:off x="3113100" y="2442025"/>
              <a:ext cx="47850" cy="37575"/>
            </a:xfrm>
            <a:custGeom>
              <a:avLst/>
              <a:gdLst/>
              <a:ahLst/>
              <a:cxnLst/>
              <a:rect l="l" t="t" r="r" b="b"/>
              <a:pathLst>
                <a:path w="1914" h="1503" extrusionOk="0">
                  <a:moveTo>
                    <a:pt x="1751" y="0"/>
                  </a:moveTo>
                  <a:lnTo>
                    <a:pt x="1742" y="180"/>
                  </a:lnTo>
                  <a:cubicBezTo>
                    <a:pt x="1742" y="335"/>
                    <a:pt x="1691" y="481"/>
                    <a:pt x="1614" y="609"/>
                  </a:cubicBezTo>
                  <a:lnTo>
                    <a:pt x="1271" y="1184"/>
                  </a:lnTo>
                  <a:cubicBezTo>
                    <a:pt x="1231" y="1257"/>
                    <a:pt x="1151" y="1299"/>
                    <a:pt x="1065" y="1299"/>
                  </a:cubicBezTo>
                  <a:cubicBezTo>
                    <a:pt x="1039" y="1299"/>
                    <a:pt x="1013" y="1295"/>
                    <a:pt x="987" y="1287"/>
                  </a:cubicBezTo>
                  <a:cubicBezTo>
                    <a:pt x="679" y="1184"/>
                    <a:pt x="413" y="1013"/>
                    <a:pt x="147" y="738"/>
                  </a:cubicBezTo>
                  <a:lnTo>
                    <a:pt x="1" y="884"/>
                  </a:lnTo>
                  <a:cubicBezTo>
                    <a:pt x="327" y="1193"/>
                    <a:pt x="679" y="1407"/>
                    <a:pt x="1065" y="1493"/>
                  </a:cubicBezTo>
                  <a:cubicBezTo>
                    <a:pt x="1083" y="1500"/>
                    <a:pt x="1102" y="1503"/>
                    <a:pt x="1121" y="1503"/>
                  </a:cubicBezTo>
                  <a:cubicBezTo>
                    <a:pt x="1200" y="1503"/>
                    <a:pt x="1281" y="1451"/>
                    <a:pt x="1322" y="1381"/>
                  </a:cubicBezTo>
                  <a:lnTo>
                    <a:pt x="1785" y="601"/>
                  </a:lnTo>
                  <a:cubicBezTo>
                    <a:pt x="1863" y="472"/>
                    <a:pt x="1905" y="335"/>
                    <a:pt x="1914" y="180"/>
                  </a:cubicBezTo>
                  <a:lnTo>
                    <a:pt x="1914" y="163"/>
                  </a:lnTo>
                  <a:lnTo>
                    <a:pt x="175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2" name="Google Shape;5172;p48"/>
            <p:cNvSpPr/>
            <p:nvPr/>
          </p:nvSpPr>
          <p:spPr>
            <a:xfrm>
              <a:off x="3086950" y="2462175"/>
              <a:ext cx="17600" cy="17200"/>
            </a:xfrm>
            <a:custGeom>
              <a:avLst/>
              <a:gdLst/>
              <a:ahLst/>
              <a:cxnLst/>
              <a:rect l="l" t="t" r="r" b="b"/>
              <a:pathLst>
                <a:path w="704" h="688" extrusionOk="0">
                  <a:moveTo>
                    <a:pt x="172" y="1"/>
                  </a:moveTo>
                  <a:lnTo>
                    <a:pt x="0" y="172"/>
                  </a:lnTo>
                  <a:lnTo>
                    <a:pt x="532" y="687"/>
                  </a:lnTo>
                  <a:lnTo>
                    <a:pt x="704" y="515"/>
                  </a:lnTo>
                  <a:lnTo>
                    <a:pt x="704" y="473"/>
                  </a:lnTo>
                  <a:lnTo>
                    <a:pt x="215"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3" name="Google Shape;5173;p48"/>
            <p:cNvSpPr/>
            <p:nvPr/>
          </p:nvSpPr>
          <p:spPr>
            <a:xfrm>
              <a:off x="3152150" y="2397400"/>
              <a:ext cx="81525" cy="28550"/>
            </a:xfrm>
            <a:custGeom>
              <a:avLst/>
              <a:gdLst/>
              <a:ahLst/>
              <a:cxnLst/>
              <a:rect l="l" t="t" r="r" b="b"/>
              <a:pathLst>
                <a:path w="3261" h="1142" extrusionOk="0">
                  <a:moveTo>
                    <a:pt x="2102" y="1"/>
                  </a:moveTo>
                  <a:cubicBezTo>
                    <a:pt x="1896" y="1"/>
                    <a:pt x="1690" y="43"/>
                    <a:pt x="1502" y="112"/>
                  </a:cubicBezTo>
                  <a:lnTo>
                    <a:pt x="0" y="670"/>
                  </a:lnTo>
                  <a:lnTo>
                    <a:pt x="9" y="704"/>
                  </a:lnTo>
                  <a:lnTo>
                    <a:pt x="52" y="807"/>
                  </a:lnTo>
                  <a:lnTo>
                    <a:pt x="172" y="1142"/>
                  </a:lnTo>
                  <a:lnTo>
                    <a:pt x="1673" y="584"/>
                  </a:lnTo>
                  <a:cubicBezTo>
                    <a:pt x="1811" y="533"/>
                    <a:pt x="1948" y="507"/>
                    <a:pt x="2102" y="507"/>
                  </a:cubicBezTo>
                  <a:lnTo>
                    <a:pt x="3261" y="507"/>
                  </a:lnTo>
                  <a:lnTo>
                    <a:pt x="3261" y="172"/>
                  </a:lnTo>
                  <a:lnTo>
                    <a:pt x="3261" y="43"/>
                  </a:lnTo>
                  <a:lnTo>
                    <a:pt x="3261"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4" name="Google Shape;5174;p48"/>
            <p:cNvSpPr/>
            <p:nvPr/>
          </p:nvSpPr>
          <p:spPr>
            <a:xfrm>
              <a:off x="3178300" y="2416075"/>
              <a:ext cx="4325" cy="2375"/>
            </a:xfrm>
            <a:custGeom>
              <a:avLst/>
              <a:gdLst/>
              <a:ahLst/>
              <a:cxnLst/>
              <a:rect l="l" t="t" r="r" b="b"/>
              <a:pathLst>
                <a:path w="173" h="95" extrusionOk="0">
                  <a:moveTo>
                    <a:pt x="173" y="0"/>
                  </a:moveTo>
                  <a:lnTo>
                    <a:pt x="1" y="77"/>
                  </a:lnTo>
                  <a:lnTo>
                    <a:pt x="35" y="94"/>
                  </a:lnTo>
                  <a:lnTo>
                    <a:pt x="173" y="52"/>
                  </a:lnTo>
                  <a:lnTo>
                    <a:pt x="173"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5" name="Google Shape;5175;p48"/>
            <p:cNvSpPr/>
            <p:nvPr/>
          </p:nvSpPr>
          <p:spPr>
            <a:xfrm>
              <a:off x="3189025" y="2412000"/>
              <a:ext cx="4325" cy="2375"/>
            </a:xfrm>
            <a:custGeom>
              <a:avLst/>
              <a:gdLst/>
              <a:ahLst/>
              <a:cxnLst/>
              <a:rect l="l" t="t" r="r" b="b"/>
              <a:pathLst>
                <a:path w="173" h="95" extrusionOk="0">
                  <a:moveTo>
                    <a:pt x="173" y="0"/>
                  </a:moveTo>
                  <a:lnTo>
                    <a:pt x="1" y="77"/>
                  </a:lnTo>
                  <a:lnTo>
                    <a:pt x="35" y="94"/>
                  </a:lnTo>
                  <a:lnTo>
                    <a:pt x="173" y="51"/>
                  </a:lnTo>
                  <a:lnTo>
                    <a:pt x="173"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6" name="Google Shape;5176;p48"/>
            <p:cNvSpPr/>
            <p:nvPr/>
          </p:nvSpPr>
          <p:spPr>
            <a:xfrm>
              <a:off x="3202550" y="2409850"/>
              <a:ext cx="4525" cy="1300"/>
            </a:xfrm>
            <a:custGeom>
              <a:avLst/>
              <a:gdLst/>
              <a:ahLst/>
              <a:cxnLst/>
              <a:rect l="l" t="t" r="r" b="b"/>
              <a:pathLst>
                <a:path w="181" h="52" extrusionOk="0">
                  <a:moveTo>
                    <a:pt x="181" y="0"/>
                  </a:moveTo>
                  <a:lnTo>
                    <a:pt x="0" y="9"/>
                  </a:lnTo>
                  <a:lnTo>
                    <a:pt x="18" y="52"/>
                  </a:lnTo>
                  <a:lnTo>
                    <a:pt x="155" y="43"/>
                  </a:lnTo>
                  <a:lnTo>
                    <a:pt x="181"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7" name="Google Shape;5177;p48"/>
            <p:cNvSpPr/>
            <p:nvPr/>
          </p:nvSpPr>
          <p:spPr>
            <a:xfrm>
              <a:off x="3118050" y="2410925"/>
              <a:ext cx="43550" cy="36475"/>
            </a:xfrm>
            <a:custGeom>
              <a:avLst/>
              <a:gdLst/>
              <a:ahLst/>
              <a:cxnLst/>
              <a:rect l="l" t="t" r="r" b="b"/>
              <a:pathLst>
                <a:path w="1742" h="1459" extrusionOk="0">
                  <a:moveTo>
                    <a:pt x="1476" y="0"/>
                  </a:moveTo>
                  <a:lnTo>
                    <a:pt x="669" y="86"/>
                  </a:lnTo>
                  <a:cubicBezTo>
                    <a:pt x="541" y="94"/>
                    <a:pt x="438" y="155"/>
                    <a:pt x="343" y="249"/>
                  </a:cubicBezTo>
                  <a:lnTo>
                    <a:pt x="86" y="515"/>
                  </a:lnTo>
                  <a:cubicBezTo>
                    <a:pt x="0" y="592"/>
                    <a:pt x="0" y="721"/>
                    <a:pt x="86" y="807"/>
                  </a:cubicBezTo>
                  <a:cubicBezTo>
                    <a:pt x="94" y="815"/>
                    <a:pt x="103" y="824"/>
                    <a:pt x="120" y="824"/>
                  </a:cubicBezTo>
                  <a:cubicBezTo>
                    <a:pt x="1304" y="1073"/>
                    <a:pt x="1484" y="1287"/>
                    <a:pt x="1502" y="1424"/>
                  </a:cubicBezTo>
                  <a:cubicBezTo>
                    <a:pt x="1502" y="1450"/>
                    <a:pt x="1519" y="1459"/>
                    <a:pt x="1544" y="1459"/>
                  </a:cubicBezTo>
                  <a:lnTo>
                    <a:pt x="1699" y="1459"/>
                  </a:lnTo>
                  <a:cubicBezTo>
                    <a:pt x="1725" y="1459"/>
                    <a:pt x="1742" y="1442"/>
                    <a:pt x="1742" y="1416"/>
                  </a:cubicBezTo>
                  <a:lnTo>
                    <a:pt x="1742" y="1278"/>
                  </a:lnTo>
                  <a:cubicBezTo>
                    <a:pt x="1742" y="1073"/>
                    <a:pt x="1656" y="867"/>
                    <a:pt x="1510" y="721"/>
                  </a:cubicBezTo>
                  <a:lnTo>
                    <a:pt x="1690" y="626"/>
                  </a:lnTo>
                  <a:cubicBezTo>
                    <a:pt x="1733" y="601"/>
                    <a:pt x="1742" y="558"/>
                    <a:pt x="1733" y="515"/>
                  </a:cubicBezTo>
                  <a:lnTo>
                    <a:pt x="1656" y="335"/>
                  </a:lnTo>
                  <a:lnTo>
                    <a:pt x="1630" y="240"/>
                  </a:lnTo>
                  <a:lnTo>
                    <a:pt x="1570" y="94"/>
                  </a:lnTo>
                  <a:lnTo>
                    <a:pt x="1562" y="52"/>
                  </a:lnTo>
                  <a:cubicBezTo>
                    <a:pt x="1553" y="26"/>
                    <a:pt x="1510" y="0"/>
                    <a:pt x="1476" y="0"/>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8" name="Google Shape;5178;p48"/>
            <p:cNvSpPr/>
            <p:nvPr/>
          </p:nvSpPr>
          <p:spPr>
            <a:xfrm>
              <a:off x="3147000" y="2419275"/>
              <a:ext cx="15025" cy="9675"/>
            </a:xfrm>
            <a:custGeom>
              <a:avLst/>
              <a:gdLst/>
              <a:ahLst/>
              <a:cxnLst/>
              <a:rect l="l" t="t" r="r" b="b"/>
              <a:pathLst>
                <a:path w="601" h="387" extrusionOk="0">
                  <a:moveTo>
                    <a:pt x="515" y="1"/>
                  </a:moveTo>
                  <a:lnTo>
                    <a:pt x="0" y="164"/>
                  </a:lnTo>
                  <a:cubicBezTo>
                    <a:pt x="103" y="189"/>
                    <a:pt x="258" y="292"/>
                    <a:pt x="361" y="387"/>
                  </a:cubicBezTo>
                  <a:lnTo>
                    <a:pt x="549" y="292"/>
                  </a:lnTo>
                  <a:cubicBezTo>
                    <a:pt x="592" y="267"/>
                    <a:pt x="601" y="224"/>
                    <a:pt x="592" y="181"/>
                  </a:cubicBezTo>
                  <a:lnTo>
                    <a:pt x="51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79" name="Google Shape;5179;p48"/>
            <p:cNvSpPr/>
            <p:nvPr/>
          </p:nvSpPr>
          <p:spPr>
            <a:xfrm>
              <a:off x="3232575" y="2396750"/>
              <a:ext cx="2175" cy="14200"/>
            </a:xfrm>
            <a:custGeom>
              <a:avLst/>
              <a:gdLst/>
              <a:ahLst/>
              <a:cxnLst/>
              <a:rect l="l" t="t" r="r" b="b"/>
              <a:pathLst>
                <a:path w="87" h="568" extrusionOk="0">
                  <a:moveTo>
                    <a:pt x="26" y="1"/>
                  </a:moveTo>
                  <a:cubicBezTo>
                    <a:pt x="9" y="1"/>
                    <a:pt x="1" y="18"/>
                    <a:pt x="1" y="44"/>
                  </a:cubicBezTo>
                  <a:lnTo>
                    <a:pt x="9" y="533"/>
                  </a:lnTo>
                  <a:cubicBezTo>
                    <a:pt x="9" y="559"/>
                    <a:pt x="26" y="567"/>
                    <a:pt x="52" y="567"/>
                  </a:cubicBezTo>
                  <a:lnTo>
                    <a:pt x="69" y="550"/>
                  </a:lnTo>
                  <a:cubicBezTo>
                    <a:pt x="86" y="533"/>
                    <a:pt x="86" y="524"/>
                    <a:pt x="86" y="524"/>
                  </a:cubicBezTo>
                  <a:lnTo>
                    <a:pt x="69" y="35"/>
                  </a:lnTo>
                  <a:cubicBezTo>
                    <a:pt x="69" y="9"/>
                    <a:pt x="52" y="1"/>
                    <a:pt x="26"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0" name="Google Shape;5180;p48"/>
            <p:cNvSpPr/>
            <p:nvPr/>
          </p:nvSpPr>
          <p:spPr>
            <a:xfrm>
              <a:off x="3227225" y="2417350"/>
              <a:ext cx="15025" cy="23200"/>
            </a:xfrm>
            <a:custGeom>
              <a:avLst/>
              <a:gdLst/>
              <a:ahLst/>
              <a:cxnLst/>
              <a:rect l="l" t="t" r="r" b="b"/>
              <a:pathLst>
                <a:path w="601" h="928" extrusionOk="0">
                  <a:moveTo>
                    <a:pt x="300" y="1"/>
                  </a:moveTo>
                  <a:cubicBezTo>
                    <a:pt x="283" y="26"/>
                    <a:pt x="52" y="378"/>
                    <a:pt x="9" y="567"/>
                  </a:cubicBezTo>
                  <a:cubicBezTo>
                    <a:pt x="0" y="593"/>
                    <a:pt x="0" y="610"/>
                    <a:pt x="0" y="627"/>
                  </a:cubicBezTo>
                  <a:cubicBezTo>
                    <a:pt x="0" y="781"/>
                    <a:pt x="137" y="927"/>
                    <a:pt x="300" y="927"/>
                  </a:cubicBezTo>
                  <a:cubicBezTo>
                    <a:pt x="455" y="927"/>
                    <a:pt x="601" y="798"/>
                    <a:pt x="601" y="627"/>
                  </a:cubicBezTo>
                  <a:cubicBezTo>
                    <a:pt x="601" y="464"/>
                    <a:pt x="318" y="26"/>
                    <a:pt x="30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5181" name="Google Shape;5181;p48"/>
          <p:cNvGrpSpPr/>
          <p:nvPr/>
        </p:nvGrpSpPr>
        <p:grpSpPr>
          <a:xfrm>
            <a:off x="2602695" y="1642961"/>
            <a:ext cx="2037723" cy="1430081"/>
            <a:chOff x="1886000" y="1522750"/>
            <a:chExt cx="507300" cy="356025"/>
          </a:xfrm>
        </p:grpSpPr>
        <p:sp>
          <p:nvSpPr>
            <p:cNvPr id="5182" name="Google Shape;5182;p48"/>
            <p:cNvSpPr/>
            <p:nvPr/>
          </p:nvSpPr>
          <p:spPr>
            <a:xfrm>
              <a:off x="2062325" y="1772375"/>
              <a:ext cx="8375" cy="4525"/>
            </a:xfrm>
            <a:custGeom>
              <a:avLst/>
              <a:gdLst/>
              <a:ahLst/>
              <a:cxnLst/>
              <a:rect l="l" t="t" r="r" b="b"/>
              <a:pathLst>
                <a:path w="335" h="181" extrusionOk="0">
                  <a:moveTo>
                    <a:pt x="0" y="0"/>
                  </a:moveTo>
                  <a:lnTo>
                    <a:pt x="0" y="181"/>
                  </a:lnTo>
                  <a:lnTo>
                    <a:pt x="335" y="181"/>
                  </a:lnTo>
                  <a:lnTo>
                    <a:pt x="33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3" name="Google Shape;5183;p48"/>
            <p:cNvSpPr/>
            <p:nvPr/>
          </p:nvSpPr>
          <p:spPr>
            <a:xfrm>
              <a:off x="2062325" y="1772375"/>
              <a:ext cx="4300" cy="4525"/>
            </a:xfrm>
            <a:custGeom>
              <a:avLst/>
              <a:gdLst/>
              <a:ahLst/>
              <a:cxnLst/>
              <a:rect l="l" t="t" r="r" b="b"/>
              <a:pathLst>
                <a:path w="172" h="181" extrusionOk="0">
                  <a:moveTo>
                    <a:pt x="0" y="0"/>
                  </a:moveTo>
                  <a:lnTo>
                    <a:pt x="0" y="181"/>
                  </a:lnTo>
                  <a:lnTo>
                    <a:pt x="172" y="181"/>
                  </a:lnTo>
                  <a:lnTo>
                    <a:pt x="17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4" name="Google Shape;5184;p48"/>
            <p:cNvSpPr/>
            <p:nvPr/>
          </p:nvSpPr>
          <p:spPr>
            <a:xfrm>
              <a:off x="2062325" y="1776225"/>
              <a:ext cx="8375" cy="93350"/>
            </a:xfrm>
            <a:custGeom>
              <a:avLst/>
              <a:gdLst/>
              <a:ahLst/>
              <a:cxnLst/>
              <a:rect l="l" t="t" r="r" b="b"/>
              <a:pathLst>
                <a:path w="335" h="3734" extrusionOk="0">
                  <a:moveTo>
                    <a:pt x="0" y="1"/>
                  </a:moveTo>
                  <a:lnTo>
                    <a:pt x="0" y="3733"/>
                  </a:lnTo>
                  <a:lnTo>
                    <a:pt x="335" y="3733"/>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5" name="Google Shape;5185;p48"/>
            <p:cNvSpPr/>
            <p:nvPr/>
          </p:nvSpPr>
          <p:spPr>
            <a:xfrm>
              <a:off x="2062325" y="1776225"/>
              <a:ext cx="4300" cy="93350"/>
            </a:xfrm>
            <a:custGeom>
              <a:avLst/>
              <a:gdLst/>
              <a:ahLst/>
              <a:cxnLst/>
              <a:rect l="l" t="t" r="r" b="b"/>
              <a:pathLst>
                <a:path w="172" h="3734" extrusionOk="0">
                  <a:moveTo>
                    <a:pt x="0" y="1"/>
                  </a:moveTo>
                  <a:lnTo>
                    <a:pt x="0" y="3733"/>
                  </a:lnTo>
                  <a:lnTo>
                    <a:pt x="172" y="3733"/>
                  </a:lnTo>
                  <a:lnTo>
                    <a:pt x="17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6" name="Google Shape;5186;p48"/>
            <p:cNvSpPr/>
            <p:nvPr/>
          </p:nvSpPr>
          <p:spPr>
            <a:xfrm>
              <a:off x="2062325" y="1810775"/>
              <a:ext cx="8375" cy="4725"/>
            </a:xfrm>
            <a:custGeom>
              <a:avLst/>
              <a:gdLst/>
              <a:ahLst/>
              <a:cxnLst/>
              <a:rect l="l" t="t" r="r" b="b"/>
              <a:pathLst>
                <a:path w="335" h="189" extrusionOk="0">
                  <a:moveTo>
                    <a:pt x="0" y="0"/>
                  </a:moveTo>
                  <a:lnTo>
                    <a:pt x="0" y="189"/>
                  </a:lnTo>
                  <a:lnTo>
                    <a:pt x="335" y="189"/>
                  </a:lnTo>
                  <a:lnTo>
                    <a:pt x="33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7" name="Google Shape;5187;p48"/>
            <p:cNvSpPr/>
            <p:nvPr/>
          </p:nvSpPr>
          <p:spPr>
            <a:xfrm>
              <a:off x="2062325" y="1810775"/>
              <a:ext cx="4300" cy="4725"/>
            </a:xfrm>
            <a:custGeom>
              <a:avLst/>
              <a:gdLst/>
              <a:ahLst/>
              <a:cxnLst/>
              <a:rect l="l" t="t" r="r" b="b"/>
              <a:pathLst>
                <a:path w="172" h="189" extrusionOk="0">
                  <a:moveTo>
                    <a:pt x="0" y="0"/>
                  </a:moveTo>
                  <a:lnTo>
                    <a:pt x="0" y="189"/>
                  </a:lnTo>
                  <a:lnTo>
                    <a:pt x="172" y="189"/>
                  </a:lnTo>
                  <a:lnTo>
                    <a:pt x="17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8" name="Google Shape;5188;p48"/>
            <p:cNvSpPr/>
            <p:nvPr/>
          </p:nvSpPr>
          <p:spPr>
            <a:xfrm>
              <a:off x="2062325" y="1820850"/>
              <a:ext cx="8375" cy="4525"/>
            </a:xfrm>
            <a:custGeom>
              <a:avLst/>
              <a:gdLst/>
              <a:ahLst/>
              <a:cxnLst/>
              <a:rect l="l" t="t" r="r" b="b"/>
              <a:pathLst>
                <a:path w="335" h="181" extrusionOk="0">
                  <a:moveTo>
                    <a:pt x="0" y="0"/>
                  </a:moveTo>
                  <a:lnTo>
                    <a:pt x="0" y="181"/>
                  </a:lnTo>
                  <a:lnTo>
                    <a:pt x="335" y="181"/>
                  </a:lnTo>
                  <a:lnTo>
                    <a:pt x="33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89" name="Google Shape;5189;p48"/>
            <p:cNvSpPr/>
            <p:nvPr/>
          </p:nvSpPr>
          <p:spPr>
            <a:xfrm>
              <a:off x="2062325" y="1820850"/>
              <a:ext cx="4300" cy="4525"/>
            </a:xfrm>
            <a:custGeom>
              <a:avLst/>
              <a:gdLst/>
              <a:ahLst/>
              <a:cxnLst/>
              <a:rect l="l" t="t" r="r" b="b"/>
              <a:pathLst>
                <a:path w="172" h="181" extrusionOk="0">
                  <a:moveTo>
                    <a:pt x="0" y="0"/>
                  </a:moveTo>
                  <a:lnTo>
                    <a:pt x="0" y="181"/>
                  </a:lnTo>
                  <a:lnTo>
                    <a:pt x="172" y="181"/>
                  </a:lnTo>
                  <a:lnTo>
                    <a:pt x="17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0" name="Google Shape;5190;p48"/>
            <p:cNvSpPr/>
            <p:nvPr/>
          </p:nvSpPr>
          <p:spPr>
            <a:xfrm>
              <a:off x="2062325" y="1830500"/>
              <a:ext cx="8375" cy="4525"/>
            </a:xfrm>
            <a:custGeom>
              <a:avLst/>
              <a:gdLst/>
              <a:ahLst/>
              <a:cxnLst/>
              <a:rect l="l" t="t" r="r" b="b"/>
              <a:pathLst>
                <a:path w="335" h="181" extrusionOk="0">
                  <a:moveTo>
                    <a:pt x="0" y="1"/>
                  </a:moveTo>
                  <a:lnTo>
                    <a:pt x="0" y="181"/>
                  </a:lnTo>
                  <a:lnTo>
                    <a:pt x="335" y="181"/>
                  </a:lnTo>
                  <a:lnTo>
                    <a:pt x="33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1" name="Google Shape;5191;p48"/>
            <p:cNvSpPr/>
            <p:nvPr/>
          </p:nvSpPr>
          <p:spPr>
            <a:xfrm>
              <a:off x="2062325" y="1830500"/>
              <a:ext cx="4300" cy="4525"/>
            </a:xfrm>
            <a:custGeom>
              <a:avLst/>
              <a:gdLst/>
              <a:ahLst/>
              <a:cxnLst/>
              <a:rect l="l" t="t" r="r" b="b"/>
              <a:pathLst>
                <a:path w="172" h="181" extrusionOk="0">
                  <a:moveTo>
                    <a:pt x="0" y="1"/>
                  </a:moveTo>
                  <a:lnTo>
                    <a:pt x="0" y="181"/>
                  </a:lnTo>
                  <a:lnTo>
                    <a:pt x="172" y="181"/>
                  </a:lnTo>
                  <a:lnTo>
                    <a:pt x="17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2" name="Google Shape;5192;p48"/>
            <p:cNvSpPr/>
            <p:nvPr/>
          </p:nvSpPr>
          <p:spPr>
            <a:xfrm>
              <a:off x="2078175" y="1772375"/>
              <a:ext cx="8400" cy="4525"/>
            </a:xfrm>
            <a:custGeom>
              <a:avLst/>
              <a:gdLst/>
              <a:ahLst/>
              <a:cxnLst/>
              <a:rect l="l" t="t" r="r" b="b"/>
              <a:pathLst>
                <a:path w="336" h="181" extrusionOk="0">
                  <a:moveTo>
                    <a:pt x="1" y="0"/>
                  </a:moveTo>
                  <a:lnTo>
                    <a:pt x="1" y="181"/>
                  </a:lnTo>
                  <a:lnTo>
                    <a:pt x="336" y="181"/>
                  </a:lnTo>
                  <a:lnTo>
                    <a:pt x="336"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3" name="Google Shape;5193;p48"/>
            <p:cNvSpPr/>
            <p:nvPr/>
          </p:nvSpPr>
          <p:spPr>
            <a:xfrm>
              <a:off x="2078175" y="1772375"/>
              <a:ext cx="4325" cy="4525"/>
            </a:xfrm>
            <a:custGeom>
              <a:avLst/>
              <a:gdLst/>
              <a:ahLst/>
              <a:cxnLst/>
              <a:rect l="l" t="t" r="r" b="b"/>
              <a:pathLst>
                <a:path w="173" h="181" extrusionOk="0">
                  <a:moveTo>
                    <a:pt x="1" y="0"/>
                  </a:moveTo>
                  <a:lnTo>
                    <a:pt x="1" y="181"/>
                  </a:lnTo>
                  <a:lnTo>
                    <a:pt x="173" y="181"/>
                  </a:lnTo>
                  <a:lnTo>
                    <a:pt x="17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4" name="Google Shape;5194;p48"/>
            <p:cNvSpPr/>
            <p:nvPr/>
          </p:nvSpPr>
          <p:spPr>
            <a:xfrm>
              <a:off x="2078175" y="1776225"/>
              <a:ext cx="8400" cy="93350"/>
            </a:xfrm>
            <a:custGeom>
              <a:avLst/>
              <a:gdLst/>
              <a:ahLst/>
              <a:cxnLst/>
              <a:rect l="l" t="t" r="r" b="b"/>
              <a:pathLst>
                <a:path w="336" h="3734" extrusionOk="0">
                  <a:moveTo>
                    <a:pt x="1" y="1"/>
                  </a:moveTo>
                  <a:lnTo>
                    <a:pt x="1" y="3733"/>
                  </a:lnTo>
                  <a:lnTo>
                    <a:pt x="336" y="3733"/>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5" name="Google Shape;5195;p48"/>
            <p:cNvSpPr/>
            <p:nvPr/>
          </p:nvSpPr>
          <p:spPr>
            <a:xfrm>
              <a:off x="2078175" y="1776225"/>
              <a:ext cx="4325" cy="93350"/>
            </a:xfrm>
            <a:custGeom>
              <a:avLst/>
              <a:gdLst/>
              <a:ahLst/>
              <a:cxnLst/>
              <a:rect l="l" t="t" r="r" b="b"/>
              <a:pathLst>
                <a:path w="173" h="3734" extrusionOk="0">
                  <a:moveTo>
                    <a:pt x="1" y="1"/>
                  </a:moveTo>
                  <a:lnTo>
                    <a:pt x="1" y="3733"/>
                  </a:lnTo>
                  <a:lnTo>
                    <a:pt x="173" y="3733"/>
                  </a:lnTo>
                  <a:lnTo>
                    <a:pt x="17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6" name="Google Shape;5196;p48"/>
            <p:cNvSpPr/>
            <p:nvPr/>
          </p:nvSpPr>
          <p:spPr>
            <a:xfrm>
              <a:off x="2078175" y="1810775"/>
              <a:ext cx="8400" cy="4725"/>
            </a:xfrm>
            <a:custGeom>
              <a:avLst/>
              <a:gdLst/>
              <a:ahLst/>
              <a:cxnLst/>
              <a:rect l="l" t="t" r="r" b="b"/>
              <a:pathLst>
                <a:path w="336" h="189" extrusionOk="0">
                  <a:moveTo>
                    <a:pt x="1" y="0"/>
                  </a:moveTo>
                  <a:lnTo>
                    <a:pt x="1" y="189"/>
                  </a:lnTo>
                  <a:lnTo>
                    <a:pt x="336" y="189"/>
                  </a:lnTo>
                  <a:lnTo>
                    <a:pt x="33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7" name="Google Shape;5197;p48"/>
            <p:cNvSpPr/>
            <p:nvPr/>
          </p:nvSpPr>
          <p:spPr>
            <a:xfrm>
              <a:off x="2078175" y="1810775"/>
              <a:ext cx="4325" cy="4725"/>
            </a:xfrm>
            <a:custGeom>
              <a:avLst/>
              <a:gdLst/>
              <a:ahLst/>
              <a:cxnLst/>
              <a:rect l="l" t="t" r="r" b="b"/>
              <a:pathLst>
                <a:path w="173" h="189" extrusionOk="0">
                  <a:moveTo>
                    <a:pt x="1" y="0"/>
                  </a:moveTo>
                  <a:lnTo>
                    <a:pt x="1" y="189"/>
                  </a:lnTo>
                  <a:lnTo>
                    <a:pt x="173" y="189"/>
                  </a:lnTo>
                  <a:lnTo>
                    <a:pt x="17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8" name="Google Shape;5198;p48"/>
            <p:cNvSpPr/>
            <p:nvPr/>
          </p:nvSpPr>
          <p:spPr>
            <a:xfrm>
              <a:off x="2078175" y="1820850"/>
              <a:ext cx="8400" cy="4525"/>
            </a:xfrm>
            <a:custGeom>
              <a:avLst/>
              <a:gdLst/>
              <a:ahLst/>
              <a:cxnLst/>
              <a:rect l="l" t="t" r="r" b="b"/>
              <a:pathLst>
                <a:path w="336" h="181" extrusionOk="0">
                  <a:moveTo>
                    <a:pt x="1" y="0"/>
                  </a:moveTo>
                  <a:lnTo>
                    <a:pt x="1" y="181"/>
                  </a:lnTo>
                  <a:lnTo>
                    <a:pt x="336" y="181"/>
                  </a:lnTo>
                  <a:lnTo>
                    <a:pt x="33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199" name="Google Shape;5199;p48"/>
            <p:cNvSpPr/>
            <p:nvPr/>
          </p:nvSpPr>
          <p:spPr>
            <a:xfrm>
              <a:off x="2078175" y="1820850"/>
              <a:ext cx="4325" cy="4525"/>
            </a:xfrm>
            <a:custGeom>
              <a:avLst/>
              <a:gdLst/>
              <a:ahLst/>
              <a:cxnLst/>
              <a:rect l="l" t="t" r="r" b="b"/>
              <a:pathLst>
                <a:path w="173" h="181" extrusionOk="0">
                  <a:moveTo>
                    <a:pt x="1" y="0"/>
                  </a:moveTo>
                  <a:lnTo>
                    <a:pt x="1" y="181"/>
                  </a:lnTo>
                  <a:lnTo>
                    <a:pt x="173" y="181"/>
                  </a:lnTo>
                  <a:lnTo>
                    <a:pt x="17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0" name="Google Shape;5200;p48"/>
            <p:cNvSpPr/>
            <p:nvPr/>
          </p:nvSpPr>
          <p:spPr>
            <a:xfrm>
              <a:off x="2078175" y="1830500"/>
              <a:ext cx="8400" cy="4525"/>
            </a:xfrm>
            <a:custGeom>
              <a:avLst/>
              <a:gdLst/>
              <a:ahLst/>
              <a:cxnLst/>
              <a:rect l="l" t="t" r="r" b="b"/>
              <a:pathLst>
                <a:path w="336" h="181" extrusionOk="0">
                  <a:moveTo>
                    <a:pt x="1" y="1"/>
                  </a:moveTo>
                  <a:lnTo>
                    <a:pt x="1" y="181"/>
                  </a:lnTo>
                  <a:lnTo>
                    <a:pt x="336" y="181"/>
                  </a:lnTo>
                  <a:lnTo>
                    <a:pt x="33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1" name="Google Shape;5201;p48"/>
            <p:cNvSpPr/>
            <p:nvPr/>
          </p:nvSpPr>
          <p:spPr>
            <a:xfrm>
              <a:off x="2078175" y="1830500"/>
              <a:ext cx="4325" cy="4525"/>
            </a:xfrm>
            <a:custGeom>
              <a:avLst/>
              <a:gdLst/>
              <a:ahLst/>
              <a:cxnLst/>
              <a:rect l="l" t="t" r="r" b="b"/>
              <a:pathLst>
                <a:path w="173" h="181" extrusionOk="0">
                  <a:moveTo>
                    <a:pt x="1" y="1"/>
                  </a:moveTo>
                  <a:lnTo>
                    <a:pt x="1" y="181"/>
                  </a:lnTo>
                  <a:lnTo>
                    <a:pt x="173" y="181"/>
                  </a:lnTo>
                  <a:lnTo>
                    <a:pt x="17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2" name="Google Shape;5202;p48"/>
            <p:cNvSpPr/>
            <p:nvPr/>
          </p:nvSpPr>
          <p:spPr>
            <a:xfrm>
              <a:off x="2349300" y="1745550"/>
              <a:ext cx="3450" cy="4550"/>
            </a:xfrm>
            <a:custGeom>
              <a:avLst/>
              <a:gdLst/>
              <a:ahLst/>
              <a:cxnLst/>
              <a:rect l="l" t="t" r="r" b="b"/>
              <a:pathLst>
                <a:path w="138" h="182" extrusionOk="0">
                  <a:moveTo>
                    <a:pt x="112" y="1"/>
                  </a:moveTo>
                  <a:lnTo>
                    <a:pt x="1" y="155"/>
                  </a:lnTo>
                  <a:lnTo>
                    <a:pt x="44" y="181"/>
                  </a:lnTo>
                  <a:lnTo>
                    <a:pt x="138" y="10"/>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3" name="Google Shape;5203;p48"/>
            <p:cNvSpPr/>
            <p:nvPr/>
          </p:nvSpPr>
          <p:spPr>
            <a:xfrm>
              <a:off x="2348875" y="1749625"/>
              <a:ext cx="3875" cy="7325"/>
            </a:xfrm>
            <a:custGeom>
              <a:avLst/>
              <a:gdLst/>
              <a:ahLst/>
              <a:cxnLst/>
              <a:rect l="l" t="t" r="r" b="b"/>
              <a:pathLst>
                <a:path w="155" h="293" extrusionOk="0">
                  <a:moveTo>
                    <a:pt x="112" y="1"/>
                  </a:moveTo>
                  <a:lnTo>
                    <a:pt x="0" y="284"/>
                  </a:lnTo>
                  <a:lnTo>
                    <a:pt x="43" y="293"/>
                  </a:lnTo>
                  <a:lnTo>
                    <a:pt x="155" y="18"/>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4" name="Google Shape;5204;p48"/>
            <p:cNvSpPr/>
            <p:nvPr/>
          </p:nvSpPr>
          <p:spPr>
            <a:xfrm>
              <a:off x="2348225" y="1756725"/>
              <a:ext cx="4525" cy="7525"/>
            </a:xfrm>
            <a:custGeom>
              <a:avLst/>
              <a:gdLst/>
              <a:ahLst/>
              <a:cxnLst/>
              <a:rect l="l" t="t" r="r" b="b"/>
              <a:pathLst>
                <a:path w="181" h="301" extrusionOk="0">
                  <a:moveTo>
                    <a:pt x="155" y="0"/>
                  </a:moveTo>
                  <a:lnTo>
                    <a:pt x="1" y="292"/>
                  </a:lnTo>
                  <a:lnTo>
                    <a:pt x="44" y="300"/>
                  </a:lnTo>
                  <a:lnTo>
                    <a:pt x="181" y="26"/>
                  </a:lnTo>
                  <a:lnTo>
                    <a:pt x="15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5" name="Google Shape;5205;p48"/>
            <p:cNvSpPr/>
            <p:nvPr/>
          </p:nvSpPr>
          <p:spPr>
            <a:xfrm>
              <a:off x="2347800" y="1764000"/>
              <a:ext cx="4950" cy="7550"/>
            </a:xfrm>
            <a:custGeom>
              <a:avLst/>
              <a:gdLst/>
              <a:ahLst/>
              <a:cxnLst/>
              <a:rect l="l" t="t" r="r" b="b"/>
              <a:pathLst>
                <a:path w="198" h="302" extrusionOk="0">
                  <a:moveTo>
                    <a:pt x="172" y="1"/>
                  </a:moveTo>
                  <a:lnTo>
                    <a:pt x="1" y="275"/>
                  </a:lnTo>
                  <a:lnTo>
                    <a:pt x="43" y="301"/>
                  </a:lnTo>
                  <a:lnTo>
                    <a:pt x="198" y="9"/>
                  </a:lnTo>
                  <a:lnTo>
                    <a:pt x="17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6" name="Google Shape;5206;p48"/>
            <p:cNvSpPr/>
            <p:nvPr/>
          </p:nvSpPr>
          <p:spPr>
            <a:xfrm>
              <a:off x="2347150" y="1770875"/>
              <a:ext cx="5600" cy="7950"/>
            </a:xfrm>
            <a:custGeom>
              <a:avLst/>
              <a:gdLst/>
              <a:ahLst/>
              <a:cxnLst/>
              <a:rect l="l" t="t" r="r" b="b"/>
              <a:pathLst>
                <a:path w="224" h="318" extrusionOk="0">
                  <a:moveTo>
                    <a:pt x="198" y="0"/>
                  </a:moveTo>
                  <a:lnTo>
                    <a:pt x="1" y="292"/>
                  </a:lnTo>
                  <a:lnTo>
                    <a:pt x="44" y="318"/>
                  </a:lnTo>
                  <a:lnTo>
                    <a:pt x="224" y="26"/>
                  </a:lnTo>
                  <a:lnTo>
                    <a:pt x="1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7" name="Google Shape;5207;p48"/>
            <p:cNvSpPr/>
            <p:nvPr/>
          </p:nvSpPr>
          <p:spPr>
            <a:xfrm>
              <a:off x="2346950" y="1778175"/>
              <a:ext cx="5800" cy="7725"/>
            </a:xfrm>
            <a:custGeom>
              <a:avLst/>
              <a:gdLst/>
              <a:ahLst/>
              <a:cxnLst/>
              <a:rect l="l" t="t" r="r" b="b"/>
              <a:pathLst>
                <a:path w="232" h="309" extrusionOk="0">
                  <a:moveTo>
                    <a:pt x="206" y="0"/>
                  </a:moveTo>
                  <a:lnTo>
                    <a:pt x="0" y="292"/>
                  </a:lnTo>
                  <a:lnTo>
                    <a:pt x="35" y="309"/>
                  </a:lnTo>
                  <a:lnTo>
                    <a:pt x="232" y="26"/>
                  </a:lnTo>
                  <a:lnTo>
                    <a:pt x="20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8" name="Google Shape;5208;p48"/>
            <p:cNvSpPr/>
            <p:nvPr/>
          </p:nvSpPr>
          <p:spPr>
            <a:xfrm>
              <a:off x="2346300" y="1785450"/>
              <a:ext cx="6450" cy="7750"/>
            </a:xfrm>
            <a:custGeom>
              <a:avLst/>
              <a:gdLst/>
              <a:ahLst/>
              <a:cxnLst/>
              <a:rect l="l" t="t" r="r" b="b"/>
              <a:pathLst>
                <a:path w="258" h="310" extrusionOk="0">
                  <a:moveTo>
                    <a:pt x="232" y="1"/>
                  </a:moveTo>
                  <a:lnTo>
                    <a:pt x="1" y="284"/>
                  </a:lnTo>
                  <a:lnTo>
                    <a:pt x="35" y="310"/>
                  </a:lnTo>
                  <a:lnTo>
                    <a:pt x="258" y="18"/>
                  </a:lnTo>
                  <a:lnTo>
                    <a:pt x="23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09" name="Google Shape;5209;p48"/>
            <p:cNvSpPr/>
            <p:nvPr/>
          </p:nvSpPr>
          <p:spPr>
            <a:xfrm>
              <a:off x="2345875" y="1792325"/>
              <a:ext cx="6875" cy="8175"/>
            </a:xfrm>
            <a:custGeom>
              <a:avLst/>
              <a:gdLst/>
              <a:ahLst/>
              <a:cxnLst/>
              <a:rect l="l" t="t" r="r" b="b"/>
              <a:pathLst>
                <a:path w="275" h="327" extrusionOk="0">
                  <a:moveTo>
                    <a:pt x="249" y="0"/>
                  </a:moveTo>
                  <a:lnTo>
                    <a:pt x="0" y="301"/>
                  </a:lnTo>
                  <a:lnTo>
                    <a:pt x="35" y="326"/>
                  </a:lnTo>
                  <a:lnTo>
                    <a:pt x="275" y="26"/>
                  </a:lnTo>
                  <a:lnTo>
                    <a:pt x="24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0" name="Google Shape;5210;p48"/>
            <p:cNvSpPr/>
            <p:nvPr/>
          </p:nvSpPr>
          <p:spPr>
            <a:xfrm>
              <a:off x="2345225" y="1799625"/>
              <a:ext cx="7525" cy="8175"/>
            </a:xfrm>
            <a:custGeom>
              <a:avLst/>
              <a:gdLst/>
              <a:ahLst/>
              <a:cxnLst/>
              <a:rect l="l" t="t" r="r" b="b"/>
              <a:pathLst>
                <a:path w="301" h="327" extrusionOk="0">
                  <a:moveTo>
                    <a:pt x="275" y="0"/>
                  </a:moveTo>
                  <a:lnTo>
                    <a:pt x="1" y="292"/>
                  </a:lnTo>
                  <a:lnTo>
                    <a:pt x="35" y="326"/>
                  </a:lnTo>
                  <a:lnTo>
                    <a:pt x="301" y="26"/>
                  </a:lnTo>
                  <a:lnTo>
                    <a:pt x="27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1" name="Google Shape;5211;p48"/>
            <p:cNvSpPr/>
            <p:nvPr/>
          </p:nvSpPr>
          <p:spPr>
            <a:xfrm>
              <a:off x="2344800" y="1806700"/>
              <a:ext cx="7950" cy="7950"/>
            </a:xfrm>
            <a:custGeom>
              <a:avLst/>
              <a:gdLst/>
              <a:ahLst/>
              <a:cxnLst/>
              <a:rect l="l" t="t" r="r" b="b"/>
              <a:pathLst>
                <a:path w="318" h="318" extrusionOk="0">
                  <a:moveTo>
                    <a:pt x="292" y="0"/>
                  </a:moveTo>
                  <a:lnTo>
                    <a:pt x="0" y="292"/>
                  </a:lnTo>
                  <a:lnTo>
                    <a:pt x="18" y="318"/>
                  </a:lnTo>
                  <a:lnTo>
                    <a:pt x="318" y="17"/>
                  </a:lnTo>
                  <a:lnTo>
                    <a:pt x="29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2" name="Google Shape;5212;p48"/>
            <p:cNvSpPr/>
            <p:nvPr/>
          </p:nvSpPr>
          <p:spPr>
            <a:xfrm>
              <a:off x="2344150" y="1813975"/>
              <a:ext cx="8600" cy="8825"/>
            </a:xfrm>
            <a:custGeom>
              <a:avLst/>
              <a:gdLst/>
              <a:ahLst/>
              <a:cxnLst/>
              <a:rect l="l" t="t" r="r" b="b"/>
              <a:pathLst>
                <a:path w="344" h="353" extrusionOk="0">
                  <a:moveTo>
                    <a:pt x="318" y="1"/>
                  </a:moveTo>
                  <a:lnTo>
                    <a:pt x="1" y="327"/>
                  </a:lnTo>
                  <a:lnTo>
                    <a:pt x="26" y="353"/>
                  </a:lnTo>
                  <a:lnTo>
                    <a:pt x="344" y="27"/>
                  </a:lnTo>
                  <a:lnTo>
                    <a:pt x="3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3" name="Google Shape;5213;p48"/>
            <p:cNvSpPr/>
            <p:nvPr/>
          </p:nvSpPr>
          <p:spPr>
            <a:xfrm>
              <a:off x="2352100" y="1745550"/>
              <a:ext cx="3225" cy="4550"/>
            </a:xfrm>
            <a:custGeom>
              <a:avLst/>
              <a:gdLst/>
              <a:ahLst/>
              <a:cxnLst/>
              <a:rect l="l" t="t" r="r" b="b"/>
              <a:pathLst>
                <a:path w="129" h="182" extrusionOk="0">
                  <a:moveTo>
                    <a:pt x="26" y="1"/>
                  </a:moveTo>
                  <a:lnTo>
                    <a:pt x="0" y="10"/>
                  </a:lnTo>
                  <a:lnTo>
                    <a:pt x="95" y="181"/>
                  </a:lnTo>
                  <a:lnTo>
                    <a:pt x="129" y="155"/>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4" name="Google Shape;5214;p48"/>
            <p:cNvSpPr/>
            <p:nvPr/>
          </p:nvSpPr>
          <p:spPr>
            <a:xfrm>
              <a:off x="2351675" y="1749625"/>
              <a:ext cx="4100" cy="7325"/>
            </a:xfrm>
            <a:custGeom>
              <a:avLst/>
              <a:gdLst/>
              <a:ahLst/>
              <a:cxnLst/>
              <a:rect l="l" t="t" r="r" b="b"/>
              <a:pathLst>
                <a:path w="164" h="293" extrusionOk="0">
                  <a:moveTo>
                    <a:pt x="43" y="1"/>
                  </a:moveTo>
                  <a:lnTo>
                    <a:pt x="0" y="18"/>
                  </a:lnTo>
                  <a:lnTo>
                    <a:pt x="129" y="293"/>
                  </a:lnTo>
                  <a:lnTo>
                    <a:pt x="163" y="284"/>
                  </a:lnTo>
                  <a:lnTo>
                    <a:pt x="4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5" name="Google Shape;5215;p48"/>
            <p:cNvSpPr/>
            <p:nvPr/>
          </p:nvSpPr>
          <p:spPr>
            <a:xfrm>
              <a:off x="2352100" y="1756725"/>
              <a:ext cx="4300" cy="7525"/>
            </a:xfrm>
            <a:custGeom>
              <a:avLst/>
              <a:gdLst/>
              <a:ahLst/>
              <a:cxnLst/>
              <a:rect l="l" t="t" r="r" b="b"/>
              <a:pathLst>
                <a:path w="172" h="301" extrusionOk="0">
                  <a:moveTo>
                    <a:pt x="26" y="0"/>
                  </a:moveTo>
                  <a:lnTo>
                    <a:pt x="0" y="26"/>
                  </a:lnTo>
                  <a:lnTo>
                    <a:pt x="137" y="300"/>
                  </a:lnTo>
                  <a:lnTo>
                    <a:pt x="172"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6" name="Google Shape;5216;p48"/>
            <p:cNvSpPr/>
            <p:nvPr/>
          </p:nvSpPr>
          <p:spPr>
            <a:xfrm>
              <a:off x="2352100" y="1764000"/>
              <a:ext cx="4725" cy="7550"/>
            </a:xfrm>
            <a:custGeom>
              <a:avLst/>
              <a:gdLst/>
              <a:ahLst/>
              <a:cxnLst/>
              <a:rect l="l" t="t" r="r" b="b"/>
              <a:pathLst>
                <a:path w="189" h="302" extrusionOk="0">
                  <a:moveTo>
                    <a:pt x="26" y="1"/>
                  </a:moveTo>
                  <a:lnTo>
                    <a:pt x="0" y="9"/>
                  </a:lnTo>
                  <a:lnTo>
                    <a:pt x="155" y="301"/>
                  </a:lnTo>
                  <a:lnTo>
                    <a:pt x="189" y="275"/>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7" name="Google Shape;5217;p48"/>
            <p:cNvSpPr/>
            <p:nvPr/>
          </p:nvSpPr>
          <p:spPr>
            <a:xfrm>
              <a:off x="2352100" y="1770875"/>
              <a:ext cx="5375" cy="7950"/>
            </a:xfrm>
            <a:custGeom>
              <a:avLst/>
              <a:gdLst/>
              <a:ahLst/>
              <a:cxnLst/>
              <a:rect l="l" t="t" r="r" b="b"/>
              <a:pathLst>
                <a:path w="215" h="318" extrusionOk="0">
                  <a:moveTo>
                    <a:pt x="26" y="0"/>
                  </a:moveTo>
                  <a:lnTo>
                    <a:pt x="0" y="26"/>
                  </a:lnTo>
                  <a:lnTo>
                    <a:pt x="180" y="318"/>
                  </a:lnTo>
                  <a:lnTo>
                    <a:pt x="215"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8" name="Google Shape;5218;p48"/>
            <p:cNvSpPr/>
            <p:nvPr/>
          </p:nvSpPr>
          <p:spPr>
            <a:xfrm>
              <a:off x="2352100" y="1778175"/>
              <a:ext cx="5800" cy="7725"/>
            </a:xfrm>
            <a:custGeom>
              <a:avLst/>
              <a:gdLst/>
              <a:ahLst/>
              <a:cxnLst/>
              <a:rect l="l" t="t" r="r" b="b"/>
              <a:pathLst>
                <a:path w="232" h="309" extrusionOk="0">
                  <a:moveTo>
                    <a:pt x="26" y="0"/>
                  </a:moveTo>
                  <a:lnTo>
                    <a:pt x="0" y="26"/>
                  </a:lnTo>
                  <a:lnTo>
                    <a:pt x="198" y="309"/>
                  </a:lnTo>
                  <a:lnTo>
                    <a:pt x="232"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19" name="Google Shape;5219;p48"/>
            <p:cNvSpPr/>
            <p:nvPr/>
          </p:nvSpPr>
          <p:spPr>
            <a:xfrm>
              <a:off x="2352100" y="1785450"/>
              <a:ext cx="6450" cy="7750"/>
            </a:xfrm>
            <a:custGeom>
              <a:avLst/>
              <a:gdLst/>
              <a:ahLst/>
              <a:cxnLst/>
              <a:rect l="l" t="t" r="r" b="b"/>
              <a:pathLst>
                <a:path w="258" h="310" extrusionOk="0">
                  <a:moveTo>
                    <a:pt x="26" y="1"/>
                  </a:moveTo>
                  <a:lnTo>
                    <a:pt x="0" y="18"/>
                  </a:lnTo>
                  <a:lnTo>
                    <a:pt x="223" y="310"/>
                  </a:lnTo>
                  <a:lnTo>
                    <a:pt x="258" y="284"/>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0" name="Google Shape;5220;p48"/>
            <p:cNvSpPr/>
            <p:nvPr/>
          </p:nvSpPr>
          <p:spPr>
            <a:xfrm>
              <a:off x="2352100" y="1792325"/>
              <a:ext cx="6875" cy="8175"/>
            </a:xfrm>
            <a:custGeom>
              <a:avLst/>
              <a:gdLst/>
              <a:ahLst/>
              <a:cxnLst/>
              <a:rect l="l" t="t" r="r" b="b"/>
              <a:pathLst>
                <a:path w="275" h="327" extrusionOk="0">
                  <a:moveTo>
                    <a:pt x="26" y="0"/>
                  </a:moveTo>
                  <a:lnTo>
                    <a:pt x="0" y="26"/>
                  </a:lnTo>
                  <a:lnTo>
                    <a:pt x="240" y="326"/>
                  </a:lnTo>
                  <a:lnTo>
                    <a:pt x="275" y="301"/>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1" name="Google Shape;5221;p48"/>
            <p:cNvSpPr/>
            <p:nvPr/>
          </p:nvSpPr>
          <p:spPr>
            <a:xfrm>
              <a:off x="2352100" y="1799625"/>
              <a:ext cx="7525" cy="8175"/>
            </a:xfrm>
            <a:custGeom>
              <a:avLst/>
              <a:gdLst/>
              <a:ahLst/>
              <a:cxnLst/>
              <a:rect l="l" t="t" r="r" b="b"/>
              <a:pathLst>
                <a:path w="301" h="327" extrusionOk="0">
                  <a:moveTo>
                    <a:pt x="26" y="0"/>
                  </a:moveTo>
                  <a:lnTo>
                    <a:pt x="0" y="26"/>
                  </a:lnTo>
                  <a:lnTo>
                    <a:pt x="266" y="326"/>
                  </a:lnTo>
                  <a:lnTo>
                    <a:pt x="300"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2" name="Google Shape;5222;p48"/>
            <p:cNvSpPr/>
            <p:nvPr/>
          </p:nvSpPr>
          <p:spPr>
            <a:xfrm>
              <a:off x="2352100" y="1806700"/>
              <a:ext cx="7950" cy="7950"/>
            </a:xfrm>
            <a:custGeom>
              <a:avLst/>
              <a:gdLst/>
              <a:ahLst/>
              <a:cxnLst/>
              <a:rect l="l" t="t" r="r" b="b"/>
              <a:pathLst>
                <a:path w="318" h="318" extrusionOk="0">
                  <a:moveTo>
                    <a:pt x="26" y="0"/>
                  </a:moveTo>
                  <a:lnTo>
                    <a:pt x="0" y="17"/>
                  </a:lnTo>
                  <a:lnTo>
                    <a:pt x="283" y="318"/>
                  </a:lnTo>
                  <a:lnTo>
                    <a:pt x="318"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3" name="Google Shape;5223;p48"/>
            <p:cNvSpPr/>
            <p:nvPr/>
          </p:nvSpPr>
          <p:spPr>
            <a:xfrm>
              <a:off x="2352100" y="1813975"/>
              <a:ext cx="8600" cy="8825"/>
            </a:xfrm>
            <a:custGeom>
              <a:avLst/>
              <a:gdLst/>
              <a:ahLst/>
              <a:cxnLst/>
              <a:rect l="l" t="t" r="r" b="b"/>
              <a:pathLst>
                <a:path w="344" h="353" extrusionOk="0">
                  <a:moveTo>
                    <a:pt x="26" y="1"/>
                  </a:moveTo>
                  <a:lnTo>
                    <a:pt x="0" y="27"/>
                  </a:lnTo>
                  <a:lnTo>
                    <a:pt x="309" y="353"/>
                  </a:lnTo>
                  <a:lnTo>
                    <a:pt x="343" y="327"/>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4" name="Google Shape;5224;p48"/>
            <p:cNvSpPr/>
            <p:nvPr/>
          </p:nvSpPr>
          <p:spPr>
            <a:xfrm>
              <a:off x="2345025" y="1813550"/>
              <a:ext cx="14375" cy="1525"/>
            </a:xfrm>
            <a:custGeom>
              <a:avLst/>
              <a:gdLst/>
              <a:ahLst/>
              <a:cxnLst/>
              <a:rect l="l" t="t" r="r" b="b"/>
              <a:pathLst>
                <a:path w="575" h="61" extrusionOk="0">
                  <a:moveTo>
                    <a:pt x="0" y="1"/>
                  </a:moveTo>
                  <a:lnTo>
                    <a:pt x="0" y="61"/>
                  </a:lnTo>
                  <a:lnTo>
                    <a:pt x="575" y="61"/>
                  </a:lnTo>
                  <a:lnTo>
                    <a:pt x="57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5" name="Google Shape;5225;p48"/>
            <p:cNvSpPr/>
            <p:nvPr/>
          </p:nvSpPr>
          <p:spPr>
            <a:xfrm>
              <a:off x="2345650" y="1806700"/>
              <a:ext cx="13325" cy="1525"/>
            </a:xfrm>
            <a:custGeom>
              <a:avLst/>
              <a:gdLst/>
              <a:ahLst/>
              <a:cxnLst/>
              <a:rect l="l" t="t" r="r" b="b"/>
              <a:pathLst>
                <a:path w="533" h="61" extrusionOk="0">
                  <a:moveTo>
                    <a:pt x="1" y="0"/>
                  </a:moveTo>
                  <a:lnTo>
                    <a:pt x="1" y="60"/>
                  </a:lnTo>
                  <a:lnTo>
                    <a:pt x="533" y="60"/>
                  </a:lnTo>
                  <a:lnTo>
                    <a:pt x="53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6" name="Google Shape;5226;p48"/>
            <p:cNvSpPr/>
            <p:nvPr/>
          </p:nvSpPr>
          <p:spPr>
            <a:xfrm>
              <a:off x="2346075" y="1799400"/>
              <a:ext cx="12475" cy="1525"/>
            </a:xfrm>
            <a:custGeom>
              <a:avLst/>
              <a:gdLst/>
              <a:ahLst/>
              <a:cxnLst/>
              <a:rect l="l" t="t" r="r" b="b"/>
              <a:pathLst>
                <a:path w="499" h="61" extrusionOk="0">
                  <a:moveTo>
                    <a:pt x="1" y="0"/>
                  </a:moveTo>
                  <a:lnTo>
                    <a:pt x="1" y="61"/>
                  </a:lnTo>
                  <a:lnTo>
                    <a:pt x="499" y="61"/>
                  </a:lnTo>
                  <a:lnTo>
                    <a:pt x="49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7" name="Google Shape;5227;p48"/>
            <p:cNvSpPr/>
            <p:nvPr/>
          </p:nvSpPr>
          <p:spPr>
            <a:xfrm>
              <a:off x="2346525" y="1792100"/>
              <a:ext cx="11375" cy="1525"/>
            </a:xfrm>
            <a:custGeom>
              <a:avLst/>
              <a:gdLst/>
              <a:ahLst/>
              <a:cxnLst/>
              <a:rect l="l" t="t" r="r" b="b"/>
              <a:pathLst>
                <a:path w="455" h="61" extrusionOk="0">
                  <a:moveTo>
                    <a:pt x="0" y="1"/>
                  </a:moveTo>
                  <a:lnTo>
                    <a:pt x="0" y="61"/>
                  </a:lnTo>
                  <a:lnTo>
                    <a:pt x="455" y="61"/>
                  </a:lnTo>
                  <a:lnTo>
                    <a:pt x="45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8" name="Google Shape;5228;p48"/>
            <p:cNvSpPr/>
            <p:nvPr/>
          </p:nvSpPr>
          <p:spPr>
            <a:xfrm>
              <a:off x="2347150" y="1784825"/>
              <a:ext cx="10325" cy="1725"/>
            </a:xfrm>
            <a:custGeom>
              <a:avLst/>
              <a:gdLst/>
              <a:ahLst/>
              <a:cxnLst/>
              <a:rect l="l" t="t" r="r" b="b"/>
              <a:pathLst>
                <a:path w="413" h="69" extrusionOk="0">
                  <a:moveTo>
                    <a:pt x="1" y="0"/>
                  </a:moveTo>
                  <a:lnTo>
                    <a:pt x="1" y="69"/>
                  </a:lnTo>
                  <a:lnTo>
                    <a:pt x="413" y="69"/>
                  </a:lnTo>
                  <a:lnTo>
                    <a:pt x="41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29" name="Google Shape;5229;p48"/>
            <p:cNvSpPr/>
            <p:nvPr/>
          </p:nvSpPr>
          <p:spPr>
            <a:xfrm>
              <a:off x="2347600" y="1777725"/>
              <a:ext cx="9225" cy="1525"/>
            </a:xfrm>
            <a:custGeom>
              <a:avLst/>
              <a:gdLst/>
              <a:ahLst/>
              <a:cxnLst/>
              <a:rect l="l" t="t" r="r" b="b"/>
              <a:pathLst>
                <a:path w="369" h="61" extrusionOk="0">
                  <a:moveTo>
                    <a:pt x="0" y="1"/>
                  </a:moveTo>
                  <a:lnTo>
                    <a:pt x="0" y="61"/>
                  </a:lnTo>
                  <a:lnTo>
                    <a:pt x="369" y="61"/>
                  </a:lnTo>
                  <a:lnTo>
                    <a:pt x="36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0" name="Google Shape;5230;p48"/>
            <p:cNvSpPr/>
            <p:nvPr/>
          </p:nvSpPr>
          <p:spPr>
            <a:xfrm>
              <a:off x="2348225" y="1770650"/>
              <a:ext cx="8175" cy="1525"/>
            </a:xfrm>
            <a:custGeom>
              <a:avLst/>
              <a:gdLst/>
              <a:ahLst/>
              <a:cxnLst/>
              <a:rect l="l" t="t" r="r" b="b"/>
              <a:pathLst>
                <a:path w="327" h="61" extrusionOk="0">
                  <a:moveTo>
                    <a:pt x="1" y="1"/>
                  </a:moveTo>
                  <a:lnTo>
                    <a:pt x="1" y="61"/>
                  </a:lnTo>
                  <a:lnTo>
                    <a:pt x="327" y="61"/>
                  </a:lnTo>
                  <a:lnTo>
                    <a:pt x="32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1" name="Google Shape;5231;p48"/>
            <p:cNvSpPr/>
            <p:nvPr/>
          </p:nvSpPr>
          <p:spPr>
            <a:xfrm>
              <a:off x="2348875" y="1763375"/>
              <a:ext cx="6900" cy="1725"/>
            </a:xfrm>
            <a:custGeom>
              <a:avLst/>
              <a:gdLst/>
              <a:ahLst/>
              <a:cxnLst/>
              <a:rect l="l" t="t" r="r" b="b"/>
              <a:pathLst>
                <a:path w="276" h="69" extrusionOk="0">
                  <a:moveTo>
                    <a:pt x="0" y="0"/>
                  </a:moveTo>
                  <a:lnTo>
                    <a:pt x="0" y="69"/>
                  </a:lnTo>
                  <a:lnTo>
                    <a:pt x="275" y="69"/>
                  </a:lnTo>
                  <a:lnTo>
                    <a:pt x="27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2" name="Google Shape;5232;p48"/>
            <p:cNvSpPr/>
            <p:nvPr/>
          </p:nvSpPr>
          <p:spPr>
            <a:xfrm>
              <a:off x="2349300" y="1756275"/>
              <a:ext cx="5825" cy="1525"/>
            </a:xfrm>
            <a:custGeom>
              <a:avLst/>
              <a:gdLst/>
              <a:ahLst/>
              <a:cxnLst/>
              <a:rect l="l" t="t" r="r" b="b"/>
              <a:pathLst>
                <a:path w="233" h="61" extrusionOk="0">
                  <a:moveTo>
                    <a:pt x="1" y="1"/>
                  </a:moveTo>
                  <a:lnTo>
                    <a:pt x="1" y="61"/>
                  </a:lnTo>
                  <a:lnTo>
                    <a:pt x="232" y="61"/>
                  </a:lnTo>
                  <a:lnTo>
                    <a:pt x="2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3" name="Google Shape;5233;p48"/>
            <p:cNvSpPr/>
            <p:nvPr/>
          </p:nvSpPr>
          <p:spPr>
            <a:xfrm>
              <a:off x="2349950" y="1749000"/>
              <a:ext cx="4750" cy="1525"/>
            </a:xfrm>
            <a:custGeom>
              <a:avLst/>
              <a:gdLst/>
              <a:ahLst/>
              <a:cxnLst/>
              <a:rect l="l" t="t" r="r" b="b"/>
              <a:pathLst>
                <a:path w="190" h="61" extrusionOk="0">
                  <a:moveTo>
                    <a:pt x="0" y="0"/>
                  </a:moveTo>
                  <a:lnTo>
                    <a:pt x="0" y="60"/>
                  </a:lnTo>
                  <a:lnTo>
                    <a:pt x="189" y="60"/>
                  </a:lnTo>
                  <a:lnTo>
                    <a:pt x="18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4" name="Google Shape;5234;p48"/>
            <p:cNvSpPr/>
            <p:nvPr/>
          </p:nvSpPr>
          <p:spPr>
            <a:xfrm>
              <a:off x="2343950" y="1745125"/>
              <a:ext cx="16750" cy="77900"/>
            </a:xfrm>
            <a:custGeom>
              <a:avLst/>
              <a:gdLst/>
              <a:ahLst/>
              <a:cxnLst/>
              <a:rect l="l" t="t" r="r" b="b"/>
              <a:pathLst>
                <a:path w="670" h="3116" extrusionOk="0">
                  <a:moveTo>
                    <a:pt x="412" y="44"/>
                  </a:moveTo>
                  <a:lnTo>
                    <a:pt x="626" y="3081"/>
                  </a:lnTo>
                  <a:lnTo>
                    <a:pt x="43" y="3081"/>
                  </a:lnTo>
                  <a:lnTo>
                    <a:pt x="258" y="44"/>
                  </a:lnTo>
                  <a:close/>
                  <a:moveTo>
                    <a:pt x="223" y="1"/>
                  </a:moveTo>
                  <a:lnTo>
                    <a:pt x="0" y="3089"/>
                  </a:lnTo>
                  <a:lnTo>
                    <a:pt x="0" y="3115"/>
                  </a:lnTo>
                  <a:lnTo>
                    <a:pt x="669" y="3115"/>
                  </a:lnTo>
                  <a:lnTo>
                    <a:pt x="45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5" name="Google Shape;5235;p48"/>
            <p:cNvSpPr/>
            <p:nvPr/>
          </p:nvSpPr>
          <p:spPr>
            <a:xfrm>
              <a:off x="2351675" y="1745775"/>
              <a:ext cx="1075" cy="76825"/>
            </a:xfrm>
            <a:custGeom>
              <a:avLst/>
              <a:gdLst/>
              <a:ahLst/>
              <a:cxnLst/>
              <a:rect l="l" t="t" r="r" b="b"/>
              <a:pathLst>
                <a:path w="43" h="3073" extrusionOk="0">
                  <a:moveTo>
                    <a:pt x="0" y="1"/>
                  </a:moveTo>
                  <a:lnTo>
                    <a:pt x="0" y="3072"/>
                  </a:lnTo>
                  <a:lnTo>
                    <a:pt x="43" y="3072"/>
                  </a:lnTo>
                  <a:lnTo>
                    <a:pt x="4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6" name="Google Shape;5236;p48"/>
            <p:cNvSpPr/>
            <p:nvPr/>
          </p:nvSpPr>
          <p:spPr>
            <a:xfrm>
              <a:off x="2344800" y="1792525"/>
              <a:ext cx="15250" cy="7750"/>
            </a:xfrm>
            <a:custGeom>
              <a:avLst/>
              <a:gdLst/>
              <a:ahLst/>
              <a:cxnLst/>
              <a:rect l="l" t="t" r="r" b="b"/>
              <a:pathLst>
                <a:path w="610" h="310" extrusionOk="0">
                  <a:moveTo>
                    <a:pt x="9" y="1"/>
                  </a:moveTo>
                  <a:lnTo>
                    <a:pt x="0" y="310"/>
                  </a:lnTo>
                  <a:lnTo>
                    <a:pt x="610" y="310"/>
                  </a:lnTo>
                  <a:lnTo>
                    <a:pt x="601"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7" name="Google Shape;5237;p48"/>
            <p:cNvSpPr/>
            <p:nvPr/>
          </p:nvSpPr>
          <p:spPr>
            <a:xfrm>
              <a:off x="2349525" y="1739550"/>
              <a:ext cx="5800" cy="6475"/>
            </a:xfrm>
            <a:custGeom>
              <a:avLst/>
              <a:gdLst/>
              <a:ahLst/>
              <a:cxnLst/>
              <a:rect l="l" t="t" r="r" b="b"/>
              <a:pathLst>
                <a:path w="232" h="259" extrusionOk="0">
                  <a:moveTo>
                    <a:pt x="172" y="35"/>
                  </a:moveTo>
                  <a:lnTo>
                    <a:pt x="189" y="224"/>
                  </a:lnTo>
                  <a:lnTo>
                    <a:pt x="43" y="224"/>
                  </a:lnTo>
                  <a:lnTo>
                    <a:pt x="60" y="35"/>
                  </a:lnTo>
                  <a:close/>
                  <a:moveTo>
                    <a:pt x="17" y="1"/>
                  </a:moveTo>
                  <a:lnTo>
                    <a:pt x="0" y="258"/>
                  </a:lnTo>
                  <a:lnTo>
                    <a:pt x="232" y="258"/>
                  </a:lnTo>
                  <a:lnTo>
                    <a:pt x="20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8" name="Google Shape;5238;p48"/>
            <p:cNvSpPr/>
            <p:nvPr/>
          </p:nvSpPr>
          <p:spPr>
            <a:xfrm>
              <a:off x="2351675" y="1739775"/>
              <a:ext cx="1075" cy="5800"/>
            </a:xfrm>
            <a:custGeom>
              <a:avLst/>
              <a:gdLst/>
              <a:ahLst/>
              <a:cxnLst/>
              <a:rect l="l" t="t" r="r" b="b"/>
              <a:pathLst>
                <a:path w="43" h="232" extrusionOk="0">
                  <a:moveTo>
                    <a:pt x="43" y="0"/>
                  </a:moveTo>
                  <a:lnTo>
                    <a:pt x="0" y="17"/>
                  </a:lnTo>
                  <a:lnTo>
                    <a:pt x="0" y="232"/>
                  </a:lnTo>
                  <a:lnTo>
                    <a:pt x="43" y="232"/>
                  </a:lnTo>
                  <a:lnTo>
                    <a:pt x="4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39" name="Google Shape;5239;p48"/>
            <p:cNvSpPr/>
            <p:nvPr/>
          </p:nvSpPr>
          <p:spPr>
            <a:xfrm>
              <a:off x="2350375" y="1740850"/>
              <a:ext cx="4100" cy="875"/>
            </a:xfrm>
            <a:custGeom>
              <a:avLst/>
              <a:gdLst/>
              <a:ahLst/>
              <a:cxnLst/>
              <a:rect l="l" t="t" r="r" b="b"/>
              <a:pathLst>
                <a:path w="164" h="35" extrusionOk="0">
                  <a:moveTo>
                    <a:pt x="1" y="0"/>
                  </a:moveTo>
                  <a:lnTo>
                    <a:pt x="1" y="35"/>
                  </a:lnTo>
                  <a:lnTo>
                    <a:pt x="164" y="35"/>
                  </a:lnTo>
                  <a:lnTo>
                    <a:pt x="16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0" name="Google Shape;5240;p48"/>
            <p:cNvSpPr/>
            <p:nvPr/>
          </p:nvSpPr>
          <p:spPr>
            <a:xfrm>
              <a:off x="2350375" y="1743425"/>
              <a:ext cx="4100" cy="650"/>
            </a:xfrm>
            <a:custGeom>
              <a:avLst/>
              <a:gdLst/>
              <a:ahLst/>
              <a:cxnLst/>
              <a:rect l="l" t="t" r="r" b="b"/>
              <a:pathLst>
                <a:path w="164" h="26" extrusionOk="0">
                  <a:moveTo>
                    <a:pt x="1" y="0"/>
                  </a:moveTo>
                  <a:lnTo>
                    <a:pt x="1" y="26"/>
                  </a:lnTo>
                  <a:lnTo>
                    <a:pt x="164" y="26"/>
                  </a:lnTo>
                  <a:lnTo>
                    <a:pt x="16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1" name="Google Shape;5241;p48"/>
            <p:cNvSpPr/>
            <p:nvPr/>
          </p:nvSpPr>
          <p:spPr>
            <a:xfrm>
              <a:off x="2369675" y="1745550"/>
              <a:ext cx="3450" cy="4550"/>
            </a:xfrm>
            <a:custGeom>
              <a:avLst/>
              <a:gdLst/>
              <a:ahLst/>
              <a:cxnLst/>
              <a:rect l="l" t="t" r="r" b="b"/>
              <a:pathLst>
                <a:path w="138" h="182" extrusionOk="0">
                  <a:moveTo>
                    <a:pt x="95" y="1"/>
                  </a:moveTo>
                  <a:lnTo>
                    <a:pt x="1" y="155"/>
                  </a:lnTo>
                  <a:lnTo>
                    <a:pt x="44" y="181"/>
                  </a:lnTo>
                  <a:lnTo>
                    <a:pt x="138" y="10"/>
                  </a:lnTo>
                  <a:lnTo>
                    <a:pt x="9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2" name="Google Shape;5242;p48"/>
            <p:cNvSpPr/>
            <p:nvPr/>
          </p:nvSpPr>
          <p:spPr>
            <a:xfrm>
              <a:off x="2369250" y="1749625"/>
              <a:ext cx="3875" cy="7325"/>
            </a:xfrm>
            <a:custGeom>
              <a:avLst/>
              <a:gdLst/>
              <a:ahLst/>
              <a:cxnLst/>
              <a:rect l="l" t="t" r="r" b="b"/>
              <a:pathLst>
                <a:path w="155" h="293" extrusionOk="0">
                  <a:moveTo>
                    <a:pt x="112" y="1"/>
                  </a:moveTo>
                  <a:lnTo>
                    <a:pt x="1" y="284"/>
                  </a:lnTo>
                  <a:lnTo>
                    <a:pt x="43" y="293"/>
                  </a:lnTo>
                  <a:lnTo>
                    <a:pt x="155" y="18"/>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3" name="Google Shape;5243;p48"/>
            <p:cNvSpPr/>
            <p:nvPr/>
          </p:nvSpPr>
          <p:spPr>
            <a:xfrm>
              <a:off x="2368600" y="1756725"/>
              <a:ext cx="4525" cy="7525"/>
            </a:xfrm>
            <a:custGeom>
              <a:avLst/>
              <a:gdLst/>
              <a:ahLst/>
              <a:cxnLst/>
              <a:rect l="l" t="t" r="r" b="b"/>
              <a:pathLst>
                <a:path w="181" h="301" extrusionOk="0">
                  <a:moveTo>
                    <a:pt x="138" y="0"/>
                  </a:moveTo>
                  <a:lnTo>
                    <a:pt x="1" y="292"/>
                  </a:lnTo>
                  <a:lnTo>
                    <a:pt x="44" y="300"/>
                  </a:lnTo>
                  <a:lnTo>
                    <a:pt x="181" y="26"/>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4" name="Google Shape;5244;p48"/>
            <p:cNvSpPr/>
            <p:nvPr/>
          </p:nvSpPr>
          <p:spPr>
            <a:xfrm>
              <a:off x="2368175" y="1764000"/>
              <a:ext cx="4950" cy="7550"/>
            </a:xfrm>
            <a:custGeom>
              <a:avLst/>
              <a:gdLst/>
              <a:ahLst/>
              <a:cxnLst/>
              <a:rect l="l" t="t" r="r" b="b"/>
              <a:pathLst>
                <a:path w="198" h="302" extrusionOk="0">
                  <a:moveTo>
                    <a:pt x="155" y="1"/>
                  </a:moveTo>
                  <a:lnTo>
                    <a:pt x="1" y="275"/>
                  </a:lnTo>
                  <a:lnTo>
                    <a:pt x="44" y="301"/>
                  </a:lnTo>
                  <a:lnTo>
                    <a:pt x="198" y="9"/>
                  </a:lnTo>
                  <a:lnTo>
                    <a:pt x="15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5" name="Google Shape;5245;p48"/>
            <p:cNvSpPr/>
            <p:nvPr/>
          </p:nvSpPr>
          <p:spPr>
            <a:xfrm>
              <a:off x="2367525" y="1770875"/>
              <a:ext cx="5600" cy="7950"/>
            </a:xfrm>
            <a:custGeom>
              <a:avLst/>
              <a:gdLst/>
              <a:ahLst/>
              <a:cxnLst/>
              <a:rect l="l" t="t" r="r" b="b"/>
              <a:pathLst>
                <a:path w="224" h="318" extrusionOk="0">
                  <a:moveTo>
                    <a:pt x="181" y="0"/>
                  </a:moveTo>
                  <a:lnTo>
                    <a:pt x="1" y="292"/>
                  </a:lnTo>
                  <a:lnTo>
                    <a:pt x="44" y="318"/>
                  </a:lnTo>
                  <a:lnTo>
                    <a:pt x="224" y="26"/>
                  </a:lnTo>
                  <a:lnTo>
                    <a:pt x="18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6" name="Google Shape;5246;p48"/>
            <p:cNvSpPr/>
            <p:nvPr/>
          </p:nvSpPr>
          <p:spPr>
            <a:xfrm>
              <a:off x="2367100" y="1778175"/>
              <a:ext cx="6025" cy="7725"/>
            </a:xfrm>
            <a:custGeom>
              <a:avLst/>
              <a:gdLst/>
              <a:ahLst/>
              <a:cxnLst/>
              <a:rect l="l" t="t" r="r" b="b"/>
              <a:pathLst>
                <a:path w="241" h="309" extrusionOk="0">
                  <a:moveTo>
                    <a:pt x="215" y="0"/>
                  </a:moveTo>
                  <a:lnTo>
                    <a:pt x="1" y="292"/>
                  </a:lnTo>
                  <a:lnTo>
                    <a:pt x="44" y="309"/>
                  </a:lnTo>
                  <a:lnTo>
                    <a:pt x="241" y="26"/>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7" name="Google Shape;5247;p48"/>
            <p:cNvSpPr/>
            <p:nvPr/>
          </p:nvSpPr>
          <p:spPr>
            <a:xfrm>
              <a:off x="2366475" y="1785450"/>
              <a:ext cx="6650" cy="7750"/>
            </a:xfrm>
            <a:custGeom>
              <a:avLst/>
              <a:gdLst/>
              <a:ahLst/>
              <a:cxnLst/>
              <a:rect l="l" t="t" r="r" b="b"/>
              <a:pathLst>
                <a:path w="266" h="310" extrusionOk="0">
                  <a:moveTo>
                    <a:pt x="240" y="1"/>
                  </a:moveTo>
                  <a:lnTo>
                    <a:pt x="0" y="284"/>
                  </a:lnTo>
                  <a:lnTo>
                    <a:pt x="43" y="310"/>
                  </a:lnTo>
                  <a:lnTo>
                    <a:pt x="266" y="18"/>
                  </a:lnTo>
                  <a:lnTo>
                    <a:pt x="24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8" name="Google Shape;5248;p48"/>
            <p:cNvSpPr/>
            <p:nvPr/>
          </p:nvSpPr>
          <p:spPr>
            <a:xfrm>
              <a:off x="2366025" y="1792325"/>
              <a:ext cx="7100" cy="8175"/>
            </a:xfrm>
            <a:custGeom>
              <a:avLst/>
              <a:gdLst/>
              <a:ahLst/>
              <a:cxnLst/>
              <a:rect l="l" t="t" r="r" b="b"/>
              <a:pathLst>
                <a:path w="284" h="327" extrusionOk="0">
                  <a:moveTo>
                    <a:pt x="258" y="0"/>
                  </a:moveTo>
                  <a:lnTo>
                    <a:pt x="1" y="301"/>
                  </a:lnTo>
                  <a:lnTo>
                    <a:pt x="27" y="326"/>
                  </a:lnTo>
                  <a:lnTo>
                    <a:pt x="284" y="26"/>
                  </a:lnTo>
                  <a:lnTo>
                    <a:pt x="25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49" name="Google Shape;5249;p48"/>
            <p:cNvSpPr/>
            <p:nvPr/>
          </p:nvSpPr>
          <p:spPr>
            <a:xfrm>
              <a:off x="2365600" y="1799625"/>
              <a:ext cx="7525" cy="8175"/>
            </a:xfrm>
            <a:custGeom>
              <a:avLst/>
              <a:gdLst/>
              <a:ahLst/>
              <a:cxnLst/>
              <a:rect l="l" t="t" r="r" b="b"/>
              <a:pathLst>
                <a:path w="301" h="327" extrusionOk="0">
                  <a:moveTo>
                    <a:pt x="275" y="0"/>
                  </a:moveTo>
                  <a:lnTo>
                    <a:pt x="1" y="292"/>
                  </a:lnTo>
                  <a:lnTo>
                    <a:pt x="26" y="326"/>
                  </a:lnTo>
                  <a:lnTo>
                    <a:pt x="301" y="26"/>
                  </a:lnTo>
                  <a:lnTo>
                    <a:pt x="27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0" name="Google Shape;5250;p48"/>
            <p:cNvSpPr/>
            <p:nvPr/>
          </p:nvSpPr>
          <p:spPr>
            <a:xfrm>
              <a:off x="2365175" y="1806700"/>
              <a:ext cx="7950" cy="7950"/>
            </a:xfrm>
            <a:custGeom>
              <a:avLst/>
              <a:gdLst/>
              <a:ahLst/>
              <a:cxnLst/>
              <a:rect l="l" t="t" r="r" b="b"/>
              <a:pathLst>
                <a:path w="318" h="318" extrusionOk="0">
                  <a:moveTo>
                    <a:pt x="292" y="0"/>
                  </a:moveTo>
                  <a:lnTo>
                    <a:pt x="1" y="292"/>
                  </a:lnTo>
                  <a:lnTo>
                    <a:pt x="18" y="318"/>
                  </a:lnTo>
                  <a:lnTo>
                    <a:pt x="318" y="17"/>
                  </a:lnTo>
                  <a:lnTo>
                    <a:pt x="29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1" name="Google Shape;5251;p48"/>
            <p:cNvSpPr/>
            <p:nvPr/>
          </p:nvSpPr>
          <p:spPr>
            <a:xfrm>
              <a:off x="2364525" y="1813975"/>
              <a:ext cx="8600" cy="8825"/>
            </a:xfrm>
            <a:custGeom>
              <a:avLst/>
              <a:gdLst/>
              <a:ahLst/>
              <a:cxnLst/>
              <a:rect l="l" t="t" r="r" b="b"/>
              <a:pathLst>
                <a:path w="344" h="353" extrusionOk="0">
                  <a:moveTo>
                    <a:pt x="318" y="1"/>
                  </a:moveTo>
                  <a:lnTo>
                    <a:pt x="1" y="327"/>
                  </a:lnTo>
                  <a:lnTo>
                    <a:pt x="27" y="353"/>
                  </a:lnTo>
                  <a:lnTo>
                    <a:pt x="344" y="27"/>
                  </a:lnTo>
                  <a:lnTo>
                    <a:pt x="31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2" name="Google Shape;5252;p48"/>
            <p:cNvSpPr/>
            <p:nvPr/>
          </p:nvSpPr>
          <p:spPr>
            <a:xfrm>
              <a:off x="2372050" y="1745550"/>
              <a:ext cx="3650" cy="4550"/>
            </a:xfrm>
            <a:custGeom>
              <a:avLst/>
              <a:gdLst/>
              <a:ahLst/>
              <a:cxnLst/>
              <a:rect l="l" t="t" r="r" b="b"/>
              <a:pathLst>
                <a:path w="146" h="182" extrusionOk="0">
                  <a:moveTo>
                    <a:pt x="43" y="1"/>
                  </a:moveTo>
                  <a:lnTo>
                    <a:pt x="0" y="10"/>
                  </a:lnTo>
                  <a:lnTo>
                    <a:pt x="112" y="181"/>
                  </a:lnTo>
                  <a:lnTo>
                    <a:pt x="146" y="155"/>
                  </a:lnTo>
                  <a:lnTo>
                    <a:pt x="4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3" name="Google Shape;5253;p48"/>
            <p:cNvSpPr/>
            <p:nvPr/>
          </p:nvSpPr>
          <p:spPr>
            <a:xfrm>
              <a:off x="2372050" y="1749625"/>
              <a:ext cx="4100" cy="7325"/>
            </a:xfrm>
            <a:custGeom>
              <a:avLst/>
              <a:gdLst/>
              <a:ahLst/>
              <a:cxnLst/>
              <a:rect l="l" t="t" r="r" b="b"/>
              <a:pathLst>
                <a:path w="164" h="293" extrusionOk="0">
                  <a:moveTo>
                    <a:pt x="43" y="1"/>
                  </a:moveTo>
                  <a:lnTo>
                    <a:pt x="0" y="18"/>
                  </a:lnTo>
                  <a:lnTo>
                    <a:pt x="120" y="293"/>
                  </a:lnTo>
                  <a:lnTo>
                    <a:pt x="163" y="284"/>
                  </a:lnTo>
                  <a:lnTo>
                    <a:pt x="4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4" name="Google Shape;5254;p48"/>
            <p:cNvSpPr/>
            <p:nvPr/>
          </p:nvSpPr>
          <p:spPr>
            <a:xfrm>
              <a:off x="2372050" y="1756725"/>
              <a:ext cx="4725" cy="7525"/>
            </a:xfrm>
            <a:custGeom>
              <a:avLst/>
              <a:gdLst/>
              <a:ahLst/>
              <a:cxnLst/>
              <a:rect l="l" t="t" r="r" b="b"/>
              <a:pathLst>
                <a:path w="189" h="301" extrusionOk="0">
                  <a:moveTo>
                    <a:pt x="43" y="0"/>
                  </a:moveTo>
                  <a:lnTo>
                    <a:pt x="0" y="26"/>
                  </a:lnTo>
                  <a:lnTo>
                    <a:pt x="146" y="300"/>
                  </a:lnTo>
                  <a:lnTo>
                    <a:pt x="189" y="292"/>
                  </a:lnTo>
                  <a:lnTo>
                    <a:pt x="4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5" name="Google Shape;5255;p48"/>
            <p:cNvSpPr/>
            <p:nvPr/>
          </p:nvSpPr>
          <p:spPr>
            <a:xfrm>
              <a:off x="2372050" y="1764000"/>
              <a:ext cx="5150" cy="7550"/>
            </a:xfrm>
            <a:custGeom>
              <a:avLst/>
              <a:gdLst/>
              <a:ahLst/>
              <a:cxnLst/>
              <a:rect l="l" t="t" r="r" b="b"/>
              <a:pathLst>
                <a:path w="206" h="302" extrusionOk="0">
                  <a:moveTo>
                    <a:pt x="43" y="1"/>
                  </a:moveTo>
                  <a:lnTo>
                    <a:pt x="0" y="9"/>
                  </a:lnTo>
                  <a:lnTo>
                    <a:pt x="172" y="301"/>
                  </a:lnTo>
                  <a:lnTo>
                    <a:pt x="206" y="275"/>
                  </a:lnTo>
                  <a:lnTo>
                    <a:pt x="4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6" name="Google Shape;5256;p48"/>
            <p:cNvSpPr/>
            <p:nvPr/>
          </p:nvSpPr>
          <p:spPr>
            <a:xfrm>
              <a:off x="2372050" y="1770875"/>
              <a:ext cx="5800" cy="7950"/>
            </a:xfrm>
            <a:custGeom>
              <a:avLst/>
              <a:gdLst/>
              <a:ahLst/>
              <a:cxnLst/>
              <a:rect l="l" t="t" r="r" b="b"/>
              <a:pathLst>
                <a:path w="232" h="318" extrusionOk="0">
                  <a:moveTo>
                    <a:pt x="43" y="0"/>
                  </a:moveTo>
                  <a:lnTo>
                    <a:pt x="0" y="26"/>
                  </a:lnTo>
                  <a:lnTo>
                    <a:pt x="197" y="318"/>
                  </a:lnTo>
                  <a:lnTo>
                    <a:pt x="232" y="292"/>
                  </a:lnTo>
                  <a:lnTo>
                    <a:pt x="4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7" name="Google Shape;5257;p48"/>
            <p:cNvSpPr/>
            <p:nvPr/>
          </p:nvSpPr>
          <p:spPr>
            <a:xfrm>
              <a:off x="2372475" y="1778175"/>
              <a:ext cx="5800" cy="7725"/>
            </a:xfrm>
            <a:custGeom>
              <a:avLst/>
              <a:gdLst/>
              <a:ahLst/>
              <a:cxnLst/>
              <a:rect l="l" t="t" r="r" b="b"/>
              <a:pathLst>
                <a:path w="232" h="309" extrusionOk="0">
                  <a:moveTo>
                    <a:pt x="26" y="0"/>
                  </a:moveTo>
                  <a:lnTo>
                    <a:pt x="0" y="26"/>
                  </a:lnTo>
                  <a:lnTo>
                    <a:pt x="198" y="309"/>
                  </a:lnTo>
                  <a:lnTo>
                    <a:pt x="232"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8" name="Google Shape;5258;p48"/>
            <p:cNvSpPr/>
            <p:nvPr/>
          </p:nvSpPr>
          <p:spPr>
            <a:xfrm>
              <a:off x="2372475" y="1785450"/>
              <a:ext cx="6450" cy="7750"/>
            </a:xfrm>
            <a:custGeom>
              <a:avLst/>
              <a:gdLst/>
              <a:ahLst/>
              <a:cxnLst/>
              <a:rect l="l" t="t" r="r" b="b"/>
              <a:pathLst>
                <a:path w="258" h="310" extrusionOk="0">
                  <a:moveTo>
                    <a:pt x="26" y="1"/>
                  </a:moveTo>
                  <a:lnTo>
                    <a:pt x="0" y="18"/>
                  </a:lnTo>
                  <a:lnTo>
                    <a:pt x="223" y="310"/>
                  </a:lnTo>
                  <a:lnTo>
                    <a:pt x="258" y="284"/>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59" name="Google Shape;5259;p48"/>
            <p:cNvSpPr/>
            <p:nvPr/>
          </p:nvSpPr>
          <p:spPr>
            <a:xfrm>
              <a:off x="2372475" y="1792325"/>
              <a:ext cx="6875" cy="8175"/>
            </a:xfrm>
            <a:custGeom>
              <a:avLst/>
              <a:gdLst/>
              <a:ahLst/>
              <a:cxnLst/>
              <a:rect l="l" t="t" r="r" b="b"/>
              <a:pathLst>
                <a:path w="275" h="327" extrusionOk="0">
                  <a:moveTo>
                    <a:pt x="26" y="0"/>
                  </a:moveTo>
                  <a:lnTo>
                    <a:pt x="0" y="26"/>
                  </a:lnTo>
                  <a:lnTo>
                    <a:pt x="240" y="326"/>
                  </a:lnTo>
                  <a:lnTo>
                    <a:pt x="275" y="301"/>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0" name="Google Shape;5260;p48"/>
            <p:cNvSpPr/>
            <p:nvPr/>
          </p:nvSpPr>
          <p:spPr>
            <a:xfrm>
              <a:off x="2372475" y="1799625"/>
              <a:ext cx="7525" cy="8175"/>
            </a:xfrm>
            <a:custGeom>
              <a:avLst/>
              <a:gdLst/>
              <a:ahLst/>
              <a:cxnLst/>
              <a:rect l="l" t="t" r="r" b="b"/>
              <a:pathLst>
                <a:path w="301" h="327" extrusionOk="0">
                  <a:moveTo>
                    <a:pt x="26" y="0"/>
                  </a:moveTo>
                  <a:lnTo>
                    <a:pt x="0" y="26"/>
                  </a:lnTo>
                  <a:lnTo>
                    <a:pt x="266" y="326"/>
                  </a:lnTo>
                  <a:lnTo>
                    <a:pt x="301"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1" name="Google Shape;5261;p48"/>
            <p:cNvSpPr/>
            <p:nvPr/>
          </p:nvSpPr>
          <p:spPr>
            <a:xfrm>
              <a:off x="2372475" y="1806700"/>
              <a:ext cx="7950" cy="7950"/>
            </a:xfrm>
            <a:custGeom>
              <a:avLst/>
              <a:gdLst/>
              <a:ahLst/>
              <a:cxnLst/>
              <a:rect l="l" t="t" r="r" b="b"/>
              <a:pathLst>
                <a:path w="318" h="318" extrusionOk="0">
                  <a:moveTo>
                    <a:pt x="26" y="0"/>
                  </a:moveTo>
                  <a:lnTo>
                    <a:pt x="0" y="17"/>
                  </a:lnTo>
                  <a:lnTo>
                    <a:pt x="283" y="318"/>
                  </a:lnTo>
                  <a:lnTo>
                    <a:pt x="318" y="292"/>
                  </a:lnTo>
                  <a:lnTo>
                    <a:pt x="2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2" name="Google Shape;5262;p48"/>
            <p:cNvSpPr/>
            <p:nvPr/>
          </p:nvSpPr>
          <p:spPr>
            <a:xfrm>
              <a:off x="2372475" y="1813975"/>
              <a:ext cx="8600" cy="8825"/>
            </a:xfrm>
            <a:custGeom>
              <a:avLst/>
              <a:gdLst/>
              <a:ahLst/>
              <a:cxnLst/>
              <a:rect l="l" t="t" r="r" b="b"/>
              <a:pathLst>
                <a:path w="344" h="353" extrusionOk="0">
                  <a:moveTo>
                    <a:pt x="26" y="1"/>
                  </a:moveTo>
                  <a:lnTo>
                    <a:pt x="0" y="27"/>
                  </a:lnTo>
                  <a:lnTo>
                    <a:pt x="309" y="353"/>
                  </a:lnTo>
                  <a:lnTo>
                    <a:pt x="343" y="327"/>
                  </a:lnTo>
                  <a:lnTo>
                    <a:pt x="2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3" name="Google Shape;5263;p48"/>
            <p:cNvSpPr/>
            <p:nvPr/>
          </p:nvSpPr>
          <p:spPr>
            <a:xfrm>
              <a:off x="2365400" y="1813550"/>
              <a:ext cx="14375" cy="1525"/>
            </a:xfrm>
            <a:custGeom>
              <a:avLst/>
              <a:gdLst/>
              <a:ahLst/>
              <a:cxnLst/>
              <a:rect l="l" t="t" r="r" b="b"/>
              <a:pathLst>
                <a:path w="575" h="61" extrusionOk="0">
                  <a:moveTo>
                    <a:pt x="0" y="1"/>
                  </a:moveTo>
                  <a:lnTo>
                    <a:pt x="0" y="61"/>
                  </a:lnTo>
                  <a:lnTo>
                    <a:pt x="575" y="61"/>
                  </a:lnTo>
                  <a:lnTo>
                    <a:pt x="57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4" name="Google Shape;5264;p48"/>
            <p:cNvSpPr/>
            <p:nvPr/>
          </p:nvSpPr>
          <p:spPr>
            <a:xfrm>
              <a:off x="2366025" y="1806700"/>
              <a:ext cx="13325" cy="1525"/>
            </a:xfrm>
            <a:custGeom>
              <a:avLst/>
              <a:gdLst/>
              <a:ahLst/>
              <a:cxnLst/>
              <a:rect l="l" t="t" r="r" b="b"/>
              <a:pathLst>
                <a:path w="533" h="61" extrusionOk="0">
                  <a:moveTo>
                    <a:pt x="1" y="0"/>
                  </a:moveTo>
                  <a:lnTo>
                    <a:pt x="1" y="60"/>
                  </a:lnTo>
                  <a:lnTo>
                    <a:pt x="533" y="60"/>
                  </a:lnTo>
                  <a:lnTo>
                    <a:pt x="53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5" name="Google Shape;5265;p48"/>
            <p:cNvSpPr/>
            <p:nvPr/>
          </p:nvSpPr>
          <p:spPr>
            <a:xfrm>
              <a:off x="2366475" y="1799400"/>
              <a:ext cx="12250" cy="1525"/>
            </a:xfrm>
            <a:custGeom>
              <a:avLst/>
              <a:gdLst/>
              <a:ahLst/>
              <a:cxnLst/>
              <a:rect l="l" t="t" r="r" b="b"/>
              <a:pathLst>
                <a:path w="490" h="61" extrusionOk="0">
                  <a:moveTo>
                    <a:pt x="0" y="0"/>
                  </a:moveTo>
                  <a:lnTo>
                    <a:pt x="0" y="61"/>
                  </a:lnTo>
                  <a:lnTo>
                    <a:pt x="489" y="61"/>
                  </a:lnTo>
                  <a:lnTo>
                    <a:pt x="48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6" name="Google Shape;5266;p48"/>
            <p:cNvSpPr/>
            <p:nvPr/>
          </p:nvSpPr>
          <p:spPr>
            <a:xfrm>
              <a:off x="2367100" y="1792100"/>
              <a:ext cx="11175" cy="1525"/>
            </a:xfrm>
            <a:custGeom>
              <a:avLst/>
              <a:gdLst/>
              <a:ahLst/>
              <a:cxnLst/>
              <a:rect l="l" t="t" r="r" b="b"/>
              <a:pathLst>
                <a:path w="447" h="61" extrusionOk="0">
                  <a:moveTo>
                    <a:pt x="1" y="1"/>
                  </a:moveTo>
                  <a:lnTo>
                    <a:pt x="1" y="61"/>
                  </a:lnTo>
                  <a:lnTo>
                    <a:pt x="447" y="61"/>
                  </a:lnTo>
                  <a:lnTo>
                    <a:pt x="44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7" name="Google Shape;5267;p48"/>
            <p:cNvSpPr/>
            <p:nvPr/>
          </p:nvSpPr>
          <p:spPr>
            <a:xfrm>
              <a:off x="2367525" y="1784825"/>
              <a:ext cx="10325" cy="1725"/>
            </a:xfrm>
            <a:custGeom>
              <a:avLst/>
              <a:gdLst/>
              <a:ahLst/>
              <a:cxnLst/>
              <a:rect l="l" t="t" r="r" b="b"/>
              <a:pathLst>
                <a:path w="413" h="69" extrusionOk="0">
                  <a:moveTo>
                    <a:pt x="1" y="0"/>
                  </a:moveTo>
                  <a:lnTo>
                    <a:pt x="1" y="69"/>
                  </a:lnTo>
                  <a:lnTo>
                    <a:pt x="413" y="69"/>
                  </a:lnTo>
                  <a:lnTo>
                    <a:pt x="41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8" name="Google Shape;5268;p48"/>
            <p:cNvSpPr/>
            <p:nvPr/>
          </p:nvSpPr>
          <p:spPr>
            <a:xfrm>
              <a:off x="2367975" y="1777725"/>
              <a:ext cx="9225" cy="1525"/>
            </a:xfrm>
            <a:custGeom>
              <a:avLst/>
              <a:gdLst/>
              <a:ahLst/>
              <a:cxnLst/>
              <a:rect l="l" t="t" r="r" b="b"/>
              <a:pathLst>
                <a:path w="369" h="61" extrusionOk="0">
                  <a:moveTo>
                    <a:pt x="0" y="1"/>
                  </a:moveTo>
                  <a:lnTo>
                    <a:pt x="0" y="61"/>
                  </a:lnTo>
                  <a:lnTo>
                    <a:pt x="369" y="61"/>
                  </a:lnTo>
                  <a:lnTo>
                    <a:pt x="36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69" name="Google Shape;5269;p48"/>
            <p:cNvSpPr/>
            <p:nvPr/>
          </p:nvSpPr>
          <p:spPr>
            <a:xfrm>
              <a:off x="2368600" y="1770650"/>
              <a:ext cx="8175" cy="1525"/>
            </a:xfrm>
            <a:custGeom>
              <a:avLst/>
              <a:gdLst/>
              <a:ahLst/>
              <a:cxnLst/>
              <a:rect l="l" t="t" r="r" b="b"/>
              <a:pathLst>
                <a:path w="327" h="61" extrusionOk="0">
                  <a:moveTo>
                    <a:pt x="1" y="1"/>
                  </a:moveTo>
                  <a:lnTo>
                    <a:pt x="1" y="61"/>
                  </a:lnTo>
                  <a:lnTo>
                    <a:pt x="327" y="61"/>
                  </a:lnTo>
                  <a:lnTo>
                    <a:pt x="32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0" name="Google Shape;5270;p48"/>
            <p:cNvSpPr/>
            <p:nvPr/>
          </p:nvSpPr>
          <p:spPr>
            <a:xfrm>
              <a:off x="2369025" y="1763375"/>
              <a:ext cx="7125" cy="1725"/>
            </a:xfrm>
            <a:custGeom>
              <a:avLst/>
              <a:gdLst/>
              <a:ahLst/>
              <a:cxnLst/>
              <a:rect l="l" t="t" r="r" b="b"/>
              <a:pathLst>
                <a:path w="285" h="69" extrusionOk="0">
                  <a:moveTo>
                    <a:pt x="1" y="0"/>
                  </a:moveTo>
                  <a:lnTo>
                    <a:pt x="1" y="69"/>
                  </a:lnTo>
                  <a:lnTo>
                    <a:pt x="284" y="69"/>
                  </a:lnTo>
                  <a:lnTo>
                    <a:pt x="28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1" name="Google Shape;5271;p48"/>
            <p:cNvSpPr/>
            <p:nvPr/>
          </p:nvSpPr>
          <p:spPr>
            <a:xfrm>
              <a:off x="2369675" y="1756275"/>
              <a:ext cx="6025" cy="1525"/>
            </a:xfrm>
            <a:custGeom>
              <a:avLst/>
              <a:gdLst/>
              <a:ahLst/>
              <a:cxnLst/>
              <a:rect l="l" t="t" r="r" b="b"/>
              <a:pathLst>
                <a:path w="241" h="61" extrusionOk="0">
                  <a:moveTo>
                    <a:pt x="1" y="1"/>
                  </a:moveTo>
                  <a:lnTo>
                    <a:pt x="1" y="61"/>
                  </a:lnTo>
                  <a:lnTo>
                    <a:pt x="241" y="61"/>
                  </a:lnTo>
                  <a:lnTo>
                    <a:pt x="24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2" name="Google Shape;5272;p48"/>
            <p:cNvSpPr/>
            <p:nvPr/>
          </p:nvSpPr>
          <p:spPr>
            <a:xfrm>
              <a:off x="2370325" y="1749000"/>
              <a:ext cx="4750" cy="1525"/>
            </a:xfrm>
            <a:custGeom>
              <a:avLst/>
              <a:gdLst/>
              <a:ahLst/>
              <a:cxnLst/>
              <a:rect l="l" t="t" r="r" b="b"/>
              <a:pathLst>
                <a:path w="190" h="61" extrusionOk="0">
                  <a:moveTo>
                    <a:pt x="0" y="0"/>
                  </a:moveTo>
                  <a:lnTo>
                    <a:pt x="0" y="60"/>
                  </a:lnTo>
                  <a:lnTo>
                    <a:pt x="189" y="60"/>
                  </a:lnTo>
                  <a:lnTo>
                    <a:pt x="18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3" name="Google Shape;5273;p48"/>
            <p:cNvSpPr/>
            <p:nvPr/>
          </p:nvSpPr>
          <p:spPr>
            <a:xfrm>
              <a:off x="2364325" y="1745125"/>
              <a:ext cx="16750" cy="77900"/>
            </a:xfrm>
            <a:custGeom>
              <a:avLst/>
              <a:gdLst/>
              <a:ahLst/>
              <a:cxnLst/>
              <a:rect l="l" t="t" r="r" b="b"/>
              <a:pathLst>
                <a:path w="670" h="3116" extrusionOk="0">
                  <a:moveTo>
                    <a:pt x="403" y="44"/>
                  </a:moveTo>
                  <a:lnTo>
                    <a:pt x="618" y="3081"/>
                  </a:lnTo>
                  <a:lnTo>
                    <a:pt x="43" y="3081"/>
                  </a:lnTo>
                  <a:lnTo>
                    <a:pt x="258" y="44"/>
                  </a:lnTo>
                  <a:close/>
                  <a:moveTo>
                    <a:pt x="223" y="1"/>
                  </a:moveTo>
                  <a:lnTo>
                    <a:pt x="0" y="3089"/>
                  </a:lnTo>
                  <a:lnTo>
                    <a:pt x="0" y="3115"/>
                  </a:lnTo>
                  <a:lnTo>
                    <a:pt x="669" y="3115"/>
                  </a:lnTo>
                  <a:lnTo>
                    <a:pt x="45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4" name="Google Shape;5274;p48"/>
            <p:cNvSpPr/>
            <p:nvPr/>
          </p:nvSpPr>
          <p:spPr>
            <a:xfrm>
              <a:off x="2372050" y="1745775"/>
              <a:ext cx="1075" cy="76825"/>
            </a:xfrm>
            <a:custGeom>
              <a:avLst/>
              <a:gdLst/>
              <a:ahLst/>
              <a:cxnLst/>
              <a:rect l="l" t="t" r="r" b="b"/>
              <a:pathLst>
                <a:path w="43" h="3073" extrusionOk="0">
                  <a:moveTo>
                    <a:pt x="0" y="1"/>
                  </a:moveTo>
                  <a:lnTo>
                    <a:pt x="0" y="3072"/>
                  </a:lnTo>
                  <a:lnTo>
                    <a:pt x="43" y="3072"/>
                  </a:lnTo>
                  <a:lnTo>
                    <a:pt x="4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5" name="Google Shape;5275;p48"/>
            <p:cNvSpPr/>
            <p:nvPr/>
          </p:nvSpPr>
          <p:spPr>
            <a:xfrm>
              <a:off x="2365175" y="1792525"/>
              <a:ext cx="15250" cy="7750"/>
            </a:xfrm>
            <a:custGeom>
              <a:avLst/>
              <a:gdLst/>
              <a:ahLst/>
              <a:cxnLst/>
              <a:rect l="l" t="t" r="r" b="b"/>
              <a:pathLst>
                <a:path w="610" h="310" extrusionOk="0">
                  <a:moveTo>
                    <a:pt x="9" y="1"/>
                  </a:moveTo>
                  <a:lnTo>
                    <a:pt x="1" y="310"/>
                  </a:lnTo>
                  <a:lnTo>
                    <a:pt x="610" y="310"/>
                  </a:lnTo>
                  <a:lnTo>
                    <a:pt x="59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6" name="Google Shape;5276;p48"/>
            <p:cNvSpPr/>
            <p:nvPr/>
          </p:nvSpPr>
          <p:spPr>
            <a:xfrm>
              <a:off x="2369900" y="1739550"/>
              <a:ext cx="5800" cy="6475"/>
            </a:xfrm>
            <a:custGeom>
              <a:avLst/>
              <a:gdLst/>
              <a:ahLst/>
              <a:cxnLst/>
              <a:rect l="l" t="t" r="r" b="b"/>
              <a:pathLst>
                <a:path w="232" h="259" extrusionOk="0">
                  <a:moveTo>
                    <a:pt x="172" y="35"/>
                  </a:moveTo>
                  <a:lnTo>
                    <a:pt x="189" y="224"/>
                  </a:lnTo>
                  <a:lnTo>
                    <a:pt x="43" y="224"/>
                  </a:lnTo>
                  <a:lnTo>
                    <a:pt x="60" y="35"/>
                  </a:lnTo>
                  <a:close/>
                  <a:moveTo>
                    <a:pt x="17" y="1"/>
                  </a:moveTo>
                  <a:lnTo>
                    <a:pt x="0" y="258"/>
                  </a:lnTo>
                  <a:lnTo>
                    <a:pt x="232" y="258"/>
                  </a:lnTo>
                  <a:lnTo>
                    <a:pt x="20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7" name="Google Shape;5277;p48"/>
            <p:cNvSpPr/>
            <p:nvPr/>
          </p:nvSpPr>
          <p:spPr>
            <a:xfrm>
              <a:off x="2372050" y="1739775"/>
              <a:ext cx="1075" cy="5800"/>
            </a:xfrm>
            <a:custGeom>
              <a:avLst/>
              <a:gdLst/>
              <a:ahLst/>
              <a:cxnLst/>
              <a:rect l="l" t="t" r="r" b="b"/>
              <a:pathLst>
                <a:path w="43" h="232" extrusionOk="0">
                  <a:moveTo>
                    <a:pt x="43" y="0"/>
                  </a:moveTo>
                  <a:lnTo>
                    <a:pt x="0" y="17"/>
                  </a:lnTo>
                  <a:lnTo>
                    <a:pt x="0" y="232"/>
                  </a:lnTo>
                  <a:lnTo>
                    <a:pt x="43" y="232"/>
                  </a:lnTo>
                  <a:lnTo>
                    <a:pt x="4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8" name="Google Shape;5278;p48"/>
            <p:cNvSpPr/>
            <p:nvPr/>
          </p:nvSpPr>
          <p:spPr>
            <a:xfrm>
              <a:off x="2370550" y="1740850"/>
              <a:ext cx="3875" cy="875"/>
            </a:xfrm>
            <a:custGeom>
              <a:avLst/>
              <a:gdLst/>
              <a:ahLst/>
              <a:cxnLst/>
              <a:rect l="l" t="t" r="r" b="b"/>
              <a:pathLst>
                <a:path w="155" h="35" extrusionOk="0">
                  <a:moveTo>
                    <a:pt x="0" y="0"/>
                  </a:moveTo>
                  <a:lnTo>
                    <a:pt x="0" y="35"/>
                  </a:lnTo>
                  <a:lnTo>
                    <a:pt x="154" y="35"/>
                  </a:lnTo>
                  <a:lnTo>
                    <a:pt x="15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79" name="Google Shape;5279;p48"/>
            <p:cNvSpPr/>
            <p:nvPr/>
          </p:nvSpPr>
          <p:spPr>
            <a:xfrm>
              <a:off x="2370550" y="1743425"/>
              <a:ext cx="3875" cy="650"/>
            </a:xfrm>
            <a:custGeom>
              <a:avLst/>
              <a:gdLst/>
              <a:ahLst/>
              <a:cxnLst/>
              <a:rect l="l" t="t" r="r" b="b"/>
              <a:pathLst>
                <a:path w="155" h="26" extrusionOk="0">
                  <a:moveTo>
                    <a:pt x="0" y="0"/>
                  </a:moveTo>
                  <a:lnTo>
                    <a:pt x="0" y="26"/>
                  </a:lnTo>
                  <a:lnTo>
                    <a:pt x="154" y="26"/>
                  </a:lnTo>
                  <a:lnTo>
                    <a:pt x="15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0" name="Google Shape;5280;p48"/>
            <p:cNvSpPr/>
            <p:nvPr/>
          </p:nvSpPr>
          <p:spPr>
            <a:xfrm>
              <a:off x="2007200" y="1579550"/>
              <a:ext cx="2150" cy="287000"/>
            </a:xfrm>
            <a:custGeom>
              <a:avLst/>
              <a:gdLst/>
              <a:ahLst/>
              <a:cxnLst/>
              <a:rect l="l" t="t" r="r" b="b"/>
              <a:pathLst>
                <a:path w="86" h="11480" extrusionOk="0">
                  <a:moveTo>
                    <a:pt x="0" y="0"/>
                  </a:moveTo>
                  <a:lnTo>
                    <a:pt x="0" y="11480"/>
                  </a:lnTo>
                  <a:lnTo>
                    <a:pt x="86" y="11480"/>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1" name="Google Shape;5281;p48"/>
            <p:cNvSpPr/>
            <p:nvPr/>
          </p:nvSpPr>
          <p:spPr>
            <a:xfrm>
              <a:off x="2001625" y="1840150"/>
              <a:ext cx="13750" cy="12250"/>
            </a:xfrm>
            <a:custGeom>
              <a:avLst/>
              <a:gdLst/>
              <a:ahLst/>
              <a:cxnLst/>
              <a:rect l="l" t="t" r="r" b="b"/>
              <a:pathLst>
                <a:path w="550" h="490" extrusionOk="0">
                  <a:moveTo>
                    <a:pt x="0" y="1"/>
                  </a:moveTo>
                  <a:lnTo>
                    <a:pt x="0" y="490"/>
                  </a:lnTo>
                  <a:lnTo>
                    <a:pt x="549" y="490"/>
                  </a:lnTo>
                  <a:lnTo>
                    <a:pt x="54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2" name="Google Shape;5282;p48"/>
            <p:cNvSpPr/>
            <p:nvPr/>
          </p:nvSpPr>
          <p:spPr>
            <a:xfrm>
              <a:off x="1998400" y="1851100"/>
              <a:ext cx="20175" cy="18025"/>
            </a:xfrm>
            <a:custGeom>
              <a:avLst/>
              <a:gdLst/>
              <a:ahLst/>
              <a:cxnLst/>
              <a:rect l="l" t="t" r="r" b="b"/>
              <a:pathLst>
                <a:path w="807" h="721" extrusionOk="0">
                  <a:moveTo>
                    <a:pt x="0" y="0"/>
                  </a:moveTo>
                  <a:lnTo>
                    <a:pt x="0" y="721"/>
                  </a:lnTo>
                  <a:lnTo>
                    <a:pt x="807" y="721"/>
                  </a:lnTo>
                  <a:lnTo>
                    <a:pt x="80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3" name="Google Shape;5283;p48"/>
            <p:cNvSpPr/>
            <p:nvPr/>
          </p:nvSpPr>
          <p:spPr>
            <a:xfrm>
              <a:off x="1914525" y="1771950"/>
              <a:ext cx="7525" cy="5375"/>
            </a:xfrm>
            <a:custGeom>
              <a:avLst/>
              <a:gdLst/>
              <a:ahLst/>
              <a:cxnLst/>
              <a:rect l="l" t="t" r="r" b="b"/>
              <a:pathLst>
                <a:path w="301" h="215" extrusionOk="0">
                  <a:moveTo>
                    <a:pt x="44" y="0"/>
                  </a:moveTo>
                  <a:cubicBezTo>
                    <a:pt x="18" y="0"/>
                    <a:pt x="1" y="26"/>
                    <a:pt x="1" y="43"/>
                  </a:cubicBezTo>
                  <a:lnTo>
                    <a:pt x="1" y="172"/>
                  </a:lnTo>
                  <a:cubicBezTo>
                    <a:pt x="1" y="198"/>
                    <a:pt x="18" y="215"/>
                    <a:pt x="44" y="215"/>
                  </a:cubicBezTo>
                  <a:lnTo>
                    <a:pt x="258" y="215"/>
                  </a:lnTo>
                  <a:cubicBezTo>
                    <a:pt x="275" y="215"/>
                    <a:pt x="301" y="198"/>
                    <a:pt x="301" y="172"/>
                  </a:cubicBezTo>
                  <a:lnTo>
                    <a:pt x="301" y="43"/>
                  </a:lnTo>
                  <a:cubicBezTo>
                    <a:pt x="301" y="26"/>
                    <a:pt x="275" y="0"/>
                    <a:pt x="258"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4" name="Google Shape;5284;p48"/>
            <p:cNvSpPr/>
            <p:nvPr/>
          </p:nvSpPr>
          <p:spPr>
            <a:xfrm>
              <a:off x="1956575" y="1771950"/>
              <a:ext cx="7525" cy="5375"/>
            </a:xfrm>
            <a:custGeom>
              <a:avLst/>
              <a:gdLst/>
              <a:ahLst/>
              <a:cxnLst/>
              <a:rect l="l" t="t" r="r" b="b"/>
              <a:pathLst>
                <a:path w="301" h="215" extrusionOk="0">
                  <a:moveTo>
                    <a:pt x="43" y="0"/>
                  </a:moveTo>
                  <a:cubicBezTo>
                    <a:pt x="17" y="0"/>
                    <a:pt x="0" y="26"/>
                    <a:pt x="0" y="43"/>
                  </a:cubicBezTo>
                  <a:lnTo>
                    <a:pt x="0" y="172"/>
                  </a:lnTo>
                  <a:cubicBezTo>
                    <a:pt x="0" y="198"/>
                    <a:pt x="17" y="215"/>
                    <a:pt x="43" y="215"/>
                  </a:cubicBezTo>
                  <a:lnTo>
                    <a:pt x="258" y="215"/>
                  </a:lnTo>
                  <a:cubicBezTo>
                    <a:pt x="275" y="215"/>
                    <a:pt x="301" y="198"/>
                    <a:pt x="301" y="172"/>
                  </a:cubicBezTo>
                  <a:lnTo>
                    <a:pt x="301" y="43"/>
                  </a:lnTo>
                  <a:cubicBezTo>
                    <a:pt x="301" y="26"/>
                    <a:pt x="275" y="0"/>
                    <a:pt x="258"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5" name="Google Shape;5285;p48"/>
            <p:cNvSpPr/>
            <p:nvPr/>
          </p:nvSpPr>
          <p:spPr>
            <a:xfrm>
              <a:off x="1947125" y="1775600"/>
              <a:ext cx="26850" cy="70375"/>
            </a:xfrm>
            <a:custGeom>
              <a:avLst/>
              <a:gdLst/>
              <a:ahLst/>
              <a:cxnLst/>
              <a:rect l="l" t="t" r="r" b="b"/>
              <a:pathLst>
                <a:path w="1074" h="2815" extrusionOk="0">
                  <a:moveTo>
                    <a:pt x="301" y="0"/>
                  </a:moveTo>
                  <a:cubicBezTo>
                    <a:pt x="138" y="0"/>
                    <a:pt x="1" y="120"/>
                    <a:pt x="1" y="292"/>
                  </a:cubicBezTo>
                  <a:lnTo>
                    <a:pt x="1" y="2514"/>
                  </a:lnTo>
                  <a:cubicBezTo>
                    <a:pt x="1" y="2677"/>
                    <a:pt x="130" y="2814"/>
                    <a:pt x="301" y="2814"/>
                  </a:cubicBezTo>
                  <a:lnTo>
                    <a:pt x="773" y="2814"/>
                  </a:lnTo>
                  <a:cubicBezTo>
                    <a:pt x="936" y="2814"/>
                    <a:pt x="1073" y="2686"/>
                    <a:pt x="1073" y="2514"/>
                  </a:cubicBezTo>
                  <a:lnTo>
                    <a:pt x="1073" y="292"/>
                  </a:lnTo>
                  <a:cubicBezTo>
                    <a:pt x="1073" y="137"/>
                    <a:pt x="945" y="0"/>
                    <a:pt x="773"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6" name="Google Shape;5286;p48"/>
            <p:cNvSpPr/>
            <p:nvPr/>
          </p:nvSpPr>
          <p:spPr>
            <a:xfrm>
              <a:off x="1939400" y="1796400"/>
              <a:ext cx="15050" cy="45075"/>
            </a:xfrm>
            <a:custGeom>
              <a:avLst/>
              <a:gdLst/>
              <a:ahLst/>
              <a:cxnLst/>
              <a:rect l="l" t="t" r="r" b="b"/>
              <a:pathLst>
                <a:path w="602" h="1803" extrusionOk="0">
                  <a:moveTo>
                    <a:pt x="87" y="0"/>
                  </a:moveTo>
                  <a:cubicBezTo>
                    <a:pt x="35" y="0"/>
                    <a:pt x="1" y="43"/>
                    <a:pt x="1" y="86"/>
                  </a:cubicBezTo>
                  <a:lnTo>
                    <a:pt x="1" y="1716"/>
                  </a:lnTo>
                  <a:cubicBezTo>
                    <a:pt x="1" y="1768"/>
                    <a:pt x="44" y="1802"/>
                    <a:pt x="87" y="1802"/>
                  </a:cubicBezTo>
                  <a:cubicBezTo>
                    <a:pt x="130" y="1802"/>
                    <a:pt x="164" y="1768"/>
                    <a:pt x="164" y="1716"/>
                  </a:cubicBezTo>
                  <a:lnTo>
                    <a:pt x="164" y="172"/>
                  </a:lnTo>
                  <a:lnTo>
                    <a:pt x="516" y="172"/>
                  </a:lnTo>
                  <a:cubicBezTo>
                    <a:pt x="567" y="172"/>
                    <a:pt x="602" y="129"/>
                    <a:pt x="602" y="86"/>
                  </a:cubicBezTo>
                  <a:cubicBezTo>
                    <a:pt x="602" y="35"/>
                    <a:pt x="559" y="0"/>
                    <a:pt x="51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7" name="Google Shape;5287;p48"/>
            <p:cNvSpPr/>
            <p:nvPr/>
          </p:nvSpPr>
          <p:spPr>
            <a:xfrm>
              <a:off x="1964075" y="1775600"/>
              <a:ext cx="1100" cy="68000"/>
            </a:xfrm>
            <a:custGeom>
              <a:avLst/>
              <a:gdLst/>
              <a:ahLst/>
              <a:cxnLst/>
              <a:rect l="l" t="t" r="r" b="b"/>
              <a:pathLst>
                <a:path w="44" h="2720" extrusionOk="0">
                  <a:moveTo>
                    <a:pt x="1" y="0"/>
                  </a:moveTo>
                  <a:lnTo>
                    <a:pt x="1" y="2720"/>
                  </a:lnTo>
                  <a:lnTo>
                    <a:pt x="44" y="2720"/>
                  </a:lnTo>
                  <a:lnTo>
                    <a:pt x="44"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8" name="Google Shape;5288;p48"/>
            <p:cNvSpPr/>
            <p:nvPr/>
          </p:nvSpPr>
          <p:spPr>
            <a:xfrm>
              <a:off x="1955700" y="1775600"/>
              <a:ext cx="1100" cy="68000"/>
            </a:xfrm>
            <a:custGeom>
              <a:avLst/>
              <a:gdLst/>
              <a:ahLst/>
              <a:cxnLst/>
              <a:rect l="l" t="t" r="r" b="b"/>
              <a:pathLst>
                <a:path w="44" h="2720" extrusionOk="0">
                  <a:moveTo>
                    <a:pt x="1" y="0"/>
                  </a:moveTo>
                  <a:lnTo>
                    <a:pt x="1" y="2720"/>
                  </a:lnTo>
                  <a:lnTo>
                    <a:pt x="44" y="2720"/>
                  </a:lnTo>
                  <a:lnTo>
                    <a:pt x="44"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89" name="Google Shape;5289;p48"/>
            <p:cNvSpPr/>
            <p:nvPr/>
          </p:nvSpPr>
          <p:spPr>
            <a:xfrm>
              <a:off x="1946925" y="1786325"/>
              <a:ext cx="27050" cy="1075"/>
            </a:xfrm>
            <a:custGeom>
              <a:avLst/>
              <a:gdLst/>
              <a:ahLst/>
              <a:cxnLst/>
              <a:rect l="l" t="t" r="r" b="b"/>
              <a:pathLst>
                <a:path w="1082" h="43" extrusionOk="0">
                  <a:moveTo>
                    <a:pt x="0" y="0"/>
                  </a:moveTo>
                  <a:lnTo>
                    <a:pt x="0" y="43"/>
                  </a:lnTo>
                  <a:lnTo>
                    <a:pt x="1081" y="43"/>
                  </a:lnTo>
                  <a:lnTo>
                    <a:pt x="108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0" name="Google Shape;5290;p48"/>
            <p:cNvSpPr/>
            <p:nvPr/>
          </p:nvSpPr>
          <p:spPr>
            <a:xfrm>
              <a:off x="1946925" y="1789325"/>
              <a:ext cx="27050" cy="1100"/>
            </a:xfrm>
            <a:custGeom>
              <a:avLst/>
              <a:gdLst/>
              <a:ahLst/>
              <a:cxnLst/>
              <a:rect l="l" t="t" r="r" b="b"/>
              <a:pathLst>
                <a:path w="1082" h="44" extrusionOk="0">
                  <a:moveTo>
                    <a:pt x="0" y="0"/>
                  </a:moveTo>
                  <a:lnTo>
                    <a:pt x="0" y="43"/>
                  </a:lnTo>
                  <a:lnTo>
                    <a:pt x="1081" y="43"/>
                  </a:lnTo>
                  <a:lnTo>
                    <a:pt x="108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1" name="Google Shape;5291;p48"/>
            <p:cNvSpPr/>
            <p:nvPr/>
          </p:nvSpPr>
          <p:spPr>
            <a:xfrm>
              <a:off x="1946925" y="1818700"/>
              <a:ext cx="27050" cy="1100"/>
            </a:xfrm>
            <a:custGeom>
              <a:avLst/>
              <a:gdLst/>
              <a:ahLst/>
              <a:cxnLst/>
              <a:rect l="l" t="t" r="r" b="b"/>
              <a:pathLst>
                <a:path w="1082" h="44" extrusionOk="0">
                  <a:moveTo>
                    <a:pt x="0" y="1"/>
                  </a:moveTo>
                  <a:lnTo>
                    <a:pt x="0" y="44"/>
                  </a:lnTo>
                  <a:lnTo>
                    <a:pt x="1081" y="44"/>
                  </a:lnTo>
                  <a:lnTo>
                    <a:pt x="108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2" name="Google Shape;5292;p48"/>
            <p:cNvSpPr/>
            <p:nvPr/>
          </p:nvSpPr>
          <p:spPr>
            <a:xfrm>
              <a:off x="1946925" y="1821925"/>
              <a:ext cx="27050" cy="1100"/>
            </a:xfrm>
            <a:custGeom>
              <a:avLst/>
              <a:gdLst/>
              <a:ahLst/>
              <a:cxnLst/>
              <a:rect l="l" t="t" r="r" b="b"/>
              <a:pathLst>
                <a:path w="1082" h="44" extrusionOk="0">
                  <a:moveTo>
                    <a:pt x="0" y="0"/>
                  </a:moveTo>
                  <a:lnTo>
                    <a:pt x="0" y="43"/>
                  </a:lnTo>
                  <a:lnTo>
                    <a:pt x="1081" y="43"/>
                  </a:lnTo>
                  <a:lnTo>
                    <a:pt x="108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3" name="Google Shape;5293;p48"/>
            <p:cNvSpPr/>
            <p:nvPr/>
          </p:nvSpPr>
          <p:spPr>
            <a:xfrm>
              <a:off x="1905100" y="1775600"/>
              <a:ext cx="26825" cy="70375"/>
            </a:xfrm>
            <a:custGeom>
              <a:avLst/>
              <a:gdLst/>
              <a:ahLst/>
              <a:cxnLst/>
              <a:rect l="l" t="t" r="r" b="b"/>
              <a:pathLst>
                <a:path w="1073" h="2815" extrusionOk="0">
                  <a:moveTo>
                    <a:pt x="300" y="0"/>
                  </a:moveTo>
                  <a:cubicBezTo>
                    <a:pt x="137" y="0"/>
                    <a:pt x="0" y="120"/>
                    <a:pt x="0" y="292"/>
                  </a:cubicBezTo>
                  <a:lnTo>
                    <a:pt x="0" y="2514"/>
                  </a:lnTo>
                  <a:cubicBezTo>
                    <a:pt x="0" y="2677"/>
                    <a:pt x="129" y="2814"/>
                    <a:pt x="300" y="2814"/>
                  </a:cubicBezTo>
                  <a:lnTo>
                    <a:pt x="772" y="2814"/>
                  </a:lnTo>
                  <a:cubicBezTo>
                    <a:pt x="927" y="2814"/>
                    <a:pt x="1073" y="2686"/>
                    <a:pt x="1073" y="2514"/>
                  </a:cubicBezTo>
                  <a:lnTo>
                    <a:pt x="1073" y="292"/>
                  </a:lnTo>
                  <a:cubicBezTo>
                    <a:pt x="1073" y="137"/>
                    <a:pt x="944" y="0"/>
                    <a:pt x="772"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4" name="Google Shape;5294;p48"/>
            <p:cNvSpPr/>
            <p:nvPr/>
          </p:nvSpPr>
          <p:spPr>
            <a:xfrm>
              <a:off x="1921600" y="1775600"/>
              <a:ext cx="1100" cy="68000"/>
            </a:xfrm>
            <a:custGeom>
              <a:avLst/>
              <a:gdLst/>
              <a:ahLst/>
              <a:cxnLst/>
              <a:rect l="l" t="t" r="r" b="b"/>
              <a:pathLst>
                <a:path w="44" h="2720" extrusionOk="0">
                  <a:moveTo>
                    <a:pt x="1" y="0"/>
                  </a:moveTo>
                  <a:lnTo>
                    <a:pt x="1" y="2720"/>
                  </a:lnTo>
                  <a:lnTo>
                    <a:pt x="44" y="2720"/>
                  </a:lnTo>
                  <a:lnTo>
                    <a:pt x="44"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5" name="Google Shape;5295;p48"/>
            <p:cNvSpPr/>
            <p:nvPr/>
          </p:nvSpPr>
          <p:spPr>
            <a:xfrm>
              <a:off x="1913675" y="1775600"/>
              <a:ext cx="1100" cy="68000"/>
            </a:xfrm>
            <a:custGeom>
              <a:avLst/>
              <a:gdLst/>
              <a:ahLst/>
              <a:cxnLst/>
              <a:rect l="l" t="t" r="r" b="b"/>
              <a:pathLst>
                <a:path w="44" h="2720" extrusionOk="0">
                  <a:moveTo>
                    <a:pt x="0" y="0"/>
                  </a:moveTo>
                  <a:lnTo>
                    <a:pt x="0" y="2720"/>
                  </a:lnTo>
                  <a:lnTo>
                    <a:pt x="43" y="2720"/>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6" name="Google Shape;5296;p48"/>
            <p:cNvSpPr/>
            <p:nvPr/>
          </p:nvSpPr>
          <p:spPr>
            <a:xfrm>
              <a:off x="1896950" y="1798100"/>
              <a:ext cx="15025" cy="45075"/>
            </a:xfrm>
            <a:custGeom>
              <a:avLst/>
              <a:gdLst/>
              <a:ahLst/>
              <a:cxnLst/>
              <a:rect l="l" t="t" r="r" b="b"/>
              <a:pathLst>
                <a:path w="601" h="1803" extrusionOk="0">
                  <a:moveTo>
                    <a:pt x="86" y="1"/>
                  </a:moveTo>
                  <a:cubicBezTo>
                    <a:pt x="34" y="1"/>
                    <a:pt x="0" y="44"/>
                    <a:pt x="0" y="87"/>
                  </a:cubicBezTo>
                  <a:lnTo>
                    <a:pt x="0" y="1717"/>
                  </a:lnTo>
                  <a:cubicBezTo>
                    <a:pt x="0" y="1768"/>
                    <a:pt x="43" y="1803"/>
                    <a:pt x="86" y="1803"/>
                  </a:cubicBezTo>
                  <a:cubicBezTo>
                    <a:pt x="129" y="1803"/>
                    <a:pt x="172" y="1768"/>
                    <a:pt x="163" y="1708"/>
                  </a:cubicBezTo>
                  <a:lnTo>
                    <a:pt x="163" y="173"/>
                  </a:lnTo>
                  <a:lnTo>
                    <a:pt x="515" y="173"/>
                  </a:lnTo>
                  <a:cubicBezTo>
                    <a:pt x="575" y="173"/>
                    <a:pt x="601" y="130"/>
                    <a:pt x="601" y="87"/>
                  </a:cubicBezTo>
                  <a:cubicBezTo>
                    <a:pt x="601" y="27"/>
                    <a:pt x="558" y="1"/>
                    <a:pt x="515"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7" name="Google Shape;5297;p48"/>
            <p:cNvSpPr/>
            <p:nvPr/>
          </p:nvSpPr>
          <p:spPr>
            <a:xfrm>
              <a:off x="1892650" y="1839075"/>
              <a:ext cx="89900" cy="25125"/>
            </a:xfrm>
            <a:custGeom>
              <a:avLst/>
              <a:gdLst/>
              <a:ahLst/>
              <a:cxnLst/>
              <a:rect l="l" t="t" r="r" b="b"/>
              <a:pathLst>
                <a:path w="3596" h="1005" extrusionOk="0">
                  <a:moveTo>
                    <a:pt x="3595" y="1"/>
                  </a:moveTo>
                  <a:lnTo>
                    <a:pt x="1" y="258"/>
                  </a:lnTo>
                  <a:lnTo>
                    <a:pt x="1" y="1005"/>
                  </a:lnTo>
                  <a:lnTo>
                    <a:pt x="3595" y="1005"/>
                  </a:lnTo>
                  <a:lnTo>
                    <a:pt x="3595"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8" name="Google Shape;5298;p48"/>
            <p:cNvSpPr/>
            <p:nvPr/>
          </p:nvSpPr>
          <p:spPr>
            <a:xfrm>
              <a:off x="1890500" y="1833500"/>
              <a:ext cx="94400" cy="12050"/>
            </a:xfrm>
            <a:custGeom>
              <a:avLst/>
              <a:gdLst/>
              <a:ahLst/>
              <a:cxnLst/>
              <a:rect l="l" t="t" r="r" b="b"/>
              <a:pathLst>
                <a:path w="3776" h="482" extrusionOk="0">
                  <a:moveTo>
                    <a:pt x="3776" y="1"/>
                  </a:moveTo>
                  <a:lnTo>
                    <a:pt x="1" y="258"/>
                  </a:lnTo>
                  <a:lnTo>
                    <a:pt x="1" y="481"/>
                  </a:lnTo>
                  <a:lnTo>
                    <a:pt x="3776" y="224"/>
                  </a:lnTo>
                  <a:lnTo>
                    <a:pt x="3776"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299" name="Google Shape;5299;p48"/>
            <p:cNvSpPr/>
            <p:nvPr/>
          </p:nvSpPr>
          <p:spPr>
            <a:xfrm>
              <a:off x="2099850" y="1818925"/>
              <a:ext cx="32200" cy="46125"/>
            </a:xfrm>
            <a:custGeom>
              <a:avLst/>
              <a:gdLst/>
              <a:ahLst/>
              <a:cxnLst/>
              <a:rect l="l" t="t" r="r" b="b"/>
              <a:pathLst>
                <a:path w="1288" h="1845" extrusionOk="0">
                  <a:moveTo>
                    <a:pt x="1" y="0"/>
                  </a:moveTo>
                  <a:lnTo>
                    <a:pt x="1" y="1845"/>
                  </a:lnTo>
                  <a:lnTo>
                    <a:pt x="1287" y="1845"/>
                  </a:lnTo>
                  <a:lnTo>
                    <a:pt x="12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0" name="Google Shape;5300;p48"/>
            <p:cNvSpPr/>
            <p:nvPr/>
          </p:nvSpPr>
          <p:spPr>
            <a:xfrm>
              <a:off x="2099850" y="1855375"/>
              <a:ext cx="32200" cy="9675"/>
            </a:xfrm>
            <a:custGeom>
              <a:avLst/>
              <a:gdLst/>
              <a:ahLst/>
              <a:cxnLst/>
              <a:rect l="l" t="t" r="r" b="b"/>
              <a:pathLst>
                <a:path w="1288" h="387" extrusionOk="0">
                  <a:moveTo>
                    <a:pt x="1" y="1"/>
                  </a:moveTo>
                  <a:lnTo>
                    <a:pt x="1" y="387"/>
                  </a:lnTo>
                  <a:lnTo>
                    <a:pt x="1287" y="387"/>
                  </a:lnTo>
                  <a:lnTo>
                    <a:pt x="12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1" name="Google Shape;5301;p48"/>
            <p:cNvSpPr/>
            <p:nvPr/>
          </p:nvSpPr>
          <p:spPr>
            <a:xfrm>
              <a:off x="2094275" y="1799625"/>
              <a:ext cx="44200" cy="21250"/>
            </a:xfrm>
            <a:custGeom>
              <a:avLst/>
              <a:gdLst/>
              <a:ahLst/>
              <a:cxnLst/>
              <a:rect l="l" t="t" r="r" b="b"/>
              <a:pathLst>
                <a:path w="1768" h="850" extrusionOk="0">
                  <a:moveTo>
                    <a:pt x="0" y="0"/>
                  </a:moveTo>
                  <a:lnTo>
                    <a:pt x="0" y="849"/>
                  </a:lnTo>
                  <a:lnTo>
                    <a:pt x="1768" y="849"/>
                  </a:lnTo>
                  <a:lnTo>
                    <a:pt x="1768"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2" name="Google Shape;5302;p48"/>
            <p:cNvSpPr/>
            <p:nvPr/>
          </p:nvSpPr>
          <p:spPr>
            <a:xfrm>
              <a:off x="2094275" y="1794475"/>
              <a:ext cx="44425" cy="5175"/>
            </a:xfrm>
            <a:custGeom>
              <a:avLst/>
              <a:gdLst/>
              <a:ahLst/>
              <a:cxnLst/>
              <a:rect l="l" t="t" r="r" b="b"/>
              <a:pathLst>
                <a:path w="1777" h="207" extrusionOk="0">
                  <a:moveTo>
                    <a:pt x="86" y="0"/>
                  </a:moveTo>
                  <a:lnTo>
                    <a:pt x="0" y="206"/>
                  </a:lnTo>
                  <a:lnTo>
                    <a:pt x="1776" y="206"/>
                  </a:lnTo>
                  <a:lnTo>
                    <a:pt x="167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3" name="Google Shape;5303;p48"/>
            <p:cNvSpPr/>
            <p:nvPr/>
          </p:nvSpPr>
          <p:spPr>
            <a:xfrm>
              <a:off x="2104775" y="1670700"/>
              <a:ext cx="11825" cy="121650"/>
            </a:xfrm>
            <a:custGeom>
              <a:avLst/>
              <a:gdLst/>
              <a:ahLst/>
              <a:cxnLst/>
              <a:rect l="l" t="t" r="r" b="b"/>
              <a:pathLst>
                <a:path w="473" h="4866" extrusionOk="0">
                  <a:moveTo>
                    <a:pt x="215" y="1"/>
                  </a:moveTo>
                  <a:lnTo>
                    <a:pt x="1" y="4865"/>
                  </a:lnTo>
                  <a:lnTo>
                    <a:pt x="473" y="4865"/>
                  </a:lnTo>
                  <a:lnTo>
                    <a:pt x="47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4" name="Google Shape;5304;p48"/>
            <p:cNvSpPr/>
            <p:nvPr/>
          </p:nvSpPr>
          <p:spPr>
            <a:xfrm>
              <a:off x="2116575" y="1670700"/>
              <a:ext cx="11625" cy="121650"/>
            </a:xfrm>
            <a:custGeom>
              <a:avLst/>
              <a:gdLst/>
              <a:ahLst/>
              <a:cxnLst/>
              <a:rect l="l" t="t" r="r" b="b"/>
              <a:pathLst>
                <a:path w="465" h="4866" extrusionOk="0">
                  <a:moveTo>
                    <a:pt x="1" y="1"/>
                  </a:moveTo>
                  <a:lnTo>
                    <a:pt x="1" y="4865"/>
                  </a:lnTo>
                  <a:lnTo>
                    <a:pt x="464" y="4865"/>
                  </a:lnTo>
                  <a:lnTo>
                    <a:pt x="25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5" name="Google Shape;5305;p48"/>
            <p:cNvSpPr/>
            <p:nvPr/>
          </p:nvSpPr>
          <p:spPr>
            <a:xfrm>
              <a:off x="2104150" y="1669850"/>
              <a:ext cx="7100" cy="124850"/>
            </a:xfrm>
            <a:custGeom>
              <a:avLst/>
              <a:gdLst/>
              <a:ahLst/>
              <a:cxnLst/>
              <a:rect l="l" t="t" r="r" b="b"/>
              <a:pathLst>
                <a:path w="284" h="4994" extrusionOk="0">
                  <a:moveTo>
                    <a:pt x="197" y="0"/>
                  </a:moveTo>
                  <a:lnTo>
                    <a:pt x="0" y="4994"/>
                  </a:lnTo>
                  <a:lnTo>
                    <a:pt x="86" y="4994"/>
                  </a:lnTo>
                  <a:lnTo>
                    <a:pt x="283"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6" name="Google Shape;5306;p48"/>
            <p:cNvSpPr/>
            <p:nvPr/>
          </p:nvSpPr>
          <p:spPr>
            <a:xfrm>
              <a:off x="2121300" y="1669850"/>
              <a:ext cx="7100" cy="124850"/>
            </a:xfrm>
            <a:custGeom>
              <a:avLst/>
              <a:gdLst/>
              <a:ahLst/>
              <a:cxnLst/>
              <a:rect l="l" t="t" r="r" b="b"/>
              <a:pathLst>
                <a:path w="284" h="4994" extrusionOk="0">
                  <a:moveTo>
                    <a:pt x="0" y="0"/>
                  </a:moveTo>
                  <a:lnTo>
                    <a:pt x="198" y="4994"/>
                  </a:lnTo>
                  <a:lnTo>
                    <a:pt x="284" y="4994"/>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7" name="Google Shape;5307;p48"/>
            <p:cNvSpPr/>
            <p:nvPr/>
          </p:nvSpPr>
          <p:spPr>
            <a:xfrm>
              <a:off x="2105650" y="1783100"/>
              <a:ext cx="21475" cy="2175"/>
            </a:xfrm>
            <a:custGeom>
              <a:avLst/>
              <a:gdLst/>
              <a:ahLst/>
              <a:cxnLst/>
              <a:rect l="l" t="t" r="r" b="b"/>
              <a:pathLst>
                <a:path w="859" h="87" extrusionOk="0">
                  <a:moveTo>
                    <a:pt x="0" y="0"/>
                  </a:moveTo>
                  <a:lnTo>
                    <a:pt x="0" y="86"/>
                  </a:lnTo>
                  <a:lnTo>
                    <a:pt x="858" y="86"/>
                  </a:lnTo>
                  <a:lnTo>
                    <a:pt x="858"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8" name="Google Shape;5308;p48"/>
            <p:cNvSpPr/>
            <p:nvPr/>
          </p:nvSpPr>
          <p:spPr>
            <a:xfrm>
              <a:off x="2106725" y="1760350"/>
              <a:ext cx="19525" cy="2175"/>
            </a:xfrm>
            <a:custGeom>
              <a:avLst/>
              <a:gdLst/>
              <a:ahLst/>
              <a:cxnLst/>
              <a:rect l="l" t="t" r="r" b="b"/>
              <a:pathLst>
                <a:path w="781" h="87" extrusionOk="0">
                  <a:moveTo>
                    <a:pt x="0" y="1"/>
                  </a:moveTo>
                  <a:lnTo>
                    <a:pt x="0" y="87"/>
                  </a:lnTo>
                  <a:lnTo>
                    <a:pt x="781" y="87"/>
                  </a:lnTo>
                  <a:lnTo>
                    <a:pt x="781"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09" name="Google Shape;5309;p48"/>
            <p:cNvSpPr/>
            <p:nvPr/>
          </p:nvSpPr>
          <p:spPr>
            <a:xfrm>
              <a:off x="2107575" y="1738275"/>
              <a:ext cx="17825" cy="2175"/>
            </a:xfrm>
            <a:custGeom>
              <a:avLst/>
              <a:gdLst/>
              <a:ahLst/>
              <a:cxnLst/>
              <a:rect l="l" t="t" r="r" b="b"/>
              <a:pathLst>
                <a:path w="713" h="87" extrusionOk="0">
                  <a:moveTo>
                    <a:pt x="0" y="0"/>
                  </a:moveTo>
                  <a:lnTo>
                    <a:pt x="0" y="86"/>
                  </a:lnTo>
                  <a:lnTo>
                    <a:pt x="712" y="86"/>
                  </a:lnTo>
                  <a:lnTo>
                    <a:pt x="71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0" name="Google Shape;5310;p48"/>
            <p:cNvSpPr/>
            <p:nvPr/>
          </p:nvSpPr>
          <p:spPr>
            <a:xfrm>
              <a:off x="2108225" y="1715750"/>
              <a:ext cx="16100" cy="2175"/>
            </a:xfrm>
            <a:custGeom>
              <a:avLst/>
              <a:gdLst/>
              <a:ahLst/>
              <a:cxnLst/>
              <a:rect l="l" t="t" r="r" b="b"/>
              <a:pathLst>
                <a:path w="644" h="87" extrusionOk="0">
                  <a:moveTo>
                    <a:pt x="0" y="0"/>
                  </a:moveTo>
                  <a:lnTo>
                    <a:pt x="0" y="86"/>
                  </a:lnTo>
                  <a:lnTo>
                    <a:pt x="644" y="86"/>
                  </a:lnTo>
                  <a:lnTo>
                    <a:pt x="644"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1" name="Google Shape;5311;p48"/>
            <p:cNvSpPr/>
            <p:nvPr/>
          </p:nvSpPr>
          <p:spPr>
            <a:xfrm>
              <a:off x="2109300" y="1693225"/>
              <a:ext cx="14175" cy="2175"/>
            </a:xfrm>
            <a:custGeom>
              <a:avLst/>
              <a:gdLst/>
              <a:ahLst/>
              <a:cxnLst/>
              <a:rect l="l" t="t" r="r" b="b"/>
              <a:pathLst>
                <a:path w="567" h="87" extrusionOk="0">
                  <a:moveTo>
                    <a:pt x="0" y="1"/>
                  </a:moveTo>
                  <a:lnTo>
                    <a:pt x="0" y="86"/>
                  </a:lnTo>
                  <a:lnTo>
                    <a:pt x="566" y="86"/>
                  </a:lnTo>
                  <a:lnTo>
                    <a:pt x="56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2" name="Google Shape;5312;p48"/>
            <p:cNvSpPr/>
            <p:nvPr/>
          </p:nvSpPr>
          <p:spPr>
            <a:xfrm>
              <a:off x="2102425" y="1789950"/>
              <a:ext cx="27900" cy="4750"/>
            </a:xfrm>
            <a:custGeom>
              <a:avLst/>
              <a:gdLst/>
              <a:ahLst/>
              <a:cxnLst/>
              <a:rect l="l" t="t" r="r" b="b"/>
              <a:pathLst>
                <a:path w="1116" h="190" extrusionOk="0">
                  <a:moveTo>
                    <a:pt x="0" y="1"/>
                  </a:moveTo>
                  <a:lnTo>
                    <a:pt x="0" y="190"/>
                  </a:lnTo>
                  <a:lnTo>
                    <a:pt x="1116" y="190"/>
                  </a:lnTo>
                  <a:lnTo>
                    <a:pt x="111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3" name="Google Shape;5313;p48"/>
            <p:cNvSpPr/>
            <p:nvPr/>
          </p:nvSpPr>
          <p:spPr>
            <a:xfrm>
              <a:off x="2105225" y="1670275"/>
              <a:ext cx="12675" cy="114575"/>
            </a:xfrm>
            <a:custGeom>
              <a:avLst/>
              <a:gdLst/>
              <a:ahLst/>
              <a:cxnLst/>
              <a:rect l="l" t="t" r="r" b="b"/>
              <a:pathLst>
                <a:path w="507" h="4583" extrusionOk="0">
                  <a:moveTo>
                    <a:pt x="412" y="0"/>
                  </a:moveTo>
                  <a:lnTo>
                    <a:pt x="146" y="429"/>
                  </a:lnTo>
                  <a:cubicBezTo>
                    <a:pt x="137" y="447"/>
                    <a:pt x="137" y="464"/>
                    <a:pt x="146" y="472"/>
                  </a:cubicBezTo>
                  <a:lnTo>
                    <a:pt x="403" y="970"/>
                  </a:lnTo>
                  <a:lnTo>
                    <a:pt x="112" y="1399"/>
                  </a:lnTo>
                  <a:cubicBezTo>
                    <a:pt x="103" y="1425"/>
                    <a:pt x="103" y="1442"/>
                    <a:pt x="112" y="1450"/>
                  </a:cubicBezTo>
                  <a:lnTo>
                    <a:pt x="403" y="1879"/>
                  </a:lnTo>
                  <a:lnTo>
                    <a:pt x="77" y="2334"/>
                  </a:lnTo>
                  <a:cubicBezTo>
                    <a:pt x="69" y="2351"/>
                    <a:pt x="69" y="2377"/>
                    <a:pt x="77" y="2386"/>
                  </a:cubicBezTo>
                  <a:lnTo>
                    <a:pt x="395" y="2772"/>
                  </a:lnTo>
                  <a:lnTo>
                    <a:pt x="51" y="3141"/>
                  </a:lnTo>
                  <a:cubicBezTo>
                    <a:pt x="34" y="3149"/>
                    <a:pt x="34" y="3166"/>
                    <a:pt x="51" y="3192"/>
                  </a:cubicBezTo>
                  <a:lnTo>
                    <a:pt x="403" y="3664"/>
                  </a:lnTo>
                  <a:lnTo>
                    <a:pt x="17" y="4093"/>
                  </a:lnTo>
                  <a:cubicBezTo>
                    <a:pt x="0" y="4102"/>
                    <a:pt x="0" y="4119"/>
                    <a:pt x="17" y="4144"/>
                  </a:cubicBezTo>
                  <a:lnTo>
                    <a:pt x="420" y="4582"/>
                  </a:lnTo>
                  <a:lnTo>
                    <a:pt x="498" y="4522"/>
                  </a:lnTo>
                  <a:lnTo>
                    <a:pt x="112" y="4110"/>
                  </a:lnTo>
                  <a:lnTo>
                    <a:pt x="498" y="3681"/>
                  </a:lnTo>
                  <a:cubicBezTo>
                    <a:pt x="506" y="3673"/>
                    <a:pt x="506" y="3647"/>
                    <a:pt x="498" y="3630"/>
                  </a:cubicBezTo>
                  <a:lnTo>
                    <a:pt x="146" y="3158"/>
                  </a:lnTo>
                  <a:lnTo>
                    <a:pt x="489" y="2789"/>
                  </a:lnTo>
                  <a:cubicBezTo>
                    <a:pt x="498" y="2780"/>
                    <a:pt x="498" y="2763"/>
                    <a:pt x="489" y="2737"/>
                  </a:cubicBezTo>
                  <a:lnTo>
                    <a:pt x="163" y="2343"/>
                  </a:lnTo>
                  <a:lnTo>
                    <a:pt x="489" y="1888"/>
                  </a:lnTo>
                  <a:cubicBezTo>
                    <a:pt x="498" y="1871"/>
                    <a:pt x="498" y="1845"/>
                    <a:pt x="489" y="1837"/>
                  </a:cubicBezTo>
                  <a:lnTo>
                    <a:pt x="197" y="1408"/>
                  </a:lnTo>
                  <a:lnTo>
                    <a:pt x="489" y="987"/>
                  </a:lnTo>
                  <a:cubicBezTo>
                    <a:pt x="498" y="979"/>
                    <a:pt x="498" y="961"/>
                    <a:pt x="489" y="944"/>
                  </a:cubicBezTo>
                  <a:lnTo>
                    <a:pt x="232" y="455"/>
                  </a:lnTo>
                  <a:lnTo>
                    <a:pt x="489" y="43"/>
                  </a:lnTo>
                  <a:lnTo>
                    <a:pt x="412"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4" name="Google Shape;5314;p48"/>
            <p:cNvSpPr/>
            <p:nvPr/>
          </p:nvSpPr>
          <p:spPr>
            <a:xfrm>
              <a:off x="2115300" y="1670500"/>
              <a:ext cx="12250" cy="114350"/>
            </a:xfrm>
            <a:custGeom>
              <a:avLst/>
              <a:gdLst/>
              <a:ahLst/>
              <a:cxnLst/>
              <a:rect l="l" t="t" r="r" b="b"/>
              <a:pathLst>
                <a:path w="490" h="4574" extrusionOk="0">
                  <a:moveTo>
                    <a:pt x="86" y="0"/>
                  </a:moveTo>
                  <a:lnTo>
                    <a:pt x="9" y="43"/>
                  </a:lnTo>
                  <a:lnTo>
                    <a:pt x="266" y="446"/>
                  </a:lnTo>
                  <a:lnTo>
                    <a:pt x="9" y="944"/>
                  </a:lnTo>
                  <a:cubicBezTo>
                    <a:pt x="0" y="952"/>
                    <a:pt x="0" y="970"/>
                    <a:pt x="9" y="987"/>
                  </a:cubicBezTo>
                  <a:lnTo>
                    <a:pt x="301" y="1399"/>
                  </a:lnTo>
                  <a:lnTo>
                    <a:pt x="9" y="1828"/>
                  </a:lnTo>
                  <a:cubicBezTo>
                    <a:pt x="0" y="1853"/>
                    <a:pt x="0" y="1870"/>
                    <a:pt x="9" y="1879"/>
                  </a:cubicBezTo>
                  <a:lnTo>
                    <a:pt x="335" y="2334"/>
                  </a:lnTo>
                  <a:lnTo>
                    <a:pt x="43" y="2728"/>
                  </a:lnTo>
                  <a:cubicBezTo>
                    <a:pt x="26" y="2746"/>
                    <a:pt x="26" y="2771"/>
                    <a:pt x="43" y="2788"/>
                  </a:cubicBezTo>
                  <a:lnTo>
                    <a:pt x="361" y="3149"/>
                  </a:lnTo>
                  <a:lnTo>
                    <a:pt x="9" y="3621"/>
                  </a:lnTo>
                  <a:cubicBezTo>
                    <a:pt x="0" y="3629"/>
                    <a:pt x="0" y="3664"/>
                    <a:pt x="9" y="3672"/>
                  </a:cubicBezTo>
                  <a:lnTo>
                    <a:pt x="395" y="4101"/>
                  </a:lnTo>
                  <a:lnTo>
                    <a:pt x="9" y="4513"/>
                  </a:lnTo>
                  <a:lnTo>
                    <a:pt x="77" y="4573"/>
                  </a:lnTo>
                  <a:lnTo>
                    <a:pt x="481" y="4135"/>
                  </a:lnTo>
                  <a:cubicBezTo>
                    <a:pt x="489" y="4127"/>
                    <a:pt x="489" y="4101"/>
                    <a:pt x="481" y="4084"/>
                  </a:cubicBezTo>
                  <a:lnTo>
                    <a:pt x="95" y="3655"/>
                  </a:lnTo>
                  <a:lnTo>
                    <a:pt x="446" y="3183"/>
                  </a:lnTo>
                  <a:cubicBezTo>
                    <a:pt x="464" y="3175"/>
                    <a:pt x="464" y="3140"/>
                    <a:pt x="446" y="3132"/>
                  </a:cubicBezTo>
                  <a:lnTo>
                    <a:pt x="129" y="2763"/>
                  </a:lnTo>
                  <a:lnTo>
                    <a:pt x="421" y="2377"/>
                  </a:lnTo>
                  <a:cubicBezTo>
                    <a:pt x="429" y="2359"/>
                    <a:pt x="429" y="2334"/>
                    <a:pt x="421" y="2325"/>
                  </a:cubicBezTo>
                  <a:lnTo>
                    <a:pt x="95" y="1870"/>
                  </a:lnTo>
                  <a:lnTo>
                    <a:pt x="386" y="1441"/>
                  </a:lnTo>
                  <a:cubicBezTo>
                    <a:pt x="395" y="1424"/>
                    <a:pt x="395" y="1399"/>
                    <a:pt x="386" y="1390"/>
                  </a:cubicBezTo>
                  <a:lnTo>
                    <a:pt x="95" y="961"/>
                  </a:lnTo>
                  <a:lnTo>
                    <a:pt x="352" y="472"/>
                  </a:lnTo>
                  <a:cubicBezTo>
                    <a:pt x="361" y="455"/>
                    <a:pt x="361" y="438"/>
                    <a:pt x="352" y="429"/>
                  </a:cubicBez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5" name="Google Shape;5315;p48"/>
            <p:cNvSpPr/>
            <p:nvPr/>
          </p:nvSpPr>
          <p:spPr>
            <a:xfrm>
              <a:off x="2109075" y="1650125"/>
              <a:ext cx="14600" cy="22100"/>
            </a:xfrm>
            <a:custGeom>
              <a:avLst/>
              <a:gdLst/>
              <a:ahLst/>
              <a:cxnLst/>
              <a:rect l="l" t="t" r="r" b="b"/>
              <a:pathLst>
                <a:path w="584" h="884" extrusionOk="0">
                  <a:moveTo>
                    <a:pt x="464" y="69"/>
                  </a:moveTo>
                  <a:lnTo>
                    <a:pt x="489" y="789"/>
                  </a:lnTo>
                  <a:lnTo>
                    <a:pt x="95" y="789"/>
                  </a:lnTo>
                  <a:lnTo>
                    <a:pt x="121" y="69"/>
                  </a:lnTo>
                  <a:close/>
                  <a:moveTo>
                    <a:pt x="35" y="0"/>
                  </a:moveTo>
                  <a:lnTo>
                    <a:pt x="0" y="884"/>
                  </a:lnTo>
                  <a:lnTo>
                    <a:pt x="584" y="884"/>
                  </a:lnTo>
                  <a:lnTo>
                    <a:pt x="55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6" name="Google Shape;5316;p48"/>
            <p:cNvSpPr/>
            <p:nvPr/>
          </p:nvSpPr>
          <p:spPr>
            <a:xfrm>
              <a:off x="2115300" y="1650750"/>
              <a:ext cx="2175" cy="19975"/>
            </a:xfrm>
            <a:custGeom>
              <a:avLst/>
              <a:gdLst/>
              <a:ahLst/>
              <a:cxnLst/>
              <a:rect l="l" t="t" r="r" b="b"/>
              <a:pathLst>
                <a:path w="87" h="799" extrusionOk="0">
                  <a:moveTo>
                    <a:pt x="0" y="1"/>
                  </a:moveTo>
                  <a:lnTo>
                    <a:pt x="0" y="799"/>
                  </a:lnTo>
                  <a:lnTo>
                    <a:pt x="86" y="799"/>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7" name="Google Shape;5317;p48"/>
            <p:cNvSpPr/>
            <p:nvPr/>
          </p:nvSpPr>
          <p:spPr>
            <a:xfrm>
              <a:off x="2111000" y="1655250"/>
              <a:ext cx="10975" cy="2175"/>
            </a:xfrm>
            <a:custGeom>
              <a:avLst/>
              <a:gdLst/>
              <a:ahLst/>
              <a:cxnLst/>
              <a:rect l="l" t="t" r="r" b="b"/>
              <a:pathLst>
                <a:path w="439" h="87" extrusionOk="0">
                  <a:moveTo>
                    <a:pt x="1" y="1"/>
                  </a:moveTo>
                  <a:lnTo>
                    <a:pt x="1" y="87"/>
                  </a:lnTo>
                  <a:lnTo>
                    <a:pt x="438" y="87"/>
                  </a:lnTo>
                  <a:lnTo>
                    <a:pt x="43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8" name="Google Shape;5318;p48"/>
            <p:cNvSpPr/>
            <p:nvPr/>
          </p:nvSpPr>
          <p:spPr>
            <a:xfrm>
              <a:off x="2111000" y="1662975"/>
              <a:ext cx="10975" cy="2175"/>
            </a:xfrm>
            <a:custGeom>
              <a:avLst/>
              <a:gdLst/>
              <a:ahLst/>
              <a:cxnLst/>
              <a:rect l="l" t="t" r="r" b="b"/>
              <a:pathLst>
                <a:path w="439" h="87" extrusionOk="0">
                  <a:moveTo>
                    <a:pt x="1" y="1"/>
                  </a:moveTo>
                  <a:lnTo>
                    <a:pt x="1" y="87"/>
                  </a:lnTo>
                  <a:lnTo>
                    <a:pt x="438" y="87"/>
                  </a:lnTo>
                  <a:lnTo>
                    <a:pt x="43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19" name="Google Shape;5319;p48"/>
            <p:cNvSpPr/>
            <p:nvPr/>
          </p:nvSpPr>
          <p:spPr>
            <a:xfrm>
              <a:off x="2102425" y="1743425"/>
              <a:ext cx="30050" cy="12875"/>
            </a:xfrm>
            <a:custGeom>
              <a:avLst/>
              <a:gdLst/>
              <a:ahLst/>
              <a:cxnLst/>
              <a:rect l="l" t="t" r="r" b="b"/>
              <a:pathLst>
                <a:path w="1202" h="515" extrusionOk="0">
                  <a:moveTo>
                    <a:pt x="0" y="0"/>
                  </a:moveTo>
                  <a:lnTo>
                    <a:pt x="0" y="515"/>
                  </a:lnTo>
                  <a:lnTo>
                    <a:pt x="1202" y="515"/>
                  </a:lnTo>
                  <a:lnTo>
                    <a:pt x="120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0" name="Google Shape;5320;p48"/>
            <p:cNvSpPr/>
            <p:nvPr/>
          </p:nvSpPr>
          <p:spPr>
            <a:xfrm>
              <a:off x="2102425" y="1733975"/>
              <a:ext cx="30050" cy="6475"/>
            </a:xfrm>
            <a:custGeom>
              <a:avLst/>
              <a:gdLst/>
              <a:ahLst/>
              <a:cxnLst/>
              <a:rect l="l" t="t" r="r" b="b"/>
              <a:pathLst>
                <a:path w="1202" h="259" extrusionOk="0">
                  <a:moveTo>
                    <a:pt x="0" y="1"/>
                  </a:moveTo>
                  <a:lnTo>
                    <a:pt x="0" y="258"/>
                  </a:lnTo>
                  <a:lnTo>
                    <a:pt x="1202" y="258"/>
                  </a:lnTo>
                  <a:lnTo>
                    <a:pt x="120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1" name="Google Shape;5321;p48"/>
            <p:cNvSpPr/>
            <p:nvPr/>
          </p:nvSpPr>
          <p:spPr>
            <a:xfrm>
              <a:off x="2106275" y="1820850"/>
              <a:ext cx="2175" cy="34550"/>
            </a:xfrm>
            <a:custGeom>
              <a:avLst/>
              <a:gdLst/>
              <a:ahLst/>
              <a:cxnLst/>
              <a:rect l="l" t="t" r="r" b="b"/>
              <a:pathLst>
                <a:path w="87" h="1382" extrusionOk="0">
                  <a:moveTo>
                    <a:pt x="1" y="0"/>
                  </a:moveTo>
                  <a:lnTo>
                    <a:pt x="1" y="1382"/>
                  </a:lnTo>
                  <a:lnTo>
                    <a:pt x="87" y="1382"/>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2" name="Google Shape;5322;p48"/>
            <p:cNvSpPr/>
            <p:nvPr/>
          </p:nvSpPr>
          <p:spPr>
            <a:xfrm>
              <a:off x="2123875" y="1820850"/>
              <a:ext cx="2175" cy="34550"/>
            </a:xfrm>
            <a:custGeom>
              <a:avLst/>
              <a:gdLst/>
              <a:ahLst/>
              <a:cxnLst/>
              <a:rect l="l" t="t" r="r" b="b"/>
              <a:pathLst>
                <a:path w="87" h="1382" extrusionOk="0">
                  <a:moveTo>
                    <a:pt x="0" y="0"/>
                  </a:moveTo>
                  <a:lnTo>
                    <a:pt x="0" y="1382"/>
                  </a:lnTo>
                  <a:lnTo>
                    <a:pt x="86" y="1382"/>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3" name="Google Shape;5323;p48"/>
            <p:cNvSpPr/>
            <p:nvPr/>
          </p:nvSpPr>
          <p:spPr>
            <a:xfrm>
              <a:off x="2341800" y="1824075"/>
              <a:ext cx="47425" cy="19325"/>
            </a:xfrm>
            <a:custGeom>
              <a:avLst/>
              <a:gdLst/>
              <a:ahLst/>
              <a:cxnLst/>
              <a:rect l="l" t="t" r="r" b="b"/>
              <a:pathLst>
                <a:path w="1897" h="773" extrusionOk="0">
                  <a:moveTo>
                    <a:pt x="0" y="0"/>
                  </a:moveTo>
                  <a:lnTo>
                    <a:pt x="0" y="772"/>
                  </a:lnTo>
                  <a:lnTo>
                    <a:pt x="1896" y="772"/>
                  </a:lnTo>
                  <a:lnTo>
                    <a:pt x="189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4" name="Google Shape;5324;p48"/>
            <p:cNvSpPr/>
            <p:nvPr/>
          </p:nvSpPr>
          <p:spPr>
            <a:xfrm>
              <a:off x="2341800" y="1844225"/>
              <a:ext cx="47425" cy="19125"/>
            </a:xfrm>
            <a:custGeom>
              <a:avLst/>
              <a:gdLst/>
              <a:ahLst/>
              <a:cxnLst/>
              <a:rect l="l" t="t" r="r" b="b"/>
              <a:pathLst>
                <a:path w="1897" h="765" extrusionOk="0">
                  <a:moveTo>
                    <a:pt x="0" y="1"/>
                  </a:moveTo>
                  <a:lnTo>
                    <a:pt x="0" y="764"/>
                  </a:lnTo>
                  <a:lnTo>
                    <a:pt x="1896" y="764"/>
                  </a:lnTo>
                  <a:lnTo>
                    <a:pt x="189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5" name="Google Shape;5325;p48"/>
            <p:cNvSpPr/>
            <p:nvPr/>
          </p:nvSpPr>
          <p:spPr>
            <a:xfrm>
              <a:off x="2339650" y="1841450"/>
              <a:ext cx="52350" cy="2800"/>
            </a:xfrm>
            <a:custGeom>
              <a:avLst/>
              <a:gdLst/>
              <a:ahLst/>
              <a:cxnLst/>
              <a:rect l="l" t="t" r="r" b="b"/>
              <a:pathLst>
                <a:path w="2094" h="112" extrusionOk="0">
                  <a:moveTo>
                    <a:pt x="1" y="0"/>
                  </a:moveTo>
                  <a:lnTo>
                    <a:pt x="1" y="112"/>
                  </a:lnTo>
                  <a:lnTo>
                    <a:pt x="2094" y="112"/>
                  </a:lnTo>
                  <a:lnTo>
                    <a:pt x="20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6" name="Google Shape;5326;p48"/>
            <p:cNvSpPr/>
            <p:nvPr/>
          </p:nvSpPr>
          <p:spPr>
            <a:xfrm>
              <a:off x="2339650" y="1821925"/>
              <a:ext cx="52350" cy="2600"/>
            </a:xfrm>
            <a:custGeom>
              <a:avLst/>
              <a:gdLst/>
              <a:ahLst/>
              <a:cxnLst/>
              <a:rect l="l" t="t" r="r" b="b"/>
              <a:pathLst>
                <a:path w="2094" h="104" extrusionOk="0">
                  <a:moveTo>
                    <a:pt x="1" y="0"/>
                  </a:moveTo>
                  <a:lnTo>
                    <a:pt x="1" y="103"/>
                  </a:lnTo>
                  <a:lnTo>
                    <a:pt x="2094" y="103"/>
                  </a:lnTo>
                  <a:lnTo>
                    <a:pt x="209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7" name="Google Shape;5327;p48"/>
            <p:cNvSpPr/>
            <p:nvPr/>
          </p:nvSpPr>
          <p:spPr>
            <a:xfrm>
              <a:off x="2345650" y="1852175"/>
              <a:ext cx="5825" cy="6025"/>
            </a:xfrm>
            <a:custGeom>
              <a:avLst/>
              <a:gdLst/>
              <a:ahLst/>
              <a:cxnLst/>
              <a:rect l="l" t="t" r="r" b="b"/>
              <a:pathLst>
                <a:path w="233" h="241" extrusionOk="0">
                  <a:moveTo>
                    <a:pt x="112" y="0"/>
                  </a:moveTo>
                  <a:cubicBezTo>
                    <a:pt x="52" y="0"/>
                    <a:pt x="1" y="52"/>
                    <a:pt x="1" y="120"/>
                  </a:cubicBezTo>
                  <a:cubicBezTo>
                    <a:pt x="1" y="180"/>
                    <a:pt x="52" y="240"/>
                    <a:pt x="112" y="240"/>
                  </a:cubicBezTo>
                  <a:cubicBezTo>
                    <a:pt x="181" y="240"/>
                    <a:pt x="232" y="180"/>
                    <a:pt x="232" y="120"/>
                  </a:cubicBezTo>
                  <a:cubicBezTo>
                    <a:pt x="232" y="52"/>
                    <a:pt x="181" y="0"/>
                    <a:pt x="112" y="0"/>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8" name="Google Shape;5328;p48"/>
            <p:cNvSpPr/>
            <p:nvPr/>
          </p:nvSpPr>
          <p:spPr>
            <a:xfrm>
              <a:off x="2346300" y="1852800"/>
              <a:ext cx="4325" cy="14400"/>
            </a:xfrm>
            <a:custGeom>
              <a:avLst/>
              <a:gdLst/>
              <a:ahLst/>
              <a:cxnLst/>
              <a:rect l="l" t="t" r="r" b="b"/>
              <a:pathLst>
                <a:path w="173" h="576" extrusionOk="0">
                  <a:moveTo>
                    <a:pt x="86" y="1"/>
                  </a:moveTo>
                  <a:cubicBezTo>
                    <a:pt x="35" y="1"/>
                    <a:pt x="1" y="44"/>
                    <a:pt x="1" y="87"/>
                  </a:cubicBezTo>
                  <a:lnTo>
                    <a:pt x="1" y="490"/>
                  </a:lnTo>
                  <a:cubicBezTo>
                    <a:pt x="1" y="541"/>
                    <a:pt x="43" y="576"/>
                    <a:pt x="86" y="576"/>
                  </a:cubicBezTo>
                  <a:cubicBezTo>
                    <a:pt x="129" y="576"/>
                    <a:pt x="164" y="533"/>
                    <a:pt x="172" y="490"/>
                  </a:cubicBezTo>
                  <a:lnTo>
                    <a:pt x="172" y="87"/>
                  </a:lnTo>
                  <a:cubicBezTo>
                    <a:pt x="172" y="27"/>
                    <a:pt x="129" y="1"/>
                    <a:pt x="86"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29" name="Google Shape;5329;p48"/>
            <p:cNvSpPr/>
            <p:nvPr/>
          </p:nvSpPr>
          <p:spPr>
            <a:xfrm>
              <a:off x="2354450" y="1852175"/>
              <a:ext cx="5825" cy="6025"/>
            </a:xfrm>
            <a:custGeom>
              <a:avLst/>
              <a:gdLst/>
              <a:ahLst/>
              <a:cxnLst/>
              <a:rect l="l" t="t" r="r" b="b"/>
              <a:pathLst>
                <a:path w="233" h="241" extrusionOk="0">
                  <a:moveTo>
                    <a:pt x="121" y="0"/>
                  </a:moveTo>
                  <a:cubicBezTo>
                    <a:pt x="52" y="0"/>
                    <a:pt x="1" y="52"/>
                    <a:pt x="1" y="120"/>
                  </a:cubicBezTo>
                  <a:cubicBezTo>
                    <a:pt x="1" y="180"/>
                    <a:pt x="52" y="240"/>
                    <a:pt x="121" y="240"/>
                  </a:cubicBezTo>
                  <a:cubicBezTo>
                    <a:pt x="181" y="240"/>
                    <a:pt x="232" y="180"/>
                    <a:pt x="232" y="120"/>
                  </a:cubicBezTo>
                  <a:cubicBezTo>
                    <a:pt x="232" y="52"/>
                    <a:pt x="181" y="0"/>
                    <a:pt x="121" y="0"/>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0" name="Google Shape;5330;p48"/>
            <p:cNvSpPr/>
            <p:nvPr/>
          </p:nvSpPr>
          <p:spPr>
            <a:xfrm>
              <a:off x="2355300" y="1852800"/>
              <a:ext cx="4325" cy="14400"/>
            </a:xfrm>
            <a:custGeom>
              <a:avLst/>
              <a:gdLst/>
              <a:ahLst/>
              <a:cxnLst/>
              <a:rect l="l" t="t" r="r" b="b"/>
              <a:pathLst>
                <a:path w="173" h="576" extrusionOk="0">
                  <a:moveTo>
                    <a:pt x="87" y="1"/>
                  </a:moveTo>
                  <a:cubicBezTo>
                    <a:pt x="27" y="1"/>
                    <a:pt x="1" y="44"/>
                    <a:pt x="1" y="87"/>
                  </a:cubicBezTo>
                  <a:lnTo>
                    <a:pt x="1" y="490"/>
                  </a:lnTo>
                  <a:cubicBezTo>
                    <a:pt x="1" y="541"/>
                    <a:pt x="44" y="576"/>
                    <a:pt x="87" y="576"/>
                  </a:cubicBezTo>
                  <a:cubicBezTo>
                    <a:pt x="130" y="576"/>
                    <a:pt x="172" y="533"/>
                    <a:pt x="172" y="490"/>
                  </a:cubicBezTo>
                  <a:lnTo>
                    <a:pt x="172" y="87"/>
                  </a:lnTo>
                  <a:cubicBezTo>
                    <a:pt x="172" y="27"/>
                    <a:pt x="121" y="1"/>
                    <a:pt x="87"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1" name="Google Shape;5331;p48"/>
            <p:cNvSpPr/>
            <p:nvPr/>
          </p:nvSpPr>
          <p:spPr>
            <a:xfrm>
              <a:off x="2382550" y="1826425"/>
              <a:ext cx="6025" cy="6025"/>
            </a:xfrm>
            <a:custGeom>
              <a:avLst/>
              <a:gdLst/>
              <a:ahLst/>
              <a:cxnLst/>
              <a:rect l="l" t="t" r="r" b="b"/>
              <a:pathLst>
                <a:path w="241" h="241" extrusionOk="0">
                  <a:moveTo>
                    <a:pt x="121" y="1"/>
                  </a:moveTo>
                  <a:cubicBezTo>
                    <a:pt x="52" y="1"/>
                    <a:pt x="0" y="52"/>
                    <a:pt x="0" y="121"/>
                  </a:cubicBezTo>
                  <a:cubicBezTo>
                    <a:pt x="0" y="181"/>
                    <a:pt x="52" y="241"/>
                    <a:pt x="121" y="241"/>
                  </a:cubicBezTo>
                  <a:cubicBezTo>
                    <a:pt x="181" y="241"/>
                    <a:pt x="241" y="181"/>
                    <a:pt x="241" y="121"/>
                  </a:cubicBezTo>
                  <a:cubicBezTo>
                    <a:pt x="241" y="52"/>
                    <a:pt x="181" y="1"/>
                    <a:pt x="121"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2" name="Google Shape;5332;p48"/>
            <p:cNvSpPr/>
            <p:nvPr/>
          </p:nvSpPr>
          <p:spPr>
            <a:xfrm>
              <a:off x="2383625" y="1827700"/>
              <a:ext cx="3875" cy="36075"/>
            </a:xfrm>
            <a:custGeom>
              <a:avLst/>
              <a:gdLst/>
              <a:ahLst/>
              <a:cxnLst/>
              <a:rect l="l" t="t" r="r" b="b"/>
              <a:pathLst>
                <a:path w="155" h="1443" extrusionOk="0">
                  <a:moveTo>
                    <a:pt x="78" y="1"/>
                  </a:moveTo>
                  <a:cubicBezTo>
                    <a:pt x="35" y="1"/>
                    <a:pt x="0" y="35"/>
                    <a:pt x="0" y="78"/>
                  </a:cubicBezTo>
                  <a:lnTo>
                    <a:pt x="0" y="1442"/>
                  </a:lnTo>
                  <a:lnTo>
                    <a:pt x="155" y="1442"/>
                  </a:lnTo>
                  <a:lnTo>
                    <a:pt x="155" y="78"/>
                  </a:lnTo>
                  <a:cubicBezTo>
                    <a:pt x="155" y="35"/>
                    <a:pt x="120" y="1"/>
                    <a:pt x="78"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3" name="Google Shape;5333;p48"/>
            <p:cNvSpPr/>
            <p:nvPr/>
          </p:nvSpPr>
          <p:spPr>
            <a:xfrm>
              <a:off x="2383625" y="1827700"/>
              <a:ext cx="1950" cy="36075"/>
            </a:xfrm>
            <a:custGeom>
              <a:avLst/>
              <a:gdLst/>
              <a:ahLst/>
              <a:cxnLst/>
              <a:rect l="l" t="t" r="r" b="b"/>
              <a:pathLst>
                <a:path w="78" h="1443" extrusionOk="0">
                  <a:moveTo>
                    <a:pt x="78" y="1"/>
                  </a:moveTo>
                  <a:cubicBezTo>
                    <a:pt x="35" y="1"/>
                    <a:pt x="0" y="35"/>
                    <a:pt x="0" y="78"/>
                  </a:cubicBezTo>
                  <a:lnTo>
                    <a:pt x="0" y="1442"/>
                  </a:lnTo>
                  <a:lnTo>
                    <a:pt x="78" y="1442"/>
                  </a:lnTo>
                  <a:lnTo>
                    <a:pt x="7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4" name="Google Shape;5334;p48"/>
            <p:cNvSpPr/>
            <p:nvPr/>
          </p:nvSpPr>
          <p:spPr>
            <a:xfrm>
              <a:off x="2383400" y="1831775"/>
              <a:ext cx="2400" cy="1100"/>
            </a:xfrm>
            <a:custGeom>
              <a:avLst/>
              <a:gdLst/>
              <a:ahLst/>
              <a:cxnLst/>
              <a:rect l="l" t="t" r="r" b="b"/>
              <a:pathLst>
                <a:path w="96" h="44" extrusionOk="0">
                  <a:moveTo>
                    <a:pt x="9" y="1"/>
                  </a:moveTo>
                  <a:cubicBezTo>
                    <a:pt x="1" y="1"/>
                    <a:pt x="1" y="10"/>
                    <a:pt x="1" y="27"/>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5" name="Google Shape;5335;p48"/>
            <p:cNvSpPr/>
            <p:nvPr/>
          </p:nvSpPr>
          <p:spPr>
            <a:xfrm>
              <a:off x="2385550" y="1831775"/>
              <a:ext cx="2375" cy="1100"/>
            </a:xfrm>
            <a:custGeom>
              <a:avLst/>
              <a:gdLst/>
              <a:ahLst/>
              <a:cxnLst/>
              <a:rect l="l" t="t" r="r" b="b"/>
              <a:pathLst>
                <a:path w="95" h="44" extrusionOk="0">
                  <a:moveTo>
                    <a:pt x="1" y="1"/>
                  </a:moveTo>
                  <a:lnTo>
                    <a:pt x="1" y="44"/>
                  </a:lnTo>
                  <a:lnTo>
                    <a:pt x="86" y="44"/>
                  </a:lnTo>
                  <a:cubicBezTo>
                    <a:pt x="86" y="44"/>
                    <a:pt x="95" y="35"/>
                    <a:pt x="95" y="27"/>
                  </a:cubicBezTo>
                  <a:cubicBezTo>
                    <a:pt x="95" y="10"/>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6" name="Google Shape;5336;p48"/>
            <p:cNvSpPr/>
            <p:nvPr/>
          </p:nvSpPr>
          <p:spPr>
            <a:xfrm>
              <a:off x="2383400" y="1836300"/>
              <a:ext cx="2400" cy="1100"/>
            </a:xfrm>
            <a:custGeom>
              <a:avLst/>
              <a:gdLst/>
              <a:ahLst/>
              <a:cxnLst/>
              <a:rect l="l" t="t" r="r" b="b"/>
              <a:pathLst>
                <a:path w="96" h="44" extrusionOk="0">
                  <a:moveTo>
                    <a:pt x="9" y="0"/>
                  </a:moveTo>
                  <a:cubicBezTo>
                    <a:pt x="1" y="0"/>
                    <a:pt x="1" y="17"/>
                    <a:pt x="1" y="26"/>
                  </a:cubicBezTo>
                  <a:cubicBezTo>
                    <a:pt x="1" y="34"/>
                    <a:pt x="1"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7" name="Google Shape;5337;p48"/>
            <p:cNvSpPr/>
            <p:nvPr/>
          </p:nvSpPr>
          <p:spPr>
            <a:xfrm>
              <a:off x="2385550" y="1836300"/>
              <a:ext cx="2375" cy="1100"/>
            </a:xfrm>
            <a:custGeom>
              <a:avLst/>
              <a:gdLst/>
              <a:ahLst/>
              <a:cxnLst/>
              <a:rect l="l" t="t" r="r" b="b"/>
              <a:pathLst>
                <a:path w="95" h="44" extrusionOk="0">
                  <a:moveTo>
                    <a:pt x="1" y="0"/>
                  </a:moveTo>
                  <a:lnTo>
                    <a:pt x="1" y="43"/>
                  </a:lnTo>
                  <a:lnTo>
                    <a:pt x="86" y="43"/>
                  </a:lnTo>
                  <a:cubicBezTo>
                    <a:pt x="86" y="43"/>
                    <a:pt x="95" y="34"/>
                    <a:pt x="95" y="26"/>
                  </a:cubicBezTo>
                  <a:cubicBezTo>
                    <a:pt x="95" y="9"/>
                    <a:pt x="86"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8" name="Google Shape;5338;p48"/>
            <p:cNvSpPr/>
            <p:nvPr/>
          </p:nvSpPr>
          <p:spPr>
            <a:xfrm>
              <a:off x="2383400" y="1840800"/>
              <a:ext cx="2400" cy="1300"/>
            </a:xfrm>
            <a:custGeom>
              <a:avLst/>
              <a:gdLst/>
              <a:ahLst/>
              <a:cxnLst/>
              <a:rect l="l" t="t" r="r" b="b"/>
              <a:pathLst>
                <a:path w="96" h="52" extrusionOk="0">
                  <a:moveTo>
                    <a:pt x="9" y="0"/>
                  </a:moveTo>
                  <a:cubicBezTo>
                    <a:pt x="1" y="0"/>
                    <a:pt x="1" y="18"/>
                    <a:pt x="1" y="26"/>
                  </a:cubicBezTo>
                  <a:cubicBezTo>
                    <a:pt x="1" y="35"/>
                    <a:pt x="1" y="52"/>
                    <a:pt x="9" y="52"/>
                  </a:cubicBezTo>
                  <a:lnTo>
                    <a:pt x="95" y="52"/>
                  </a:lnTo>
                  <a:lnTo>
                    <a:pt x="95"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39" name="Google Shape;5339;p48"/>
            <p:cNvSpPr/>
            <p:nvPr/>
          </p:nvSpPr>
          <p:spPr>
            <a:xfrm>
              <a:off x="2385550" y="1840800"/>
              <a:ext cx="2375" cy="1150"/>
            </a:xfrm>
            <a:custGeom>
              <a:avLst/>
              <a:gdLst/>
              <a:ahLst/>
              <a:cxnLst/>
              <a:rect l="l" t="t" r="r" b="b"/>
              <a:pathLst>
                <a:path w="95" h="46" extrusionOk="0">
                  <a:moveTo>
                    <a:pt x="1" y="0"/>
                  </a:moveTo>
                  <a:lnTo>
                    <a:pt x="1" y="43"/>
                  </a:lnTo>
                  <a:lnTo>
                    <a:pt x="86" y="43"/>
                  </a:lnTo>
                  <a:cubicBezTo>
                    <a:pt x="86" y="45"/>
                    <a:pt x="87" y="46"/>
                    <a:pt x="87" y="46"/>
                  </a:cubicBezTo>
                  <a:cubicBezTo>
                    <a:pt x="89" y="46"/>
                    <a:pt x="95" y="33"/>
                    <a:pt x="95" y="26"/>
                  </a:cubicBezTo>
                  <a:cubicBezTo>
                    <a:pt x="95" y="18"/>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0" name="Google Shape;5340;p48"/>
            <p:cNvSpPr/>
            <p:nvPr/>
          </p:nvSpPr>
          <p:spPr>
            <a:xfrm>
              <a:off x="2383400" y="1845525"/>
              <a:ext cx="2400" cy="1075"/>
            </a:xfrm>
            <a:custGeom>
              <a:avLst/>
              <a:gdLst/>
              <a:ahLst/>
              <a:cxnLst/>
              <a:rect l="l" t="t" r="r" b="b"/>
              <a:pathLst>
                <a:path w="96" h="43" extrusionOk="0">
                  <a:moveTo>
                    <a:pt x="9" y="0"/>
                  </a:moveTo>
                  <a:cubicBezTo>
                    <a:pt x="1" y="0"/>
                    <a:pt x="1" y="9"/>
                    <a:pt x="1" y="17"/>
                  </a:cubicBezTo>
                  <a:cubicBezTo>
                    <a:pt x="1" y="34"/>
                    <a:pt x="1"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1" name="Google Shape;5341;p48"/>
            <p:cNvSpPr/>
            <p:nvPr/>
          </p:nvSpPr>
          <p:spPr>
            <a:xfrm>
              <a:off x="2385550" y="1845525"/>
              <a:ext cx="2375" cy="1075"/>
            </a:xfrm>
            <a:custGeom>
              <a:avLst/>
              <a:gdLst/>
              <a:ahLst/>
              <a:cxnLst/>
              <a:rect l="l" t="t" r="r" b="b"/>
              <a:pathLst>
                <a:path w="95" h="43" extrusionOk="0">
                  <a:moveTo>
                    <a:pt x="1" y="0"/>
                  </a:moveTo>
                  <a:lnTo>
                    <a:pt x="1" y="43"/>
                  </a:lnTo>
                  <a:lnTo>
                    <a:pt x="86" y="43"/>
                  </a:lnTo>
                  <a:cubicBezTo>
                    <a:pt x="86" y="43"/>
                    <a:pt x="95" y="43"/>
                    <a:pt x="95" y="17"/>
                  </a:cubicBezTo>
                  <a:cubicBezTo>
                    <a:pt x="95" y="9"/>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2" name="Google Shape;5342;p48"/>
            <p:cNvSpPr/>
            <p:nvPr/>
          </p:nvSpPr>
          <p:spPr>
            <a:xfrm>
              <a:off x="2383400" y="1850225"/>
              <a:ext cx="2400" cy="1100"/>
            </a:xfrm>
            <a:custGeom>
              <a:avLst/>
              <a:gdLst/>
              <a:ahLst/>
              <a:cxnLst/>
              <a:rect l="l" t="t" r="r" b="b"/>
              <a:pathLst>
                <a:path w="96" h="44" extrusionOk="0">
                  <a:moveTo>
                    <a:pt x="9" y="1"/>
                  </a:moveTo>
                  <a:cubicBezTo>
                    <a:pt x="1" y="1"/>
                    <a:pt x="1" y="18"/>
                    <a:pt x="1" y="27"/>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3" name="Google Shape;5343;p48"/>
            <p:cNvSpPr/>
            <p:nvPr/>
          </p:nvSpPr>
          <p:spPr>
            <a:xfrm>
              <a:off x="2385550" y="1850225"/>
              <a:ext cx="2375" cy="1100"/>
            </a:xfrm>
            <a:custGeom>
              <a:avLst/>
              <a:gdLst/>
              <a:ahLst/>
              <a:cxnLst/>
              <a:rect l="l" t="t" r="r" b="b"/>
              <a:pathLst>
                <a:path w="95" h="44" extrusionOk="0">
                  <a:moveTo>
                    <a:pt x="1" y="1"/>
                  </a:moveTo>
                  <a:lnTo>
                    <a:pt x="1" y="44"/>
                  </a:lnTo>
                  <a:lnTo>
                    <a:pt x="86" y="44"/>
                  </a:lnTo>
                  <a:cubicBezTo>
                    <a:pt x="86" y="35"/>
                    <a:pt x="95" y="35"/>
                    <a:pt x="95" y="27"/>
                  </a:cubicBezTo>
                  <a:cubicBezTo>
                    <a:pt x="95" y="18"/>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4" name="Google Shape;5344;p48"/>
            <p:cNvSpPr/>
            <p:nvPr/>
          </p:nvSpPr>
          <p:spPr>
            <a:xfrm>
              <a:off x="2383400" y="1854950"/>
              <a:ext cx="2400" cy="1100"/>
            </a:xfrm>
            <a:custGeom>
              <a:avLst/>
              <a:gdLst/>
              <a:ahLst/>
              <a:cxnLst/>
              <a:rect l="l" t="t" r="r" b="b"/>
              <a:pathLst>
                <a:path w="96" h="44" extrusionOk="0">
                  <a:moveTo>
                    <a:pt x="9" y="1"/>
                  </a:moveTo>
                  <a:cubicBezTo>
                    <a:pt x="1" y="1"/>
                    <a:pt x="1" y="9"/>
                    <a:pt x="1" y="18"/>
                  </a:cubicBezTo>
                  <a:cubicBezTo>
                    <a:pt x="1" y="26"/>
                    <a:pt x="1" y="43"/>
                    <a:pt x="9" y="43"/>
                  </a:cubicBezTo>
                  <a:lnTo>
                    <a:pt x="95" y="4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5" name="Google Shape;5345;p48"/>
            <p:cNvSpPr/>
            <p:nvPr/>
          </p:nvSpPr>
          <p:spPr>
            <a:xfrm>
              <a:off x="2385550" y="1854950"/>
              <a:ext cx="2375" cy="1100"/>
            </a:xfrm>
            <a:custGeom>
              <a:avLst/>
              <a:gdLst/>
              <a:ahLst/>
              <a:cxnLst/>
              <a:rect l="l" t="t" r="r" b="b"/>
              <a:pathLst>
                <a:path w="95" h="44" extrusionOk="0">
                  <a:moveTo>
                    <a:pt x="1" y="1"/>
                  </a:moveTo>
                  <a:lnTo>
                    <a:pt x="1" y="43"/>
                  </a:lnTo>
                  <a:lnTo>
                    <a:pt x="86" y="43"/>
                  </a:lnTo>
                  <a:cubicBezTo>
                    <a:pt x="86" y="43"/>
                    <a:pt x="95" y="26"/>
                    <a:pt x="95" y="18"/>
                  </a:cubicBezTo>
                  <a:cubicBezTo>
                    <a:pt x="95" y="9"/>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6" name="Google Shape;5346;p48"/>
            <p:cNvSpPr/>
            <p:nvPr/>
          </p:nvSpPr>
          <p:spPr>
            <a:xfrm>
              <a:off x="2383400" y="1859450"/>
              <a:ext cx="2400" cy="1100"/>
            </a:xfrm>
            <a:custGeom>
              <a:avLst/>
              <a:gdLst/>
              <a:ahLst/>
              <a:cxnLst/>
              <a:rect l="l" t="t" r="r" b="b"/>
              <a:pathLst>
                <a:path w="96" h="44" extrusionOk="0">
                  <a:moveTo>
                    <a:pt x="9" y="1"/>
                  </a:moveTo>
                  <a:cubicBezTo>
                    <a:pt x="1" y="1"/>
                    <a:pt x="1" y="9"/>
                    <a:pt x="1" y="18"/>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7" name="Google Shape;5347;p48"/>
            <p:cNvSpPr/>
            <p:nvPr/>
          </p:nvSpPr>
          <p:spPr>
            <a:xfrm>
              <a:off x="2385550" y="1859450"/>
              <a:ext cx="2375" cy="1100"/>
            </a:xfrm>
            <a:custGeom>
              <a:avLst/>
              <a:gdLst/>
              <a:ahLst/>
              <a:cxnLst/>
              <a:rect l="l" t="t" r="r" b="b"/>
              <a:pathLst>
                <a:path w="95" h="44" extrusionOk="0">
                  <a:moveTo>
                    <a:pt x="1" y="1"/>
                  </a:moveTo>
                  <a:lnTo>
                    <a:pt x="1" y="44"/>
                  </a:lnTo>
                  <a:lnTo>
                    <a:pt x="86" y="44"/>
                  </a:lnTo>
                  <a:cubicBezTo>
                    <a:pt x="86" y="44"/>
                    <a:pt x="95" y="35"/>
                    <a:pt x="95" y="18"/>
                  </a:cubicBezTo>
                  <a:cubicBezTo>
                    <a:pt x="95" y="9"/>
                    <a:pt x="86"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8" name="Google Shape;5348;p48"/>
            <p:cNvSpPr/>
            <p:nvPr/>
          </p:nvSpPr>
          <p:spPr>
            <a:xfrm>
              <a:off x="2373975" y="1826425"/>
              <a:ext cx="6025" cy="6025"/>
            </a:xfrm>
            <a:custGeom>
              <a:avLst/>
              <a:gdLst/>
              <a:ahLst/>
              <a:cxnLst/>
              <a:rect l="l" t="t" r="r" b="b"/>
              <a:pathLst>
                <a:path w="241" h="241" extrusionOk="0">
                  <a:moveTo>
                    <a:pt x="120" y="1"/>
                  </a:moveTo>
                  <a:cubicBezTo>
                    <a:pt x="52" y="1"/>
                    <a:pt x="0" y="52"/>
                    <a:pt x="0" y="121"/>
                  </a:cubicBezTo>
                  <a:cubicBezTo>
                    <a:pt x="0" y="181"/>
                    <a:pt x="52" y="241"/>
                    <a:pt x="120" y="241"/>
                  </a:cubicBezTo>
                  <a:cubicBezTo>
                    <a:pt x="180" y="241"/>
                    <a:pt x="241" y="181"/>
                    <a:pt x="241" y="121"/>
                  </a:cubicBezTo>
                  <a:cubicBezTo>
                    <a:pt x="241" y="52"/>
                    <a:pt x="180" y="1"/>
                    <a:pt x="12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49" name="Google Shape;5349;p48"/>
            <p:cNvSpPr/>
            <p:nvPr/>
          </p:nvSpPr>
          <p:spPr>
            <a:xfrm>
              <a:off x="2375050" y="1827700"/>
              <a:ext cx="3875" cy="36075"/>
            </a:xfrm>
            <a:custGeom>
              <a:avLst/>
              <a:gdLst/>
              <a:ahLst/>
              <a:cxnLst/>
              <a:rect l="l" t="t" r="r" b="b"/>
              <a:pathLst>
                <a:path w="155" h="1443" extrusionOk="0">
                  <a:moveTo>
                    <a:pt x="77" y="1"/>
                  </a:moveTo>
                  <a:cubicBezTo>
                    <a:pt x="35" y="1"/>
                    <a:pt x="0" y="35"/>
                    <a:pt x="0" y="78"/>
                  </a:cubicBezTo>
                  <a:lnTo>
                    <a:pt x="0" y="1442"/>
                  </a:lnTo>
                  <a:lnTo>
                    <a:pt x="155" y="1442"/>
                  </a:lnTo>
                  <a:lnTo>
                    <a:pt x="155" y="78"/>
                  </a:lnTo>
                  <a:cubicBezTo>
                    <a:pt x="155" y="35"/>
                    <a:pt x="120" y="1"/>
                    <a:pt x="77"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0" name="Google Shape;5350;p48"/>
            <p:cNvSpPr/>
            <p:nvPr/>
          </p:nvSpPr>
          <p:spPr>
            <a:xfrm>
              <a:off x="2375050" y="1827700"/>
              <a:ext cx="1950" cy="36075"/>
            </a:xfrm>
            <a:custGeom>
              <a:avLst/>
              <a:gdLst/>
              <a:ahLst/>
              <a:cxnLst/>
              <a:rect l="l" t="t" r="r" b="b"/>
              <a:pathLst>
                <a:path w="78" h="1443" extrusionOk="0">
                  <a:moveTo>
                    <a:pt x="77" y="1"/>
                  </a:moveTo>
                  <a:cubicBezTo>
                    <a:pt x="35" y="1"/>
                    <a:pt x="0" y="35"/>
                    <a:pt x="0" y="78"/>
                  </a:cubicBezTo>
                  <a:lnTo>
                    <a:pt x="0" y="1442"/>
                  </a:lnTo>
                  <a:lnTo>
                    <a:pt x="77" y="1442"/>
                  </a:lnTo>
                  <a:lnTo>
                    <a:pt x="77"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1" name="Google Shape;5351;p48"/>
            <p:cNvSpPr/>
            <p:nvPr/>
          </p:nvSpPr>
          <p:spPr>
            <a:xfrm>
              <a:off x="2374825" y="1831775"/>
              <a:ext cx="2375" cy="1100"/>
            </a:xfrm>
            <a:custGeom>
              <a:avLst/>
              <a:gdLst/>
              <a:ahLst/>
              <a:cxnLst/>
              <a:rect l="l" t="t" r="r" b="b"/>
              <a:pathLst>
                <a:path w="95" h="44" extrusionOk="0">
                  <a:moveTo>
                    <a:pt x="9" y="1"/>
                  </a:moveTo>
                  <a:cubicBezTo>
                    <a:pt x="1" y="1"/>
                    <a:pt x="1" y="10"/>
                    <a:pt x="1" y="27"/>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2" name="Google Shape;5352;p48"/>
            <p:cNvSpPr/>
            <p:nvPr/>
          </p:nvSpPr>
          <p:spPr>
            <a:xfrm>
              <a:off x="2376975" y="1831775"/>
              <a:ext cx="2375" cy="1100"/>
            </a:xfrm>
            <a:custGeom>
              <a:avLst/>
              <a:gdLst/>
              <a:ahLst/>
              <a:cxnLst/>
              <a:rect l="l" t="t" r="r" b="b"/>
              <a:pathLst>
                <a:path w="95" h="44" extrusionOk="0">
                  <a:moveTo>
                    <a:pt x="0" y="1"/>
                  </a:moveTo>
                  <a:lnTo>
                    <a:pt x="0" y="44"/>
                  </a:lnTo>
                  <a:lnTo>
                    <a:pt x="86" y="44"/>
                  </a:lnTo>
                  <a:cubicBezTo>
                    <a:pt x="86" y="44"/>
                    <a:pt x="95" y="35"/>
                    <a:pt x="95" y="27"/>
                  </a:cubicBezTo>
                  <a:cubicBezTo>
                    <a:pt x="95" y="10"/>
                    <a:pt x="86"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3" name="Google Shape;5353;p48"/>
            <p:cNvSpPr/>
            <p:nvPr/>
          </p:nvSpPr>
          <p:spPr>
            <a:xfrm>
              <a:off x="2374825" y="1836300"/>
              <a:ext cx="2375" cy="1100"/>
            </a:xfrm>
            <a:custGeom>
              <a:avLst/>
              <a:gdLst/>
              <a:ahLst/>
              <a:cxnLst/>
              <a:rect l="l" t="t" r="r" b="b"/>
              <a:pathLst>
                <a:path w="95" h="44" extrusionOk="0">
                  <a:moveTo>
                    <a:pt x="9" y="0"/>
                  </a:moveTo>
                  <a:cubicBezTo>
                    <a:pt x="1" y="0"/>
                    <a:pt x="1" y="17"/>
                    <a:pt x="1" y="26"/>
                  </a:cubicBezTo>
                  <a:cubicBezTo>
                    <a:pt x="1" y="34"/>
                    <a:pt x="1"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4" name="Google Shape;5354;p48"/>
            <p:cNvSpPr/>
            <p:nvPr/>
          </p:nvSpPr>
          <p:spPr>
            <a:xfrm>
              <a:off x="2376975" y="1836300"/>
              <a:ext cx="2375" cy="1100"/>
            </a:xfrm>
            <a:custGeom>
              <a:avLst/>
              <a:gdLst/>
              <a:ahLst/>
              <a:cxnLst/>
              <a:rect l="l" t="t" r="r" b="b"/>
              <a:pathLst>
                <a:path w="95" h="44" extrusionOk="0">
                  <a:moveTo>
                    <a:pt x="0" y="0"/>
                  </a:moveTo>
                  <a:lnTo>
                    <a:pt x="0" y="43"/>
                  </a:lnTo>
                  <a:lnTo>
                    <a:pt x="86" y="43"/>
                  </a:lnTo>
                  <a:cubicBezTo>
                    <a:pt x="86" y="43"/>
                    <a:pt x="95" y="34"/>
                    <a:pt x="95" y="26"/>
                  </a:cubicBezTo>
                  <a:cubicBezTo>
                    <a:pt x="95" y="9"/>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5" name="Google Shape;5355;p48"/>
            <p:cNvSpPr/>
            <p:nvPr/>
          </p:nvSpPr>
          <p:spPr>
            <a:xfrm>
              <a:off x="2374825" y="1840800"/>
              <a:ext cx="2375" cy="1300"/>
            </a:xfrm>
            <a:custGeom>
              <a:avLst/>
              <a:gdLst/>
              <a:ahLst/>
              <a:cxnLst/>
              <a:rect l="l" t="t" r="r" b="b"/>
              <a:pathLst>
                <a:path w="95" h="52" extrusionOk="0">
                  <a:moveTo>
                    <a:pt x="9" y="0"/>
                  </a:moveTo>
                  <a:cubicBezTo>
                    <a:pt x="1" y="0"/>
                    <a:pt x="1" y="18"/>
                    <a:pt x="1" y="26"/>
                  </a:cubicBezTo>
                  <a:cubicBezTo>
                    <a:pt x="1" y="35"/>
                    <a:pt x="1" y="52"/>
                    <a:pt x="9" y="52"/>
                  </a:cubicBezTo>
                  <a:lnTo>
                    <a:pt x="95" y="52"/>
                  </a:lnTo>
                  <a:lnTo>
                    <a:pt x="95"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6" name="Google Shape;5356;p48"/>
            <p:cNvSpPr/>
            <p:nvPr/>
          </p:nvSpPr>
          <p:spPr>
            <a:xfrm>
              <a:off x="2376975" y="1840800"/>
              <a:ext cx="2375" cy="1150"/>
            </a:xfrm>
            <a:custGeom>
              <a:avLst/>
              <a:gdLst/>
              <a:ahLst/>
              <a:cxnLst/>
              <a:rect l="l" t="t" r="r" b="b"/>
              <a:pathLst>
                <a:path w="95" h="46" extrusionOk="0">
                  <a:moveTo>
                    <a:pt x="0" y="0"/>
                  </a:moveTo>
                  <a:lnTo>
                    <a:pt x="0" y="43"/>
                  </a:lnTo>
                  <a:lnTo>
                    <a:pt x="86" y="43"/>
                  </a:lnTo>
                  <a:cubicBezTo>
                    <a:pt x="86" y="45"/>
                    <a:pt x="87" y="46"/>
                    <a:pt x="87" y="46"/>
                  </a:cubicBezTo>
                  <a:cubicBezTo>
                    <a:pt x="89" y="46"/>
                    <a:pt x="95" y="33"/>
                    <a:pt x="95" y="26"/>
                  </a:cubicBezTo>
                  <a:cubicBezTo>
                    <a:pt x="95" y="18"/>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7" name="Google Shape;5357;p48"/>
            <p:cNvSpPr/>
            <p:nvPr/>
          </p:nvSpPr>
          <p:spPr>
            <a:xfrm>
              <a:off x="2374825" y="1845525"/>
              <a:ext cx="2375" cy="1075"/>
            </a:xfrm>
            <a:custGeom>
              <a:avLst/>
              <a:gdLst/>
              <a:ahLst/>
              <a:cxnLst/>
              <a:rect l="l" t="t" r="r" b="b"/>
              <a:pathLst>
                <a:path w="95" h="43" extrusionOk="0">
                  <a:moveTo>
                    <a:pt x="9" y="0"/>
                  </a:moveTo>
                  <a:cubicBezTo>
                    <a:pt x="1" y="0"/>
                    <a:pt x="1" y="9"/>
                    <a:pt x="1" y="17"/>
                  </a:cubicBezTo>
                  <a:cubicBezTo>
                    <a:pt x="1" y="34"/>
                    <a:pt x="1"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8" name="Google Shape;5358;p48"/>
            <p:cNvSpPr/>
            <p:nvPr/>
          </p:nvSpPr>
          <p:spPr>
            <a:xfrm>
              <a:off x="2376975" y="1845525"/>
              <a:ext cx="2375" cy="1075"/>
            </a:xfrm>
            <a:custGeom>
              <a:avLst/>
              <a:gdLst/>
              <a:ahLst/>
              <a:cxnLst/>
              <a:rect l="l" t="t" r="r" b="b"/>
              <a:pathLst>
                <a:path w="95" h="43" extrusionOk="0">
                  <a:moveTo>
                    <a:pt x="0" y="0"/>
                  </a:moveTo>
                  <a:lnTo>
                    <a:pt x="0" y="43"/>
                  </a:lnTo>
                  <a:lnTo>
                    <a:pt x="86" y="43"/>
                  </a:lnTo>
                  <a:cubicBezTo>
                    <a:pt x="86" y="43"/>
                    <a:pt x="95" y="43"/>
                    <a:pt x="95" y="17"/>
                  </a:cubicBezTo>
                  <a:cubicBezTo>
                    <a:pt x="95" y="9"/>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59" name="Google Shape;5359;p48"/>
            <p:cNvSpPr/>
            <p:nvPr/>
          </p:nvSpPr>
          <p:spPr>
            <a:xfrm>
              <a:off x="2374825" y="1850225"/>
              <a:ext cx="2375" cy="1100"/>
            </a:xfrm>
            <a:custGeom>
              <a:avLst/>
              <a:gdLst/>
              <a:ahLst/>
              <a:cxnLst/>
              <a:rect l="l" t="t" r="r" b="b"/>
              <a:pathLst>
                <a:path w="95" h="44" extrusionOk="0">
                  <a:moveTo>
                    <a:pt x="9" y="1"/>
                  </a:moveTo>
                  <a:cubicBezTo>
                    <a:pt x="1" y="1"/>
                    <a:pt x="1" y="18"/>
                    <a:pt x="1" y="27"/>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0" name="Google Shape;5360;p48"/>
            <p:cNvSpPr/>
            <p:nvPr/>
          </p:nvSpPr>
          <p:spPr>
            <a:xfrm>
              <a:off x="2376975" y="1850225"/>
              <a:ext cx="2375" cy="1100"/>
            </a:xfrm>
            <a:custGeom>
              <a:avLst/>
              <a:gdLst/>
              <a:ahLst/>
              <a:cxnLst/>
              <a:rect l="l" t="t" r="r" b="b"/>
              <a:pathLst>
                <a:path w="95" h="44" extrusionOk="0">
                  <a:moveTo>
                    <a:pt x="0" y="1"/>
                  </a:moveTo>
                  <a:lnTo>
                    <a:pt x="0" y="44"/>
                  </a:lnTo>
                  <a:lnTo>
                    <a:pt x="86" y="44"/>
                  </a:lnTo>
                  <a:cubicBezTo>
                    <a:pt x="86" y="35"/>
                    <a:pt x="95" y="35"/>
                    <a:pt x="95" y="27"/>
                  </a:cubicBezTo>
                  <a:cubicBezTo>
                    <a:pt x="95" y="18"/>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1" name="Google Shape;5361;p48"/>
            <p:cNvSpPr/>
            <p:nvPr/>
          </p:nvSpPr>
          <p:spPr>
            <a:xfrm>
              <a:off x="2374825" y="1854950"/>
              <a:ext cx="2375" cy="1100"/>
            </a:xfrm>
            <a:custGeom>
              <a:avLst/>
              <a:gdLst/>
              <a:ahLst/>
              <a:cxnLst/>
              <a:rect l="l" t="t" r="r" b="b"/>
              <a:pathLst>
                <a:path w="95" h="44" extrusionOk="0">
                  <a:moveTo>
                    <a:pt x="9" y="1"/>
                  </a:moveTo>
                  <a:cubicBezTo>
                    <a:pt x="1" y="1"/>
                    <a:pt x="1" y="9"/>
                    <a:pt x="1" y="18"/>
                  </a:cubicBezTo>
                  <a:cubicBezTo>
                    <a:pt x="1" y="26"/>
                    <a:pt x="1" y="43"/>
                    <a:pt x="9" y="43"/>
                  </a:cubicBezTo>
                  <a:lnTo>
                    <a:pt x="95" y="4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2" name="Google Shape;5362;p48"/>
            <p:cNvSpPr/>
            <p:nvPr/>
          </p:nvSpPr>
          <p:spPr>
            <a:xfrm>
              <a:off x="2376975" y="1854950"/>
              <a:ext cx="2375" cy="1100"/>
            </a:xfrm>
            <a:custGeom>
              <a:avLst/>
              <a:gdLst/>
              <a:ahLst/>
              <a:cxnLst/>
              <a:rect l="l" t="t" r="r" b="b"/>
              <a:pathLst>
                <a:path w="95" h="44" extrusionOk="0">
                  <a:moveTo>
                    <a:pt x="0" y="1"/>
                  </a:moveTo>
                  <a:lnTo>
                    <a:pt x="0" y="43"/>
                  </a:lnTo>
                  <a:lnTo>
                    <a:pt x="86" y="43"/>
                  </a:lnTo>
                  <a:cubicBezTo>
                    <a:pt x="86" y="43"/>
                    <a:pt x="95" y="26"/>
                    <a:pt x="95" y="18"/>
                  </a:cubicBezTo>
                  <a:cubicBezTo>
                    <a:pt x="95" y="9"/>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3" name="Google Shape;5363;p48"/>
            <p:cNvSpPr/>
            <p:nvPr/>
          </p:nvSpPr>
          <p:spPr>
            <a:xfrm>
              <a:off x="2374825" y="1859450"/>
              <a:ext cx="2375" cy="1100"/>
            </a:xfrm>
            <a:custGeom>
              <a:avLst/>
              <a:gdLst/>
              <a:ahLst/>
              <a:cxnLst/>
              <a:rect l="l" t="t" r="r" b="b"/>
              <a:pathLst>
                <a:path w="95" h="44" extrusionOk="0">
                  <a:moveTo>
                    <a:pt x="9" y="1"/>
                  </a:moveTo>
                  <a:cubicBezTo>
                    <a:pt x="1" y="1"/>
                    <a:pt x="1" y="9"/>
                    <a:pt x="1" y="18"/>
                  </a:cubicBezTo>
                  <a:cubicBezTo>
                    <a:pt x="1" y="35"/>
                    <a:pt x="1"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4" name="Google Shape;5364;p48"/>
            <p:cNvSpPr/>
            <p:nvPr/>
          </p:nvSpPr>
          <p:spPr>
            <a:xfrm>
              <a:off x="2376975" y="1859450"/>
              <a:ext cx="2375" cy="1100"/>
            </a:xfrm>
            <a:custGeom>
              <a:avLst/>
              <a:gdLst/>
              <a:ahLst/>
              <a:cxnLst/>
              <a:rect l="l" t="t" r="r" b="b"/>
              <a:pathLst>
                <a:path w="95" h="44" extrusionOk="0">
                  <a:moveTo>
                    <a:pt x="0" y="1"/>
                  </a:moveTo>
                  <a:lnTo>
                    <a:pt x="0" y="44"/>
                  </a:lnTo>
                  <a:lnTo>
                    <a:pt x="86" y="44"/>
                  </a:lnTo>
                  <a:cubicBezTo>
                    <a:pt x="86" y="44"/>
                    <a:pt x="95" y="35"/>
                    <a:pt x="95" y="18"/>
                  </a:cubicBezTo>
                  <a:cubicBezTo>
                    <a:pt x="95" y="9"/>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5" name="Google Shape;5365;p48"/>
            <p:cNvSpPr/>
            <p:nvPr/>
          </p:nvSpPr>
          <p:spPr>
            <a:xfrm>
              <a:off x="2365400" y="1826425"/>
              <a:ext cx="6025" cy="6025"/>
            </a:xfrm>
            <a:custGeom>
              <a:avLst/>
              <a:gdLst/>
              <a:ahLst/>
              <a:cxnLst/>
              <a:rect l="l" t="t" r="r" b="b"/>
              <a:pathLst>
                <a:path w="241" h="241" extrusionOk="0">
                  <a:moveTo>
                    <a:pt x="120" y="1"/>
                  </a:moveTo>
                  <a:cubicBezTo>
                    <a:pt x="52" y="1"/>
                    <a:pt x="0" y="52"/>
                    <a:pt x="0" y="121"/>
                  </a:cubicBezTo>
                  <a:cubicBezTo>
                    <a:pt x="0" y="181"/>
                    <a:pt x="52" y="241"/>
                    <a:pt x="120" y="241"/>
                  </a:cubicBezTo>
                  <a:cubicBezTo>
                    <a:pt x="180" y="241"/>
                    <a:pt x="240" y="181"/>
                    <a:pt x="240" y="121"/>
                  </a:cubicBezTo>
                  <a:cubicBezTo>
                    <a:pt x="240" y="52"/>
                    <a:pt x="180" y="1"/>
                    <a:pt x="12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6" name="Google Shape;5366;p48"/>
            <p:cNvSpPr/>
            <p:nvPr/>
          </p:nvSpPr>
          <p:spPr>
            <a:xfrm>
              <a:off x="2366675" y="1827700"/>
              <a:ext cx="3900" cy="36075"/>
            </a:xfrm>
            <a:custGeom>
              <a:avLst/>
              <a:gdLst/>
              <a:ahLst/>
              <a:cxnLst/>
              <a:rect l="l" t="t" r="r" b="b"/>
              <a:pathLst>
                <a:path w="156" h="1443" extrusionOk="0">
                  <a:moveTo>
                    <a:pt x="78" y="1"/>
                  </a:moveTo>
                  <a:cubicBezTo>
                    <a:pt x="35" y="1"/>
                    <a:pt x="1" y="35"/>
                    <a:pt x="1" y="78"/>
                  </a:cubicBezTo>
                  <a:lnTo>
                    <a:pt x="1" y="1442"/>
                  </a:lnTo>
                  <a:lnTo>
                    <a:pt x="155" y="1442"/>
                  </a:lnTo>
                  <a:lnTo>
                    <a:pt x="155" y="78"/>
                  </a:lnTo>
                  <a:cubicBezTo>
                    <a:pt x="155" y="35"/>
                    <a:pt x="121" y="1"/>
                    <a:pt x="78"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7" name="Google Shape;5367;p48"/>
            <p:cNvSpPr/>
            <p:nvPr/>
          </p:nvSpPr>
          <p:spPr>
            <a:xfrm>
              <a:off x="2366475" y="1827700"/>
              <a:ext cx="1950" cy="36075"/>
            </a:xfrm>
            <a:custGeom>
              <a:avLst/>
              <a:gdLst/>
              <a:ahLst/>
              <a:cxnLst/>
              <a:rect l="l" t="t" r="r" b="b"/>
              <a:pathLst>
                <a:path w="78" h="1443" extrusionOk="0">
                  <a:moveTo>
                    <a:pt x="77" y="1"/>
                  </a:moveTo>
                  <a:cubicBezTo>
                    <a:pt x="34" y="1"/>
                    <a:pt x="0" y="35"/>
                    <a:pt x="0" y="78"/>
                  </a:cubicBezTo>
                  <a:lnTo>
                    <a:pt x="0" y="1442"/>
                  </a:lnTo>
                  <a:lnTo>
                    <a:pt x="77" y="1442"/>
                  </a:lnTo>
                  <a:lnTo>
                    <a:pt x="77"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8" name="Google Shape;5368;p48"/>
            <p:cNvSpPr/>
            <p:nvPr/>
          </p:nvSpPr>
          <p:spPr>
            <a:xfrm>
              <a:off x="2366250" y="1831775"/>
              <a:ext cx="2375" cy="1100"/>
            </a:xfrm>
            <a:custGeom>
              <a:avLst/>
              <a:gdLst/>
              <a:ahLst/>
              <a:cxnLst/>
              <a:rect l="l" t="t" r="r" b="b"/>
              <a:pathLst>
                <a:path w="95" h="44" extrusionOk="0">
                  <a:moveTo>
                    <a:pt x="9" y="1"/>
                  </a:moveTo>
                  <a:cubicBezTo>
                    <a:pt x="0" y="1"/>
                    <a:pt x="0" y="10"/>
                    <a:pt x="0" y="27"/>
                  </a:cubicBezTo>
                  <a:cubicBezTo>
                    <a:pt x="0" y="35"/>
                    <a:pt x="0"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69" name="Google Shape;5369;p48"/>
            <p:cNvSpPr/>
            <p:nvPr/>
          </p:nvSpPr>
          <p:spPr>
            <a:xfrm>
              <a:off x="2368400" y="1831775"/>
              <a:ext cx="2375" cy="1100"/>
            </a:xfrm>
            <a:custGeom>
              <a:avLst/>
              <a:gdLst/>
              <a:ahLst/>
              <a:cxnLst/>
              <a:rect l="l" t="t" r="r" b="b"/>
              <a:pathLst>
                <a:path w="95" h="44" extrusionOk="0">
                  <a:moveTo>
                    <a:pt x="0" y="1"/>
                  </a:moveTo>
                  <a:lnTo>
                    <a:pt x="0" y="44"/>
                  </a:lnTo>
                  <a:lnTo>
                    <a:pt x="86" y="44"/>
                  </a:lnTo>
                  <a:cubicBezTo>
                    <a:pt x="95" y="44"/>
                    <a:pt x="95" y="35"/>
                    <a:pt x="95" y="27"/>
                  </a:cubicBezTo>
                  <a:cubicBezTo>
                    <a:pt x="95" y="10"/>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0" name="Google Shape;5370;p48"/>
            <p:cNvSpPr/>
            <p:nvPr/>
          </p:nvSpPr>
          <p:spPr>
            <a:xfrm>
              <a:off x="2366250" y="1836300"/>
              <a:ext cx="2375" cy="1100"/>
            </a:xfrm>
            <a:custGeom>
              <a:avLst/>
              <a:gdLst/>
              <a:ahLst/>
              <a:cxnLst/>
              <a:rect l="l" t="t" r="r" b="b"/>
              <a:pathLst>
                <a:path w="95" h="44" extrusionOk="0">
                  <a:moveTo>
                    <a:pt x="9" y="0"/>
                  </a:moveTo>
                  <a:cubicBezTo>
                    <a:pt x="0" y="0"/>
                    <a:pt x="0" y="17"/>
                    <a:pt x="0" y="26"/>
                  </a:cubicBezTo>
                  <a:cubicBezTo>
                    <a:pt x="0" y="34"/>
                    <a:pt x="0"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1" name="Google Shape;5371;p48"/>
            <p:cNvSpPr/>
            <p:nvPr/>
          </p:nvSpPr>
          <p:spPr>
            <a:xfrm>
              <a:off x="2368400" y="1836300"/>
              <a:ext cx="2375" cy="1100"/>
            </a:xfrm>
            <a:custGeom>
              <a:avLst/>
              <a:gdLst/>
              <a:ahLst/>
              <a:cxnLst/>
              <a:rect l="l" t="t" r="r" b="b"/>
              <a:pathLst>
                <a:path w="95" h="44" extrusionOk="0">
                  <a:moveTo>
                    <a:pt x="0" y="0"/>
                  </a:moveTo>
                  <a:lnTo>
                    <a:pt x="0" y="43"/>
                  </a:lnTo>
                  <a:lnTo>
                    <a:pt x="86" y="43"/>
                  </a:lnTo>
                  <a:cubicBezTo>
                    <a:pt x="95" y="43"/>
                    <a:pt x="95" y="34"/>
                    <a:pt x="95" y="26"/>
                  </a:cubicBezTo>
                  <a:cubicBezTo>
                    <a:pt x="95" y="9"/>
                    <a:pt x="86"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2" name="Google Shape;5372;p48"/>
            <p:cNvSpPr/>
            <p:nvPr/>
          </p:nvSpPr>
          <p:spPr>
            <a:xfrm>
              <a:off x="2366250" y="1840800"/>
              <a:ext cx="2375" cy="1300"/>
            </a:xfrm>
            <a:custGeom>
              <a:avLst/>
              <a:gdLst/>
              <a:ahLst/>
              <a:cxnLst/>
              <a:rect l="l" t="t" r="r" b="b"/>
              <a:pathLst>
                <a:path w="95" h="52" extrusionOk="0">
                  <a:moveTo>
                    <a:pt x="9" y="0"/>
                  </a:moveTo>
                  <a:cubicBezTo>
                    <a:pt x="0" y="0"/>
                    <a:pt x="0" y="18"/>
                    <a:pt x="0" y="26"/>
                  </a:cubicBezTo>
                  <a:cubicBezTo>
                    <a:pt x="0" y="35"/>
                    <a:pt x="9" y="52"/>
                    <a:pt x="9" y="52"/>
                  </a:cubicBezTo>
                  <a:lnTo>
                    <a:pt x="95" y="52"/>
                  </a:lnTo>
                  <a:lnTo>
                    <a:pt x="95"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3" name="Google Shape;5373;p48"/>
            <p:cNvSpPr/>
            <p:nvPr/>
          </p:nvSpPr>
          <p:spPr>
            <a:xfrm>
              <a:off x="2368400" y="1840800"/>
              <a:ext cx="2375" cy="1150"/>
            </a:xfrm>
            <a:custGeom>
              <a:avLst/>
              <a:gdLst/>
              <a:ahLst/>
              <a:cxnLst/>
              <a:rect l="l" t="t" r="r" b="b"/>
              <a:pathLst>
                <a:path w="95" h="46" extrusionOk="0">
                  <a:moveTo>
                    <a:pt x="0" y="0"/>
                  </a:moveTo>
                  <a:lnTo>
                    <a:pt x="0" y="43"/>
                  </a:lnTo>
                  <a:lnTo>
                    <a:pt x="86" y="43"/>
                  </a:lnTo>
                  <a:cubicBezTo>
                    <a:pt x="88" y="45"/>
                    <a:pt x="89" y="46"/>
                    <a:pt x="90" y="46"/>
                  </a:cubicBezTo>
                  <a:cubicBezTo>
                    <a:pt x="95" y="46"/>
                    <a:pt x="95" y="33"/>
                    <a:pt x="95" y="26"/>
                  </a:cubicBezTo>
                  <a:cubicBezTo>
                    <a:pt x="95" y="18"/>
                    <a:pt x="86"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4" name="Google Shape;5374;p48"/>
            <p:cNvSpPr/>
            <p:nvPr/>
          </p:nvSpPr>
          <p:spPr>
            <a:xfrm>
              <a:off x="2366250" y="1845525"/>
              <a:ext cx="2375" cy="1075"/>
            </a:xfrm>
            <a:custGeom>
              <a:avLst/>
              <a:gdLst/>
              <a:ahLst/>
              <a:cxnLst/>
              <a:rect l="l" t="t" r="r" b="b"/>
              <a:pathLst>
                <a:path w="95" h="43" extrusionOk="0">
                  <a:moveTo>
                    <a:pt x="9" y="0"/>
                  </a:moveTo>
                  <a:cubicBezTo>
                    <a:pt x="0" y="0"/>
                    <a:pt x="0" y="9"/>
                    <a:pt x="0" y="17"/>
                  </a:cubicBezTo>
                  <a:cubicBezTo>
                    <a:pt x="0" y="34"/>
                    <a:pt x="0" y="43"/>
                    <a:pt x="9" y="43"/>
                  </a:cubicBezTo>
                  <a:lnTo>
                    <a:pt x="95" y="43"/>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5" name="Google Shape;5375;p48"/>
            <p:cNvSpPr/>
            <p:nvPr/>
          </p:nvSpPr>
          <p:spPr>
            <a:xfrm>
              <a:off x="2368400" y="1845525"/>
              <a:ext cx="2375" cy="1075"/>
            </a:xfrm>
            <a:custGeom>
              <a:avLst/>
              <a:gdLst/>
              <a:ahLst/>
              <a:cxnLst/>
              <a:rect l="l" t="t" r="r" b="b"/>
              <a:pathLst>
                <a:path w="95" h="43" extrusionOk="0">
                  <a:moveTo>
                    <a:pt x="0" y="0"/>
                  </a:moveTo>
                  <a:lnTo>
                    <a:pt x="0" y="43"/>
                  </a:lnTo>
                  <a:lnTo>
                    <a:pt x="86" y="43"/>
                  </a:lnTo>
                  <a:cubicBezTo>
                    <a:pt x="95" y="43"/>
                    <a:pt x="95" y="43"/>
                    <a:pt x="95" y="17"/>
                  </a:cubicBezTo>
                  <a:cubicBezTo>
                    <a:pt x="95" y="9"/>
                    <a:pt x="86"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6" name="Google Shape;5376;p48"/>
            <p:cNvSpPr/>
            <p:nvPr/>
          </p:nvSpPr>
          <p:spPr>
            <a:xfrm>
              <a:off x="2366250" y="1850225"/>
              <a:ext cx="2375" cy="1100"/>
            </a:xfrm>
            <a:custGeom>
              <a:avLst/>
              <a:gdLst/>
              <a:ahLst/>
              <a:cxnLst/>
              <a:rect l="l" t="t" r="r" b="b"/>
              <a:pathLst>
                <a:path w="95" h="44" extrusionOk="0">
                  <a:moveTo>
                    <a:pt x="9" y="1"/>
                  </a:moveTo>
                  <a:cubicBezTo>
                    <a:pt x="0" y="1"/>
                    <a:pt x="0" y="18"/>
                    <a:pt x="0" y="27"/>
                  </a:cubicBezTo>
                  <a:cubicBezTo>
                    <a:pt x="0" y="35"/>
                    <a:pt x="0"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7" name="Google Shape;5377;p48"/>
            <p:cNvSpPr/>
            <p:nvPr/>
          </p:nvSpPr>
          <p:spPr>
            <a:xfrm>
              <a:off x="2368400" y="1850225"/>
              <a:ext cx="2375" cy="1100"/>
            </a:xfrm>
            <a:custGeom>
              <a:avLst/>
              <a:gdLst/>
              <a:ahLst/>
              <a:cxnLst/>
              <a:rect l="l" t="t" r="r" b="b"/>
              <a:pathLst>
                <a:path w="95" h="44" extrusionOk="0">
                  <a:moveTo>
                    <a:pt x="0" y="1"/>
                  </a:moveTo>
                  <a:lnTo>
                    <a:pt x="0" y="44"/>
                  </a:lnTo>
                  <a:lnTo>
                    <a:pt x="86" y="44"/>
                  </a:lnTo>
                  <a:cubicBezTo>
                    <a:pt x="95" y="35"/>
                    <a:pt x="95" y="35"/>
                    <a:pt x="95" y="27"/>
                  </a:cubicBezTo>
                  <a:cubicBezTo>
                    <a:pt x="95" y="18"/>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8" name="Google Shape;5378;p48"/>
            <p:cNvSpPr/>
            <p:nvPr/>
          </p:nvSpPr>
          <p:spPr>
            <a:xfrm>
              <a:off x="2366250" y="1854950"/>
              <a:ext cx="2375" cy="1100"/>
            </a:xfrm>
            <a:custGeom>
              <a:avLst/>
              <a:gdLst/>
              <a:ahLst/>
              <a:cxnLst/>
              <a:rect l="l" t="t" r="r" b="b"/>
              <a:pathLst>
                <a:path w="95" h="44" extrusionOk="0">
                  <a:moveTo>
                    <a:pt x="9" y="1"/>
                  </a:moveTo>
                  <a:cubicBezTo>
                    <a:pt x="0" y="1"/>
                    <a:pt x="0" y="9"/>
                    <a:pt x="0" y="18"/>
                  </a:cubicBezTo>
                  <a:cubicBezTo>
                    <a:pt x="0" y="26"/>
                    <a:pt x="0" y="43"/>
                    <a:pt x="9" y="43"/>
                  </a:cubicBezTo>
                  <a:lnTo>
                    <a:pt x="95" y="4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79" name="Google Shape;5379;p48"/>
            <p:cNvSpPr/>
            <p:nvPr/>
          </p:nvSpPr>
          <p:spPr>
            <a:xfrm>
              <a:off x="2368400" y="1854950"/>
              <a:ext cx="2375" cy="1100"/>
            </a:xfrm>
            <a:custGeom>
              <a:avLst/>
              <a:gdLst/>
              <a:ahLst/>
              <a:cxnLst/>
              <a:rect l="l" t="t" r="r" b="b"/>
              <a:pathLst>
                <a:path w="95" h="44" extrusionOk="0">
                  <a:moveTo>
                    <a:pt x="0" y="1"/>
                  </a:moveTo>
                  <a:lnTo>
                    <a:pt x="0" y="43"/>
                  </a:lnTo>
                  <a:lnTo>
                    <a:pt x="86" y="43"/>
                  </a:lnTo>
                  <a:cubicBezTo>
                    <a:pt x="95" y="43"/>
                    <a:pt x="95" y="26"/>
                    <a:pt x="95" y="18"/>
                  </a:cubicBezTo>
                  <a:cubicBezTo>
                    <a:pt x="95" y="9"/>
                    <a:pt x="86"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0" name="Google Shape;5380;p48"/>
            <p:cNvSpPr/>
            <p:nvPr/>
          </p:nvSpPr>
          <p:spPr>
            <a:xfrm>
              <a:off x="2366250" y="1859450"/>
              <a:ext cx="2375" cy="1100"/>
            </a:xfrm>
            <a:custGeom>
              <a:avLst/>
              <a:gdLst/>
              <a:ahLst/>
              <a:cxnLst/>
              <a:rect l="l" t="t" r="r" b="b"/>
              <a:pathLst>
                <a:path w="95" h="44" extrusionOk="0">
                  <a:moveTo>
                    <a:pt x="9" y="1"/>
                  </a:moveTo>
                  <a:cubicBezTo>
                    <a:pt x="0" y="1"/>
                    <a:pt x="0" y="9"/>
                    <a:pt x="0" y="18"/>
                  </a:cubicBezTo>
                  <a:cubicBezTo>
                    <a:pt x="0" y="35"/>
                    <a:pt x="0" y="44"/>
                    <a:pt x="9" y="44"/>
                  </a:cubicBezTo>
                  <a:lnTo>
                    <a:pt x="95" y="44"/>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1" name="Google Shape;5381;p48"/>
            <p:cNvSpPr/>
            <p:nvPr/>
          </p:nvSpPr>
          <p:spPr>
            <a:xfrm>
              <a:off x="2368400" y="1859450"/>
              <a:ext cx="2375" cy="1100"/>
            </a:xfrm>
            <a:custGeom>
              <a:avLst/>
              <a:gdLst/>
              <a:ahLst/>
              <a:cxnLst/>
              <a:rect l="l" t="t" r="r" b="b"/>
              <a:pathLst>
                <a:path w="95" h="44" extrusionOk="0">
                  <a:moveTo>
                    <a:pt x="0" y="1"/>
                  </a:moveTo>
                  <a:lnTo>
                    <a:pt x="0" y="44"/>
                  </a:lnTo>
                  <a:lnTo>
                    <a:pt x="86" y="44"/>
                  </a:lnTo>
                  <a:cubicBezTo>
                    <a:pt x="95" y="44"/>
                    <a:pt x="95" y="35"/>
                    <a:pt x="95" y="18"/>
                  </a:cubicBezTo>
                  <a:cubicBezTo>
                    <a:pt x="95" y="9"/>
                    <a:pt x="86"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2" name="Google Shape;5382;p48"/>
            <p:cNvSpPr/>
            <p:nvPr/>
          </p:nvSpPr>
          <p:spPr>
            <a:xfrm>
              <a:off x="2277450" y="1853025"/>
              <a:ext cx="24475" cy="15475"/>
            </a:xfrm>
            <a:custGeom>
              <a:avLst/>
              <a:gdLst/>
              <a:ahLst/>
              <a:cxnLst/>
              <a:rect l="l" t="t" r="r" b="b"/>
              <a:pathLst>
                <a:path w="979" h="619" extrusionOk="0">
                  <a:moveTo>
                    <a:pt x="78" y="0"/>
                  </a:moveTo>
                  <a:cubicBezTo>
                    <a:pt x="35" y="0"/>
                    <a:pt x="0" y="35"/>
                    <a:pt x="0" y="78"/>
                  </a:cubicBezTo>
                  <a:lnTo>
                    <a:pt x="0" y="549"/>
                  </a:lnTo>
                  <a:cubicBezTo>
                    <a:pt x="0" y="592"/>
                    <a:pt x="35" y="618"/>
                    <a:pt x="78" y="618"/>
                  </a:cubicBezTo>
                  <a:cubicBezTo>
                    <a:pt x="121" y="618"/>
                    <a:pt x="155" y="584"/>
                    <a:pt x="155" y="549"/>
                  </a:cubicBezTo>
                  <a:lnTo>
                    <a:pt x="155" y="146"/>
                  </a:lnTo>
                  <a:lnTo>
                    <a:pt x="824" y="146"/>
                  </a:lnTo>
                  <a:lnTo>
                    <a:pt x="824" y="549"/>
                  </a:lnTo>
                  <a:cubicBezTo>
                    <a:pt x="824" y="592"/>
                    <a:pt x="858" y="618"/>
                    <a:pt x="901" y="618"/>
                  </a:cubicBezTo>
                  <a:cubicBezTo>
                    <a:pt x="944" y="618"/>
                    <a:pt x="979" y="584"/>
                    <a:pt x="979" y="549"/>
                  </a:cubicBezTo>
                  <a:lnTo>
                    <a:pt x="979" y="78"/>
                  </a:lnTo>
                  <a:cubicBezTo>
                    <a:pt x="979" y="26"/>
                    <a:pt x="944" y="0"/>
                    <a:pt x="901"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3" name="Google Shape;5383;p48"/>
            <p:cNvSpPr/>
            <p:nvPr/>
          </p:nvSpPr>
          <p:spPr>
            <a:xfrm>
              <a:off x="2276150" y="1861375"/>
              <a:ext cx="6675" cy="2400"/>
            </a:xfrm>
            <a:custGeom>
              <a:avLst/>
              <a:gdLst/>
              <a:ahLst/>
              <a:cxnLst/>
              <a:rect l="l" t="t" r="r" b="b"/>
              <a:pathLst>
                <a:path w="267" h="96" extrusionOk="0">
                  <a:moveTo>
                    <a:pt x="1" y="1"/>
                  </a:moveTo>
                  <a:lnTo>
                    <a:pt x="1" y="95"/>
                  </a:lnTo>
                  <a:lnTo>
                    <a:pt x="267" y="95"/>
                  </a:lnTo>
                  <a:lnTo>
                    <a:pt x="26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4" name="Google Shape;5384;p48"/>
            <p:cNvSpPr/>
            <p:nvPr/>
          </p:nvSpPr>
          <p:spPr>
            <a:xfrm>
              <a:off x="2296550" y="1861375"/>
              <a:ext cx="6675" cy="2400"/>
            </a:xfrm>
            <a:custGeom>
              <a:avLst/>
              <a:gdLst/>
              <a:ahLst/>
              <a:cxnLst/>
              <a:rect l="l" t="t" r="r" b="b"/>
              <a:pathLst>
                <a:path w="267" h="96" extrusionOk="0">
                  <a:moveTo>
                    <a:pt x="0" y="1"/>
                  </a:moveTo>
                  <a:lnTo>
                    <a:pt x="0" y="95"/>
                  </a:lnTo>
                  <a:lnTo>
                    <a:pt x="266" y="95"/>
                  </a:lnTo>
                  <a:lnTo>
                    <a:pt x="26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5" name="Google Shape;5385;p48"/>
            <p:cNvSpPr/>
            <p:nvPr/>
          </p:nvSpPr>
          <p:spPr>
            <a:xfrm>
              <a:off x="2282175" y="1851525"/>
              <a:ext cx="2600" cy="6875"/>
            </a:xfrm>
            <a:custGeom>
              <a:avLst/>
              <a:gdLst/>
              <a:ahLst/>
              <a:cxnLst/>
              <a:rect l="l" t="t" r="r" b="b"/>
              <a:pathLst>
                <a:path w="104" h="275" extrusionOk="0">
                  <a:moveTo>
                    <a:pt x="0" y="0"/>
                  </a:moveTo>
                  <a:lnTo>
                    <a:pt x="0" y="275"/>
                  </a:lnTo>
                  <a:lnTo>
                    <a:pt x="103" y="275"/>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6" name="Google Shape;5386;p48"/>
            <p:cNvSpPr/>
            <p:nvPr/>
          </p:nvSpPr>
          <p:spPr>
            <a:xfrm>
              <a:off x="2294825" y="1851525"/>
              <a:ext cx="2600" cy="6875"/>
            </a:xfrm>
            <a:custGeom>
              <a:avLst/>
              <a:gdLst/>
              <a:ahLst/>
              <a:cxnLst/>
              <a:rect l="l" t="t" r="r" b="b"/>
              <a:pathLst>
                <a:path w="104" h="275" extrusionOk="0">
                  <a:moveTo>
                    <a:pt x="0" y="0"/>
                  </a:moveTo>
                  <a:lnTo>
                    <a:pt x="0" y="275"/>
                  </a:lnTo>
                  <a:lnTo>
                    <a:pt x="103" y="275"/>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7" name="Google Shape;5387;p48"/>
            <p:cNvSpPr/>
            <p:nvPr/>
          </p:nvSpPr>
          <p:spPr>
            <a:xfrm>
              <a:off x="2311775" y="1853025"/>
              <a:ext cx="24675" cy="15475"/>
            </a:xfrm>
            <a:custGeom>
              <a:avLst/>
              <a:gdLst/>
              <a:ahLst/>
              <a:cxnLst/>
              <a:rect l="l" t="t" r="r" b="b"/>
              <a:pathLst>
                <a:path w="987" h="619" extrusionOk="0">
                  <a:moveTo>
                    <a:pt x="77" y="0"/>
                  </a:moveTo>
                  <a:cubicBezTo>
                    <a:pt x="35" y="0"/>
                    <a:pt x="0" y="35"/>
                    <a:pt x="0" y="78"/>
                  </a:cubicBezTo>
                  <a:lnTo>
                    <a:pt x="0" y="549"/>
                  </a:lnTo>
                  <a:cubicBezTo>
                    <a:pt x="0" y="592"/>
                    <a:pt x="35" y="618"/>
                    <a:pt x="77" y="618"/>
                  </a:cubicBezTo>
                  <a:cubicBezTo>
                    <a:pt x="120" y="618"/>
                    <a:pt x="155" y="584"/>
                    <a:pt x="155" y="549"/>
                  </a:cubicBezTo>
                  <a:lnTo>
                    <a:pt x="155" y="146"/>
                  </a:lnTo>
                  <a:lnTo>
                    <a:pt x="841" y="146"/>
                  </a:lnTo>
                  <a:lnTo>
                    <a:pt x="841" y="549"/>
                  </a:lnTo>
                  <a:cubicBezTo>
                    <a:pt x="841" y="592"/>
                    <a:pt x="867" y="618"/>
                    <a:pt x="910" y="618"/>
                  </a:cubicBezTo>
                  <a:cubicBezTo>
                    <a:pt x="953" y="618"/>
                    <a:pt x="987" y="584"/>
                    <a:pt x="978" y="549"/>
                  </a:cubicBezTo>
                  <a:lnTo>
                    <a:pt x="978" y="78"/>
                  </a:lnTo>
                  <a:cubicBezTo>
                    <a:pt x="978" y="26"/>
                    <a:pt x="944" y="0"/>
                    <a:pt x="901"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8" name="Google Shape;5388;p48"/>
            <p:cNvSpPr/>
            <p:nvPr/>
          </p:nvSpPr>
          <p:spPr>
            <a:xfrm>
              <a:off x="2310700" y="1861375"/>
              <a:ext cx="6675" cy="2400"/>
            </a:xfrm>
            <a:custGeom>
              <a:avLst/>
              <a:gdLst/>
              <a:ahLst/>
              <a:cxnLst/>
              <a:rect l="l" t="t" r="r" b="b"/>
              <a:pathLst>
                <a:path w="267" h="96" extrusionOk="0">
                  <a:moveTo>
                    <a:pt x="0" y="1"/>
                  </a:moveTo>
                  <a:lnTo>
                    <a:pt x="0" y="95"/>
                  </a:lnTo>
                  <a:lnTo>
                    <a:pt x="266" y="95"/>
                  </a:lnTo>
                  <a:lnTo>
                    <a:pt x="26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89" name="Google Shape;5389;p48"/>
            <p:cNvSpPr/>
            <p:nvPr/>
          </p:nvSpPr>
          <p:spPr>
            <a:xfrm>
              <a:off x="2331275" y="1861375"/>
              <a:ext cx="6900" cy="2400"/>
            </a:xfrm>
            <a:custGeom>
              <a:avLst/>
              <a:gdLst/>
              <a:ahLst/>
              <a:cxnLst/>
              <a:rect l="l" t="t" r="r" b="b"/>
              <a:pathLst>
                <a:path w="276" h="96" extrusionOk="0">
                  <a:moveTo>
                    <a:pt x="1" y="1"/>
                  </a:moveTo>
                  <a:lnTo>
                    <a:pt x="1" y="95"/>
                  </a:lnTo>
                  <a:lnTo>
                    <a:pt x="275" y="95"/>
                  </a:lnTo>
                  <a:lnTo>
                    <a:pt x="27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0" name="Google Shape;5390;p48"/>
            <p:cNvSpPr/>
            <p:nvPr/>
          </p:nvSpPr>
          <p:spPr>
            <a:xfrm>
              <a:off x="2345025" y="1861375"/>
              <a:ext cx="6675" cy="2400"/>
            </a:xfrm>
            <a:custGeom>
              <a:avLst/>
              <a:gdLst/>
              <a:ahLst/>
              <a:cxnLst/>
              <a:rect l="l" t="t" r="r" b="b"/>
              <a:pathLst>
                <a:path w="267" h="96" extrusionOk="0">
                  <a:moveTo>
                    <a:pt x="0" y="1"/>
                  </a:moveTo>
                  <a:lnTo>
                    <a:pt x="0" y="95"/>
                  </a:lnTo>
                  <a:lnTo>
                    <a:pt x="266" y="95"/>
                  </a:lnTo>
                  <a:lnTo>
                    <a:pt x="26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1" name="Google Shape;5391;p48"/>
            <p:cNvSpPr/>
            <p:nvPr/>
          </p:nvSpPr>
          <p:spPr>
            <a:xfrm>
              <a:off x="2354225" y="1861375"/>
              <a:ext cx="6675" cy="2400"/>
            </a:xfrm>
            <a:custGeom>
              <a:avLst/>
              <a:gdLst/>
              <a:ahLst/>
              <a:cxnLst/>
              <a:rect l="l" t="t" r="r" b="b"/>
              <a:pathLst>
                <a:path w="267" h="96" extrusionOk="0">
                  <a:moveTo>
                    <a:pt x="1" y="1"/>
                  </a:moveTo>
                  <a:lnTo>
                    <a:pt x="1" y="95"/>
                  </a:lnTo>
                  <a:lnTo>
                    <a:pt x="267" y="95"/>
                  </a:lnTo>
                  <a:lnTo>
                    <a:pt x="26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2" name="Google Shape;5392;p48"/>
            <p:cNvSpPr/>
            <p:nvPr/>
          </p:nvSpPr>
          <p:spPr>
            <a:xfrm>
              <a:off x="2316925" y="1851525"/>
              <a:ext cx="2375" cy="6875"/>
            </a:xfrm>
            <a:custGeom>
              <a:avLst/>
              <a:gdLst/>
              <a:ahLst/>
              <a:cxnLst/>
              <a:rect l="l" t="t" r="r" b="b"/>
              <a:pathLst>
                <a:path w="95" h="275" extrusionOk="0">
                  <a:moveTo>
                    <a:pt x="0" y="0"/>
                  </a:moveTo>
                  <a:lnTo>
                    <a:pt x="0" y="275"/>
                  </a:lnTo>
                  <a:lnTo>
                    <a:pt x="94" y="275"/>
                  </a:lnTo>
                  <a:lnTo>
                    <a:pt x="9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3" name="Google Shape;5393;p48"/>
            <p:cNvSpPr/>
            <p:nvPr/>
          </p:nvSpPr>
          <p:spPr>
            <a:xfrm>
              <a:off x="2329575" y="1851525"/>
              <a:ext cx="2375" cy="6875"/>
            </a:xfrm>
            <a:custGeom>
              <a:avLst/>
              <a:gdLst/>
              <a:ahLst/>
              <a:cxnLst/>
              <a:rect l="l" t="t" r="r" b="b"/>
              <a:pathLst>
                <a:path w="95" h="275" extrusionOk="0">
                  <a:moveTo>
                    <a:pt x="0" y="0"/>
                  </a:moveTo>
                  <a:lnTo>
                    <a:pt x="0" y="275"/>
                  </a:lnTo>
                  <a:lnTo>
                    <a:pt x="95" y="275"/>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4" name="Google Shape;5394;p48"/>
            <p:cNvSpPr/>
            <p:nvPr/>
          </p:nvSpPr>
          <p:spPr>
            <a:xfrm>
              <a:off x="2029275" y="1853025"/>
              <a:ext cx="24275" cy="15475"/>
            </a:xfrm>
            <a:custGeom>
              <a:avLst/>
              <a:gdLst/>
              <a:ahLst/>
              <a:cxnLst/>
              <a:rect l="l" t="t" r="r" b="b"/>
              <a:pathLst>
                <a:path w="971" h="619" extrusionOk="0">
                  <a:moveTo>
                    <a:pt x="69" y="0"/>
                  </a:moveTo>
                  <a:cubicBezTo>
                    <a:pt x="27" y="0"/>
                    <a:pt x="1" y="35"/>
                    <a:pt x="1" y="78"/>
                  </a:cubicBezTo>
                  <a:lnTo>
                    <a:pt x="1" y="549"/>
                  </a:lnTo>
                  <a:cubicBezTo>
                    <a:pt x="1" y="592"/>
                    <a:pt x="27" y="618"/>
                    <a:pt x="69" y="618"/>
                  </a:cubicBezTo>
                  <a:cubicBezTo>
                    <a:pt x="112" y="618"/>
                    <a:pt x="147" y="584"/>
                    <a:pt x="147" y="549"/>
                  </a:cubicBezTo>
                  <a:lnTo>
                    <a:pt x="147" y="146"/>
                  </a:lnTo>
                  <a:lnTo>
                    <a:pt x="833" y="146"/>
                  </a:lnTo>
                  <a:lnTo>
                    <a:pt x="833" y="549"/>
                  </a:lnTo>
                  <a:cubicBezTo>
                    <a:pt x="833" y="592"/>
                    <a:pt x="867" y="618"/>
                    <a:pt x="910" y="618"/>
                  </a:cubicBezTo>
                  <a:cubicBezTo>
                    <a:pt x="945" y="618"/>
                    <a:pt x="970" y="584"/>
                    <a:pt x="970" y="549"/>
                  </a:cubicBezTo>
                  <a:lnTo>
                    <a:pt x="970" y="78"/>
                  </a:lnTo>
                  <a:cubicBezTo>
                    <a:pt x="970" y="26"/>
                    <a:pt x="945" y="0"/>
                    <a:pt x="902"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5" name="Google Shape;5395;p48"/>
            <p:cNvSpPr/>
            <p:nvPr/>
          </p:nvSpPr>
          <p:spPr>
            <a:xfrm>
              <a:off x="2027775" y="1861375"/>
              <a:ext cx="6900" cy="2400"/>
            </a:xfrm>
            <a:custGeom>
              <a:avLst/>
              <a:gdLst/>
              <a:ahLst/>
              <a:cxnLst/>
              <a:rect l="l" t="t" r="r" b="b"/>
              <a:pathLst>
                <a:path w="276" h="96" extrusionOk="0">
                  <a:moveTo>
                    <a:pt x="1" y="1"/>
                  </a:moveTo>
                  <a:lnTo>
                    <a:pt x="1" y="95"/>
                  </a:lnTo>
                  <a:lnTo>
                    <a:pt x="275" y="95"/>
                  </a:lnTo>
                  <a:lnTo>
                    <a:pt x="27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6" name="Google Shape;5396;p48"/>
            <p:cNvSpPr/>
            <p:nvPr/>
          </p:nvSpPr>
          <p:spPr>
            <a:xfrm>
              <a:off x="2048575" y="1861375"/>
              <a:ext cx="6675" cy="2400"/>
            </a:xfrm>
            <a:custGeom>
              <a:avLst/>
              <a:gdLst/>
              <a:ahLst/>
              <a:cxnLst/>
              <a:rect l="l" t="t" r="r" b="b"/>
              <a:pathLst>
                <a:path w="267" h="96" extrusionOk="0">
                  <a:moveTo>
                    <a:pt x="1" y="1"/>
                  </a:moveTo>
                  <a:lnTo>
                    <a:pt x="1" y="95"/>
                  </a:lnTo>
                  <a:lnTo>
                    <a:pt x="267" y="95"/>
                  </a:lnTo>
                  <a:lnTo>
                    <a:pt x="26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7" name="Google Shape;5397;p48"/>
            <p:cNvSpPr/>
            <p:nvPr/>
          </p:nvSpPr>
          <p:spPr>
            <a:xfrm>
              <a:off x="2034225" y="1851525"/>
              <a:ext cx="2375" cy="6875"/>
            </a:xfrm>
            <a:custGeom>
              <a:avLst/>
              <a:gdLst/>
              <a:ahLst/>
              <a:cxnLst/>
              <a:rect l="l" t="t" r="r" b="b"/>
              <a:pathLst>
                <a:path w="95" h="275" extrusionOk="0">
                  <a:moveTo>
                    <a:pt x="0" y="0"/>
                  </a:moveTo>
                  <a:lnTo>
                    <a:pt x="0" y="275"/>
                  </a:lnTo>
                  <a:lnTo>
                    <a:pt x="95" y="275"/>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8" name="Google Shape;5398;p48"/>
            <p:cNvSpPr/>
            <p:nvPr/>
          </p:nvSpPr>
          <p:spPr>
            <a:xfrm>
              <a:off x="2046875" y="1851525"/>
              <a:ext cx="2375" cy="6875"/>
            </a:xfrm>
            <a:custGeom>
              <a:avLst/>
              <a:gdLst/>
              <a:ahLst/>
              <a:cxnLst/>
              <a:rect l="l" t="t" r="r" b="b"/>
              <a:pathLst>
                <a:path w="95" h="275" extrusionOk="0">
                  <a:moveTo>
                    <a:pt x="0" y="0"/>
                  </a:moveTo>
                  <a:lnTo>
                    <a:pt x="0" y="275"/>
                  </a:lnTo>
                  <a:lnTo>
                    <a:pt x="95" y="275"/>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399" name="Google Shape;5399;p48"/>
            <p:cNvSpPr/>
            <p:nvPr/>
          </p:nvSpPr>
          <p:spPr>
            <a:xfrm>
              <a:off x="2209250" y="1803700"/>
              <a:ext cx="39275" cy="52775"/>
            </a:xfrm>
            <a:custGeom>
              <a:avLst/>
              <a:gdLst/>
              <a:ahLst/>
              <a:cxnLst/>
              <a:rect l="l" t="t" r="r" b="b"/>
              <a:pathLst>
                <a:path w="1571" h="2111" extrusionOk="0">
                  <a:moveTo>
                    <a:pt x="129" y="0"/>
                  </a:moveTo>
                  <a:lnTo>
                    <a:pt x="0" y="94"/>
                  </a:lnTo>
                  <a:lnTo>
                    <a:pt x="1433" y="2111"/>
                  </a:lnTo>
                  <a:lnTo>
                    <a:pt x="1570" y="2016"/>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0" name="Google Shape;5400;p48"/>
            <p:cNvSpPr/>
            <p:nvPr/>
          </p:nvSpPr>
          <p:spPr>
            <a:xfrm>
              <a:off x="2161400" y="1803475"/>
              <a:ext cx="39275" cy="52800"/>
            </a:xfrm>
            <a:custGeom>
              <a:avLst/>
              <a:gdLst/>
              <a:ahLst/>
              <a:cxnLst/>
              <a:rect l="l" t="t" r="r" b="b"/>
              <a:pathLst>
                <a:path w="1571" h="2112" extrusionOk="0">
                  <a:moveTo>
                    <a:pt x="1442" y="0"/>
                  </a:moveTo>
                  <a:lnTo>
                    <a:pt x="1" y="2017"/>
                  </a:lnTo>
                  <a:lnTo>
                    <a:pt x="138" y="2111"/>
                  </a:lnTo>
                  <a:lnTo>
                    <a:pt x="1571" y="95"/>
                  </a:lnTo>
                  <a:lnTo>
                    <a:pt x="144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1" name="Google Shape;5401;p48"/>
            <p:cNvSpPr/>
            <p:nvPr/>
          </p:nvSpPr>
          <p:spPr>
            <a:xfrm>
              <a:off x="2244625" y="1802825"/>
              <a:ext cx="4100" cy="53875"/>
            </a:xfrm>
            <a:custGeom>
              <a:avLst/>
              <a:gdLst/>
              <a:ahLst/>
              <a:cxnLst/>
              <a:rect l="l" t="t" r="r" b="b"/>
              <a:pathLst>
                <a:path w="164" h="2155" extrusionOk="0">
                  <a:moveTo>
                    <a:pt x="1" y="1"/>
                  </a:moveTo>
                  <a:lnTo>
                    <a:pt x="1" y="2154"/>
                  </a:lnTo>
                  <a:lnTo>
                    <a:pt x="164" y="2154"/>
                  </a:lnTo>
                  <a:lnTo>
                    <a:pt x="16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2" name="Google Shape;5402;p48"/>
            <p:cNvSpPr/>
            <p:nvPr/>
          </p:nvSpPr>
          <p:spPr>
            <a:xfrm>
              <a:off x="2256000" y="1802825"/>
              <a:ext cx="4100" cy="53875"/>
            </a:xfrm>
            <a:custGeom>
              <a:avLst/>
              <a:gdLst/>
              <a:ahLst/>
              <a:cxnLst/>
              <a:rect l="l" t="t" r="r" b="b"/>
              <a:pathLst>
                <a:path w="164" h="2155" extrusionOk="0">
                  <a:moveTo>
                    <a:pt x="0" y="1"/>
                  </a:moveTo>
                  <a:lnTo>
                    <a:pt x="0" y="2154"/>
                  </a:lnTo>
                  <a:lnTo>
                    <a:pt x="164" y="2154"/>
                  </a:lnTo>
                  <a:lnTo>
                    <a:pt x="16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3" name="Google Shape;5403;p48"/>
            <p:cNvSpPr/>
            <p:nvPr/>
          </p:nvSpPr>
          <p:spPr>
            <a:xfrm>
              <a:off x="2245700" y="1807775"/>
              <a:ext cx="12475" cy="3875"/>
            </a:xfrm>
            <a:custGeom>
              <a:avLst/>
              <a:gdLst/>
              <a:ahLst/>
              <a:cxnLst/>
              <a:rect l="l" t="t" r="r" b="b"/>
              <a:pathLst>
                <a:path w="499" h="155" extrusionOk="0">
                  <a:moveTo>
                    <a:pt x="1" y="0"/>
                  </a:moveTo>
                  <a:lnTo>
                    <a:pt x="1" y="155"/>
                  </a:lnTo>
                  <a:lnTo>
                    <a:pt x="498" y="155"/>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4" name="Google Shape;5404;p48"/>
            <p:cNvSpPr/>
            <p:nvPr/>
          </p:nvSpPr>
          <p:spPr>
            <a:xfrm>
              <a:off x="2245700" y="1817425"/>
              <a:ext cx="12475" cy="3875"/>
            </a:xfrm>
            <a:custGeom>
              <a:avLst/>
              <a:gdLst/>
              <a:ahLst/>
              <a:cxnLst/>
              <a:rect l="l" t="t" r="r" b="b"/>
              <a:pathLst>
                <a:path w="499" h="155" extrusionOk="0">
                  <a:moveTo>
                    <a:pt x="1" y="0"/>
                  </a:moveTo>
                  <a:lnTo>
                    <a:pt x="1" y="155"/>
                  </a:lnTo>
                  <a:lnTo>
                    <a:pt x="498" y="155"/>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5" name="Google Shape;5405;p48"/>
            <p:cNvSpPr/>
            <p:nvPr/>
          </p:nvSpPr>
          <p:spPr>
            <a:xfrm>
              <a:off x="2245700" y="1827275"/>
              <a:ext cx="12475" cy="4100"/>
            </a:xfrm>
            <a:custGeom>
              <a:avLst/>
              <a:gdLst/>
              <a:ahLst/>
              <a:cxnLst/>
              <a:rect l="l" t="t" r="r" b="b"/>
              <a:pathLst>
                <a:path w="499" h="164" extrusionOk="0">
                  <a:moveTo>
                    <a:pt x="1" y="1"/>
                  </a:moveTo>
                  <a:lnTo>
                    <a:pt x="1" y="164"/>
                  </a:lnTo>
                  <a:lnTo>
                    <a:pt x="498" y="164"/>
                  </a:lnTo>
                  <a:lnTo>
                    <a:pt x="4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6" name="Google Shape;5406;p48"/>
            <p:cNvSpPr/>
            <p:nvPr/>
          </p:nvSpPr>
          <p:spPr>
            <a:xfrm>
              <a:off x="2245700" y="1837150"/>
              <a:ext cx="12475" cy="4100"/>
            </a:xfrm>
            <a:custGeom>
              <a:avLst/>
              <a:gdLst/>
              <a:ahLst/>
              <a:cxnLst/>
              <a:rect l="l" t="t" r="r" b="b"/>
              <a:pathLst>
                <a:path w="499" h="164" extrusionOk="0">
                  <a:moveTo>
                    <a:pt x="1" y="0"/>
                  </a:moveTo>
                  <a:lnTo>
                    <a:pt x="1" y="164"/>
                  </a:lnTo>
                  <a:lnTo>
                    <a:pt x="498" y="164"/>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7" name="Google Shape;5407;p48"/>
            <p:cNvSpPr/>
            <p:nvPr/>
          </p:nvSpPr>
          <p:spPr>
            <a:xfrm>
              <a:off x="2245700" y="1846800"/>
              <a:ext cx="12475" cy="4100"/>
            </a:xfrm>
            <a:custGeom>
              <a:avLst/>
              <a:gdLst/>
              <a:ahLst/>
              <a:cxnLst/>
              <a:rect l="l" t="t" r="r" b="b"/>
              <a:pathLst>
                <a:path w="499" h="164" extrusionOk="0">
                  <a:moveTo>
                    <a:pt x="1" y="1"/>
                  </a:moveTo>
                  <a:lnTo>
                    <a:pt x="1" y="164"/>
                  </a:lnTo>
                  <a:lnTo>
                    <a:pt x="498" y="164"/>
                  </a:lnTo>
                  <a:lnTo>
                    <a:pt x="4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8" name="Google Shape;5408;p48"/>
            <p:cNvSpPr/>
            <p:nvPr/>
          </p:nvSpPr>
          <p:spPr>
            <a:xfrm>
              <a:off x="2197450" y="1802825"/>
              <a:ext cx="4100" cy="53875"/>
            </a:xfrm>
            <a:custGeom>
              <a:avLst/>
              <a:gdLst/>
              <a:ahLst/>
              <a:cxnLst/>
              <a:rect l="l" t="t" r="r" b="b"/>
              <a:pathLst>
                <a:path w="164" h="2155" extrusionOk="0">
                  <a:moveTo>
                    <a:pt x="0" y="1"/>
                  </a:moveTo>
                  <a:lnTo>
                    <a:pt x="0" y="2154"/>
                  </a:lnTo>
                  <a:lnTo>
                    <a:pt x="163" y="2154"/>
                  </a:lnTo>
                  <a:lnTo>
                    <a:pt x="16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09" name="Google Shape;5409;p48"/>
            <p:cNvSpPr/>
            <p:nvPr/>
          </p:nvSpPr>
          <p:spPr>
            <a:xfrm>
              <a:off x="2208800" y="1802825"/>
              <a:ext cx="4100" cy="53875"/>
            </a:xfrm>
            <a:custGeom>
              <a:avLst/>
              <a:gdLst/>
              <a:ahLst/>
              <a:cxnLst/>
              <a:rect l="l" t="t" r="r" b="b"/>
              <a:pathLst>
                <a:path w="164" h="2155" extrusionOk="0">
                  <a:moveTo>
                    <a:pt x="1" y="1"/>
                  </a:moveTo>
                  <a:lnTo>
                    <a:pt x="1" y="2154"/>
                  </a:lnTo>
                  <a:lnTo>
                    <a:pt x="164" y="2154"/>
                  </a:lnTo>
                  <a:lnTo>
                    <a:pt x="16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0" name="Google Shape;5410;p48"/>
            <p:cNvSpPr/>
            <p:nvPr/>
          </p:nvSpPr>
          <p:spPr>
            <a:xfrm>
              <a:off x="2198300" y="1807775"/>
              <a:ext cx="12475" cy="3875"/>
            </a:xfrm>
            <a:custGeom>
              <a:avLst/>
              <a:gdLst/>
              <a:ahLst/>
              <a:cxnLst/>
              <a:rect l="l" t="t" r="r" b="b"/>
              <a:pathLst>
                <a:path w="499" h="155" extrusionOk="0">
                  <a:moveTo>
                    <a:pt x="1" y="0"/>
                  </a:moveTo>
                  <a:lnTo>
                    <a:pt x="1" y="155"/>
                  </a:lnTo>
                  <a:lnTo>
                    <a:pt x="498" y="155"/>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1" name="Google Shape;5411;p48"/>
            <p:cNvSpPr/>
            <p:nvPr/>
          </p:nvSpPr>
          <p:spPr>
            <a:xfrm>
              <a:off x="2198300" y="1817425"/>
              <a:ext cx="12475" cy="3875"/>
            </a:xfrm>
            <a:custGeom>
              <a:avLst/>
              <a:gdLst/>
              <a:ahLst/>
              <a:cxnLst/>
              <a:rect l="l" t="t" r="r" b="b"/>
              <a:pathLst>
                <a:path w="499" h="155" extrusionOk="0">
                  <a:moveTo>
                    <a:pt x="1" y="0"/>
                  </a:moveTo>
                  <a:lnTo>
                    <a:pt x="1" y="155"/>
                  </a:lnTo>
                  <a:lnTo>
                    <a:pt x="498" y="155"/>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2" name="Google Shape;5412;p48"/>
            <p:cNvSpPr/>
            <p:nvPr/>
          </p:nvSpPr>
          <p:spPr>
            <a:xfrm>
              <a:off x="2198300" y="1827275"/>
              <a:ext cx="12475" cy="4100"/>
            </a:xfrm>
            <a:custGeom>
              <a:avLst/>
              <a:gdLst/>
              <a:ahLst/>
              <a:cxnLst/>
              <a:rect l="l" t="t" r="r" b="b"/>
              <a:pathLst>
                <a:path w="499" h="164" extrusionOk="0">
                  <a:moveTo>
                    <a:pt x="1" y="1"/>
                  </a:moveTo>
                  <a:lnTo>
                    <a:pt x="1" y="164"/>
                  </a:lnTo>
                  <a:lnTo>
                    <a:pt x="498" y="164"/>
                  </a:lnTo>
                  <a:lnTo>
                    <a:pt x="4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3" name="Google Shape;5413;p48"/>
            <p:cNvSpPr/>
            <p:nvPr/>
          </p:nvSpPr>
          <p:spPr>
            <a:xfrm>
              <a:off x="2198300" y="1837150"/>
              <a:ext cx="12475" cy="4100"/>
            </a:xfrm>
            <a:custGeom>
              <a:avLst/>
              <a:gdLst/>
              <a:ahLst/>
              <a:cxnLst/>
              <a:rect l="l" t="t" r="r" b="b"/>
              <a:pathLst>
                <a:path w="499" h="164" extrusionOk="0">
                  <a:moveTo>
                    <a:pt x="1" y="0"/>
                  </a:moveTo>
                  <a:lnTo>
                    <a:pt x="1" y="164"/>
                  </a:lnTo>
                  <a:lnTo>
                    <a:pt x="498" y="164"/>
                  </a:lnTo>
                  <a:lnTo>
                    <a:pt x="49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4" name="Google Shape;5414;p48"/>
            <p:cNvSpPr/>
            <p:nvPr/>
          </p:nvSpPr>
          <p:spPr>
            <a:xfrm>
              <a:off x="2198300" y="1846800"/>
              <a:ext cx="12475" cy="4100"/>
            </a:xfrm>
            <a:custGeom>
              <a:avLst/>
              <a:gdLst/>
              <a:ahLst/>
              <a:cxnLst/>
              <a:rect l="l" t="t" r="r" b="b"/>
              <a:pathLst>
                <a:path w="499" h="164" extrusionOk="0">
                  <a:moveTo>
                    <a:pt x="1" y="1"/>
                  </a:moveTo>
                  <a:lnTo>
                    <a:pt x="1" y="164"/>
                  </a:lnTo>
                  <a:lnTo>
                    <a:pt x="498" y="164"/>
                  </a:lnTo>
                  <a:lnTo>
                    <a:pt x="49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5" name="Google Shape;5415;p48"/>
            <p:cNvSpPr/>
            <p:nvPr/>
          </p:nvSpPr>
          <p:spPr>
            <a:xfrm>
              <a:off x="2161200" y="1802825"/>
              <a:ext cx="3875" cy="53875"/>
            </a:xfrm>
            <a:custGeom>
              <a:avLst/>
              <a:gdLst/>
              <a:ahLst/>
              <a:cxnLst/>
              <a:rect l="l" t="t" r="r" b="b"/>
              <a:pathLst>
                <a:path w="155" h="2155" extrusionOk="0">
                  <a:moveTo>
                    <a:pt x="0" y="1"/>
                  </a:moveTo>
                  <a:lnTo>
                    <a:pt x="0" y="2154"/>
                  </a:lnTo>
                  <a:lnTo>
                    <a:pt x="155" y="2154"/>
                  </a:lnTo>
                  <a:lnTo>
                    <a:pt x="15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6" name="Google Shape;5416;p48"/>
            <p:cNvSpPr/>
            <p:nvPr/>
          </p:nvSpPr>
          <p:spPr>
            <a:xfrm>
              <a:off x="2149600" y="1802825"/>
              <a:ext cx="3900" cy="53875"/>
            </a:xfrm>
            <a:custGeom>
              <a:avLst/>
              <a:gdLst/>
              <a:ahLst/>
              <a:cxnLst/>
              <a:rect l="l" t="t" r="r" b="b"/>
              <a:pathLst>
                <a:path w="156" h="2155" extrusionOk="0">
                  <a:moveTo>
                    <a:pt x="1" y="1"/>
                  </a:moveTo>
                  <a:lnTo>
                    <a:pt x="1" y="2154"/>
                  </a:lnTo>
                  <a:lnTo>
                    <a:pt x="155" y="2154"/>
                  </a:lnTo>
                  <a:lnTo>
                    <a:pt x="15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7" name="Google Shape;5417;p48"/>
            <p:cNvSpPr/>
            <p:nvPr/>
          </p:nvSpPr>
          <p:spPr>
            <a:xfrm>
              <a:off x="2151750" y="1807775"/>
              <a:ext cx="12250" cy="3875"/>
            </a:xfrm>
            <a:custGeom>
              <a:avLst/>
              <a:gdLst/>
              <a:ahLst/>
              <a:cxnLst/>
              <a:rect l="l" t="t" r="r" b="b"/>
              <a:pathLst>
                <a:path w="490" h="155" extrusionOk="0">
                  <a:moveTo>
                    <a:pt x="1" y="0"/>
                  </a:moveTo>
                  <a:lnTo>
                    <a:pt x="1" y="155"/>
                  </a:lnTo>
                  <a:lnTo>
                    <a:pt x="490" y="155"/>
                  </a:lnTo>
                  <a:lnTo>
                    <a:pt x="49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8" name="Google Shape;5418;p48"/>
            <p:cNvSpPr/>
            <p:nvPr/>
          </p:nvSpPr>
          <p:spPr>
            <a:xfrm>
              <a:off x="2151750" y="1817425"/>
              <a:ext cx="12250" cy="3875"/>
            </a:xfrm>
            <a:custGeom>
              <a:avLst/>
              <a:gdLst/>
              <a:ahLst/>
              <a:cxnLst/>
              <a:rect l="l" t="t" r="r" b="b"/>
              <a:pathLst>
                <a:path w="490" h="155" extrusionOk="0">
                  <a:moveTo>
                    <a:pt x="1" y="0"/>
                  </a:moveTo>
                  <a:lnTo>
                    <a:pt x="1" y="155"/>
                  </a:lnTo>
                  <a:lnTo>
                    <a:pt x="490" y="155"/>
                  </a:lnTo>
                  <a:lnTo>
                    <a:pt x="49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19" name="Google Shape;5419;p48"/>
            <p:cNvSpPr/>
            <p:nvPr/>
          </p:nvSpPr>
          <p:spPr>
            <a:xfrm>
              <a:off x="2151750" y="1827275"/>
              <a:ext cx="12250" cy="4100"/>
            </a:xfrm>
            <a:custGeom>
              <a:avLst/>
              <a:gdLst/>
              <a:ahLst/>
              <a:cxnLst/>
              <a:rect l="l" t="t" r="r" b="b"/>
              <a:pathLst>
                <a:path w="490" h="164" extrusionOk="0">
                  <a:moveTo>
                    <a:pt x="1" y="1"/>
                  </a:moveTo>
                  <a:lnTo>
                    <a:pt x="1" y="164"/>
                  </a:lnTo>
                  <a:lnTo>
                    <a:pt x="490" y="164"/>
                  </a:lnTo>
                  <a:lnTo>
                    <a:pt x="49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0" name="Google Shape;5420;p48"/>
            <p:cNvSpPr/>
            <p:nvPr/>
          </p:nvSpPr>
          <p:spPr>
            <a:xfrm>
              <a:off x="2151750" y="1837150"/>
              <a:ext cx="12250" cy="4100"/>
            </a:xfrm>
            <a:custGeom>
              <a:avLst/>
              <a:gdLst/>
              <a:ahLst/>
              <a:cxnLst/>
              <a:rect l="l" t="t" r="r" b="b"/>
              <a:pathLst>
                <a:path w="490" h="164" extrusionOk="0">
                  <a:moveTo>
                    <a:pt x="1" y="0"/>
                  </a:moveTo>
                  <a:lnTo>
                    <a:pt x="1" y="164"/>
                  </a:lnTo>
                  <a:lnTo>
                    <a:pt x="490" y="164"/>
                  </a:lnTo>
                  <a:lnTo>
                    <a:pt x="49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1" name="Google Shape;5421;p48"/>
            <p:cNvSpPr/>
            <p:nvPr/>
          </p:nvSpPr>
          <p:spPr>
            <a:xfrm>
              <a:off x="2151750" y="1846800"/>
              <a:ext cx="12250" cy="4100"/>
            </a:xfrm>
            <a:custGeom>
              <a:avLst/>
              <a:gdLst/>
              <a:ahLst/>
              <a:cxnLst/>
              <a:rect l="l" t="t" r="r" b="b"/>
              <a:pathLst>
                <a:path w="490" h="164" extrusionOk="0">
                  <a:moveTo>
                    <a:pt x="1" y="1"/>
                  </a:moveTo>
                  <a:lnTo>
                    <a:pt x="1" y="164"/>
                  </a:lnTo>
                  <a:lnTo>
                    <a:pt x="490" y="164"/>
                  </a:lnTo>
                  <a:lnTo>
                    <a:pt x="49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2" name="Google Shape;5422;p48"/>
            <p:cNvSpPr/>
            <p:nvPr/>
          </p:nvSpPr>
          <p:spPr>
            <a:xfrm>
              <a:off x="2186075" y="1640900"/>
              <a:ext cx="33275" cy="33900"/>
            </a:xfrm>
            <a:custGeom>
              <a:avLst/>
              <a:gdLst/>
              <a:ahLst/>
              <a:cxnLst/>
              <a:rect l="l" t="t" r="r" b="b"/>
              <a:pathLst>
                <a:path w="1331" h="1356" extrusionOk="0">
                  <a:moveTo>
                    <a:pt x="112" y="0"/>
                  </a:moveTo>
                  <a:lnTo>
                    <a:pt x="1" y="112"/>
                  </a:lnTo>
                  <a:lnTo>
                    <a:pt x="1210" y="1356"/>
                  </a:lnTo>
                  <a:lnTo>
                    <a:pt x="1330" y="1244"/>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3" name="Google Shape;5423;p48"/>
            <p:cNvSpPr/>
            <p:nvPr/>
          </p:nvSpPr>
          <p:spPr>
            <a:xfrm>
              <a:off x="2159050" y="1643475"/>
              <a:ext cx="30475" cy="153800"/>
            </a:xfrm>
            <a:custGeom>
              <a:avLst/>
              <a:gdLst/>
              <a:ahLst/>
              <a:cxnLst/>
              <a:rect l="l" t="t" r="r" b="b"/>
              <a:pathLst>
                <a:path w="1219" h="6152" extrusionOk="0">
                  <a:moveTo>
                    <a:pt x="1056" y="0"/>
                  </a:moveTo>
                  <a:lnTo>
                    <a:pt x="0" y="6117"/>
                  </a:lnTo>
                  <a:lnTo>
                    <a:pt x="164" y="6152"/>
                  </a:lnTo>
                  <a:lnTo>
                    <a:pt x="1219" y="26"/>
                  </a:lnTo>
                  <a:lnTo>
                    <a:pt x="105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4" name="Google Shape;5424;p48"/>
            <p:cNvSpPr/>
            <p:nvPr/>
          </p:nvSpPr>
          <p:spPr>
            <a:xfrm>
              <a:off x="2211375" y="1643675"/>
              <a:ext cx="30275" cy="153600"/>
            </a:xfrm>
            <a:custGeom>
              <a:avLst/>
              <a:gdLst/>
              <a:ahLst/>
              <a:cxnLst/>
              <a:rect l="l" t="t" r="r" b="b"/>
              <a:pathLst>
                <a:path w="1211" h="6144" extrusionOk="0">
                  <a:moveTo>
                    <a:pt x="164" y="1"/>
                  </a:moveTo>
                  <a:lnTo>
                    <a:pt x="1" y="26"/>
                  </a:lnTo>
                  <a:lnTo>
                    <a:pt x="1056" y="6144"/>
                  </a:lnTo>
                  <a:lnTo>
                    <a:pt x="1211" y="6118"/>
                  </a:lnTo>
                  <a:lnTo>
                    <a:pt x="164"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5" name="Google Shape;5425;p48"/>
            <p:cNvSpPr/>
            <p:nvPr/>
          </p:nvSpPr>
          <p:spPr>
            <a:xfrm>
              <a:off x="2181350" y="1675200"/>
              <a:ext cx="39075" cy="4100"/>
            </a:xfrm>
            <a:custGeom>
              <a:avLst/>
              <a:gdLst/>
              <a:ahLst/>
              <a:cxnLst/>
              <a:rect l="l" t="t" r="r" b="b"/>
              <a:pathLst>
                <a:path w="1563" h="164" extrusionOk="0">
                  <a:moveTo>
                    <a:pt x="1" y="1"/>
                  </a:moveTo>
                  <a:lnTo>
                    <a:pt x="1" y="164"/>
                  </a:lnTo>
                  <a:lnTo>
                    <a:pt x="1562" y="164"/>
                  </a:lnTo>
                  <a:lnTo>
                    <a:pt x="156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6" name="Google Shape;5426;p48"/>
            <p:cNvSpPr/>
            <p:nvPr/>
          </p:nvSpPr>
          <p:spPr>
            <a:xfrm>
              <a:off x="2174700" y="1715525"/>
              <a:ext cx="52150" cy="3900"/>
            </a:xfrm>
            <a:custGeom>
              <a:avLst/>
              <a:gdLst/>
              <a:ahLst/>
              <a:cxnLst/>
              <a:rect l="l" t="t" r="r" b="b"/>
              <a:pathLst>
                <a:path w="2086" h="156" extrusionOk="0">
                  <a:moveTo>
                    <a:pt x="1" y="1"/>
                  </a:moveTo>
                  <a:lnTo>
                    <a:pt x="1" y="155"/>
                  </a:lnTo>
                  <a:lnTo>
                    <a:pt x="2086" y="155"/>
                  </a:lnTo>
                  <a:lnTo>
                    <a:pt x="20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7" name="Google Shape;5427;p48"/>
            <p:cNvSpPr/>
            <p:nvPr/>
          </p:nvSpPr>
          <p:spPr>
            <a:xfrm>
              <a:off x="2167625" y="1755425"/>
              <a:ext cx="66100" cy="4100"/>
            </a:xfrm>
            <a:custGeom>
              <a:avLst/>
              <a:gdLst/>
              <a:ahLst/>
              <a:cxnLst/>
              <a:rect l="l" t="t" r="r" b="b"/>
              <a:pathLst>
                <a:path w="2644" h="164" extrusionOk="0">
                  <a:moveTo>
                    <a:pt x="1" y="1"/>
                  </a:moveTo>
                  <a:lnTo>
                    <a:pt x="1" y="164"/>
                  </a:lnTo>
                  <a:lnTo>
                    <a:pt x="2643" y="164"/>
                  </a:lnTo>
                  <a:lnTo>
                    <a:pt x="264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8" name="Google Shape;5428;p48"/>
            <p:cNvSpPr/>
            <p:nvPr/>
          </p:nvSpPr>
          <p:spPr>
            <a:xfrm>
              <a:off x="2174275" y="1679725"/>
              <a:ext cx="47000" cy="34750"/>
            </a:xfrm>
            <a:custGeom>
              <a:avLst/>
              <a:gdLst/>
              <a:ahLst/>
              <a:cxnLst/>
              <a:rect l="l" t="t" r="r" b="b"/>
              <a:pathLst>
                <a:path w="1880" h="1390" extrusionOk="0">
                  <a:moveTo>
                    <a:pt x="1794" y="0"/>
                  </a:moveTo>
                  <a:lnTo>
                    <a:pt x="1" y="1261"/>
                  </a:lnTo>
                  <a:lnTo>
                    <a:pt x="95" y="1390"/>
                  </a:lnTo>
                  <a:lnTo>
                    <a:pt x="1880" y="137"/>
                  </a:lnTo>
                  <a:lnTo>
                    <a:pt x="179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29" name="Google Shape;5429;p48"/>
            <p:cNvSpPr/>
            <p:nvPr/>
          </p:nvSpPr>
          <p:spPr>
            <a:xfrm>
              <a:off x="2172775" y="1719825"/>
              <a:ext cx="61150" cy="36050"/>
            </a:xfrm>
            <a:custGeom>
              <a:avLst/>
              <a:gdLst/>
              <a:ahLst/>
              <a:cxnLst/>
              <a:rect l="l" t="t" r="r" b="b"/>
              <a:pathLst>
                <a:path w="2446" h="1442" extrusionOk="0">
                  <a:moveTo>
                    <a:pt x="78" y="0"/>
                  </a:moveTo>
                  <a:lnTo>
                    <a:pt x="1" y="138"/>
                  </a:lnTo>
                  <a:lnTo>
                    <a:pt x="2369" y="1442"/>
                  </a:lnTo>
                  <a:lnTo>
                    <a:pt x="2446" y="1296"/>
                  </a:ln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0" name="Google Shape;5430;p48"/>
            <p:cNvSpPr/>
            <p:nvPr/>
          </p:nvSpPr>
          <p:spPr>
            <a:xfrm>
              <a:off x="2160975" y="1760350"/>
              <a:ext cx="74250" cy="30925"/>
            </a:xfrm>
            <a:custGeom>
              <a:avLst/>
              <a:gdLst/>
              <a:ahLst/>
              <a:cxnLst/>
              <a:rect l="l" t="t" r="r" b="b"/>
              <a:pathLst>
                <a:path w="2970" h="1237" extrusionOk="0">
                  <a:moveTo>
                    <a:pt x="2909" y="1"/>
                  </a:moveTo>
                  <a:lnTo>
                    <a:pt x="1" y="1082"/>
                  </a:lnTo>
                  <a:lnTo>
                    <a:pt x="61" y="1236"/>
                  </a:lnTo>
                  <a:lnTo>
                    <a:pt x="2969" y="155"/>
                  </a:lnTo>
                  <a:lnTo>
                    <a:pt x="2909"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1" name="Google Shape;5431;p48"/>
            <p:cNvSpPr/>
            <p:nvPr/>
          </p:nvSpPr>
          <p:spPr>
            <a:xfrm>
              <a:off x="2194450" y="1572050"/>
              <a:ext cx="12250" cy="32625"/>
            </a:xfrm>
            <a:custGeom>
              <a:avLst/>
              <a:gdLst/>
              <a:ahLst/>
              <a:cxnLst/>
              <a:rect l="l" t="t" r="r" b="b"/>
              <a:pathLst>
                <a:path w="490" h="1305" extrusionOk="0">
                  <a:moveTo>
                    <a:pt x="0" y="0"/>
                  </a:moveTo>
                  <a:lnTo>
                    <a:pt x="0" y="1304"/>
                  </a:lnTo>
                  <a:lnTo>
                    <a:pt x="489" y="1304"/>
                  </a:lnTo>
                  <a:lnTo>
                    <a:pt x="489"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2" name="Google Shape;5432;p48"/>
            <p:cNvSpPr/>
            <p:nvPr/>
          </p:nvSpPr>
          <p:spPr>
            <a:xfrm>
              <a:off x="2035075" y="1566675"/>
              <a:ext cx="43125" cy="41000"/>
            </a:xfrm>
            <a:custGeom>
              <a:avLst/>
              <a:gdLst/>
              <a:ahLst/>
              <a:cxnLst/>
              <a:rect l="l" t="t" r="r" b="b"/>
              <a:pathLst>
                <a:path w="1725" h="1640" extrusionOk="0">
                  <a:moveTo>
                    <a:pt x="841" y="318"/>
                  </a:moveTo>
                  <a:cubicBezTo>
                    <a:pt x="1081" y="318"/>
                    <a:pt x="1287" y="490"/>
                    <a:pt x="1330" y="747"/>
                  </a:cubicBezTo>
                  <a:cubicBezTo>
                    <a:pt x="1373" y="1013"/>
                    <a:pt x="1193" y="1279"/>
                    <a:pt x="927" y="1313"/>
                  </a:cubicBezTo>
                  <a:cubicBezTo>
                    <a:pt x="893" y="1330"/>
                    <a:pt x="867" y="1330"/>
                    <a:pt x="841" y="1330"/>
                  </a:cubicBezTo>
                  <a:cubicBezTo>
                    <a:pt x="592" y="1330"/>
                    <a:pt x="387" y="1150"/>
                    <a:pt x="344" y="910"/>
                  </a:cubicBezTo>
                  <a:cubicBezTo>
                    <a:pt x="326" y="773"/>
                    <a:pt x="352" y="644"/>
                    <a:pt x="429" y="532"/>
                  </a:cubicBezTo>
                  <a:cubicBezTo>
                    <a:pt x="507" y="429"/>
                    <a:pt x="627" y="352"/>
                    <a:pt x="755" y="335"/>
                  </a:cubicBezTo>
                  <a:cubicBezTo>
                    <a:pt x="781" y="318"/>
                    <a:pt x="807" y="318"/>
                    <a:pt x="841" y="318"/>
                  </a:cubicBezTo>
                  <a:close/>
                  <a:moveTo>
                    <a:pt x="850" y="1"/>
                  </a:moveTo>
                  <a:cubicBezTo>
                    <a:pt x="798" y="1"/>
                    <a:pt x="755" y="1"/>
                    <a:pt x="713" y="9"/>
                  </a:cubicBezTo>
                  <a:cubicBezTo>
                    <a:pt x="481" y="43"/>
                    <a:pt x="301" y="164"/>
                    <a:pt x="172" y="344"/>
                  </a:cubicBezTo>
                  <a:cubicBezTo>
                    <a:pt x="43" y="524"/>
                    <a:pt x="0" y="738"/>
                    <a:pt x="35" y="953"/>
                  </a:cubicBezTo>
                  <a:cubicBezTo>
                    <a:pt x="95" y="1348"/>
                    <a:pt x="438" y="1639"/>
                    <a:pt x="841" y="1639"/>
                  </a:cubicBezTo>
                  <a:cubicBezTo>
                    <a:pt x="876" y="1639"/>
                    <a:pt x="936" y="1631"/>
                    <a:pt x="979" y="1631"/>
                  </a:cubicBezTo>
                  <a:cubicBezTo>
                    <a:pt x="1425" y="1553"/>
                    <a:pt x="1725" y="1133"/>
                    <a:pt x="1656" y="687"/>
                  </a:cubicBezTo>
                  <a:cubicBezTo>
                    <a:pt x="1588" y="292"/>
                    <a:pt x="1245" y="1"/>
                    <a:pt x="85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3" name="Google Shape;5433;p48"/>
            <p:cNvSpPr/>
            <p:nvPr/>
          </p:nvSpPr>
          <p:spPr>
            <a:xfrm>
              <a:off x="2035075" y="1566675"/>
              <a:ext cx="43125" cy="41000"/>
            </a:xfrm>
            <a:custGeom>
              <a:avLst/>
              <a:gdLst/>
              <a:ahLst/>
              <a:cxnLst/>
              <a:rect l="l" t="t" r="r" b="b"/>
              <a:pathLst>
                <a:path w="1725" h="1640" extrusionOk="0">
                  <a:moveTo>
                    <a:pt x="841" y="318"/>
                  </a:moveTo>
                  <a:cubicBezTo>
                    <a:pt x="1081" y="318"/>
                    <a:pt x="1287" y="490"/>
                    <a:pt x="1330" y="747"/>
                  </a:cubicBezTo>
                  <a:cubicBezTo>
                    <a:pt x="1373" y="1013"/>
                    <a:pt x="1193" y="1279"/>
                    <a:pt x="927" y="1313"/>
                  </a:cubicBezTo>
                  <a:cubicBezTo>
                    <a:pt x="893" y="1330"/>
                    <a:pt x="867" y="1330"/>
                    <a:pt x="841" y="1330"/>
                  </a:cubicBezTo>
                  <a:cubicBezTo>
                    <a:pt x="592" y="1330"/>
                    <a:pt x="387" y="1150"/>
                    <a:pt x="344" y="910"/>
                  </a:cubicBezTo>
                  <a:cubicBezTo>
                    <a:pt x="326" y="773"/>
                    <a:pt x="352" y="644"/>
                    <a:pt x="429" y="532"/>
                  </a:cubicBezTo>
                  <a:cubicBezTo>
                    <a:pt x="507" y="429"/>
                    <a:pt x="627" y="352"/>
                    <a:pt x="755" y="335"/>
                  </a:cubicBezTo>
                  <a:cubicBezTo>
                    <a:pt x="781" y="318"/>
                    <a:pt x="807" y="318"/>
                    <a:pt x="841" y="318"/>
                  </a:cubicBezTo>
                  <a:close/>
                  <a:moveTo>
                    <a:pt x="850" y="1"/>
                  </a:moveTo>
                  <a:cubicBezTo>
                    <a:pt x="798" y="1"/>
                    <a:pt x="755" y="1"/>
                    <a:pt x="713" y="9"/>
                  </a:cubicBezTo>
                  <a:cubicBezTo>
                    <a:pt x="481" y="43"/>
                    <a:pt x="301" y="164"/>
                    <a:pt x="172" y="344"/>
                  </a:cubicBezTo>
                  <a:cubicBezTo>
                    <a:pt x="43" y="524"/>
                    <a:pt x="0" y="738"/>
                    <a:pt x="35" y="953"/>
                  </a:cubicBezTo>
                  <a:cubicBezTo>
                    <a:pt x="95" y="1348"/>
                    <a:pt x="438" y="1639"/>
                    <a:pt x="841" y="1639"/>
                  </a:cubicBezTo>
                  <a:cubicBezTo>
                    <a:pt x="876" y="1639"/>
                    <a:pt x="936" y="1631"/>
                    <a:pt x="979" y="1631"/>
                  </a:cubicBezTo>
                  <a:cubicBezTo>
                    <a:pt x="1425" y="1553"/>
                    <a:pt x="1725" y="1133"/>
                    <a:pt x="1656" y="687"/>
                  </a:cubicBezTo>
                  <a:cubicBezTo>
                    <a:pt x="1588" y="292"/>
                    <a:pt x="1245" y="1"/>
                    <a:pt x="850"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4" name="Google Shape;5434;p48"/>
            <p:cNvSpPr/>
            <p:nvPr/>
          </p:nvSpPr>
          <p:spPr>
            <a:xfrm>
              <a:off x="2048800" y="1580225"/>
              <a:ext cx="14825" cy="13825"/>
            </a:xfrm>
            <a:custGeom>
              <a:avLst/>
              <a:gdLst/>
              <a:ahLst/>
              <a:cxnLst/>
              <a:rect l="l" t="t" r="r" b="b"/>
              <a:pathLst>
                <a:path w="593" h="553" extrusionOk="0">
                  <a:moveTo>
                    <a:pt x="306" y="1"/>
                  </a:moveTo>
                  <a:cubicBezTo>
                    <a:pt x="287" y="1"/>
                    <a:pt x="268" y="3"/>
                    <a:pt x="249" y="8"/>
                  </a:cubicBezTo>
                  <a:cubicBezTo>
                    <a:pt x="95" y="25"/>
                    <a:pt x="1" y="179"/>
                    <a:pt x="18" y="325"/>
                  </a:cubicBezTo>
                  <a:cubicBezTo>
                    <a:pt x="41" y="462"/>
                    <a:pt x="159" y="552"/>
                    <a:pt x="293" y="552"/>
                  </a:cubicBezTo>
                  <a:cubicBezTo>
                    <a:pt x="310" y="552"/>
                    <a:pt x="327" y="551"/>
                    <a:pt x="344" y="548"/>
                  </a:cubicBezTo>
                  <a:cubicBezTo>
                    <a:pt x="490" y="531"/>
                    <a:pt x="593" y="377"/>
                    <a:pt x="567" y="231"/>
                  </a:cubicBezTo>
                  <a:cubicBezTo>
                    <a:pt x="544" y="96"/>
                    <a:pt x="431" y="1"/>
                    <a:pt x="306"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5" name="Google Shape;5435;p48"/>
            <p:cNvSpPr/>
            <p:nvPr/>
          </p:nvSpPr>
          <p:spPr>
            <a:xfrm>
              <a:off x="2005050" y="1523950"/>
              <a:ext cx="62000" cy="127300"/>
            </a:xfrm>
            <a:custGeom>
              <a:avLst/>
              <a:gdLst/>
              <a:ahLst/>
              <a:cxnLst/>
              <a:rect l="l" t="t" r="r" b="b"/>
              <a:pathLst>
                <a:path w="2480" h="5092" extrusionOk="0">
                  <a:moveTo>
                    <a:pt x="1564" y="0"/>
                  </a:moveTo>
                  <a:cubicBezTo>
                    <a:pt x="1463" y="0"/>
                    <a:pt x="1242" y="87"/>
                    <a:pt x="1116" y="174"/>
                  </a:cubicBezTo>
                  <a:cubicBezTo>
                    <a:pt x="421" y="671"/>
                    <a:pt x="0" y="1718"/>
                    <a:pt x="180" y="2833"/>
                  </a:cubicBezTo>
                  <a:cubicBezTo>
                    <a:pt x="369" y="3949"/>
                    <a:pt x="1107" y="4807"/>
                    <a:pt x="1931" y="5056"/>
                  </a:cubicBezTo>
                  <a:cubicBezTo>
                    <a:pt x="2007" y="5078"/>
                    <a:pt x="2118" y="5091"/>
                    <a:pt x="2218" y="5091"/>
                  </a:cubicBezTo>
                  <a:cubicBezTo>
                    <a:pt x="2310" y="5091"/>
                    <a:pt x="2391" y="5080"/>
                    <a:pt x="2428" y="5056"/>
                  </a:cubicBezTo>
                  <a:cubicBezTo>
                    <a:pt x="2480" y="5021"/>
                    <a:pt x="2471" y="4858"/>
                    <a:pt x="2454" y="4764"/>
                  </a:cubicBezTo>
                  <a:lnTo>
                    <a:pt x="1708" y="260"/>
                  </a:lnTo>
                  <a:cubicBezTo>
                    <a:pt x="1682" y="165"/>
                    <a:pt x="1656" y="11"/>
                    <a:pt x="1588" y="2"/>
                  </a:cubicBezTo>
                  <a:cubicBezTo>
                    <a:pt x="1581" y="1"/>
                    <a:pt x="1573" y="0"/>
                    <a:pt x="1564"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6" name="Google Shape;5436;p48"/>
            <p:cNvSpPr/>
            <p:nvPr/>
          </p:nvSpPr>
          <p:spPr>
            <a:xfrm>
              <a:off x="2003975" y="1522750"/>
              <a:ext cx="64375" cy="129525"/>
            </a:xfrm>
            <a:custGeom>
              <a:avLst/>
              <a:gdLst/>
              <a:ahLst/>
              <a:cxnLst/>
              <a:rect l="l" t="t" r="r" b="b"/>
              <a:pathLst>
                <a:path w="2575" h="5181" extrusionOk="0">
                  <a:moveTo>
                    <a:pt x="1631" y="93"/>
                  </a:moveTo>
                  <a:cubicBezTo>
                    <a:pt x="1639" y="93"/>
                    <a:pt x="1682" y="136"/>
                    <a:pt x="1716" y="316"/>
                  </a:cubicBezTo>
                  <a:lnTo>
                    <a:pt x="2471" y="4820"/>
                  </a:lnTo>
                  <a:cubicBezTo>
                    <a:pt x="2489" y="5001"/>
                    <a:pt x="2471" y="5061"/>
                    <a:pt x="2454" y="5069"/>
                  </a:cubicBezTo>
                  <a:cubicBezTo>
                    <a:pt x="2437" y="5078"/>
                    <a:pt x="2386" y="5086"/>
                    <a:pt x="2283" y="5086"/>
                  </a:cubicBezTo>
                  <a:cubicBezTo>
                    <a:pt x="2180" y="5086"/>
                    <a:pt x="2068" y="5078"/>
                    <a:pt x="1982" y="5061"/>
                  </a:cubicBezTo>
                  <a:cubicBezTo>
                    <a:pt x="1142" y="4803"/>
                    <a:pt x="438" y="3920"/>
                    <a:pt x="266" y="2873"/>
                  </a:cubicBezTo>
                  <a:cubicBezTo>
                    <a:pt x="86" y="1818"/>
                    <a:pt x="464" y="771"/>
                    <a:pt x="1184" y="256"/>
                  </a:cubicBezTo>
                  <a:cubicBezTo>
                    <a:pt x="1296" y="170"/>
                    <a:pt x="1510" y="93"/>
                    <a:pt x="1596" y="93"/>
                  </a:cubicBezTo>
                  <a:close/>
                  <a:moveTo>
                    <a:pt x="1596" y="1"/>
                  </a:moveTo>
                  <a:cubicBezTo>
                    <a:pt x="1479" y="1"/>
                    <a:pt x="1261" y="96"/>
                    <a:pt x="1142" y="179"/>
                  </a:cubicBezTo>
                  <a:cubicBezTo>
                    <a:pt x="387" y="719"/>
                    <a:pt x="0" y="1800"/>
                    <a:pt x="181" y="2881"/>
                  </a:cubicBezTo>
                  <a:cubicBezTo>
                    <a:pt x="352" y="3962"/>
                    <a:pt x="1073" y="4881"/>
                    <a:pt x="1957" y="5138"/>
                  </a:cubicBezTo>
                  <a:cubicBezTo>
                    <a:pt x="2051" y="5164"/>
                    <a:pt x="2171" y="5181"/>
                    <a:pt x="2274" y="5181"/>
                  </a:cubicBezTo>
                  <a:cubicBezTo>
                    <a:pt x="2368" y="5181"/>
                    <a:pt x="2446" y="5164"/>
                    <a:pt x="2497" y="5121"/>
                  </a:cubicBezTo>
                  <a:cubicBezTo>
                    <a:pt x="2523" y="5112"/>
                    <a:pt x="2574" y="5069"/>
                    <a:pt x="2540" y="4803"/>
                  </a:cubicBezTo>
                  <a:lnTo>
                    <a:pt x="1794" y="299"/>
                  </a:lnTo>
                  <a:cubicBezTo>
                    <a:pt x="1734" y="33"/>
                    <a:pt x="1665" y="16"/>
                    <a:pt x="1639" y="7"/>
                  </a:cubicBezTo>
                  <a:cubicBezTo>
                    <a:pt x="1627" y="3"/>
                    <a:pt x="1612" y="1"/>
                    <a:pt x="1596" y="1"/>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7" name="Google Shape;5437;p48"/>
            <p:cNvSpPr/>
            <p:nvPr/>
          </p:nvSpPr>
          <p:spPr>
            <a:xfrm>
              <a:off x="2023700" y="1603925"/>
              <a:ext cx="29425" cy="19850"/>
            </a:xfrm>
            <a:custGeom>
              <a:avLst/>
              <a:gdLst/>
              <a:ahLst/>
              <a:cxnLst/>
              <a:rect l="l" t="t" r="r" b="b"/>
              <a:pathLst>
                <a:path w="1177" h="794" extrusionOk="0">
                  <a:moveTo>
                    <a:pt x="963" y="0"/>
                  </a:moveTo>
                  <a:cubicBezTo>
                    <a:pt x="954" y="0"/>
                    <a:pt x="945" y="1"/>
                    <a:pt x="936" y="3"/>
                  </a:cubicBezTo>
                  <a:lnTo>
                    <a:pt x="121" y="141"/>
                  </a:lnTo>
                  <a:cubicBezTo>
                    <a:pt x="44" y="149"/>
                    <a:pt x="1" y="226"/>
                    <a:pt x="44" y="287"/>
                  </a:cubicBezTo>
                  <a:lnTo>
                    <a:pt x="258" y="698"/>
                  </a:lnTo>
                  <a:cubicBezTo>
                    <a:pt x="297" y="753"/>
                    <a:pt x="387" y="794"/>
                    <a:pt x="467" y="794"/>
                  </a:cubicBezTo>
                  <a:cubicBezTo>
                    <a:pt x="475" y="794"/>
                    <a:pt x="482" y="793"/>
                    <a:pt x="490" y="793"/>
                  </a:cubicBezTo>
                  <a:lnTo>
                    <a:pt x="1047" y="698"/>
                  </a:lnTo>
                  <a:cubicBezTo>
                    <a:pt x="1116" y="681"/>
                    <a:pt x="1176" y="613"/>
                    <a:pt x="1168" y="535"/>
                  </a:cubicBezTo>
                  <a:lnTo>
                    <a:pt x="1099" y="115"/>
                  </a:lnTo>
                  <a:cubicBezTo>
                    <a:pt x="1091" y="54"/>
                    <a:pt x="1030" y="0"/>
                    <a:pt x="963"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8" name="Google Shape;5438;p48"/>
            <p:cNvSpPr/>
            <p:nvPr/>
          </p:nvSpPr>
          <p:spPr>
            <a:xfrm>
              <a:off x="2022850" y="1602800"/>
              <a:ext cx="30700" cy="22025"/>
            </a:xfrm>
            <a:custGeom>
              <a:avLst/>
              <a:gdLst/>
              <a:ahLst/>
              <a:cxnLst/>
              <a:rect l="l" t="t" r="r" b="b"/>
              <a:pathLst>
                <a:path w="1228" h="881" extrusionOk="0">
                  <a:moveTo>
                    <a:pt x="970" y="91"/>
                  </a:moveTo>
                  <a:cubicBezTo>
                    <a:pt x="1030" y="91"/>
                    <a:pt x="1073" y="134"/>
                    <a:pt x="1064" y="177"/>
                  </a:cubicBezTo>
                  <a:lnTo>
                    <a:pt x="1133" y="589"/>
                  </a:lnTo>
                  <a:cubicBezTo>
                    <a:pt x="1133" y="615"/>
                    <a:pt x="1133" y="649"/>
                    <a:pt x="1116" y="666"/>
                  </a:cubicBezTo>
                  <a:cubicBezTo>
                    <a:pt x="1099" y="692"/>
                    <a:pt x="1081" y="709"/>
                    <a:pt x="1047" y="709"/>
                  </a:cubicBezTo>
                  <a:lnTo>
                    <a:pt x="489" y="803"/>
                  </a:lnTo>
                  <a:lnTo>
                    <a:pt x="472" y="803"/>
                  </a:lnTo>
                  <a:cubicBezTo>
                    <a:pt x="404" y="803"/>
                    <a:pt x="344" y="769"/>
                    <a:pt x="309" y="726"/>
                  </a:cubicBezTo>
                  <a:lnTo>
                    <a:pt x="78" y="323"/>
                  </a:lnTo>
                  <a:cubicBezTo>
                    <a:pt x="69" y="306"/>
                    <a:pt x="69" y="280"/>
                    <a:pt x="78" y="263"/>
                  </a:cubicBezTo>
                  <a:cubicBezTo>
                    <a:pt x="95" y="237"/>
                    <a:pt x="112" y="229"/>
                    <a:pt x="138" y="229"/>
                  </a:cubicBezTo>
                  <a:lnTo>
                    <a:pt x="953" y="91"/>
                  </a:lnTo>
                  <a:close/>
                  <a:moveTo>
                    <a:pt x="981" y="0"/>
                  </a:moveTo>
                  <a:cubicBezTo>
                    <a:pt x="969" y="0"/>
                    <a:pt x="957" y="2"/>
                    <a:pt x="944" y="5"/>
                  </a:cubicBezTo>
                  <a:lnTo>
                    <a:pt x="129" y="143"/>
                  </a:lnTo>
                  <a:cubicBezTo>
                    <a:pt x="86" y="151"/>
                    <a:pt x="43" y="177"/>
                    <a:pt x="18" y="220"/>
                  </a:cubicBezTo>
                  <a:cubicBezTo>
                    <a:pt x="0" y="263"/>
                    <a:pt x="0" y="314"/>
                    <a:pt x="18" y="357"/>
                  </a:cubicBezTo>
                  <a:lnTo>
                    <a:pt x="258" y="760"/>
                  </a:lnTo>
                  <a:cubicBezTo>
                    <a:pt x="301" y="838"/>
                    <a:pt x="395" y="881"/>
                    <a:pt x="481" y="881"/>
                  </a:cubicBezTo>
                  <a:lnTo>
                    <a:pt x="515" y="881"/>
                  </a:lnTo>
                  <a:lnTo>
                    <a:pt x="1073" y="786"/>
                  </a:lnTo>
                  <a:cubicBezTo>
                    <a:pt x="1116" y="778"/>
                    <a:pt x="1159" y="752"/>
                    <a:pt x="1184" y="709"/>
                  </a:cubicBezTo>
                  <a:cubicBezTo>
                    <a:pt x="1219" y="666"/>
                    <a:pt x="1227" y="615"/>
                    <a:pt x="1219" y="572"/>
                  </a:cubicBezTo>
                  <a:lnTo>
                    <a:pt x="1159" y="151"/>
                  </a:lnTo>
                  <a:cubicBezTo>
                    <a:pt x="1136" y="69"/>
                    <a:pt x="1062" y="0"/>
                    <a:pt x="981" y="0"/>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39" name="Google Shape;5439;p48"/>
            <p:cNvSpPr/>
            <p:nvPr/>
          </p:nvSpPr>
          <p:spPr>
            <a:xfrm>
              <a:off x="2017925" y="1578025"/>
              <a:ext cx="31125" cy="25650"/>
            </a:xfrm>
            <a:custGeom>
              <a:avLst/>
              <a:gdLst/>
              <a:ahLst/>
              <a:cxnLst/>
              <a:rect l="l" t="t" r="r" b="b"/>
              <a:pathLst>
                <a:path w="1245" h="1026" extrusionOk="0">
                  <a:moveTo>
                    <a:pt x="993" y="0"/>
                  </a:moveTo>
                  <a:cubicBezTo>
                    <a:pt x="988" y="0"/>
                    <a:pt x="983" y="1"/>
                    <a:pt x="978" y="1"/>
                  </a:cubicBezTo>
                  <a:lnTo>
                    <a:pt x="137" y="147"/>
                  </a:lnTo>
                  <a:cubicBezTo>
                    <a:pt x="69" y="156"/>
                    <a:pt x="0" y="233"/>
                    <a:pt x="0" y="319"/>
                  </a:cubicBezTo>
                  <a:lnTo>
                    <a:pt x="0" y="319"/>
                  </a:lnTo>
                  <a:cubicBezTo>
                    <a:pt x="0" y="318"/>
                    <a:pt x="0" y="318"/>
                    <a:pt x="0" y="318"/>
                  </a:cubicBezTo>
                  <a:cubicBezTo>
                    <a:pt x="1" y="318"/>
                    <a:pt x="9" y="460"/>
                    <a:pt x="34" y="610"/>
                  </a:cubicBezTo>
                  <a:cubicBezTo>
                    <a:pt x="52" y="756"/>
                    <a:pt x="94" y="911"/>
                    <a:pt x="94" y="911"/>
                  </a:cubicBezTo>
                  <a:cubicBezTo>
                    <a:pt x="117" y="971"/>
                    <a:pt x="187" y="1025"/>
                    <a:pt x="256" y="1025"/>
                  </a:cubicBezTo>
                  <a:cubicBezTo>
                    <a:pt x="265" y="1025"/>
                    <a:pt x="274" y="1024"/>
                    <a:pt x="283" y="1022"/>
                  </a:cubicBezTo>
                  <a:lnTo>
                    <a:pt x="1115" y="885"/>
                  </a:lnTo>
                  <a:cubicBezTo>
                    <a:pt x="1193" y="876"/>
                    <a:pt x="1244" y="799"/>
                    <a:pt x="1236" y="722"/>
                  </a:cubicBezTo>
                  <a:lnTo>
                    <a:pt x="1141" y="121"/>
                  </a:lnTo>
                  <a:cubicBezTo>
                    <a:pt x="1125" y="57"/>
                    <a:pt x="1064" y="0"/>
                    <a:pt x="993"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0" name="Google Shape;5440;p48"/>
            <p:cNvSpPr/>
            <p:nvPr/>
          </p:nvSpPr>
          <p:spPr>
            <a:xfrm>
              <a:off x="2016850" y="1577275"/>
              <a:ext cx="33275" cy="27825"/>
            </a:xfrm>
            <a:custGeom>
              <a:avLst/>
              <a:gdLst/>
              <a:ahLst/>
              <a:cxnLst/>
              <a:rect l="l" t="t" r="r" b="b"/>
              <a:pathLst>
                <a:path w="1331" h="1113" extrusionOk="0">
                  <a:moveTo>
                    <a:pt x="1038" y="66"/>
                  </a:moveTo>
                  <a:cubicBezTo>
                    <a:pt x="1098" y="66"/>
                    <a:pt x="1141" y="100"/>
                    <a:pt x="1150" y="151"/>
                  </a:cubicBezTo>
                  <a:lnTo>
                    <a:pt x="1244" y="752"/>
                  </a:lnTo>
                  <a:cubicBezTo>
                    <a:pt x="1244" y="778"/>
                    <a:pt x="1236" y="812"/>
                    <a:pt x="1227" y="829"/>
                  </a:cubicBezTo>
                  <a:cubicBezTo>
                    <a:pt x="1210" y="855"/>
                    <a:pt x="1193" y="872"/>
                    <a:pt x="1158" y="872"/>
                  </a:cubicBezTo>
                  <a:lnTo>
                    <a:pt x="326" y="1009"/>
                  </a:lnTo>
                  <a:cubicBezTo>
                    <a:pt x="316" y="1012"/>
                    <a:pt x="306" y="1013"/>
                    <a:pt x="296" y="1013"/>
                  </a:cubicBezTo>
                  <a:cubicBezTo>
                    <a:pt x="243" y="1013"/>
                    <a:pt x="202" y="975"/>
                    <a:pt x="180" y="924"/>
                  </a:cubicBezTo>
                  <a:cubicBezTo>
                    <a:pt x="180" y="924"/>
                    <a:pt x="137" y="786"/>
                    <a:pt x="120" y="640"/>
                  </a:cubicBezTo>
                  <a:cubicBezTo>
                    <a:pt x="95" y="486"/>
                    <a:pt x="86" y="340"/>
                    <a:pt x="86" y="340"/>
                  </a:cubicBezTo>
                  <a:cubicBezTo>
                    <a:pt x="77" y="271"/>
                    <a:pt x="129" y="220"/>
                    <a:pt x="180" y="211"/>
                  </a:cubicBezTo>
                  <a:lnTo>
                    <a:pt x="1021" y="66"/>
                  </a:lnTo>
                  <a:close/>
                  <a:moveTo>
                    <a:pt x="1050" y="0"/>
                  </a:moveTo>
                  <a:cubicBezTo>
                    <a:pt x="1038" y="0"/>
                    <a:pt x="1025" y="2"/>
                    <a:pt x="1013" y="5"/>
                  </a:cubicBezTo>
                  <a:lnTo>
                    <a:pt x="172" y="143"/>
                  </a:lnTo>
                  <a:cubicBezTo>
                    <a:pt x="77" y="151"/>
                    <a:pt x="0" y="254"/>
                    <a:pt x="0" y="349"/>
                  </a:cubicBezTo>
                  <a:cubicBezTo>
                    <a:pt x="0" y="357"/>
                    <a:pt x="9" y="512"/>
                    <a:pt x="35" y="658"/>
                  </a:cubicBezTo>
                  <a:cubicBezTo>
                    <a:pt x="69" y="812"/>
                    <a:pt x="103" y="949"/>
                    <a:pt x="103" y="958"/>
                  </a:cubicBezTo>
                  <a:cubicBezTo>
                    <a:pt x="129" y="1035"/>
                    <a:pt x="215" y="1095"/>
                    <a:pt x="300" y="1095"/>
                  </a:cubicBezTo>
                  <a:cubicBezTo>
                    <a:pt x="309" y="1095"/>
                    <a:pt x="318" y="1095"/>
                    <a:pt x="335" y="1112"/>
                  </a:cubicBezTo>
                  <a:lnTo>
                    <a:pt x="1167" y="966"/>
                  </a:lnTo>
                  <a:cubicBezTo>
                    <a:pt x="1210" y="958"/>
                    <a:pt x="1253" y="941"/>
                    <a:pt x="1287" y="898"/>
                  </a:cubicBezTo>
                  <a:cubicBezTo>
                    <a:pt x="1321" y="855"/>
                    <a:pt x="1330" y="795"/>
                    <a:pt x="1321" y="752"/>
                  </a:cubicBezTo>
                  <a:lnTo>
                    <a:pt x="1227" y="151"/>
                  </a:lnTo>
                  <a:cubicBezTo>
                    <a:pt x="1205" y="69"/>
                    <a:pt x="1131" y="0"/>
                    <a:pt x="1050" y="0"/>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1" name="Google Shape;5441;p48"/>
            <p:cNvSpPr/>
            <p:nvPr/>
          </p:nvSpPr>
          <p:spPr>
            <a:xfrm>
              <a:off x="2024050" y="1535550"/>
              <a:ext cx="17475" cy="19225"/>
            </a:xfrm>
            <a:custGeom>
              <a:avLst/>
              <a:gdLst/>
              <a:ahLst/>
              <a:cxnLst/>
              <a:rect l="l" t="t" r="r" b="b"/>
              <a:pathLst>
                <a:path w="699" h="769" extrusionOk="0">
                  <a:moveTo>
                    <a:pt x="582" y="1"/>
                  </a:moveTo>
                  <a:cubicBezTo>
                    <a:pt x="581" y="1"/>
                    <a:pt x="580" y="1"/>
                    <a:pt x="579" y="1"/>
                  </a:cubicBezTo>
                  <a:cubicBezTo>
                    <a:pt x="527" y="10"/>
                    <a:pt x="510" y="53"/>
                    <a:pt x="450" y="122"/>
                  </a:cubicBezTo>
                  <a:cubicBezTo>
                    <a:pt x="339" y="250"/>
                    <a:pt x="38" y="662"/>
                    <a:pt x="38" y="662"/>
                  </a:cubicBezTo>
                  <a:cubicBezTo>
                    <a:pt x="1" y="722"/>
                    <a:pt x="15" y="768"/>
                    <a:pt x="71" y="768"/>
                  </a:cubicBezTo>
                  <a:cubicBezTo>
                    <a:pt x="79" y="768"/>
                    <a:pt x="88" y="767"/>
                    <a:pt x="98" y="765"/>
                  </a:cubicBezTo>
                  <a:lnTo>
                    <a:pt x="570" y="688"/>
                  </a:lnTo>
                  <a:cubicBezTo>
                    <a:pt x="647" y="679"/>
                    <a:pt x="699" y="602"/>
                    <a:pt x="690" y="525"/>
                  </a:cubicBezTo>
                  <a:lnTo>
                    <a:pt x="622" y="130"/>
                  </a:lnTo>
                  <a:cubicBezTo>
                    <a:pt x="613" y="81"/>
                    <a:pt x="605" y="1"/>
                    <a:pt x="582"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2" name="Google Shape;5442;p48"/>
            <p:cNvSpPr/>
            <p:nvPr/>
          </p:nvSpPr>
          <p:spPr>
            <a:xfrm>
              <a:off x="2023075" y="1534725"/>
              <a:ext cx="19750" cy="21250"/>
            </a:xfrm>
            <a:custGeom>
              <a:avLst/>
              <a:gdLst/>
              <a:ahLst/>
              <a:cxnLst/>
              <a:rect l="l" t="t" r="r" b="b"/>
              <a:pathLst>
                <a:path w="790" h="850" extrusionOk="0">
                  <a:moveTo>
                    <a:pt x="601" y="77"/>
                  </a:moveTo>
                  <a:cubicBezTo>
                    <a:pt x="609" y="95"/>
                    <a:pt x="609" y="129"/>
                    <a:pt x="618" y="137"/>
                  </a:cubicBezTo>
                  <a:lnTo>
                    <a:pt x="686" y="549"/>
                  </a:lnTo>
                  <a:cubicBezTo>
                    <a:pt x="695" y="601"/>
                    <a:pt x="652" y="652"/>
                    <a:pt x="601" y="669"/>
                  </a:cubicBezTo>
                  <a:lnTo>
                    <a:pt x="129" y="738"/>
                  </a:lnTo>
                  <a:cubicBezTo>
                    <a:pt x="117" y="744"/>
                    <a:pt x="109" y="746"/>
                    <a:pt x="102" y="746"/>
                  </a:cubicBezTo>
                  <a:cubicBezTo>
                    <a:pt x="90" y="746"/>
                    <a:pt x="86" y="738"/>
                    <a:pt x="86" y="738"/>
                  </a:cubicBezTo>
                  <a:cubicBezTo>
                    <a:pt x="86" y="738"/>
                    <a:pt x="86" y="729"/>
                    <a:pt x="94" y="712"/>
                  </a:cubicBezTo>
                  <a:cubicBezTo>
                    <a:pt x="94" y="712"/>
                    <a:pt x="403" y="300"/>
                    <a:pt x="515" y="172"/>
                  </a:cubicBezTo>
                  <a:cubicBezTo>
                    <a:pt x="532" y="163"/>
                    <a:pt x="549" y="137"/>
                    <a:pt x="558" y="129"/>
                  </a:cubicBezTo>
                  <a:cubicBezTo>
                    <a:pt x="575" y="95"/>
                    <a:pt x="592" y="86"/>
                    <a:pt x="601" y="77"/>
                  </a:cubicBezTo>
                  <a:close/>
                  <a:moveTo>
                    <a:pt x="609" y="0"/>
                  </a:moveTo>
                  <a:cubicBezTo>
                    <a:pt x="558" y="9"/>
                    <a:pt x="523" y="43"/>
                    <a:pt x="489" y="86"/>
                  </a:cubicBezTo>
                  <a:cubicBezTo>
                    <a:pt x="480" y="95"/>
                    <a:pt x="472" y="120"/>
                    <a:pt x="463" y="129"/>
                  </a:cubicBezTo>
                  <a:cubicBezTo>
                    <a:pt x="343" y="258"/>
                    <a:pt x="43" y="652"/>
                    <a:pt x="34" y="678"/>
                  </a:cubicBezTo>
                  <a:cubicBezTo>
                    <a:pt x="0" y="738"/>
                    <a:pt x="9" y="772"/>
                    <a:pt x="17" y="798"/>
                  </a:cubicBezTo>
                  <a:cubicBezTo>
                    <a:pt x="17" y="807"/>
                    <a:pt x="51" y="841"/>
                    <a:pt x="103" y="841"/>
                  </a:cubicBezTo>
                  <a:cubicBezTo>
                    <a:pt x="120" y="841"/>
                    <a:pt x="129" y="841"/>
                    <a:pt x="146" y="850"/>
                  </a:cubicBezTo>
                  <a:lnTo>
                    <a:pt x="618" y="772"/>
                  </a:lnTo>
                  <a:cubicBezTo>
                    <a:pt x="721" y="755"/>
                    <a:pt x="789" y="652"/>
                    <a:pt x="772" y="558"/>
                  </a:cubicBezTo>
                  <a:lnTo>
                    <a:pt x="704" y="146"/>
                  </a:lnTo>
                  <a:cubicBezTo>
                    <a:pt x="695" y="77"/>
                    <a:pt x="678" y="0"/>
                    <a:pt x="618" y="0"/>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3" name="Google Shape;5443;p48"/>
            <p:cNvSpPr/>
            <p:nvPr/>
          </p:nvSpPr>
          <p:spPr>
            <a:xfrm>
              <a:off x="2035925" y="1625200"/>
              <a:ext cx="20625" cy="16375"/>
            </a:xfrm>
            <a:custGeom>
              <a:avLst/>
              <a:gdLst/>
              <a:ahLst/>
              <a:cxnLst/>
              <a:rect l="l" t="t" r="r" b="b"/>
              <a:pathLst>
                <a:path w="825" h="655" extrusionOk="0">
                  <a:moveTo>
                    <a:pt x="584" y="1"/>
                  </a:moveTo>
                  <a:cubicBezTo>
                    <a:pt x="578" y="1"/>
                    <a:pt x="573" y="1"/>
                    <a:pt x="567" y="2"/>
                  </a:cubicBezTo>
                  <a:lnTo>
                    <a:pt x="95" y="79"/>
                  </a:lnTo>
                  <a:cubicBezTo>
                    <a:pt x="18" y="88"/>
                    <a:pt x="1" y="148"/>
                    <a:pt x="61" y="199"/>
                  </a:cubicBezTo>
                  <a:cubicBezTo>
                    <a:pt x="61" y="199"/>
                    <a:pt x="490" y="491"/>
                    <a:pt x="644" y="577"/>
                  </a:cubicBezTo>
                  <a:cubicBezTo>
                    <a:pt x="715" y="616"/>
                    <a:pt x="742" y="655"/>
                    <a:pt x="792" y="655"/>
                  </a:cubicBezTo>
                  <a:cubicBezTo>
                    <a:pt x="797" y="655"/>
                    <a:pt x="802" y="655"/>
                    <a:pt x="807" y="654"/>
                  </a:cubicBezTo>
                  <a:cubicBezTo>
                    <a:pt x="824" y="654"/>
                    <a:pt x="816" y="568"/>
                    <a:pt x="807" y="508"/>
                  </a:cubicBezTo>
                  <a:lnTo>
                    <a:pt x="730" y="122"/>
                  </a:lnTo>
                  <a:cubicBezTo>
                    <a:pt x="722" y="50"/>
                    <a:pt x="655" y="1"/>
                    <a:pt x="584"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4" name="Google Shape;5444;p48"/>
            <p:cNvSpPr/>
            <p:nvPr/>
          </p:nvSpPr>
          <p:spPr>
            <a:xfrm>
              <a:off x="2035300" y="1624475"/>
              <a:ext cx="22100" cy="17950"/>
            </a:xfrm>
            <a:custGeom>
              <a:avLst/>
              <a:gdLst/>
              <a:ahLst/>
              <a:cxnLst/>
              <a:rect l="l" t="t" r="r" b="b"/>
              <a:pathLst>
                <a:path w="884" h="718" extrusionOk="0">
                  <a:moveTo>
                    <a:pt x="626" y="74"/>
                  </a:moveTo>
                  <a:cubicBezTo>
                    <a:pt x="678" y="74"/>
                    <a:pt x="721" y="108"/>
                    <a:pt x="729" y="151"/>
                  </a:cubicBezTo>
                  <a:lnTo>
                    <a:pt x="798" y="563"/>
                  </a:lnTo>
                  <a:cubicBezTo>
                    <a:pt x="798" y="580"/>
                    <a:pt x="807" y="614"/>
                    <a:pt x="807" y="631"/>
                  </a:cubicBezTo>
                  <a:cubicBezTo>
                    <a:pt x="789" y="631"/>
                    <a:pt x="764" y="623"/>
                    <a:pt x="746" y="606"/>
                  </a:cubicBezTo>
                  <a:cubicBezTo>
                    <a:pt x="721" y="597"/>
                    <a:pt x="712" y="580"/>
                    <a:pt x="686" y="571"/>
                  </a:cubicBezTo>
                  <a:cubicBezTo>
                    <a:pt x="541" y="485"/>
                    <a:pt x="120" y="194"/>
                    <a:pt x="120" y="194"/>
                  </a:cubicBezTo>
                  <a:cubicBezTo>
                    <a:pt x="103" y="177"/>
                    <a:pt x="103" y="168"/>
                    <a:pt x="103" y="168"/>
                  </a:cubicBezTo>
                  <a:cubicBezTo>
                    <a:pt x="103" y="168"/>
                    <a:pt x="103" y="151"/>
                    <a:pt x="129" y="151"/>
                  </a:cubicBezTo>
                  <a:lnTo>
                    <a:pt x="601" y="74"/>
                  </a:lnTo>
                  <a:close/>
                  <a:moveTo>
                    <a:pt x="621" y="0"/>
                  </a:moveTo>
                  <a:cubicBezTo>
                    <a:pt x="608" y="0"/>
                    <a:pt x="596" y="2"/>
                    <a:pt x="583" y="5"/>
                  </a:cubicBezTo>
                  <a:lnTo>
                    <a:pt x="112" y="74"/>
                  </a:lnTo>
                  <a:cubicBezTo>
                    <a:pt x="43" y="91"/>
                    <a:pt x="26" y="134"/>
                    <a:pt x="9" y="151"/>
                  </a:cubicBezTo>
                  <a:cubicBezTo>
                    <a:pt x="9" y="177"/>
                    <a:pt x="0" y="220"/>
                    <a:pt x="69" y="271"/>
                  </a:cubicBezTo>
                  <a:cubicBezTo>
                    <a:pt x="86" y="280"/>
                    <a:pt x="498" y="563"/>
                    <a:pt x="644" y="649"/>
                  </a:cubicBezTo>
                  <a:cubicBezTo>
                    <a:pt x="669" y="657"/>
                    <a:pt x="686" y="666"/>
                    <a:pt x="695" y="683"/>
                  </a:cubicBezTo>
                  <a:cubicBezTo>
                    <a:pt x="746" y="700"/>
                    <a:pt x="772" y="717"/>
                    <a:pt x="815" y="717"/>
                  </a:cubicBezTo>
                  <a:lnTo>
                    <a:pt x="824" y="717"/>
                  </a:lnTo>
                  <a:cubicBezTo>
                    <a:pt x="841" y="717"/>
                    <a:pt x="849" y="709"/>
                    <a:pt x="858" y="700"/>
                  </a:cubicBezTo>
                  <a:cubicBezTo>
                    <a:pt x="884" y="674"/>
                    <a:pt x="867" y="631"/>
                    <a:pt x="858" y="563"/>
                  </a:cubicBezTo>
                  <a:lnTo>
                    <a:pt x="798" y="151"/>
                  </a:lnTo>
                  <a:cubicBezTo>
                    <a:pt x="776" y="69"/>
                    <a:pt x="702" y="0"/>
                    <a:pt x="621" y="0"/>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5" name="Google Shape;5445;p48"/>
            <p:cNvSpPr/>
            <p:nvPr/>
          </p:nvSpPr>
          <p:spPr>
            <a:xfrm>
              <a:off x="2017925" y="1556350"/>
              <a:ext cx="27050" cy="21100"/>
            </a:xfrm>
            <a:custGeom>
              <a:avLst/>
              <a:gdLst/>
              <a:ahLst/>
              <a:cxnLst/>
              <a:rect l="l" t="t" r="r" b="b"/>
              <a:pathLst>
                <a:path w="1082" h="844" extrusionOk="0">
                  <a:moveTo>
                    <a:pt x="865" y="1"/>
                  </a:moveTo>
                  <a:cubicBezTo>
                    <a:pt x="860" y="1"/>
                    <a:pt x="854" y="1"/>
                    <a:pt x="849" y="2"/>
                  </a:cubicBezTo>
                  <a:lnTo>
                    <a:pt x="275" y="105"/>
                  </a:lnTo>
                  <a:cubicBezTo>
                    <a:pt x="206" y="113"/>
                    <a:pt x="120" y="190"/>
                    <a:pt x="94" y="259"/>
                  </a:cubicBezTo>
                  <a:lnTo>
                    <a:pt x="9" y="722"/>
                  </a:lnTo>
                  <a:cubicBezTo>
                    <a:pt x="1" y="794"/>
                    <a:pt x="44" y="843"/>
                    <a:pt x="119" y="843"/>
                  </a:cubicBezTo>
                  <a:cubicBezTo>
                    <a:pt x="125" y="843"/>
                    <a:pt x="131" y="843"/>
                    <a:pt x="137" y="842"/>
                  </a:cubicBezTo>
                  <a:lnTo>
                    <a:pt x="952" y="705"/>
                  </a:lnTo>
                  <a:cubicBezTo>
                    <a:pt x="1030" y="688"/>
                    <a:pt x="1081" y="619"/>
                    <a:pt x="1073" y="542"/>
                  </a:cubicBezTo>
                  <a:lnTo>
                    <a:pt x="1012" y="122"/>
                  </a:lnTo>
                  <a:cubicBezTo>
                    <a:pt x="997" y="50"/>
                    <a:pt x="929" y="1"/>
                    <a:pt x="865"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6" name="Google Shape;5446;p48"/>
            <p:cNvSpPr/>
            <p:nvPr/>
          </p:nvSpPr>
          <p:spPr>
            <a:xfrm>
              <a:off x="2017050" y="1555600"/>
              <a:ext cx="29000" cy="23100"/>
            </a:xfrm>
            <a:custGeom>
              <a:avLst/>
              <a:gdLst/>
              <a:ahLst/>
              <a:cxnLst/>
              <a:rect l="l" t="t" r="r" b="b"/>
              <a:pathLst>
                <a:path w="1160" h="924" extrusionOk="0">
                  <a:moveTo>
                    <a:pt x="893" y="75"/>
                  </a:moveTo>
                  <a:cubicBezTo>
                    <a:pt x="945" y="75"/>
                    <a:pt x="987" y="109"/>
                    <a:pt x="987" y="160"/>
                  </a:cubicBezTo>
                  <a:lnTo>
                    <a:pt x="1056" y="581"/>
                  </a:lnTo>
                  <a:cubicBezTo>
                    <a:pt x="1056" y="607"/>
                    <a:pt x="1056" y="632"/>
                    <a:pt x="1030" y="658"/>
                  </a:cubicBezTo>
                  <a:cubicBezTo>
                    <a:pt x="1022" y="675"/>
                    <a:pt x="987" y="701"/>
                    <a:pt x="970" y="701"/>
                  </a:cubicBezTo>
                  <a:lnTo>
                    <a:pt x="155" y="838"/>
                  </a:lnTo>
                  <a:cubicBezTo>
                    <a:pt x="121" y="838"/>
                    <a:pt x="104" y="830"/>
                    <a:pt x="87" y="821"/>
                  </a:cubicBezTo>
                  <a:cubicBezTo>
                    <a:pt x="78" y="804"/>
                    <a:pt x="78" y="787"/>
                    <a:pt x="78" y="761"/>
                  </a:cubicBezTo>
                  <a:lnTo>
                    <a:pt x="164" y="306"/>
                  </a:lnTo>
                  <a:cubicBezTo>
                    <a:pt x="190" y="246"/>
                    <a:pt x="250" y="186"/>
                    <a:pt x="318" y="178"/>
                  </a:cubicBezTo>
                  <a:lnTo>
                    <a:pt x="876" y="75"/>
                  </a:lnTo>
                  <a:close/>
                  <a:moveTo>
                    <a:pt x="910" y="1"/>
                  </a:moveTo>
                  <a:cubicBezTo>
                    <a:pt x="896" y="1"/>
                    <a:pt x="882" y="3"/>
                    <a:pt x="867" y="6"/>
                  </a:cubicBezTo>
                  <a:lnTo>
                    <a:pt x="310" y="100"/>
                  </a:lnTo>
                  <a:cubicBezTo>
                    <a:pt x="215" y="109"/>
                    <a:pt x="121" y="195"/>
                    <a:pt x="95" y="289"/>
                  </a:cubicBezTo>
                  <a:lnTo>
                    <a:pt x="9" y="752"/>
                  </a:lnTo>
                  <a:cubicBezTo>
                    <a:pt x="1" y="795"/>
                    <a:pt x="9" y="838"/>
                    <a:pt x="44" y="872"/>
                  </a:cubicBezTo>
                  <a:cubicBezTo>
                    <a:pt x="69" y="890"/>
                    <a:pt x="112" y="915"/>
                    <a:pt x="155" y="915"/>
                  </a:cubicBezTo>
                  <a:cubicBezTo>
                    <a:pt x="155" y="915"/>
                    <a:pt x="164" y="915"/>
                    <a:pt x="181" y="924"/>
                  </a:cubicBezTo>
                  <a:lnTo>
                    <a:pt x="996" y="787"/>
                  </a:lnTo>
                  <a:cubicBezTo>
                    <a:pt x="1047" y="778"/>
                    <a:pt x="1082" y="752"/>
                    <a:pt x="1116" y="709"/>
                  </a:cubicBezTo>
                  <a:cubicBezTo>
                    <a:pt x="1150" y="667"/>
                    <a:pt x="1159" y="615"/>
                    <a:pt x="1150" y="572"/>
                  </a:cubicBezTo>
                  <a:lnTo>
                    <a:pt x="1082" y="152"/>
                  </a:lnTo>
                  <a:cubicBezTo>
                    <a:pt x="1067" y="70"/>
                    <a:pt x="1000" y="1"/>
                    <a:pt x="910" y="1"/>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7" name="Google Shape;5447;p48"/>
            <p:cNvSpPr/>
            <p:nvPr/>
          </p:nvSpPr>
          <p:spPr>
            <a:xfrm>
              <a:off x="2072600" y="1567750"/>
              <a:ext cx="46375" cy="26200"/>
            </a:xfrm>
            <a:custGeom>
              <a:avLst/>
              <a:gdLst/>
              <a:ahLst/>
              <a:cxnLst/>
              <a:rect l="l" t="t" r="r" b="b"/>
              <a:pathLst>
                <a:path w="1855" h="1048" extrusionOk="0">
                  <a:moveTo>
                    <a:pt x="1725" y="0"/>
                  </a:moveTo>
                  <a:lnTo>
                    <a:pt x="1" y="292"/>
                  </a:lnTo>
                  <a:lnTo>
                    <a:pt x="130" y="1047"/>
                  </a:lnTo>
                  <a:lnTo>
                    <a:pt x="1854" y="764"/>
                  </a:lnTo>
                  <a:lnTo>
                    <a:pt x="172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8" name="Google Shape;5448;p48"/>
            <p:cNvSpPr/>
            <p:nvPr/>
          </p:nvSpPr>
          <p:spPr>
            <a:xfrm>
              <a:off x="2070250" y="1565600"/>
              <a:ext cx="50850" cy="30475"/>
            </a:xfrm>
            <a:custGeom>
              <a:avLst/>
              <a:gdLst/>
              <a:ahLst/>
              <a:cxnLst/>
              <a:rect l="l" t="t" r="r" b="b"/>
              <a:pathLst>
                <a:path w="2034" h="1219" extrusionOk="0">
                  <a:moveTo>
                    <a:pt x="1759" y="181"/>
                  </a:moveTo>
                  <a:lnTo>
                    <a:pt x="1854" y="781"/>
                  </a:lnTo>
                  <a:lnTo>
                    <a:pt x="292" y="1039"/>
                  </a:lnTo>
                  <a:lnTo>
                    <a:pt x="189" y="438"/>
                  </a:lnTo>
                  <a:lnTo>
                    <a:pt x="1759" y="181"/>
                  </a:lnTo>
                  <a:close/>
                  <a:moveTo>
                    <a:pt x="1888" y="1"/>
                  </a:moveTo>
                  <a:lnTo>
                    <a:pt x="1" y="309"/>
                  </a:lnTo>
                  <a:lnTo>
                    <a:pt x="146" y="1219"/>
                  </a:lnTo>
                  <a:lnTo>
                    <a:pt x="2034" y="910"/>
                  </a:lnTo>
                  <a:lnTo>
                    <a:pt x="188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49" name="Google Shape;5449;p48"/>
            <p:cNvSpPr/>
            <p:nvPr/>
          </p:nvSpPr>
          <p:spPr>
            <a:xfrm>
              <a:off x="2115925" y="1560875"/>
              <a:ext cx="46150" cy="26200"/>
            </a:xfrm>
            <a:custGeom>
              <a:avLst/>
              <a:gdLst/>
              <a:ahLst/>
              <a:cxnLst/>
              <a:rect l="l" t="t" r="r" b="b"/>
              <a:pathLst>
                <a:path w="1846" h="1048" extrusionOk="0">
                  <a:moveTo>
                    <a:pt x="1725" y="1"/>
                  </a:moveTo>
                  <a:lnTo>
                    <a:pt x="1" y="284"/>
                  </a:lnTo>
                  <a:lnTo>
                    <a:pt x="121" y="1048"/>
                  </a:lnTo>
                  <a:lnTo>
                    <a:pt x="1846" y="764"/>
                  </a:lnTo>
                  <a:lnTo>
                    <a:pt x="172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0" name="Google Shape;5450;p48"/>
            <p:cNvSpPr/>
            <p:nvPr/>
          </p:nvSpPr>
          <p:spPr>
            <a:xfrm>
              <a:off x="2113575" y="1558525"/>
              <a:ext cx="51075" cy="30700"/>
            </a:xfrm>
            <a:custGeom>
              <a:avLst/>
              <a:gdLst/>
              <a:ahLst/>
              <a:cxnLst/>
              <a:rect l="l" t="t" r="r" b="b"/>
              <a:pathLst>
                <a:path w="2043" h="1228" extrusionOk="0">
                  <a:moveTo>
                    <a:pt x="1751" y="189"/>
                  </a:moveTo>
                  <a:lnTo>
                    <a:pt x="1845" y="790"/>
                  </a:lnTo>
                  <a:lnTo>
                    <a:pt x="284" y="1047"/>
                  </a:lnTo>
                  <a:lnTo>
                    <a:pt x="189" y="447"/>
                  </a:lnTo>
                  <a:lnTo>
                    <a:pt x="1751" y="189"/>
                  </a:lnTo>
                  <a:close/>
                  <a:moveTo>
                    <a:pt x="1888" y="0"/>
                  </a:moveTo>
                  <a:lnTo>
                    <a:pt x="1" y="318"/>
                  </a:lnTo>
                  <a:lnTo>
                    <a:pt x="155" y="1227"/>
                  </a:lnTo>
                  <a:lnTo>
                    <a:pt x="2043" y="919"/>
                  </a:lnTo>
                  <a:lnTo>
                    <a:pt x="1888"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1" name="Google Shape;5451;p48"/>
            <p:cNvSpPr/>
            <p:nvPr/>
          </p:nvSpPr>
          <p:spPr>
            <a:xfrm>
              <a:off x="2159050" y="1553600"/>
              <a:ext cx="46350" cy="26175"/>
            </a:xfrm>
            <a:custGeom>
              <a:avLst/>
              <a:gdLst/>
              <a:ahLst/>
              <a:cxnLst/>
              <a:rect l="l" t="t" r="r" b="b"/>
              <a:pathLst>
                <a:path w="1854" h="1047" extrusionOk="0">
                  <a:moveTo>
                    <a:pt x="1725" y="0"/>
                  </a:moveTo>
                  <a:lnTo>
                    <a:pt x="0" y="292"/>
                  </a:lnTo>
                  <a:lnTo>
                    <a:pt x="129" y="1047"/>
                  </a:lnTo>
                  <a:lnTo>
                    <a:pt x="1854" y="764"/>
                  </a:lnTo>
                  <a:lnTo>
                    <a:pt x="172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2" name="Google Shape;5452;p48"/>
            <p:cNvSpPr/>
            <p:nvPr/>
          </p:nvSpPr>
          <p:spPr>
            <a:xfrm>
              <a:off x="2156900" y="1551450"/>
              <a:ext cx="50875" cy="30475"/>
            </a:xfrm>
            <a:custGeom>
              <a:avLst/>
              <a:gdLst/>
              <a:ahLst/>
              <a:cxnLst/>
              <a:rect l="l" t="t" r="r" b="b"/>
              <a:pathLst>
                <a:path w="2035" h="1219" extrusionOk="0">
                  <a:moveTo>
                    <a:pt x="1742" y="181"/>
                  </a:moveTo>
                  <a:lnTo>
                    <a:pt x="1845" y="781"/>
                  </a:lnTo>
                  <a:lnTo>
                    <a:pt x="275" y="1038"/>
                  </a:lnTo>
                  <a:lnTo>
                    <a:pt x="181" y="438"/>
                  </a:lnTo>
                  <a:lnTo>
                    <a:pt x="1742" y="181"/>
                  </a:lnTo>
                  <a:close/>
                  <a:moveTo>
                    <a:pt x="1888" y="0"/>
                  </a:moveTo>
                  <a:lnTo>
                    <a:pt x="1" y="309"/>
                  </a:lnTo>
                  <a:lnTo>
                    <a:pt x="147" y="1219"/>
                  </a:lnTo>
                  <a:lnTo>
                    <a:pt x="2034" y="910"/>
                  </a:lnTo>
                  <a:lnTo>
                    <a:pt x="1888"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3" name="Google Shape;5453;p48"/>
            <p:cNvSpPr/>
            <p:nvPr/>
          </p:nvSpPr>
          <p:spPr>
            <a:xfrm>
              <a:off x="2202175" y="1546300"/>
              <a:ext cx="46350" cy="26200"/>
            </a:xfrm>
            <a:custGeom>
              <a:avLst/>
              <a:gdLst/>
              <a:ahLst/>
              <a:cxnLst/>
              <a:rect l="l" t="t" r="r" b="b"/>
              <a:pathLst>
                <a:path w="1854" h="1048" extrusionOk="0">
                  <a:moveTo>
                    <a:pt x="1725" y="0"/>
                  </a:moveTo>
                  <a:lnTo>
                    <a:pt x="0" y="284"/>
                  </a:lnTo>
                  <a:lnTo>
                    <a:pt x="129" y="1047"/>
                  </a:lnTo>
                  <a:lnTo>
                    <a:pt x="1853" y="755"/>
                  </a:lnTo>
                  <a:lnTo>
                    <a:pt x="172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4" name="Google Shape;5454;p48"/>
            <p:cNvSpPr/>
            <p:nvPr/>
          </p:nvSpPr>
          <p:spPr>
            <a:xfrm>
              <a:off x="2200025" y="1544150"/>
              <a:ext cx="50850" cy="30475"/>
            </a:xfrm>
            <a:custGeom>
              <a:avLst/>
              <a:gdLst/>
              <a:ahLst/>
              <a:cxnLst/>
              <a:rect l="l" t="t" r="r" b="b"/>
              <a:pathLst>
                <a:path w="2034" h="1219" extrusionOk="0">
                  <a:moveTo>
                    <a:pt x="1750" y="181"/>
                  </a:moveTo>
                  <a:lnTo>
                    <a:pt x="1845" y="781"/>
                  </a:lnTo>
                  <a:lnTo>
                    <a:pt x="275" y="1039"/>
                  </a:lnTo>
                  <a:lnTo>
                    <a:pt x="180" y="438"/>
                  </a:lnTo>
                  <a:lnTo>
                    <a:pt x="1750" y="181"/>
                  </a:lnTo>
                  <a:close/>
                  <a:moveTo>
                    <a:pt x="1888" y="1"/>
                  </a:moveTo>
                  <a:lnTo>
                    <a:pt x="0" y="310"/>
                  </a:lnTo>
                  <a:lnTo>
                    <a:pt x="146" y="1219"/>
                  </a:lnTo>
                  <a:lnTo>
                    <a:pt x="2034" y="910"/>
                  </a:lnTo>
                  <a:lnTo>
                    <a:pt x="188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5" name="Google Shape;5455;p48"/>
            <p:cNvSpPr/>
            <p:nvPr/>
          </p:nvSpPr>
          <p:spPr>
            <a:xfrm>
              <a:off x="2245700" y="1539000"/>
              <a:ext cx="46150" cy="26425"/>
            </a:xfrm>
            <a:custGeom>
              <a:avLst/>
              <a:gdLst/>
              <a:ahLst/>
              <a:cxnLst/>
              <a:rect l="l" t="t" r="r" b="b"/>
              <a:pathLst>
                <a:path w="1846" h="1057" extrusionOk="0">
                  <a:moveTo>
                    <a:pt x="1725" y="1"/>
                  </a:moveTo>
                  <a:lnTo>
                    <a:pt x="1" y="292"/>
                  </a:lnTo>
                  <a:lnTo>
                    <a:pt x="121" y="1056"/>
                  </a:lnTo>
                  <a:lnTo>
                    <a:pt x="1845" y="764"/>
                  </a:lnTo>
                  <a:lnTo>
                    <a:pt x="172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6" name="Google Shape;5456;p48"/>
            <p:cNvSpPr/>
            <p:nvPr/>
          </p:nvSpPr>
          <p:spPr>
            <a:xfrm>
              <a:off x="2243125" y="1536850"/>
              <a:ext cx="51075" cy="30700"/>
            </a:xfrm>
            <a:custGeom>
              <a:avLst/>
              <a:gdLst/>
              <a:ahLst/>
              <a:cxnLst/>
              <a:rect l="l" t="t" r="r" b="b"/>
              <a:pathLst>
                <a:path w="2043" h="1228" extrusionOk="0">
                  <a:moveTo>
                    <a:pt x="1751" y="181"/>
                  </a:moveTo>
                  <a:lnTo>
                    <a:pt x="1845" y="782"/>
                  </a:lnTo>
                  <a:lnTo>
                    <a:pt x="284" y="1039"/>
                  </a:lnTo>
                  <a:lnTo>
                    <a:pt x="181" y="439"/>
                  </a:lnTo>
                  <a:lnTo>
                    <a:pt x="1751" y="181"/>
                  </a:lnTo>
                  <a:close/>
                  <a:moveTo>
                    <a:pt x="1888" y="1"/>
                  </a:moveTo>
                  <a:lnTo>
                    <a:pt x="1" y="310"/>
                  </a:lnTo>
                  <a:lnTo>
                    <a:pt x="155" y="1228"/>
                  </a:lnTo>
                  <a:lnTo>
                    <a:pt x="2043" y="910"/>
                  </a:lnTo>
                  <a:lnTo>
                    <a:pt x="188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7" name="Google Shape;5457;p48"/>
            <p:cNvSpPr/>
            <p:nvPr/>
          </p:nvSpPr>
          <p:spPr>
            <a:xfrm>
              <a:off x="2288825" y="1531925"/>
              <a:ext cx="46350" cy="26200"/>
            </a:xfrm>
            <a:custGeom>
              <a:avLst/>
              <a:gdLst/>
              <a:ahLst/>
              <a:cxnLst/>
              <a:rect l="l" t="t" r="r" b="b"/>
              <a:pathLst>
                <a:path w="1854" h="1048" extrusionOk="0">
                  <a:moveTo>
                    <a:pt x="1725" y="1"/>
                  </a:moveTo>
                  <a:lnTo>
                    <a:pt x="0" y="284"/>
                  </a:lnTo>
                  <a:lnTo>
                    <a:pt x="129" y="1047"/>
                  </a:lnTo>
                  <a:lnTo>
                    <a:pt x="1853" y="764"/>
                  </a:lnTo>
                  <a:lnTo>
                    <a:pt x="172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8" name="Google Shape;5458;p48"/>
            <p:cNvSpPr/>
            <p:nvPr/>
          </p:nvSpPr>
          <p:spPr>
            <a:xfrm>
              <a:off x="2286675" y="1529575"/>
              <a:ext cx="50850" cy="30700"/>
            </a:xfrm>
            <a:custGeom>
              <a:avLst/>
              <a:gdLst/>
              <a:ahLst/>
              <a:cxnLst/>
              <a:rect l="l" t="t" r="r" b="b"/>
              <a:pathLst>
                <a:path w="2034" h="1228" extrusionOk="0">
                  <a:moveTo>
                    <a:pt x="1742" y="189"/>
                  </a:moveTo>
                  <a:lnTo>
                    <a:pt x="1845" y="790"/>
                  </a:lnTo>
                  <a:lnTo>
                    <a:pt x="275" y="1047"/>
                  </a:lnTo>
                  <a:lnTo>
                    <a:pt x="181" y="446"/>
                  </a:lnTo>
                  <a:lnTo>
                    <a:pt x="1742" y="189"/>
                  </a:lnTo>
                  <a:close/>
                  <a:moveTo>
                    <a:pt x="1888" y="0"/>
                  </a:moveTo>
                  <a:lnTo>
                    <a:pt x="0" y="318"/>
                  </a:lnTo>
                  <a:lnTo>
                    <a:pt x="146" y="1227"/>
                  </a:lnTo>
                  <a:lnTo>
                    <a:pt x="2034" y="918"/>
                  </a:lnTo>
                  <a:lnTo>
                    <a:pt x="1888"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59" name="Google Shape;5459;p48"/>
            <p:cNvSpPr/>
            <p:nvPr/>
          </p:nvSpPr>
          <p:spPr>
            <a:xfrm>
              <a:off x="2185000" y="1593475"/>
              <a:ext cx="31350" cy="47650"/>
            </a:xfrm>
            <a:custGeom>
              <a:avLst/>
              <a:gdLst/>
              <a:ahLst/>
              <a:cxnLst/>
              <a:rect l="l" t="t" r="r" b="b"/>
              <a:pathLst>
                <a:path w="1254" h="1906" extrusionOk="0">
                  <a:moveTo>
                    <a:pt x="1" y="1"/>
                  </a:moveTo>
                  <a:lnTo>
                    <a:pt x="1" y="1906"/>
                  </a:lnTo>
                  <a:lnTo>
                    <a:pt x="1253" y="1906"/>
                  </a:lnTo>
                  <a:lnTo>
                    <a:pt x="1253"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0" name="Google Shape;5460;p48"/>
            <p:cNvSpPr/>
            <p:nvPr/>
          </p:nvSpPr>
          <p:spPr>
            <a:xfrm>
              <a:off x="2188425" y="1596050"/>
              <a:ext cx="24275" cy="24275"/>
            </a:xfrm>
            <a:custGeom>
              <a:avLst/>
              <a:gdLst/>
              <a:ahLst/>
              <a:cxnLst/>
              <a:rect l="l" t="t" r="r" b="b"/>
              <a:pathLst>
                <a:path w="971" h="971" extrusionOk="0">
                  <a:moveTo>
                    <a:pt x="481" y="1"/>
                  </a:moveTo>
                  <a:cubicBezTo>
                    <a:pt x="215" y="1"/>
                    <a:pt x="1" y="215"/>
                    <a:pt x="1" y="490"/>
                  </a:cubicBezTo>
                  <a:cubicBezTo>
                    <a:pt x="1" y="756"/>
                    <a:pt x="215" y="970"/>
                    <a:pt x="481" y="970"/>
                  </a:cubicBezTo>
                  <a:cubicBezTo>
                    <a:pt x="756" y="970"/>
                    <a:pt x="970" y="756"/>
                    <a:pt x="970" y="490"/>
                  </a:cubicBezTo>
                  <a:cubicBezTo>
                    <a:pt x="970" y="233"/>
                    <a:pt x="756" y="18"/>
                    <a:pt x="481"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1" name="Google Shape;5461;p48"/>
            <p:cNvSpPr/>
            <p:nvPr/>
          </p:nvSpPr>
          <p:spPr>
            <a:xfrm>
              <a:off x="2195525" y="1603150"/>
              <a:ext cx="10100" cy="10100"/>
            </a:xfrm>
            <a:custGeom>
              <a:avLst/>
              <a:gdLst/>
              <a:ahLst/>
              <a:cxnLst/>
              <a:rect l="l" t="t" r="r" b="b"/>
              <a:pathLst>
                <a:path w="404" h="404" extrusionOk="0">
                  <a:moveTo>
                    <a:pt x="197" y="0"/>
                  </a:moveTo>
                  <a:cubicBezTo>
                    <a:pt x="86" y="0"/>
                    <a:pt x="0" y="94"/>
                    <a:pt x="0" y="206"/>
                  </a:cubicBezTo>
                  <a:cubicBezTo>
                    <a:pt x="0" y="318"/>
                    <a:pt x="94" y="403"/>
                    <a:pt x="197" y="403"/>
                  </a:cubicBezTo>
                  <a:cubicBezTo>
                    <a:pt x="317" y="403"/>
                    <a:pt x="403" y="309"/>
                    <a:pt x="403" y="206"/>
                  </a:cubicBezTo>
                  <a:cubicBezTo>
                    <a:pt x="403" y="94"/>
                    <a:pt x="317" y="9"/>
                    <a:pt x="197"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2" name="Google Shape;5462;p48"/>
            <p:cNvSpPr/>
            <p:nvPr/>
          </p:nvSpPr>
          <p:spPr>
            <a:xfrm>
              <a:off x="2181350" y="1541800"/>
              <a:ext cx="41425" cy="41200"/>
            </a:xfrm>
            <a:custGeom>
              <a:avLst/>
              <a:gdLst/>
              <a:ahLst/>
              <a:cxnLst/>
              <a:rect l="l" t="t" r="r" b="b"/>
              <a:pathLst>
                <a:path w="1657" h="1648" extrusionOk="0">
                  <a:moveTo>
                    <a:pt x="1" y="0"/>
                  </a:moveTo>
                  <a:lnTo>
                    <a:pt x="1" y="1648"/>
                  </a:lnTo>
                  <a:lnTo>
                    <a:pt x="1657" y="1648"/>
                  </a:lnTo>
                  <a:lnTo>
                    <a:pt x="1657"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3" name="Google Shape;5463;p48"/>
            <p:cNvSpPr/>
            <p:nvPr/>
          </p:nvSpPr>
          <p:spPr>
            <a:xfrm>
              <a:off x="2179425" y="1539875"/>
              <a:ext cx="45275" cy="45275"/>
            </a:xfrm>
            <a:custGeom>
              <a:avLst/>
              <a:gdLst/>
              <a:ahLst/>
              <a:cxnLst/>
              <a:rect l="l" t="t" r="r" b="b"/>
              <a:pathLst>
                <a:path w="1811" h="1811" extrusionOk="0">
                  <a:moveTo>
                    <a:pt x="1648" y="163"/>
                  </a:moveTo>
                  <a:lnTo>
                    <a:pt x="1648" y="1647"/>
                  </a:lnTo>
                  <a:lnTo>
                    <a:pt x="155" y="1647"/>
                  </a:lnTo>
                  <a:lnTo>
                    <a:pt x="155" y="163"/>
                  </a:lnTo>
                  <a:close/>
                  <a:moveTo>
                    <a:pt x="1" y="0"/>
                  </a:moveTo>
                  <a:lnTo>
                    <a:pt x="1" y="1810"/>
                  </a:lnTo>
                  <a:lnTo>
                    <a:pt x="1811" y="1810"/>
                  </a:lnTo>
                  <a:lnTo>
                    <a:pt x="1811"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4" name="Google Shape;5464;p48"/>
            <p:cNvSpPr/>
            <p:nvPr/>
          </p:nvSpPr>
          <p:spPr>
            <a:xfrm>
              <a:off x="2186925" y="1547575"/>
              <a:ext cx="5400" cy="5400"/>
            </a:xfrm>
            <a:custGeom>
              <a:avLst/>
              <a:gdLst/>
              <a:ahLst/>
              <a:cxnLst/>
              <a:rect l="l" t="t" r="r" b="b"/>
              <a:pathLst>
                <a:path w="216" h="216" extrusionOk="0">
                  <a:moveTo>
                    <a:pt x="104" y="1"/>
                  </a:moveTo>
                  <a:cubicBezTo>
                    <a:pt x="44" y="1"/>
                    <a:pt x="1" y="52"/>
                    <a:pt x="1" y="112"/>
                  </a:cubicBezTo>
                  <a:cubicBezTo>
                    <a:pt x="1" y="173"/>
                    <a:pt x="52" y="215"/>
                    <a:pt x="104" y="215"/>
                  </a:cubicBezTo>
                  <a:cubicBezTo>
                    <a:pt x="172" y="215"/>
                    <a:pt x="215" y="164"/>
                    <a:pt x="215" y="112"/>
                  </a:cubicBezTo>
                  <a:cubicBezTo>
                    <a:pt x="215" y="44"/>
                    <a:pt x="172" y="1"/>
                    <a:pt x="104"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5" name="Google Shape;5465;p48"/>
            <p:cNvSpPr/>
            <p:nvPr/>
          </p:nvSpPr>
          <p:spPr>
            <a:xfrm>
              <a:off x="2186925" y="1572050"/>
              <a:ext cx="5400" cy="5375"/>
            </a:xfrm>
            <a:custGeom>
              <a:avLst/>
              <a:gdLst/>
              <a:ahLst/>
              <a:cxnLst/>
              <a:rect l="l" t="t" r="r" b="b"/>
              <a:pathLst>
                <a:path w="216" h="215" extrusionOk="0">
                  <a:moveTo>
                    <a:pt x="104" y="0"/>
                  </a:moveTo>
                  <a:cubicBezTo>
                    <a:pt x="52" y="0"/>
                    <a:pt x="1" y="43"/>
                    <a:pt x="1" y="103"/>
                  </a:cubicBezTo>
                  <a:cubicBezTo>
                    <a:pt x="1" y="163"/>
                    <a:pt x="44" y="214"/>
                    <a:pt x="104" y="214"/>
                  </a:cubicBezTo>
                  <a:cubicBezTo>
                    <a:pt x="172" y="214"/>
                    <a:pt x="215" y="172"/>
                    <a:pt x="215" y="103"/>
                  </a:cubicBezTo>
                  <a:cubicBezTo>
                    <a:pt x="215" y="51"/>
                    <a:pt x="172" y="0"/>
                    <a:pt x="104"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6" name="Google Shape;5466;p48"/>
            <p:cNvSpPr/>
            <p:nvPr/>
          </p:nvSpPr>
          <p:spPr>
            <a:xfrm>
              <a:off x="2211825" y="1572050"/>
              <a:ext cx="5375" cy="5375"/>
            </a:xfrm>
            <a:custGeom>
              <a:avLst/>
              <a:gdLst/>
              <a:ahLst/>
              <a:cxnLst/>
              <a:rect l="l" t="t" r="r" b="b"/>
              <a:pathLst>
                <a:path w="215" h="215" extrusionOk="0">
                  <a:moveTo>
                    <a:pt x="103" y="0"/>
                  </a:moveTo>
                  <a:cubicBezTo>
                    <a:pt x="43" y="0"/>
                    <a:pt x="0" y="51"/>
                    <a:pt x="0" y="103"/>
                  </a:cubicBezTo>
                  <a:cubicBezTo>
                    <a:pt x="0" y="172"/>
                    <a:pt x="52" y="214"/>
                    <a:pt x="103" y="214"/>
                  </a:cubicBezTo>
                  <a:cubicBezTo>
                    <a:pt x="172" y="214"/>
                    <a:pt x="215" y="163"/>
                    <a:pt x="215" y="103"/>
                  </a:cubicBezTo>
                  <a:cubicBezTo>
                    <a:pt x="215" y="43"/>
                    <a:pt x="163" y="0"/>
                    <a:pt x="103" y="0"/>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7" name="Google Shape;5467;p48"/>
            <p:cNvSpPr/>
            <p:nvPr/>
          </p:nvSpPr>
          <p:spPr>
            <a:xfrm>
              <a:off x="2211825" y="1547575"/>
              <a:ext cx="5375" cy="5400"/>
            </a:xfrm>
            <a:custGeom>
              <a:avLst/>
              <a:gdLst/>
              <a:ahLst/>
              <a:cxnLst/>
              <a:rect l="l" t="t" r="r" b="b"/>
              <a:pathLst>
                <a:path w="215" h="216" extrusionOk="0">
                  <a:moveTo>
                    <a:pt x="103" y="1"/>
                  </a:moveTo>
                  <a:cubicBezTo>
                    <a:pt x="52" y="1"/>
                    <a:pt x="0" y="44"/>
                    <a:pt x="0" y="112"/>
                  </a:cubicBezTo>
                  <a:cubicBezTo>
                    <a:pt x="0" y="164"/>
                    <a:pt x="43" y="215"/>
                    <a:pt x="103" y="215"/>
                  </a:cubicBezTo>
                  <a:cubicBezTo>
                    <a:pt x="163" y="215"/>
                    <a:pt x="215" y="173"/>
                    <a:pt x="215" y="112"/>
                  </a:cubicBezTo>
                  <a:cubicBezTo>
                    <a:pt x="215" y="52"/>
                    <a:pt x="172" y="1"/>
                    <a:pt x="103" y="1"/>
                  </a:cubicBez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8" name="Google Shape;5468;p48"/>
            <p:cNvSpPr/>
            <p:nvPr/>
          </p:nvSpPr>
          <p:spPr>
            <a:xfrm>
              <a:off x="2160775" y="1614075"/>
              <a:ext cx="2150" cy="25550"/>
            </a:xfrm>
            <a:custGeom>
              <a:avLst/>
              <a:gdLst/>
              <a:ahLst/>
              <a:cxnLst/>
              <a:rect l="l" t="t" r="r" b="b"/>
              <a:pathLst>
                <a:path w="86" h="1022" extrusionOk="0">
                  <a:moveTo>
                    <a:pt x="0" y="1"/>
                  </a:moveTo>
                  <a:lnTo>
                    <a:pt x="0"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69" name="Google Shape;5469;p48"/>
            <p:cNvSpPr/>
            <p:nvPr/>
          </p:nvSpPr>
          <p:spPr>
            <a:xfrm>
              <a:off x="2167850" y="1614075"/>
              <a:ext cx="2175" cy="25550"/>
            </a:xfrm>
            <a:custGeom>
              <a:avLst/>
              <a:gdLst/>
              <a:ahLst/>
              <a:cxnLst/>
              <a:rect l="l" t="t" r="r" b="b"/>
              <a:pathLst>
                <a:path w="87" h="1022" extrusionOk="0">
                  <a:moveTo>
                    <a:pt x="0" y="1"/>
                  </a:moveTo>
                  <a:lnTo>
                    <a:pt x="0"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0" name="Google Shape;5470;p48"/>
            <p:cNvSpPr/>
            <p:nvPr/>
          </p:nvSpPr>
          <p:spPr>
            <a:xfrm>
              <a:off x="2174700" y="1614075"/>
              <a:ext cx="2175" cy="25550"/>
            </a:xfrm>
            <a:custGeom>
              <a:avLst/>
              <a:gdLst/>
              <a:ahLst/>
              <a:cxnLst/>
              <a:rect l="l" t="t" r="r" b="b"/>
              <a:pathLst>
                <a:path w="87" h="1022" extrusionOk="0">
                  <a:moveTo>
                    <a:pt x="1" y="1"/>
                  </a:moveTo>
                  <a:lnTo>
                    <a:pt x="1" y="1022"/>
                  </a:lnTo>
                  <a:lnTo>
                    <a:pt x="87" y="1022"/>
                  </a:lnTo>
                  <a:lnTo>
                    <a:pt x="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1" name="Google Shape;5471;p48"/>
            <p:cNvSpPr/>
            <p:nvPr/>
          </p:nvSpPr>
          <p:spPr>
            <a:xfrm>
              <a:off x="2182000" y="1614075"/>
              <a:ext cx="2175" cy="25550"/>
            </a:xfrm>
            <a:custGeom>
              <a:avLst/>
              <a:gdLst/>
              <a:ahLst/>
              <a:cxnLst/>
              <a:rect l="l" t="t" r="r" b="b"/>
              <a:pathLst>
                <a:path w="87" h="1022" extrusionOk="0">
                  <a:moveTo>
                    <a:pt x="1" y="1"/>
                  </a:moveTo>
                  <a:lnTo>
                    <a:pt x="1"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2" name="Google Shape;5472;p48"/>
            <p:cNvSpPr/>
            <p:nvPr/>
          </p:nvSpPr>
          <p:spPr>
            <a:xfrm>
              <a:off x="2189075" y="1614075"/>
              <a:ext cx="2175" cy="25550"/>
            </a:xfrm>
            <a:custGeom>
              <a:avLst/>
              <a:gdLst/>
              <a:ahLst/>
              <a:cxnLst/>
              <a:rect l="l" t="t" r="r" b="b"/>
              <a:pathLst>
                <a:path w="87" h="1022" extrusionOk="0">
                  <a:moveTo>
                    <a:pt x="1" y="1"/>
                  </a:moveTo>
                  <a:lnTo>
                    <a:pt x="1"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3" name="Google Shape;5473;p48"/>
            <p:cNvSpPr/>
            <p:nvPr/>
          </p:nvSpPr>
          <p:spPr>
            <a:xfrm>
              <a:off x="2195950" y="1614075"/>
              <a:ext cx="2150" cy="25550"/>
            </a:xfrm>
            <a:custGeom>
              <a:avLst/>
              <a:gdLst/>
              <a:ahLst/>
              <a:cxnLst/>
              <a:rect l="l" t="t" r="r" b="b"/>
              <a:pathLst>
                <a:path w="86" h="1022" extrusionOk="0">
                  <a:moveTo>
                    <a:pt x="0" y="1"/>
                  </a:moveTo>
                  <a:lnTo>
                    <a:pt x="0"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4" name="Google Shape;5474;p48"/>
            <p:cNvSpPr/>
            <p:nvPr/>
          </p:nvSpPr>
          <p:spPr>
            <a:xfrm>
              <a:off x="2203225" y="1614075"/>
              <a:ext cx="2175" cy="25550"/>
            </a:xfrm>
            <a:custGeom>
              <a:avLst/>
              <a:gdLst/>
              <a:ahLst/>
              <a:cxnLst/>
              <a:rect l="l" t="t" r="r" b="b"/>
              <a:pathLst>
                <a:path w="87" h="1022" extrusionOk="0">
                  <a:moveTo>
                    <a:pt x="1" y="1"/>
                  </a:moveTo>
                  <a:lnTo>
                    <a:pt x="1" y="1022"/>
                  </a:lnTo>
                  <a:lnTo>
                    <a:pt x="87" y="1022"/>
                  </a:lnTo>
                  <a:lnTo>
                    <a:pt x="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5" name="Google Shape;5475;p48"/>
            <p:cNvSpPr/>
            <p:nvPr/>
          </p:nvSpPr>
          <p:spPr>
            <a:xfrm>
              <a:off x="2210100" y="1614075"/>
              <a:ext cx="2175" cy="25550"/>
            </a:xfrm>
            <a:custGeom>
              <a:avLst/>
              <a:gdLst/>
              <a:ahLst/>
              <a:cxnLst/>
              <a:rect l="l" t="t" r="r" b="b"/>
              <a:pathLst>
                <a:path w="87" h="1022" extrusionOk="0">
                  <a:moveTo>
                    <a:pt x="0" y="1"/>
                  </a:moveTo>
                  <a:lnTo>
                    <a:pt x="0"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6" name="Google Shape;5476;p48"/>
            <p:cNvSpPr/>
            <p:nvPr/>
          </p:nvSpPr>
          <p:spPr>
            <a:xfrm>
              <a:off x="2217175" y="1614075"/>
              <a:ext cx="2175" cy="25550"/>
            </a:xfrm>
            <a:custGeom>
              <a:avLst/>
              <a:gdLst/>
              <a:ahLst/>
              <a:cxnLst/>
              <a:rect l="l" t="t" r="r" b="b"/>
              <a:pathLst>
                <a:path w="87" h="1022" extrusionOk="0">
                  <a:moveTo>
                    <a:pt x="1" y="1"/>
                  </a:moveTo>
                  <a:lnTo>
                    <a:pt x="1" y="1022"/>
                  </a:lnTo>
                  <a:lnTo>
                    <a:pt x="86" y="1022"/>
                  </a:lnTo>
                  <a:lnTo>
                    <a:pt x="8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7" name="Google Shape;5477;p48"/>
            <p:cNvSpPr/>
            <p:nvPr/>
          </p:nvSpPr>
          <p:spPr>
            <a:xfrm>
              <a:off x="2224250" y="1614075"/>
              <a:ext cx="2175" cy="25550"/>
            </a:xfrm>
            <a:custGeom>
              <a:avLst/>
              <a:gdLst/>
              <a:ahLst/>
              <a:cxnLst/>
              <a:rect l="l" t="t" r="r" b="b"/>
              <a:pathLst>
                <a:path w="87" h="1022" extrusionOk="0">
                  <a:moveTo>
                    <a:pt x="1" y="1"/>
                  </a:moveTo>
                  <a:lnTo>
                    <a:pt x="1" y="1022"/>
                  </a:lnTo>
                  <a:lnTo>
                    <a:pt x="87" y="1022"/>
                  </a:lnTo>
                  <a:lnTo>
                    <a:pt x="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8" name="Google Shape;5478;p48"/>
            <p:cNvSpPr/>
            <p:nvPr/>
          </p:nvSpPr>
          <p:spPr>
            <a:xfrm>
              <a:off x="2231325" y="1614075"/>
              <a:ext cx="2175" cy="25550"/>
            </a:xfrm>
            <a:custGeom>
              <a:avLst/>
              <a:gdLst/>
              <a:ahLst/>
              <a:cxnLst/>
              <a:rect l="l" t="t" r="r" b="b"/>
              <a:pathLst>
                <a:path w="87" h="1022" extrusionOk="0">
                  <a:moveTo>
                    <a:pt x="1" y="1"/>
                  </a:moveTo>
                  <a:lnTo>
                    <a:pt x="1" y="1022"/>
                  </a:lnTo>
                  <a:lnTo>
                    <a:pt x="87" y="1022"/>
                  </a:lnTo>
                  <a:lnTo>
                    <a:pt x="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79" name="Google Shape;5479;p48"/>
            <p:cNvSpPr/>
            <p:nvPr/>
          </p:nvSpPr>
          <p:spPr>
            <a:xfrm>
              <a:off x="2238400" y="1614075"/>
              <a:ext cx="2175" cy="25550"/>
            </a:xfrm>
            <a:custGeom>
              <a:avLst/>
              <a:gdLst/>
              <a:ahLst/>
              <a:cxnLst/>
              <a:rect l="l" t="t" r="r" b="b"/>
              <a:pathLst>
                <a:path w="87" h="1022" extrusionOk="0">
                  <a:moveTo>
                    <a:pt x="1" y="1"/>
                  </a:moveTo>
                  <a:lnTo>
                    <a:pt x="1" y="1022"/>
                  </a:lnTo>
                  <a:lnTo>
                    <a:pt x="87" y="1022"/>
                  </a:lnTo>
                  <a:lnTo>
                    <a:pt x="8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0" name="Google Shape;5480;p48"/>
            <p:cNvSpPr/>
            <p:nvPr/>
          </p:nvSpPr>
          <p:spPr>
            <a:xfrm>
              <a:off x="2160775" y="1636600"/>
              <a:ext cx="79800" cy="8825"/>
            </a:xfrm>
            <a:custGeom>
              <a:avLst/>
              <a:gdLst/>
              <a:ahLst/>
              <a:cxnLst/>
              <a:rect l="l" t="t" r="r" b="b"/>
              <a:pathLst>
                <a:path w="3192" h="353" extrusionOk="0">
                  <a:moveTo>
                    <a:pt x="0" y="0"/>
                  </a:moveTo>
                  <a:lnTo>
                    <a:pt x="0" y="352"/>
                  </a:lnTo>
                  <a:lnTo>
                    <a:pt x="3192" y="352"/>
                  </a:lnTo>
                  <a:lnTo>
                    <a:pt x="319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1" name="Google Shape;5481;p48"/>
            <p:cNvSpPr/>
            <p:nvPr/>
          </p:nvSpPr>
          <p:spPr>
            <a:xfrm>
              <a:off x="2160775" y="1619450"/>
              <a:ext cx="79800" cy="2150"/>
            </a:xfrm>
            <a:custGeom>
              <a:avLst/>
              <a:gdLst/>
              <a:ahLst/>
              <a:cxnLst/>
              <a:rect l="l" t="t" r="r" b="b"/>
              <a:pathLst>
                <a:path w="3192" h="86" extrusionOk="0">
                  <a:moveTo>
                    <a:pt x="0" y="0"/>
                  </a:moveTo>
                  <a:lnTo>
                    <a:pt x="0" y="86"/>
                  </a:lnTo>
                  <a:lnTo>
                    <a:pt x="3192" y="86"/>
                  </a:lnTo>
                  <a:lnTo>
                    <a:pt x="319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2" name="Google Shape;5482;p48"/>
            <p:cNvSpPr/>
            <p:nvPr/>
          </p:nvSpPr>
          <p:spPr>
            <a:xfrm>
              <a:off x="2160775" y="1629300"/>
              <a:ext cx="79800" cy="2175"/>
            </a:xfrm>
            <a:custGeom>
              <a:avLst/>
              <a:gdLst/>
              <a:ahLst/>
              <a:cxnLst/>
              <a:rect l="l" t="t" r="r" b="b"/>
              <a:pathLst>
                <a:path w="3192" h="87" extrusionOk="0">
                  <a:moveTo>
                    <a:pt x="0" y="1"/>
                  </a:moveTo>
                  <a:lnTo>
                    <a:pt x="0" y="87"/>
                  </a:lnTo>
                  <a:lnTo>
                    <a:pt x="3192" y="87"/>
                  </a:lnTo>
                  <a:lnTo>
                    <a:pt x="319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3" name="Google Shape;5483;p48"/>
            <p:cNvSpPr/>
            <p:nvPr/>
          </p:nvSpPr>
          <p:spPr>
            <a:xfrm>
              <a:off x="2193575" y="1641950"/>
              <a:ext cx="1525" cy="152750"/>
            </a:xfrm>
            <a:custGeom>
              <a:avLst/>
              <a:gdLst/>
              <a:ahLst/>
              <a:cxnLst/>
              <a:rect l="l" t="t" r="r" b="b"/>
              <a:pathLst>
                <a:path w="61" h="6110" extrusionOk="0">
                  <a:moveTo>
                    <a:pt x="1" y="1"/>
                  </a:moveTo>
                  <a:lnTo>
                    <a:pt x="1" y="6110"/>
                  </a:lnTo>
                  <a:lnTo>
                    <a:pt x="61" y="6110"/>
                  </a:lnTo>
                  <a:lnTo>
                    <a:pt x="6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4" name="Google Shape;5484;p48"/>
            <p:cNvSpPr/>
            <p:nvPr/>
          </p:nvSpPr>
          <p:spPr>
            <a:xfrm>
              <a:off x="2206450" y="1641950"/>
              <a:ext cx="1525" cy="152750"/>
            </a:xfrm>
            <a:custGeom>
              <a:avLst/>
              <a:gdLst/>
              <a:ahLst/>
              <a:cxnLst/>
              <a:rect l="l" t="t" r="r" b="b"/>
              <a:pathLst>
                <a:path w="61" h="6110" extrusionOk="0">
                  <a:moveTo>
                    <a:pt x="1" y="1"/>
                  </a:moveTo>
                  <a:lnTo>
                    <a:pt x="1" y="6110"/>
                  </a:lnTo>
                  <a:lnTo>
                    <a:pt x="61" y="6110"/>
                  </a:lnTo>
                  <a:lnTo>
                    <a:pt x="61"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5" name="Google Shape;5485;p48"/>
            <p:cNvSpPr/>
            <p:nvPr/>
          </p:nvSpPr>
          <p:spPr>
            <a:xfrm>
              <a:off x="2194450" y="1644525"/>
              <a:ext cx="12875" cy="1750"/>
            </a:xfrm>
            <a:custGeom>
              <a:avLst/>
              <a:gdLst/>
              <a:ahLst/>
              <a:cxnLst/>
              <a:rect l="l" t="t" r="r" b="b"/>
              <a:pathLst>
                <a:path w="515" h="70" extrusionOk="0">
                  <a:moveTo>
                    <a:pt x="0" y="1"/>
                  </a:moveTo>
                  <a:lnTo>
                    <a:pt x="0" y="70"/>
                  </a:lnTo>
                  <a:lnTo>
                    <a:pt x="515" y="70"/>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6" name="Google Shape;5486;p48"/>
            <p:cNvSpPr/>
            <p:nvPr/>
          </p:nvSpPr>
          <p:spPr>
            <a:xfrm>
              <a:off x="2194450" y="1651625"/>
              <a:ext cx="12875" cy="1725"/>
            </a:xfrm>
            <a:custGeom>
              <a:avLst/>
              <a:gdLst/>
              <a:ahLst/>
              <a:cxnLst/>
              <a:rect l="l" t="t" r="r" b="b"/>
              <a:pathLst>
                <a:path w="515" h="69" extrusionOk="0">
                  <a:moveTo>
                    <a:pt x="0" y="0"/>
                  </a:moveTo>
                  <a:lnTo>
                    <a:pt x="0"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7" name="Google Shape;5487;p48"/>
            <p:cNvSpPr/>
            <p:nvPr/>
          </p:nvSpPr>
          <p:spPr>
            <a:xfrm>
              <a:off x="2194450" y="1658275"/>
              <a:ext cx="12875" cy="1725"/>
            </a:xfrm>
            <a:custGeom>
              <a:avLst/>
              <a:gdLst/>
              <a:ahLst/>
              <a:cxnLst/>
              <a:rect l="l" t="t" r="r" b="b"/>
              <a:pathLst>
                <a:path w="515" h="69" extrusionOk="0">
                  <a:moveTo>
                    <a:pt x="0" y="0"/>
                  </a:moveTo>
                  <a:lnTo>
                    <a:pt x="0"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8" name="Google Shape;5488;p48"/>
            <p:cNvSpPr/>
            <p:nvPr/>
          </p:nvSpPr>
          <p:spPr>
            <a:xfrm>
              <a:off x="2194450" y="1665350"/>
              <a:ext cx="12875" cy="1525"/>
            </a:xfrm>
            <a:custGeom>
              <a:avLst/>
              <a:gdLst/>
              <a:ahLst/>
              <a:cxnLst/>
              <a:rect l="l" t="t" r="r" b="b"/>
              <a:pathLst>
                <a:path w="515" h="61" extrusionOk="0">
                  <a:moveTo>
                    <a:pt x="0" y="0"/>
                  </a:moveTo>
                  <a:lnTo>
                    <a:pt x="0"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89" name="Google Shape;5489;p48"/>
            <p:cNvSpPr/>
            <p:nvPr/>
          </p:nvSpPr>
          <p:spPr>
            <a:xfrm>
              <a:off x="2194450" y="1672200"/>
              <a:ext cx="12875" cy="1750"/>
            </a:xfrm>
            <a:custGeom>
              <a:avLst/>
              <a:gdLst/>
              <a:ahLst/>
              <a:cxnLst/>
              <a:rect l="l" t="t" r="r" b="b"/>
              <a:pathLst>
                <a:path w="515" h="70" extrusionOk="0">
                  <a:moveTo>
                    <a:pt x="0" y="1"/>
                  </a:moveTo>
                  <a:lnTo>
                    <a:pt x="0" y="69"/>
                  </a:lnTo>
                  <a:lnTo>
                    <a:pt x="515" y="69"/>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0" name="Google Shape;5490;p48"/>
            <p:cNvSpPr/>
            <p:nvPr/>
          </p:nvSpPr>
          <p:spPr>
            <a:xfrm>
              <a:off x="2194450" y="1679075"/>
              <a:ext cx="12875" cy="1525"/>
            </a:xfrm>
            <a:custGeom>
              <a:avLst/>
              <a:gdLst/>
              <a:ahLst/>
              <a:cxnLst/>
              <a:rect l="l" t="t" r="r" b="b"/>
              <a:pathLst>
                <a:path w="515" h="61" extrusionOk="0">
                  <a:moveTo>
                    <a:pt x="0" y="0"/>
                  </a:moveTo>
                  <a:lnTo>
                    <a:pt x="0"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1" name="Google Shape;5491;p48"/>
            <p:cNvSpPr/>
            <p:nvPr/>
          </p:nvSpPr>
          <p:spPr>
            <a:xfrm>
              <a:off x="2194450" y="1685925"/>
              <a:ext cx="12875" cy="1750"/>
            </a:xfrm>
            <a:custGeom>
              <a:avLst/>
              <a:gdLst/>
              <a:ahLst/>
              <a:cxnLst/>
              <a:rect l="l" t="t" r="r" b="b"/>
              <a:pathLst>
                <a:path w="515" h="70" extrusionOk="0">
                  <a:moveTo>
                    <a:pt x="0" y="1"/>
                  </a:moveTo>
                  <a:lnTo>
                    <a:pt x="0" y="69"/>
                  </a:lnTo>
                  <a:lnTo>
                    <a:pt x="515" y="69"/>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2" name="Google Shape;5492;p48"/>
            <p:cNvSpPr/>
            <p:nvPr/>
          </p:nvSpPr>
          <p:spPr>
            <a:xfrm>
              <a:off x="2194450" y="1692575"/>
              <a:ext cx="12875" cy="1750"/>
            </a:xfrm>
            <a:custGeom>
              <a:avLst/>
              <a:gdLst/>
              <a:ahLst/>
              <a:cxnLst/>
              <a:rect l="l" t="t" r="r" b="b"/>
              <a:pathLst>
                <a:path w="515" h="70" extrusionOk="0">
                  <a:moveTo>
                    <a:pt x="0" y="1"/>
                  </a:moveTo>
                  <a:lnTo>
                    <a:pt x="0" y="69"/>
                  </a:lnTo>
                  <a:lnTo>
                    <a:pt x="515" y="69"/>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3" name="Google Shape;5493;p48"/>
            <p:cNvSpPr/>
            <p:nvPr/>
          </p:nvSpPr>
          <p:spPr>
            <a:xfrm>
              <a:off x="2194450" y="1699650"/>
              <a:ext cx="12875" cy="1525"/>
            </a:xfrm>
            <a:custGeom>
              <a:avLst/>
              <a:gdLst/>
              <a:ahLst/>
              <a:cxnLst/>
              <a:rect l="l" t="t" r="r" b="b"/>
              <a:pathLst>
                <a:path w="515" h="61" extrusionOk="0">
                  <a:moveTo>
                    <a:pt x="0" y="1"/>
                  </a:moveTo>
                  <a:lnTo>
                    <a:pt x="0"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4" name="Google Shape;5494;p48"/>
            <p:cNvSpPr/>
            <p:nvPr/>
          </p:nvSpPr>
          <p:spPr>
            <a:xfrm>
              <a:off x="2194450" y="1706300"/>
              <a:ext cx="12875" cy="1525"/>
            </a:xfrm>
            <a:custGeom>
              <a:avLst/>
              <a:gdLst/>
              <a:ahLst/>
              <a:cxnLst/>
              <a:rect l="l" t="t" r="r" b="b"/>
              <a:pathLst>
                <a:path w="515" h="61" extrusionOk="0">
                  <a:moveTo>
                    <a:pt x="0" y="1"/>
                  </a:moveTo>
                  <a:lnTo>
                    <a:pt x="0"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5" name="Google Shape;5495;p48"/>
            <p:cNvSpPr/>
            <p:nvPr/>
          </p:nvSpPr>
          <p:spPr>
            <a:xfrm>
              <a:off x="2194450" y="1713400"/>
              <a:ext cx="12875" cy="1525"/>
            </a:xfrm>
            <a:custGeom>
              <a:avLst/>
              <a:gdLst/>
              <a:ahLst/>
              <a:cxnLst/>
              <a:rect l="l" t="t" r="r" b="b"/>
              <a:pathLst>
                <a:path w="515" h="61" extrusionOk="0">
                  <a:moveTo>
                    <a:pt x="0" y="0"/>
                  </a:moveTo>
                  <a:lnTo>
                    <a:pt x="0"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6" name="Google Shape;5496;p48"/>
            <p:cNvSpPr/>
            <p:nvPr/>
          </p:nvSpPr>
          <p:spPr>
            <a:xfrm>
              <a:off x="2194450" y="1720250"/>
              <a:ext cx="12875" cy="1525"/>
            </a:xfrm>
            <a:custGeom>
              <a:avLst/>
              <a:gdLst/>
              <a:ahLst/>
              <a:cxnLst/>
              <a:rect l="l" t="t" r="r" b="b"/>
              <a:pathLst>
                <a:path w="515" h="61" extrusionOk="0">
                  <a:moveTo>
                    <a:pt x="0" y="1"/>
                  </a:moveTo>
                  <a:lnTo>
                    <a:pt x="0"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7" name="Google Shape;5497;p48"/>
            <p:cNvSpPr/>
            <p:nvPr/>
          </p:nvSpPr>
          <p:spPr>
            <a:xfrm>
              <a:off x="2194450" y="1726900"/>
              <a:ext cx="12875" cy="1750"/>
            </a:xfrm>
            <a:custGeom>
              <a:avLst/>
              <a:gdLst/>
              <a:ahLst/>
              <a:cxnLst/>
              <a:rect l="l" t="t" r="r" b="b"/>
              <a:pathLst>
                <a:path w="515" h="70" extrusionOk="0">
                  <a:moveTo>
                    <a:pt x="0" y="1"/>
                  </a:moveTo>
                  <a:lnTo>
                    <a:pt x="0" y="69"/>
                  </a:lnTo>
                  <a:lnTo>
                    <a:pt x="515" y="69"/>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8" name="Google Shape;5498;p48"/>
            <p:cNvSpPr/>
            <p:nvPr/>
          </p:nvSpPr>
          <p:spPr>
            <a:xfrm>
              <a:off x="2194450" y="1733975"/>
              <a:ext cx="12875" cy="1525"/>
            </a:xfrm>
            <a:custGeom>
              <a:avLst/>
              <a:gdLst/>
              <a:ahLst/>
              <a:cxnLst/>
              <a:rect l="l" t="t" r="r" b="b"/>
              <a:pathLst>
                <a:path w="515" h="61" extrusionOk="0">
                  <a:moveTo>
                    <a:pt x="0" y="1"/>
                  </a:moveTo>
                  <a:lnTo>
                    <a:pt x="0"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499" name="Google Shape;5499;p48"/>
            <p:cNvSpPr/>
            <p:nvPr/>
          </p:nvSpPr>
          <p:spPr>
            <a:xfrm>
              <a:off x="2194450" y="1740625"/>
              <a:ext cx="12875" cy="1750"/>
            </a:xfrm>
            <a:custGeom>
              <a:avLst/>
              <a:gdLst/>
              <a:ahLst/>
              <a:cxnLst/>
              <a:rect l="l" t="t" r="r" b="b"/>
              <a:pathLst>
                <a:path w="515" h="70" extrusionOk="0">
                  <a:moveTo>
                    <a:pt x="0" y="1"/>
                  </a:moveTo>
                  <a:lnTo>
                    <a:pt x="0" y="69"/>
                  </a:lnTo>
                  <a:lnTo>
                    <a:pt x="515" y="69"/>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0" name="Google Shape;5500;p48"/>
            <p:cNvSpPr/>
            <p:nvPr/>
          </p:nvSpPr>
          <p:spPr>
            <a:xfrm>
              <a:off x="2194450" y="1747700"/>
              <a:ext cx="12875" cy="1525"/>
            </a:xfrm>
            <a:custGeom>
              <a:avLst/>
              <a:gdLst/>
              <a:ahLst/>
              <a:cxnLst/>
              <a:rect l="l" t="t" r="r" b="b"/>
              <a:pathLst>
                <a:path w="515" h="61" extrusionOk="0">
                  <a:moveTo>
                    <a:pt x="0" y="1"/>
                  </a:moveTo>
                  <a:lnTo>
                    <a:pt x="0"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1" name="Google Shape;5501;p48"/>
            <p:cNvSpPr/>
            <p:nvPr/>
          </p:nvSpPr>
          <p:spPr>
            <a:xfrm>
              <a:off x="2194450" y="1754575"/>
              <a:ext cx="12875" cy="1525"/>
            </a:xfrm>
            <a:custGeom>
              <a:avLst/>
              <a:gdLst/>
              <a:ahLst/>
              <a:cxnLst/>
              <a:rect l="l" t="t" r="r" b="b"/>
              <a:pathLst>
                <a:path w="515" h="61" extrusionOk="0">
                  <a:moveTo>
                    <a:pt x="0" y="0"/>
                  </a:moveTo>
                  <a:lnTo>
                    <a:pt x="0"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2" name="Google Shape;5502;p48"/>
            <p:cNvSpPr/>
            <p:nvPr/>
          </p:nvSpPr>
          <p:spPr>
            <a:xfrm>
              <a:off x="2194450" y="1761225"/>
              <a:ext cx="12875" cy="1725"/>
            </a:xfrm>
            <a:custGeom>
              <a:avLst/>
              <a:gdLst/>
              <a:ahLst/>
              <a:cxnLst/>
              <a:rect l="l" t="t" r="r" b="b"/>
              <a:pathLst>
                <a:path w="515" h="69" extrusionOk="0">
                  <a:moveTo>
                    <a:pt x="0" y="0"/>
                  </a:moveTo>
                  <a:lnTo>
                    <a:pt x="0"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3" name="Google Shape;5503;p48"/>
            <p:cNvSpPr/>
            <p:nvPr/>
          </p:nvSpPr>
          <p:spPr>
            <a:xfrm>
              <a:off x="2194450" y="1768300"/>
              <a:ext cx="12875" cy="1525"/>
            </a:xfrm>
            <a:custGeom>
              <a:avLst/>
              <a:gdLst/>
              <a:ahLst/>
              <a:cxnLst/>
              <a:rect l="l" t="t" r="r" b="b"/>
              <a:pathLst>
                <a:path w="515" h="61" extrusionOk="0">
                  <a:moveTo>
                    <a:pt x="0" y="0"/>
                  </a:moveTo>
                  <a:lnTo>
                    <a:pt x="0"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4" name="Google Shape;5504;p48"/>
            <p:cNvSpPr/>
            <p:nvPr/>
          </p:nvSpPr>
          <p:spPr>
            <a:xfrm>
              <a:off x="2194450" y="1774950"/>
              <a:ext cx="12875" cy="1750"/>
            </a:xfrm>
            <a:custGeom>
              <a:avLst/>
              <a:gdLst/>
              <a:ahLst/>
              <a:cxnLst/>
              <a:rect l="l" t="t" r="r" b="b"/>
              <a:pathLst>
                <a:path w="515" h="70" extrusionOk="0">
                  <a:moveTo>
                    <a:pt x="0" y="0"/>
                  </a:moveTo>
                  <a:lnTo>
                    <a:pt x="0"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5" name="Google Shape;5505;p48"/>
            <p:cNvSpPr/>
            <p:nvPr/>
          </p:nvSpPr>
          <p:spPr>
            <a:xfrm>
              <a:off x="2194450" y="1781800"/>
              <a:ext cx="12875" cy="1750"/>
            </a:xfrm>
            <a:custGeom>
              <a:avLst/>
              <a:gdLst/>
              <a:ahLst/>
              <a:cxnLst/>
              <a:rect l="l" t="t" r="r" b="b"/>
              <a:pathLst>
                <a:path w="515" h="70" extrusionOk="0">
                  <a:moveTo>
                    <a:pt x="0" y="1"/>
                  </a:moveTo>
                  <a:lnTo>
                    <a:pt x="0" y="70"/>
                  </a:lnTo>
                  <a:lnTo>
                    <a:pt x="515" y="70"/>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6" name="Google Shape;5506;p48"/>
            <p:cNvSpPr/>
            <p:nvPr/>
          </p:nvSpPr>
          <p:spPr>
            <a:xfrm>
              <a:off x="2194450" y="1788900"/>
              <a:ext cx="12875" cy="1725"/>
            </a:xfrm>
            <a:custGeom>
              <a:avLst/>
              <a:gdLst/>
              <a:ahLst/>
              <a:cxnLst/>
              <a:rect l="l" t="t" r="r" b="b"/>
              <a:pathLst>
                <a:path w="515" h="69" extrusionOk="0">
                  <a:moveTo>
                    <a:pt x="0" y="0"/>
                  </a:moveTo>
                  <a:lnTo>
                    <a:pt x="0"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7" name="Google Shape;5507;p48"/>
            <p:cNvSpPr/>
            <p:nvPr/>
          </p:nvSpPr>
          <p:spPr>
            <a:xfrm>
              <a:off x="2174500" y="1789325"/>
              <a:ext cx="1725" cy="69525"/>
            </a:xfrm>
            <a:custGeom>
              <a:avLst/>
              <a:gdLst/>
              <a:ahLst/>
              <a:cxnLst/>
              <a:rect l="l" t="t" r="r" b="b"/>
              <a:pathLst>
                <a:path w="69" h="2781" extrusionOk="0">
                  <a:moveTo>
                    <a:pt x="0" y="0"/>
                  </a:moveTo>
                  <a:lnTo>
                    <a:pt x="0" y="2780"/>
                  </a:lnTo>
                  <a:lnTo>
                    <a:pt x="69" y="2780"/>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8" name="Google Shape;5508;p48"/>
            <p:cNvSpPr/>
            <p:nvPr/>
          </p:nvSpPr>
          <p:spPr>
            <a:xfrm>
              <a:off x="2187375" y="1789325"/>
              <a:ext cx="1725" cy="69525"/>
            </a:xfrm>
            <a:custGeom>
              <a:avLst/>
              <a:gdLst/>
              <a:ahLst/>
              <a:cxnLst/>
              <a:rect l="l" t="t" r="r" b="b"/>
              <a:pathLst>
                <a:path w="69" h="2781" extrusionOk="0">
                  <a:moveTo>
                    <a:pt x="0" y="0"/>
                  </a:moveTo>
                  <a:lnTo>
                    <a:pt x="0" y="2780"/>
                  </a:lnTo>
                  <a:lnTo>
                    <a:pt x="69" y="2780"/>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09" name="Google Shape;5509;p48"/>
            <p:cNvSpPr/>
            <p:nvPr/>
          </p:nvSpPr>
          <p:spPr>
            <a:xfrm>
              <a:off x="2175350" y="1796400"/>
              <a:ext cx="12900" cy="1725"/>
            </a:xfrm>
            <a:custGeom>
              <a:avLst/>
              <a:gdLst/>
              <a:ahLst/>
              <a:cxnLst/>
              <a:rect l="l" t="t" r="r" b="b"/>
              <a:pathLst>
                <a:path w="516" h="69" extrusionOk="0">
                  <a:moveTo>
                    <a:pt x="1" y="0"/>
                  </a:moveTo>
                  <a:lnTo>
                    <a:pt x="1"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0" name="Google Shape;5510;p48"/>
            <p:cNvSpPr/>
            <p:nvPr/>
          </p:nvSpPr>
          <p:spPr>
            <a:xfrm>
              <a:off x="2175350" y="1803250"/>
              <a:ext cx="12900" cy="1750"/>
            </a:xfrm>
            <a:custGeom>
              <a:avLst/>
              <a:gdLst/>
              <a:ahLst/>
              <a:cxnLst/>
              <a:rect l="l" t="t" r="r" b="b"/>
              <a:pathLst>
                <a:path w="516" h="70" extrusionOk="0">
                  <a:moveTo>
                    <a:pt x="1" y="1"/>
                  </a:moveTo>
                  <a:lnTo>
                    <a:pt x="1" y="70"/>
                  </a:lnTo>
                  <a:lnTo>
                    <a:pt x="515" y="70"/>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1" name="Google Shape;5511;p48"/>
            <p:cNvSpPr/>
            <p:nvPr/>
          </p:nvSpPr>
          <p:spPr>
            <a:xfrm>
              <a:off x="2175350" y="1810350"/>
              <a:ext cx="12900" cy="1725"/>
            </a:xfrm>
            <a:custGeom>
              <a:avLst/>
              <a:gdLst/>
              <a:ahLst/>
              <a:cxnLst/>
              <a:rect l="l" t="t" r="r" b="b"/>
              <a:pathLst>
                <a:path w="516" h="69" extrusionOk="0">
                  <a:moveTo>
                    <a:pt x="1" y="0"/>
                  </a:moveTo>
                  <a:lnTo>
                    <a:pt x="1"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2" name="Google Shape;5512;p48"/>
            <p:cNvSpPr/>
            <p:nvPr/>
          </p:nvSpPr>
          <p:spPr>
            <a:xfrm>
              <a:off x="2175350" y="1817625"/>
              <a:ext cx="12900" cy="1525"/>
            </a:xfrm>
            <a:custGeom>
              <a:avLst/>
              <a:gdLst/>
              <a:ahLst/>
              <a:cxnLst/>
              <a:rect l="l" t="t" r="r" b="b"/>
              <a:pathLst>
                <a:path w="516" h="61" extrusionOk="0">
                  <a:moveTo>
                    <a:pt x="1" y="1"/>
                  </a:moveTo>
                  <a:lnTo>
                    <a:pt x="1"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3" name="Google Shape;5513;p48"/>
            <p:cNvSpPr/>
            <p:nvPr/>
          </p:nvSpPr>
          <p:spPr>
            <a:xfrm>
              <a:off x="2175350" y="1824500"/>
              <a:ext cx="12900" cy="1725"/>
            </a:xfrm>
            <a:custGeom>
              <a:avLst/>
              <a:gdLst/>
              <a:ahLst/>
              <a:cxnLst/>
              <a:rect l="l" t="t" r="r" b="b"/>
              <a:pathLst>
                <a:path w="516" h="69" extrusionOk="0">
                  <a:moveTo>
                    <a:pt x="1" y="0"/>
                  </a:moveTo>
                  <a:lnTo>
                    <a:pt x="1" y="69"/>
                  </a:lnTo>
                  <a:lnTo>
                    <a:pt x="515" y="69"/>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4" name="Google Shape;5514;p48"/>
            <p:cNvSpPr/>
            <p:nvPr/>
          </p:nvSpPr>
          <p:spPr>
            <a:xfrm>
              <a:off x="2175350" y="1831575"/>
              <a:ext cx="12900" cy="1525"/>
            </a:xfrm>
            <a:custGeom>
              <a:avLst/>
              <a:gdLst/>
              <a:ahLst/>
              <a:cxnLst/>
              <a:rect l="l" t="t" r="r" b="b"/>
              <a:pathLst>
                <a:path w="516" h="61" extrusionOk="0">
                  <a:moveTo>
                    <a:pt x="1" y="0"/>
                  </a:moveTo>
                  <a:lnTo>
                    <a:pt x="1" y="60"/>
                  </a:lnTo>
                  <a:lnTo>
                    <a:pt x="515" y="60"/>
                  </a:lnTo>
                  <a:lnTo>
                    <a:pt x="51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5" name="Google Shape;5515;p48"/>
            <p:cNvSpPr/>
            <p:nvPr/>
          </p:nvSpPr>
          <p:spPr>
            <a:xfrm>
              <a:off x="2175350" y="1838425"/>
              <a:ext cx="12900" cy="1750"/>
            </a:xfrm>
            <a:custGeom>
              <a:avLst/>
              <a:gdLst/>
              <a:ahLst/>
              <a:cxnLst/>
              <a:rect l="l" t="t" r="r" b="b"/>
              <a:pathLst>
                <a:path w="516" h="70" extrusionOk="0">
                  <a:moveTo>
                    <a:pt x="1" y="1"/>
                  </a:moveTo>
                  <a:lnTo>
                    <a:pt x="1" y="70"/>
                  </a:lnTo>
                  <a:lnTo>
                    <a:pt x="515" y="70"/>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6" name="Google Shape;5516;p48"/>
            <p:cNvSpPr/>
            <p:nvPr/>
          </p:nvSpPr>
          <p:spPr>
            <a:xfrm>
              <a:off x="2175350" y="1845725"/>
              <a:ext cx="12900" cy="1525"/>
            </a:xfrm>
            <a:custGeom>
              <a:avLst/>
              <a:gdLst/>
              <a:ahLst/>
              <a:cxnLst/>
              <a:rect l="l" t="t" r="r" b="b"/>
              <a:pathLst>
                <a:path w="516" h="61" extrusionOk="0">
                  <a:moveTo>
                    <a:pt x="1" y="1"/>
                  </a:moveTo>
                  <a:lnTo>
                    <a:pt x="1"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7" name="Google Shape;5517;p48"/>
            <p:cNvSpPr/>
            <p:nvPr/>
          </p:nvSpPr>
          <p:spPr>
            <a:xfrm>
              <a:off x="2175350" y="1852800"/>
              <a:ext cx="12900" cy="1525"/>
            </a:xfrm>
            <a:custGeom>
              <a:avLst/>
              <a:gdLst/>
              <a:ahLst/>
              <a:cxnLst/>
              <a:rect l="l" t="t" r="r" b="b"/>
              <a:pathLst>
                <a:path w="516" h="61" extrusionOk="0">
                  <a:moveTo>
                    <a:pt x="1" y="1"/>
                  </a:moveTo>
                  <a:lnTo>
                    <a:pt x="1" y="61"/>
                  </a:lnTo>
                  <a:lnTo>
                    <a:pt x="515" y="61"/>
                  </a:lnTo>
                  <a:lnTo>
                    <a:pt x="515"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8" name="Google Shape;5518;p48"/>
            <p:cNvSpPr/>
            <p:nvPr/>
          </p:nvSpPr>
          <p:spPr>
            <a:xfrm>
              <a:off x="2148750" y="1764225"/>
              <a:ext cx="111775" cy="34550"/>
            </a:xfrm>
            <a:custGeom>
              <a:avLst/>
              <a:gdLst/>
              <a:ahLst/>
              <a:cxnLst/>
              <a:rect l="l" t="t" r="r" b="b"/>
              <a:pathLst>
                <a:path w="4471" h="1382" extrusionOk="0">
                  <a:moveTo>
                    <a:pt x="1" y="0"/>
                  </a:moveTo>
                  <a:lnTo>
                    <a:pt x="1" y="1382"/>
                  </a:lnTo>
                  <a:lnTo>
                    <a:pt x="86" y="1382"/>
                  </a:lnTo>
                  <a:lnTo>
                    <a:pt x="86" y="78"/>
                  </a:lnTo>
                  <a:lnTo>
                    <a:pt x="4385" y="78"/>
                  </a:lnTo>
                  <a:lnTo>
                    <a:pt x="4385" y="1382"/>
                  </a:lnTo>
                  <a:lnTo>
                    <a:pt x="4471" y="1382"/>
                  </a:lnTo>
                  <a:lnTo>
                    <a:pt x="4471"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19" name="Google Shape;5519;p48"/>
            <p:cNvSpPr/>
            <p:nvPr/>
          </p:nvSpPr>
          <p:spPr>
            <a:xfrm>
              <a:off x="2154325" y="1764225"/>
              <a:ext cx="100625" cy="34550"/>
            </a:xfrm>
            <a:custGeom>
              <a:avLst/>
              <a:gdLst/>
              <a:ahLst/>
              <a:cxnLst/>
              <a:rect l="l" t="t" r="r" b="b"/>
              <a:pathLst>
                <a:path w="4025" h="1382" extrusionOk="0">
                  <a:moveTo>
                    <a:pt x="1" y="0"/>
                  </a:moveTo>
                  <a:lnTo>
                    <a:pt x="1" y="1382"/>
                  </a:lnTo>
                  <a:lnTo>
                    <a:pt x="78" y="1382"/>
                  </a:lnTo>
                  <a:lnTo>
                    <a:pt x="78" y="78"/>
                  </a:lnTo>
                  <a:lnTo>
                    <a:pt x="3947" y="78"/>
                  </a:lnTo>
                  <a:lnTo>
                    <a:pt x="3947" y="1382"/>
                  </a:lnTo>
                  <a:lnTo>
                    <a:pt x="4025" y="1382"/>
                  </a:lnTo>
                  <a:lnTo>
                    <a:pt x="402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0" name="Google Shape;5520;p48"/>
            <p:cNvSpPr/>
            <p:nvPr/>
          </p:nvSpPr>
          <p:spPr>
            <a:xfrm>
              <a:off x="2146175" y="1792975"/>
              <a:ext cx="117575" cy="11800"/>
            </a:xfrm>
            <a:custGeom>
              <a:avLst/>
              <a:gdLst/>
              <a:ahLst/>
              <a:cxnLst/>
              <a:rect l="l" t="t" r="r" b="b"/>
              <a:pathLst>
                <a:path w="4703" h="472" extrusionOk="0">
                  <a:moveTo>
                    <a:pt x="1" y="0"/>
                  </a:moveTo>
                  <a:lnTo>
                    <a:pt x="1" y="472"/>
                  </a:lnTo>
                  <a:lnTo>
                    <a:pt x="4702" y="472"/>
                  </a:lnTo>
                  <a:lnTo>
                    <a:pt x="470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1" name="Google Shape;5521;p48"/>
            <p:cNvSpPr/>
            <p:nvPr/>
          </p:nvSpPr>
          <p:spPr>
            <a:xfrm>
              <a:off x="2149825" y="1770875"/>
              <a:ext cx="109625" cy="2175"/>
            </a:xfrm>
            <a:custGeom>
              <a:avLst/>
              <a:gdLst/>
              <a:ahLst/>
              <a:cxnLst/>
              <a:rect l="l" t="t" r="r" b="b"/>
              <a:pathLst>
                <a:path w="4385" h="87" extrusionOk="0">
                  <a:moveTo>
                    <a:pt x="1" y="0"/>
                  </a:moveTo>
                  <a:lnTo>
                    <a:pt x="1" y="86"/>
                  </a:lnTo>
                  <a:lnTo>
                    <a:pt x="4385" y="86"/>
                  </a:lnTo>
                  <a:lnTo>
                    <a:pt x="438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2" name="Google Shape;5522;p48"/>
            <p:cNvSpPr/>
            <p:nvPr/>
          </p:nvSpPr>
          <p:spPr>
            <a:xfrm>
              <a:off x="2149825" y="1781175"/>
              <a:ext cx="109625" cy="2150"/>
            </a:xfrm>
            <a:custGeom>
              <a:avLst/>
              <a:gdLst/>
              <a:ahLst/>
              <a:cxnLst/>
              <a:rect l="l" t="t" r="r" b="b"/>
              <a:pathLst>
                <a:path w="4385" h="86" extrusionOk="0">
                  <a:moveTo>
                    <a:pt x="1" y="0"/>
                  </a:moveTo>
                  <a:lnTo>
                    <a:pt x="1" y="86"/>
                  </a:lnTo>
                  <a:lnTo>
                    <a:pt x="4385" y="86"/>
                  </a:lnTo>
                  <a:lnTo>
                    <a:pt x="438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3" name="Google Shape;5523;p48"/>
            <p:cNvSpPr/>
            <p:nvPr/>
          </p:nvSpPr>
          <p:spPr>
            <a:xfrm>
              <a:off x="2149825" y="1785675"/>
              <a:ext cx="109625" cy="2175"/>
            </a:xfrm>
            <a:custGeom>
              <a:avLst/>
              <a:gdLst/>
              <a:ahLst/>
              <a:cxnLst/>
              <a:rect l="l" t="t" r="r" b="b"/>
              <a:pathLst>
                <a:path w="4385" h="87" extrusionOk="0">
                  <a:moveTo>
                    <a:pt x="1" y="0"/>
                  </a:moveTo>
                  <a:lnTo>
                    <a:pt x="1" y="86"/>
                  </a:lnTo>
                  <a:lnTo>
                    <a:pt x="4385" y="86"/>
                  </a:lnTo>
                  <a:lnTo>
                    <a:pt x="438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4" name="Google Shape;5524;p48"/>
            <p:cNvSpPr/>
            <p:nvPr/>
          </p:nvSpPr>
          <p:spPr>
            <a:xfrm>
              <a:off x="2195950" y="1853675"/>
              <a:ext cx="18250" cy="5175"/>
            </a:xfrm>
            <a:custGeom>
              <a:avLst/>
              <a:gdLst/>
              <a:ahLst/>
              <a:cxnLst/>
              <a:rect l="l" t="t" r="r" b="b"/>
              <a:pathLst>
                <a:path w="730" h="207" extrusionOk="0">
                  <a:moveTo>
                    <a:pt x="0" y="0"/>
                  </a:moveTo>
                  <a:lnTo>
                    <a:pt x="0" y="206"/>
                  </a:lnTo>
                  <a:lnTo>
                    <a:pt x="729" y="206"/>
                  </a:lnTo>
                  <a:lnTo>
                    <a:pt x="72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5" name="Google Shape;5525;p48"/>
            <p:cNvSpPr/>
            <p:nvPr/>
          </p:nvSpPr>
          <p:spPr>
            <a:xfrm>
              <a:off x="2148100" y="1853675"/>
              <a:ext cx="18275" cy="5175"/>
            </a:xfrm>
            <a:custGeom>
              <a:avLst/>
              <a:gdLst/>
              <a:ahLst/>
              <a:cxnLst/>
              <a:rect l="l" t="t" r="r" b="b"/>
              <a:pathLst>
                <a:path w="731" h="207" extrusionOk="0">
                  <a:moveTo>
                    <a:pt x="1" y="0"/>
                  </a:moveTo>
                  <a:lnTo>
                    <a:pt x="1" y="206"/>
                  </a:lnTo>
                  <a:lnTo>
                    <a:pt x="730" y="206"/>
                  </a:lnTo>
                  <a:lnTo>
                    <a:pt x="73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6" name="Google Shape;5526;p48"/>
            <p:cNvSpPr/>
            <p:nvPr/>
          </p:nvSpPr>
          <p:spPr>
            <a:xfrm>
              <a:off x="2243125" y="1853675"/>
              <a:ext cx="18250" cy="5175"/>
            </a:xfrm>
            <a:custGeom>
              <a:avLst/>
              <a:gdLst/>
              <a:ahLst/>
              <a:cxnLst/>
              <a:rect l="l" t="t" r="r" b="b"/>
              <a:pathLst>
                <a:path w="730" h="207" extrusionOk="0">
                  <a:moveTo>
                    <a:pt x="1" y="0"/>
                  </a:moveTo>
                  <a:lnTo>
                    <a:pt x="1" y="206"/>
                  </a:lnTo>
                  <a:lnTo>
                    <a:pt x="730" y="206"/>
                  </a:lnTo>
                  <a:lnTo>
                    <a:pt x="730"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7" name="Google Shape;5527;p48"/>
            <p:cNvSpPr/>
            <p:nvPr/>
          </p:nvSpPr>
          <p:spPr>
            <a:xfrm>
              <a:off x="2142525" y="1858600"/>
              <a:ext cx="124650" cy="4525"/>
            </a:xfrm>
            <a:custGeom>
              <a:avLst/>
              <a:gdLst/>
              <a:ahLst/>
              <a:cxnLst/>
              <a:rect l="l" t="t" r="r" b="b"/>
              <a:pathLst>
                <a:path w="4986" h="181" extrusionOk="0">
                  <a:moveTo>
                    <a:pt x="1" y="0"/>
                  </a:moveTo>
                  <a:lnTo>
                    <a:pt x="1" y="181"/>
                  </a:lnTo>
                  <a:lnTo>
                    <a:pt x="4986" y="181"/>
                  </a:lnTo>
                  <a:lnTo>
                    <a:pt x="4986"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8" name="Google Shape;5528;p48"/>
            <p:cNvSpPr/>
            <p:nvPr/>
          </p:nvSpPr>
          <p:spPr>
            <a:xfrm>
              <a:off x="1886000" y="1863525"/>
              <a:ext cx="507300" cy="15250"/>
            </a:xfrm>
            <a:custGeom>
              <a:avLst/>
              <a:gdLst/>
              <a:ahLst/>
              <a:cxnLst/>
              <a:rect l="l" t="t" r="r" b="b"/>
              <a:pathLst>
                <a:path w="20292" h="610" extrusionOk="0">
                  <a:moveTo>
                    <a:pt x="1" y="1"/>
                  </a:moveTo>
                  <a:lnTo>
                    <a:pt x="1" y="610"/>
                  </a:lnTo>
                  <a:lnTo>
                    <a:pt x="20291" y="610"/>
                  </a:lnTo>
                  <a:lnTo>
                    <a:pt x="2029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29" name="Google Shape;5529;p48"/>
            <p:cNvSpPr/>
            <p:nvPr/>
          </p:nvSpPr>
          <p:spPr>
            <a:xfrm>
              <a:off x="1969875" y="1847450"/>
              <a:ext cx="4100" cy="7950"/>
            </a:xfrm>
            <a:custGeom>
              <a:avLst/>
              <a:gdLst/>
              <a:ahLst/>
              <a:cxnLst/>
              <a:rect l="l" t="t" r="r" b="b"/>
              <a:pathLst>
                <a:path w="164" h="318" extrusionOk="0">
                  <a:moveTo>
                    <a:pt x="0" y="0"/>
                  </a:moveTo>
                  <a:lnTo>
                    <a:pt x="0" y="318"/>
                  </a:lnTo>
                  <a:lnTo>
                    <a:pt x="163" y="318"/>
                  </a:lnTo>
                  <a:lnTo>
                    <a:pt x="16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0" name="Google Shape;5530;p48"/>
            <p:cNvSpPr/>
            <p:nvPr/>
          </p:nvSpPr>
          <p:spPr>
            <a:xfrm>
              <a:off x="1963000" y="1847450"/>
              <a:ext cx="4100" cy="7950"/>
            </a:xfrm>
            <a:custGeom>
              <a:avLst/>
              <a:gdLst/>
              <a:ahLst/>
              <a:cxnLst/>
              <a:rect l="l" t="t" r="r" b="b"/>
              <a:pathLst>
                <a:path w="164" h="318" extrusionOk="0">
                  <a:moveTo>
                    <a:pt x="1" y="0"/>
                  </a:moveTo>
                  <a:lnTo>
                    <a:pt x="1" y="318"/>
                  </a:lnTo>
                  <a:lnTo>
                    <a:pt x="164" y="318"/>
                  </a:lnTo>
                  <a:lnTo>
                    <a:pt x="16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1" name="Google Shape;5531;p48"/>
            <p:cNvSpPr/>
            <p:nvPr/>
          </p:nvSpPr>
          <p:spPr>
            <a:xfrm>
              <a:off x="1956350" y="1847450"/>
              <a:ext cx="3900" cy="7950"/>
            </a:xfrm>
            <a:custGeom>
              <a:avLst/>
              <a:gdLst/>
              <a:ahLst/>
              <a:cxnLst/>
              <a:rect l="l" t="t" r="r" b="b"/>
              <a:pathLst>
                <a:path w="156" h="318" extrusionOk="0">
                  <a:moveTo>
                    <a:pt x="1" y="0"/>
                  </a:moveTo>
                  <a:lnTo>
                    <a:pt x="1" y="318"/>
                  </a:lnTo>
                  <a:lnTo>
                    <a:pt x="155" y="318"/>
                  </a:lnTo>
                  <a:lnTo>
                    <a:pt x="15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2" name="Google Shape;5532;p48"/>
            <p:cNvSpPr/>
            <p:nvPr/>
          </p:nvSpPr>
          <p:spPr>
            <a:xfrm>
              <a:off x="1929750" y="1847450"/>
              <a:ext cx="3900" cy="7950"/>
            </a:xfrm>
            <a:custGeom>
              <a:avLst/>
              <a:gdLst/>
              <a:ahLst/>
              <a:cxnLst/>
              <a:rect l="l" t="t" r="r" b="b"/>
              <a:pathLst>
                <a:path w="156" h="318" extrusionOk="0">
                  <a:moveTo>
                    <a:pt x="1" y="0"/>
                  </a:moveTo>
                  <a:lnTo>
                    <a:pt x="1" y="318"/>
                  </a:lnTo>
                  <a:lnTo>
                    <a:pt x="155" y="318"/>
                  </a:lnTo>
                  <a:lnTo>
                    <a:pt x="155"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3" name="Google Shape;5533;p48"/>
            <p:cNvSpPr/>
            <p:nvPr/>
          </p:nvSpPr>
          <p:spPr>
            <a:xfrm>
              <a:off x="1922900" y="1847450"/>
              <a:ext cx="4100" cy="7950"/>
            </a:xfrm>
            <a:custGeom>
              <a:avLst/>
              <a:gdLst/>
              <a:ahLst/>
              <a:cxnLst/>
              <a:rect l="l" t="t" r="r" b="b"/>
              <a:pathLst>
                <a:path w="164" h="318" extrusionOk="0">
                  <a:moveTo>
                    <a:pt x="0" y="0"/>
                  </a:moveTo>
                  <a:lnTo>
                    <a:pt x="0" y="318"/>
                  </a:lnTo>
                  <a:lnTo>
                    <a:pt x="163" y="318"/>
                  </a:lnTo>
                  <a:lnTo>
                    <a:pt x="16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4" name="Google Shape;5534;p48"/>
            <p:cNvSpPr/>
            <p:nvPr/>
          </p:nvSpPr>
          <p:spPr>
            <a:xfrm>
              <a:off x="1916025" y="1847450"/>
              <a:ext cx="4100" cy="7950"/>
            </a:xfrm>
            <a:custGeom>
              <a:avLst/>
              <a:gdLst/>
              <a:ahLst/>
              <a:cxnLst/>
              <a:rect l="l" t="t" r="r" b="b"/>
              <a:pathLst>
                <a:path w="164" h="318" extrusionOk="0">
                  <a:moveTo>
                    <a:pt x="1" y="0"/>
                  </a:moveTo>
                  <a:lnTo>
                    <a:pt x="1" y="318"/>
                  </a:lnTo>
                  <a:lnTo>
                    <a:pt x="164" y="318"/>
                  </a:lnTo>
                  <a:lnTo>
                    <a:pt x="164"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5" name="Google Shape;5535;p48"/>
            <p:cNvSpPr/>
            <p:nvPr/>
          </p:nvSpPr>
          <p:spPr>
            <a:xfrm>
              <a:off x="1904450" y="1786325"/>
              <a:ext cx="27275" cy="1075"/>
            </a:xfrm>
            <a:custGeom>
              <a:avLst/>
              <a:gdLst/>
              <a:ahLst/>
              <a:cxnLst/>
              <a:rect l="l" t="t" r="r" b="b"/>
              <a:pathLst>
                <a:path w="1091" h="43" extrusionOk="0">
                  <a:moveTo>
                    <a:pt x="0" y="0"/>
                  </a:moveTo>
                  <a:lnTo>
                    <a:pt x="0" y="43"/>
                  </a:lnTo>
                  <a:lnTo>
                    <a:pt x="1090" y="43"/>
                  </a:lnTo>
                  <a:lnTo>
                    <a:pt x="1090"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6" name="Google Shape;5536;p48"/>
            <p:cNvSpPr/>
            <p:nvPr/>
          </p:nvSpPr>
          <p:spPr>
            <a:xfrm>
              <a:off x="1904450" y="1789325"/>
              <a:ext cx="27275" cy="1100"/>
            </a:xfrm>
            <a:custGeom>
              <a:avLst/>
              <a:gdLst/>
              <a:ahLst/>
              <a:cxnLst/>
              <a:rect l="l" t="t" r="r" b="b"/>
              <a:pathLst>
                <a:path w="1091" h="44" extrusionOk="0">
                  <a:moveTo>
                    <a:pt x="0" y="0"/>
                  </a:moveTo>
                  <a:lnTo>
                    <a:pt x="0" y="43"/>
                  </a:lnTo>
                  <a:lnTo>
                    <a:pt x="1090" y="43"/>
                  </a:lnTo>
                  <a:lnTo>
                    <a:pt x="1090"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7" name="Google Shape;5537;p48"/>
            <p:cNvSpPr/>
            <p:nvPr/>
          </p:nvSpPr>
          <p:spPr>
            <a:xfrm>
              <a:off x="1904450" y="1818700"/>
              <a:ext cx="27275" cy="1100"/>
            </a:xfrm>
            <a:custGeom>
              <a:avLst/>
              <a:gdLst/>
              <a:ahLst/>
              <a:cxnLst/>
              <a:rect l="l" t="t" r="r" b="b"/>
              <a:pathLst>
                <a:path w="1091" h="44" extrusionOk="0">
                  <a:moveTo>
                    <a:pt x="0" y="1"/>
                  </a:moveTo>
                  <a:lnTo>
                    <a:pt x="0" y="44"/>
                  </a:lnTo>
                  <a:lnTo>
                    <a:pt x="1090" y="44"/>
                  </a:lnTo>
                  <a:lnTo>
                    <a:pt x="1090"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8" name="Google Shape;5538;p48"/>
            <p:cNvSpPr/>
            <p:nvPr/>
          </p:nvSpPr>
          <p:spPr>
            <a:xfrm>
              <a:off x="1904450" y="1821925"/>
              <a:ext cx="27275" cy="1100"/>
            </a:xfrm>
            <a:custGeom>
              <a:avLst/>
              <a:gdLst/>
              <a:ahLst/>
              <a:cxnLst/>
              <a:rect l="l" t="t" r="r" b="b"/>
              <a:pathLst>
                <a:path w="1091" h="44" extrusionOk="0">
                  <a:moveTo>
                    <a:pt x="0" y="0"/>
                  </a:moveTo>
                  <a:lnTo>
                    <a:pt x="0" y="43"/>
                  </a:lnTo>
                  <a:lnTo>
                    <a:pt x="1090" y="43"/>
                  </a:lnTo>
                  <a:lnTo>
                    <a:pt x="1090"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39" name="Google Shape;5539;p48"/>
            <p:cNvSpPr/>
            <p:nvPr/>
          </p:nvSpPr>
          <p:spPr>
            <a:xfrm>
              <a:off x="2005050" y="1715750"/>
              <a:ext cx="6450" cy="66075"/>
            </a:xfrm>
            <a:custGeom>
              <a:avLst/>
              <a:gdLst/>
              <a:ahLst/>
              <a:cxnLst/>
              <a:rect l="l" t="t" r="r" b="b"/>
              <a:pathLst>
                <a:path w="258" h="2643" extrusionOk="0">
                  <a:moveTo>
                    <a:pt x="0" y="0"/>
                  </a:moveTo>
                  <a:lnTo>
                    <a:pt x="0" y="2643"/>
                  </a:lnTo>
                  <a:lnTo>
                    <a:pt x="258" y="2643"/>
                  </a:lnTo>
                  <a:lnTo>
                    <a:pt x="258"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0" name="Google Shape;5540;p48"/>
            <p:cNvSpPr/>
            <p:nvPr/>
          </p:nvSpPr>
          <p:spPr>
            <a:xfrm>
              <a:off x="2005050" y="1710600"/>
              <a:ext cx="6450" cy="5175"/>
            </a:xfrm>
            <a:custGeom>
              <a:avLst/>
              <a:gdLst/>
              <a:ahLst/>
              <a:cxnLst/>
              <a:rect l="l" t="t" r="r" b="b"/>
              <a:pathLst>
                <a:path w="258" h="207" extrusionOk="0">
                  <a:moveTo>
                    <a:pt x="0" y="0"/>
                  </a:moveTo>
                  <a:lnTo>
                    <a:pt x="0" y="206"/>
                  </a:lnTo>
                  <a:lnTo>
                    <a:pt x="258" y="206"/>
                  </a:lnTo>
                  <a:lnTo>
                    <a:pt x="25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1" name="Google Shape;5541;p48"/>
            <p:cNvSpPr/>
            <p:nvPr/>
          </p:nvSpPr>
          <p:spPr>
            <a:xfrm>
              <a:off x="2005050" y="1781375"/>
              <a:ext cx="6450" cy="5175"/>
            </a:xfrm>
            <a:custGeom>
              <a:avLst/>
              <a:gdLst/>
              <a:ahLst/>
              <a:cxnLst/>
              <a:rect l="l" t="t" r="r" b="b"/>
              <a:pathLst>
                <a:path w="258" h="207" extrusionOk="0">
                  <a:moveTo>
                    <a:pt x="0" y="1"/>
                  </a:moveTo>
                  <a:lnTo>
                    <a:pt x="0" y="207"/>
                  </a:lnTo>
                  <a:lnTo>
                    <a:pt x="258" y="207"/>
                  </a:lnTo>
                  <a:lnTo>
                    <a:pt x="25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5542" name="Google Shape;5542;p48"/>
          <p:cNvGrpSpPr/>
          <p:nvPr/>
        </p:nvGrpSpPr>
        <p:grpSpPr>
          <a:xfrm>
            <a:off x="4956065" y="1644770"/>
            <a:ext cx="1566485" cy="1426464"/>
            <a:chOff x="3045100" y="1359900"/>
            <a:chExt cx="276725" cy="251200"/>
          </a:xfrm>
        </p:grpSpPr>
        <p:sp>
          <p:nvSpPr>
            <p:cNvPr id="5543" name="Google Shape;5543;p48"/>
            <p:cNvSpPr/>
            <p:nvPr/>
          </p:nvSpPr>
          <p:spPr>
            <a:xfrm>
              <a:off x="3127275" y="1561950"/>
              <a:ext cx="10525" cy="49150"/>
            </a:xfrm>
            <a:custGeom>
              <a:avLst/>
              <a:gdLst/>
              <a:ahLst/>
              <a:cxnLst/>
              <a:rect l="l" t="t" r="r" b="b"/>
              <a:pathLst>
                <a:path w="421" h="1966" extrusionOk="0">
                  <a:moveTo>
                    <a:pt x="0" y="1"/>
                  </a:moveTo>
                  <a:lnTo>
                    <a:pt x="0" y="1966"/>
                  </a:lnTo>
                  <a:lnTo>
                    <a:pt x="420" y="1966"/>
                  </a:lnTo>
                  <a:lnTo>
                    <a:pt x="420"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4" name="Google Shape;5544;p48"/>
            <p:cNvSpPr/>
            <p:nvPr/>
          </p:nvSpPr>
          <p:spPr>
            <a:xfrm>
              <a:off x="3300575" y="1561950"/>
              <a:ext cx="10525" cy="49150"/>
            </a:xfrm>
            <a:custGeom>
              <a:avLst/>
              <a:gdLst/>
              <a:ahLst/>
              <a:cxnLst/>
              <a:rect l="l" t="t" r="r" b="b"/>
              <a:pathLst>
                <a:path w="421" h="1966" extrusionOk="0">
                  <a:moveTo>
                    <a:pt x="0" y="1"/>
                  </a:moveTo>
                  <a:lnTo>
                    <a:pt x="0" y="1966"/>
                  </a:lnTo>
                  <a:lnTo>
                    <a:pt x="421" y="1966"/>
                  </a:lnTo>
                  <a:lnTo>
                    <a:pt x="42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5" name="Google Shape;5545;p48"/>
            <p:cNvSpPr/>
            <p:nvPr/>
          </p:nvSpPr>
          <p:spPr>
            <a:xfrm>
              <a:off x="3213925" y="1561950"/>
              <a:ext cx="10525" cy="49150"/>
            </a:xfrm>
            <a:custGeom>
              <a:avLst/>
              <a:gdLst/>
              <a:ahLst/>
              <a:cxnLst/>
              <a:rect l="l" t="t" r="r" b="b"/>
              <a:pathLst>
                <a:path w="421" h="1966" extrusionOk="0">
                  <a:moveTo>
                    <a:pt x="0" y="1"/>
                  </a:moveTo>
                  <a:lnTo>
                    <a:pt x="0" y="1966"/>
                  </a:lnTo>
                  <a:lnTo>
                    <a:pt x="421" y="1966"/>
                  </a:lnTo>
                  <a:lnTo>
                    <a:pt x="42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6" name="Google Shape;5546;p48"/>
            <p:cNvSpPr/>
            <p:nvPr/>
          </p:nvSpPr>
          <p:spPr>
            <a:xfrm>
              <a:off x="3267325" y="1516600"/>
              <a:ext cx="40575" cy="35825"/>
            </a:xfrm>
            <a:custGeom>
              <a:avLst/>
              <a:gdLst/>
              <a:ahLst/>
              <a:cxnLst/>
              <a:rect l="l" t="t" r="r" b="b"/>
              <a:pathLst>
                <a:path w="1623" h="1433" extrusionOk="0">
                  <a:moveTo>
                    <a:pt x="802" y="144"/>
                  </a:moveTo>
                  <a:cubicBezTo>
                    <a:pt x="844" y="144"/>
                    <a:pt x="885" y="149"/>
                    <a:pt x="927" y="159"/>
                  </a:cubicBezTo>
                  <a:lnTo>
                    <a:pt x="773" y="588"/>
                  </a:lnTo>
                  <a:lnTo>
                    <a:pt x="507" y="236"/>
                  </a:lnTo>
                  <a:cubicBezTo>
                    <a:pt x="599" y="175"/>
                    <a:pt x="699" y="144"/>
                    <a:pt x="802" y="144"/>
                  </a:cubicBezTo>
                  <a:close/>
                  <a:moveTo>
                    <a:pt x="1073" y="193"/>
                  </a:moveTo>
                  <a:cubicBezTo>
                    <a:pt x="1202" y="262"/>
                    <a:pt x="1296" y="382"/>
                    <a:pt x="1356" y="511"/>
                  </a:cubicBezTo>
                  <a:lnTo>
                    <a:pt x="927" y="622"/>
                  </a:lnTo>
                  <a:lnTo>
                    <a:pt x="1073" y="193"/>
                  </a:lnTo>
                  <a:close/>
                  <a:moveTo>
                    <a:pt x="387" y="322"/>
                  </a:moveTo>
                  <a:lnTo>
                    <a:pt x="678" y="691"/>
                  </a:lnTo>
                  <a:lnTo>
                    <a:pt x="241" y="811"/>
                  </a:lnTo>
                  <a:cubicBezTo>
                    <a:pt x="224" y="717"/>
                    <a:pt x="241" y="622"/>
                    <a:pt x="258" y="536"/>
                  </a:cubicBezTo>
                  <a:cubicBezTo>
                    <a:pt x="292" y="451"/>
                    <a:pt x="335" y="382"/>
                    <a:pt x="387" y="322"/>
                  </a:cubicBezTo>
                  <a:close/>
                  <a:moveTo>
                    <a:pt x="1373" y="648"/>
                  </a:moveTo>
                  <a:cubicBezTo>
                    <a:pt x="1399" y="734"/>
                    <a:pt x="1382" y="820"/>
                    <a:pt x="1356" y="905"/>
                  </a:cubicBezTo>
                  <a:cubicBezTo>
                    <a:pt x="1322" y="991"/>
                    <a:pt x="1270" y="1077"/>
                    <a:pt x="1202" y="1137"/>
                  </a:cubicBezTo>
                  <a:lnTo>
                    <a:pt x="927" y="768"/>
                  </a:lnTo>
                  <a:lnTo>
                    <a:pt x="1373" y="648"/>
                  </a:lnTo>
                  <a:close/>
                  <a:moveTo>
                    <a:pt x="695" y="837"/>
                  </a:moveTo>
                  <a:lnTo>
                    <a:pt x="558" y="1231"/>
                  </a:lnTo>
                  <a:cubicBezTo>
                    <a:pt x="429" y="1180"/>
                    <a:pt x="335" y="1068"/>
                    <a:pt x="284" y="940"/>
                  </a:cubicBezTo>
                  <a:lnTo>
                    <a:pt x="695" y="837"/>
                  </a:lnTo>
                  <a:close/>
                  <a:moveTo>
                    <a:pt x="824" y="888"/>
                  </a:moveTo>
                  <a:lnTo>
                    <a:pt x="1082" y="1231"/>
                  </a:lnTo>
                  <a:cubicBezTo>
                    <a:pt x="1007" y="1268"/>
                    <a:pt x="906" y="1297"/>
                    <a:pt x="804" y="1297"/>
                  </a:cubicBezTo>
                  <a:cubicBezTo>
                    <a:pt x="765" y="1297"/>
                    <a:pt x="725" y="1292"/>
                    <a:pt x="687" y="1283"/>
                  </a:cubicBezTo>
                  <a:lnTo>
                    <a:pt x="824" y="888"/>
                  </a:lnTo>
                  <a:close/>
                  <a:moveTo>
                    <a:pt x="811" y="0"/>
                  </a:moveTo>
                  <a:cubicBezTo>
                    <a:pt x="514" y="0"/>
                    <a:pt x="232" y="189"/>
                    <a:pt x="129" y="476"/>
                  </a:cubicBezTo>
                  <a:cubicBezTo>
                    <a:pt x="1" y="854"/>
                    <a:pt x="206" y="1266"/>
                    <a:pt x="567" y="1394"/>
                  </a:cubicBezTo>
                  <a:cubicBezTo>
                    <a:pt x="643" y="1420"/>
                    <a:pt x="721" y="1433"/>
                    <a:pt x="798" y="1433"/>
                  </a:cubicBezTo>
                  <a:cubicBezTo>
                    <a:pt x="1100" y="1433"/>
                    <a:pt x="1382" y="1242"/>
                    <a:pt x="1485" y="948"/>
                  </a:cubicBezTo>
                  <a:cubicBezTo>
                    <a:pt x="1622" y="579"/>
                    <a:pt x="1416" y="167"/>
                    <a:pt x="1039" y="39"/>
                  </a:cubicBezTo>
                  <a:cubicBezTo>
                    <a:pt x="964" y="13"/>
                    <a:pt x="887" y="0"/>
                    <a:pt x="811"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7" name="Google Shape;5547;p48"/>
            <p:cNvSpPr/>
            <p:nvPr/>
          </p:nvSpPr>
          <p:spPr>
            <a:xfrm>
              <a:off x="3283400" y="1531400"/>
              <a:ext cx="8175" cy="7300"/>
            </a:xfrm>
            <a:custGeom>
              <a:avLst/>
              <a:gdLst/>
              <a:ahLst/>
              <a:cxnLst/>
              <a:rect l="l" t="t" r="r" b="b"/>
              <a:pathLst>
                <a:path w="327" h="292" extrusionOk="0">
                  <a:moveTo>
                    <a:pt x="172" y="1"/>
                  </a:moveTo>
                  <a:cubicBezTo>
                    <a:pt x="106" y="1"/>
                    <a:pt x="41" y="40"/>
                    <a:pt x="27" y="99"/>
                  </a:cubicBezTo>
                  <a:cubicBezTo>
                    <a:pt x="1" y="176"/>
                    <a:pt x="44" y="262"/>
                    <a:pt x="121" y="288"/>
                  </a:cubicBezTo>
                  <a:cubicBezTo>
                    <a:pt x="132" y="290"/>
                    <a:pt x="144" y="291"/>
                    <a:pt x="156" y="291"/>
                  </a:cubicBezTo>
                  <a:cubicBezTo>
                    <a:pt x="222" y="291"/>
                    <a:pt x="287" y="250"/>
                    <a:pt x="301" y="185"/>
                  </a:cubicBezTo>
                  <a:cubicBezTo>
                    <a:pt x="327" y="116"/>
                    <a:pt x="284" y="30"/>
                    <a:pt x="207" y="4"/>
                  </a:cubicBezTo>
                  <a:cubicBezTo>
                    <a:pt x="195" y="2"/>
                    <a:pt x="184" y="1"/>
                    <a:pt x="172"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8" name="Google Shape;5548;p48"/>
            <p:cNvSpPr/>
            <p:nvPr/>
          </p:nvSpPr>
          <p:spPr>
            <a:xfrm>
              <a:off x="3240525" y="1517550"/>
              <a:ext cx="37550" cy="41600"/>
            </a:xfrm>
            <a:custGeom>
              <a:avLst/>
              <a:gdLst/>
              <a:ahLst/>
              <a:cxnLst/>
              <a:rect l="l" t="t" r="r" b="b"/>
              <a:pathLst>
                <a:path w="1502" h="1664" extrusionOk="0">
                  <a:moveTo>
                    <a:pt x="395" y="1"/>
                  </a:moveTo>
                  <a:cubicBezTo>
                    <a:pt x="180" y="1"/>
                    <a:pt x="0" y="181"/>
                    <a:pt x="0" y="395"/>
                  </a:cubicBezTo>
                  <a:lnTo>
                    <a:pt x="0" y="1494"/>
                  </a:lnTo>
                  <a:cubicBezTo>
                    <a:pt x="0" y="1639"/>
                    <a:pt x="76" y="1664"/>
                    <a:pt x="188" y="1664"/>
                  </a:cubicBezTo>
                  <a:cubicBezTo>
                    <a:pt x="249" y="1664"/>
                    <a:pt x="320" y="1657"/>
                    <a:pt x="395" y="1657"/>
                  </a:cubicBezTo>
                  <a:lnTo>
                    <a:pt x="1107" y="1657"/>
                  </a:lnTo>
                  <a:cubicBezTo>
                    <a:pt x="1176" y="1657"/>
                    <a:pt x="1242" y="1662"/>
                    <a:pt x="1300" y="1662"/>
                  </a:cubicBezTo>
                  <a:cubicBezTo>
                    <a:pt x="1419" y="1662"/>
                    <a:pt x="1501" y="1639"/>
                    <a:pt x="1501" y="1494"/>
                  </a:cubicBezTo>
                  <a:lnTo>
                    <a:pt x="1501" y="395"/>
                  </a:lnTo>
                  <a:cubicBezTo>
                    <a:pt x="1501" y="181"/>
                    <a:pt x="1321" y="1"/>
                    <a:pt x="1107"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49" name="Google Shape;5549;p48"/>
            <p:cNvSpPr/>
            <p:nvPr/>
          </p:nvSpPr>
          <p:spPr>
            <a:xfrm>
              <a:off x="3164575" y="1438625"/>
              <a:ext cx="1525" cy="114550"/>
            </a:xfrm>
            <a:custGeom>
              <a:avLst/>
              <a:gdLst/>
              <a:ahLst/>
              <a:cxnLst/>
              <a:rect l="l" t="t" r="r" b="b"/>
              <a:pathLst>
                <a:path w="61" h="4582" extrusionOk="0">
                  <a:moveTo>
                    <a:pt x="1" y="0"/>
                  </a:moveTo>
                  <a:lnTo>
                    <a:pt x="1" y="4582"/>
                  </a:lnTo>
                  <a:lnTo>
                    <a:pt x="61" y="4582"/>
                  </a:lnTo>
                  <a:lnTo>
                    <a:pt x="61"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0" name="Google Shape;5550;p48"/>
            <p:cNvSpPr/>
            <p:nvPr/>
          </p:nvSpPr>
          <p:spPr>
            <a:xfrm>
              <a:off x="3178100" y="1438625"/>
              <a:ext cx="1300" cy="114550"/>
            </a:xfrm>
            <a:custGeom>
              <a:avLst/>
              <a:gdLst/>
              <a:ahLst/>
              <a:cxnLst/>
              <a:rect l="l" t="t" r="r" b="b"/>
              <a:pathLst>
                <a:path w="52" h="4582" extrusionOk="0">
                  <a:moveTo>
                    <a:pt x="0" y="0"/>
                  </a:moveTo>
                  <a:lnTo>
                    <a:pt x="0" y="4582"/>
                  </a:lnTo>
                  <a:lnTo>
                    <a:pt x="52" y="4582"/>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1" name="Google Shape;5551;p48"/>
            <p:cNvSpPr/>
            <p:nvPr/>
          </p:nvSpPr>
          <p:spPr>
            <a:xfrm>
              <a:off x="3165450" y="1445475"/>
              <a:ext cx="13325" cy="1325"/>
            </a:xfrm>
            <a:custGeom>
              <a:avLst/>
              <a:gdLst/>
              <a:ahLst/>
              <a:cxnLst/>
              <a:rect l="l" t="t" r="r" b="b"/>
              <a:pathLst>
                <a:path w="533" h="53" extrusionOk="0">
                  <a:moveTo>
                    <a:pt x="0" y="1"/>
                  </a:moveTo>
                  <a:lnTo>
                    <a:pt x="0" y="52"/>
                  </a:lnTo>
                  <a:lnTo>
                    <a:pt x="532" y="52"/>
                  </a:lnTo>
                  <a:lnTo>
                    <a:pt x="5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2" name="Google Shape;5552;p48"/>
            <p:cNvSpPr/>
            <p:nvPr/>
          </p:nvSpPr>
          <p:spPr>
            <a:xfrm>
              <a:off x="3165450" y="1545650"/>
              <a:ext cx="13325" cy="1525"/>
            </a:xfrm>
            <a:custGeom>
              <a:avLst/>
              <a:gdLst/>
              <a:ahLst/>
              <a:cxnLst/>
              <a:rect l="l" t="t" r="r" b="b"/>
              <a:pathLst>
                <a:path w="533" h="61" extrusionOk="0">
                  <a:moveTo>
                    <a:pt x="0" y="1"/>
                  </a:moveTo>
                  <a:lnTo>
                    <a:pt x="0" y="61"/>
                  </a:lnTo>
                  <a:lnTo>
                    <a:pt x="532" y="61"/>
                  </a:lnTo>
                  <a:lnTo>
                    <a:pt x="5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3" name="Google Shape;5553;p48"/>
            <p:cNvSpPr/>
            <p:nvPr/>
          </p:nvSpPr>
          <p:spPr>
            <a:xfrm>
              <a:off x="3165450" y="1520550"/>
              <a:ext cx="13325" cy="1325"/>
            </a:xfrm>
            <a:custGeom>
              <a:avLst/>
              <a:gdLst/>
              <a:ahLst/>
              <a:cxnLst/>
              <a:rect l="l" t="t" r="r" b="b"/>
              <a:pathLst>
                <a:path w="533" h="53" extrusionOk="0">
                  <a:moveTo>
                    <a:pt x="0" y="1"/>
                  </a:moveTo>
                  <a:lnTo>
                    <a:pt x="0" y="52"/>
                  </a:lnTo>
                  <a:lnTo>
                    <a:pt x="532" y="52"/>
                  </a:lnTo>
                  <a:lnTo>
                    <a:pt x="5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4" name="Google Shape;5554;p48"/>
            <p:cNvSpPr/>
            <p:nvPr/>
          </p:nvSpPr>
          <p:spPr>
            <a:xfrm>
              <a:off x="3165450" y="1507900"/>
              <a:ext cx="13325" cy="1325"/>
            </a:xfrm>
            <a:custGeom>
              <a:avLst/>
              <a:gdLst/>
              <a:ahLst/>
              <a:cxnLst/>
              <a:rect l="l" t="t" r="r" b="b"/>
              <a:pathLst>
                <a:path w="533" h="53" extrusionOk="0">
                  <a:moveTo>
                    <a:pt x="0" y="1"/>
                  </a:moveTo>
                  <a:lnTo>
                    <a:pt x="0" y="52"/>
                  </a:lnTo>
                  <a:lnTo>
                    <a:pt x="532" y="52"/>
                  </a:lnTo>
                  <a:lnTo>
                    <a:pt x="5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5" name="Google Shape;5555;p48"/>
            <p:cNvSpPr/>
            <p:nvPr/>
          </p:nvSpPr>
          <p:spPr>
            <a:xfrm>
              <a:off x="3165450" y="1533225"/>
              <a:ext cx="13325" cy="1300"/>
            </a:xfrm>
            <a:custGeom>
              <a:avLst/>
              <a:gdLst/>
              <a:ahLst/>
              <a:cxnLst/>
              <a:rect l="l" t="t" r="r" b="b"/>
              <a:pathLst>
                <a:path w="533" h="52" extrusionOk="0">
                  <a:moveTo>
                    <a:pt x="0" y="0"/>
                  </a:moveTo>
                  <a:lnTo>
                    <a:pt x="0" y="52"/>
                  </a:lnTo>
                  <a:lnTo>
                    <a:pt x="532" y="52"/>
                  </a:lnTo>
                  <a:lnTo>
                    <a:pt x="53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6" name="Google Shape;5556;p48"/>
            <p:cNvSpPr/>
            <p:nvPr/>
          </p:nvSpPr>
          <p:spPr>
            <a:xfrm>
              <a:off x="3165450" y="1470375"/>
              <a:ext cx="13325" cy="1300"/>
            </a:xfrm>
            <a:custGeom>
              <a:avLst/>
              <a:gdLst/>
              <a:ahLst/>
              <a:cxnLst/>
              <a:rect l="l" t="t" r="r" b="b"/>
              <a:pathLst>
                <a:path w="533" h="52" extrusionOk="0">
                  <a:moveTo>
                    <a:pt x="0" y="0"/>
                  </a:moveTo>
                  <a:lnTo>
                    <a:pt x="0" y="52"/>
                  </a:lnTo>
                  <a:lnTo>
                    <a:pt x="532" y="52"/>
                  </a:lnTo>
                  <a:lnTo>
                    <a:pt x="53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7" name="Google Shape;5557;p48"/>
            <p:cNvSpPr/>
            <p:nvPr/>
          </p:nvSpPr>
          <p:spPr>
            <a:xfrm>
              <a:off x="3165450" y="1457725"/>
              <a:ext cx="13325" cy="1300"/>
            </a:xfrm>
            <a:custGeom>
              <a:avLst/>
              <a:gdLst/>
              <a:ahLst/>
              <a:cxnLst/>
              <a:rect l="l" t="t" r="r" b="b"/>
              <a:pathLst>
                <a:path w="533" h="52" extrusionOk="0">
                  <a:moveTo>
                    <a:pt x="0" y="0"/>
                  </a:moveTo>
                  <a:lnTo>
                    <a:pt x="0" y="52"/>
                  </a:lnTo>
                  <a:lnTo>
                    <a:pt x="532" y="52"/>
                  </a:lnTo>
                  <a:lnTo>
                    <a:pt x="53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8" name="Google Shape;5558;p48"/>
            <p:cNvSpPr/>
            <p:nvPr/>
          </p:nvSpPr>
          <p:spPr>
            <a:xfrm>
              <a:off x="3165450" y="1483025"/>
              <a:ext cx="13325" cy="1300"/>
            </a:xfrm>
            <a:custGeom>
              <a:avLst/>
              <a:gdLst/>
              <a:ahLst/>
              <a:cxnLst/>
              <a:rect l="l" t="t" r="r" b="b"/>
              <a:pathLst>
                <a:path w="533" h="52" extrusionOk="0">
                  <a:moveTo>
                    <a:pt x="0" y="0"/>
                  </a:moveTo>
                  <a:lnTo>
                    <a:pt x="0" y="52"/>
                  </a:lnTo>
                  <a:lnTo>
                    <a:pt x="532" y="52"/>
                  </a:lnTo>
                  <a:lnTo>
                    <a:pt x="53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59" name="Google Shape;5559;p48"/>
            <p:cNvSpPr/>
            <p:nvPr/>
          </p:nvSpPr>
          <p:spPr>
            <a:xfrm>
              <a:off x="3165450" y="1495675"/>
              <a:ext cx="13325" cy="1325"/>
            </a:xfrm>
            <a:custGeom>
              <a:avLst/>
              <a:gdLst/>
              <a:ahLst/>
              <a:cxnLst/>
              <a:rect l="l" t="t" r="r" b="b"/>
              <a:pathLst>
                <a:path w="533" h="53" extrusionOk="0">
                  <a:moveTo>
                    <a:pt x="0" y="1"/>
                  </a:moveTo>
                  <a:lnTo>
                    <a:pt x="0" y="52"/>
                  </a:lnTo>
                  <a:lnTo>
                    <a:pt x="532" y="52"/>
                  </a:lnTo>
                  <a:lnTo>
                    <a:pt x="5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0" name="Google Shape;5560;p48"/>
            <p:cNvSpPr/>
            <p:nvPr/>
          </p:nvSpPr>
          <p:spPr>
            <a:xfrm>
              <a:off x="3157725" y="1425975"/>
              <a:ext cx="27700" cy="4725"/>
            </a:xfrm>
            <a:custGeom>
              <a:avLst/>
              <a:gdLst/>
              <a:ahLst/>
              <a:cxnLst/>
              <a:rect l="l" t="t" r="r" b="b"/>
              <a:pathLst>
                <a:path w="1108" h="189" extrusionOk="0">
                  <a:moveTo>
                    <a:pt x="43" y="0"/>
                  </a:moveTo>
                  <a:cubicBezTo>
                    <a:pt x="17" y="0"/>
                    <a:pt x="0" y="17"/>
                    <a:pt x="0" y="43"/>
                  </a:cubicBezTo>
                  <a:lnTo>
                    <a:pt x="0" y="146"/>
                  </a:lnTo>
                  <a:cubicBezTo>
                    <a:pt x="0" y="172"/>
                    <a:pt x="17" y="189"/>
                    <a:pt x="43" y="189"/>
                  </a:cubicBezTo>
                  <a:lnTo>
                    <a:pt x="1064" y="189"/>
                  </a:lnTo>
                  <a:cubicBezTo>
                    <a:pt x="1081" y="189"/>
                    <a:pt x="1107" y="172"/>
                    <a:pt x="1107" y="146"/>
                  </a:cubicBezTo>
                  <a:lnTo>
                    <a:pt x="1107" y="43"/>
                  </a:lnTo>
                  <a:cubicBezTo>
                    <a:pt x="1107" y="17"/>
                    <a:pt x="1081" y="0"/>
                    <a:pt x="1064"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1" name="Google Shape;5561;p48"/>
            <p:cNvSpPr/>
            <p:nvPr/>
          </p:nvSpPr>
          <p:spPr>
            <a:xfrm>
              <a:off x="3142925" y="1429400"/>
              <a:ext cx="58800" cy="124225"/>
            </a:xfrm>
            <a:custGeom>
              <a:avLst/>
              <a:gdLst/>
              <a:ahLst/>
              <a:cxnLst/>
              <a:rect l="l" t="t" r="r" b="b"/>
              <a:pathLst>
                <a:path w="2352" h="4969" extrusionOk="0">
                  <a:moveTo>
                    <a:pt x="1510" y="164"/>
                  </a:moveTo>
                  <a:lnTo>
                    <a:pt x="1527" y="275"/>
                  </a:lnTo>
                  <a:lnTo>
                    <a:pt x="815" y="275"/>
                  </a:lnTo>
                  <a:lnTo>
                    <a:pt x="824" y="164"/>
                  </a:lnTo>
                  <a:close/>
                  <a:moveTo>
                    <a:pt x="1553" y="472"/>
                  </a:moveTo>
                  <a:lnTo>
                    <a:pt x="1596" y="824"/>
                  </a:lnTo>
                  <a:lnTo>
                    <a:pt x="678" y="1373"/>
                  </a:lnTo>
                  <a:lnTo>
                    <a:pt x="798" y="472"/>
                  </a:lnTo>
                  <a:close/>
                  <a:moveTo>
                    <a:pt x="1630" y="1047"/>
                  </a:moveTo>
                  <a:lnTo>
                    <a:pt x="1725" y="1777"/>
                  </a:lnTo>
                  <a:lnTo>
                    <a:pt x="635" y="1777"/>
                  </a:lnTo>
                  <a:lnTo>
                    <a:pt x="652" y="1622"/>
                  </a:lnTo>
                  <a:lnTo>
                    <a:pt x="1630" y="1047"/>
                  </a:lnTo>
                  <a:close/>
                  <a:moveTo>
                    <a:pt x="1751" y="1974"/>
                  </a:moveTo>
                  <a:lnTo>
                    <a:pt x="1751" y="1982"/>
                  </a:lnTo>
                  <a:lnTo>
                    <a:pt x="1854" y="2806"/>
                  </a:lnTo>
                  <a:lnTo>
                    <a:pt x="592" y="2060"/>
                  </a:lnTo>
                  <a:lnTo>
                    <a:pt x="601" y="1974"/>
                  </a:lnTo>
                  <a:close/>
                  <a:moveTo>
                    <a:pt x="558" y="2283"/>
                  </a:moveTo>
                  <a:lnTo>
                    <a:pt x="1879" y="3063"/>
                  </a:lnTo>
                  <a:lnTo>
                    <a:pt x="1896" y="3269"/>
                  </a:lnTo>
                  <a:lnTo>
                    <a:pt x="429" y="3269"/>
                  </a:lnTo>
                  <a:lnTo>
                    <a:pt x="558" y="2283"/>
                  </a:lnTo>
                  <a:close/>
                  <a:moveTo>
                    <a:pt x="1871" y="3475"/>
                  </a:moveTo>
                  <a:lnTo>
                    <a:pt x="301" y="4385"/>
                  </a:lnTo>
                  <a:lnTo>
                    <a:pt x="412" y="3475"/>
                  </a:lnTo>
                  <a:close/>
                  <a:moveTo>
                    <a:pt x="472" y="1"/>
                  </a:moveTo>
                  <a:cubicBezTo>
                    <a:pt x="446" y="1"/>
                    <a:pt x="429" y="18"/>
                    <a:pt x="429" y="43"/>
                  </a:cubicBezTo>
                  <a:lnTo>
                    <a:pt x="429" y="121"/>
                  </a:lnTo>
                  <a:cubicBezTo>
                    <a:pt x="429" y="138"/>
                    <a:pt x="455" y="164"/>
                    <a:pt x="472" y="164"/>
                  </a:cubicBezTo>
                  <a:lnTo>
                    <a:pt x="601" y="164"/>
                  </a:lnTo>
                  <a:lnTo>
                    <a:pt x="0" y="4934"/>
                  </a:lnTo>
                  <a:lnTo>
                    <a:pt x="223" y="4968"/>
                  </a:lnTo>
                  <a:lnTo>
                    <a:pt x="266" y="4642"/>
                  </a:lnTo>
                  <a:lnTo>
                    <a:pt x="1965" y="3655"/>
                  </a:lnTo>
                  <a:lnTo>
                    <a:pt x="2128" y="4968"/>
                  </a:lnTo>
                  <a:lnTo>
                    <a:pt x="2351" y="4934"/>
                  </a:lnTo>
                  <a:lnTo>
                    <a:pt x="1751" y="164"/>
                  </a:lnTo>
                  <a:lnTo>
                    <a:pt x="1836" y="164"/>
                  </a:lnTo>
                  <a:cubicBezTo>
                    <a:pt x="1854" y="164"/>
                    <a:pt x="1879" y="138"/>
                    <a:pt x="1879" y="121"/>
                  </a:cubicBezTo>
                  <a:lnTo>
                    <a:pt x="1879" y="43"/>
                  </a:lnTo>
                  <a:cubicBezTo>
                    <a:pt x="1879" y="18"/>
                    <a:pt x="1854" y="1"/>
                    <a:pt x="1836" y="1"/>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2" name="Google Shape;5562;p48"/>
            <p:cNvSpPr/>
            <p:nvPr/>
          </p:nvSpPr>
          <p:spPr>
            <a:xfrm>
              <a:off x="3221000" y="1467150"/>
              <a:ext cx="39475" cy="31975"/>
            </a:xfrm>
            <a:custGeom>
              <a:avLst/>
              <a:gdLst/>
              <a:ahLst/>
              <a:cxnLst/>
              <a:rect l="l" t="t" r="r" b="b"/>
              <a:pathLst>
                <a:path w="1579" h="1279" extrusionOk="0">
                  <a:moveTo>
                    <a:pt x="1244" y="1"/>
                  </a:moveTo>
                  <a:cubicBezTo>
                    <a:pt x="1244" y="1"/>
                    <a:pt x="910" y="26"/>
                    <a:pt x="592" y="198"/>
                  </a:cubicBezTo>
                  <a:cubicBezTo>
                    <a:pt x="429" y="292"/>
                    <a:pt x="292" y="387"/>
                    <a:pt x="189" y="464"/>
                  </a:cubicBezTo>
                  <a:lnTo>
                    <a:pt x="301" y="567"/>
                  </a:lnTo>
                  <a:lnTo>
                    <a:pt x="215" y="653"/>
                  </a:lnTo>
                  <a:lnTo>
                    <a:pt x="103" y="541"/>
                  </a:lnTo>
                  <a:cubicBezTo>
                    <a:pt x="43" y="593"/>
                    <a:pt x="9" y="635"/>
                    <a:pt x="0" y="644"/>
                  </a:cubicBezTo>
                  <a:lnTo>
                    <a:pt x="609" y="1279"/>
                  </a:lnTo>
                  <a:lnTo>
                    <a:pt x="704" y="1185"/>
                  </a:lnTo>
                  <a:lnTo>
                    <a:pt x="592" y="1064"/>
                  </a:lnTo>
                  <a:lnTo>
                    <a:pt x="678" y="979"/>
                  </a:lnTo>
                  <a:lnTo>
                    <a:pt x="790" y="1099"/>
                  </a:lnTo>
                  <a:lnTo>
                    <a:pt x="1579" y="344"/>
                  </a:lnTo>
                  <a:lnTo>
                    <a:pt x="1244"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3" name="Google Shape;5563;p48"/>
            <p:cNvSpPr/>
            <p:nvPr/>
          </p:nvSpPr>
          <p:spPr>
            <a:xfrm>
              <a:off x="3187750" y="1498250"/>
              <a:ext cx="32400" cy="39275"/>
            </a:xfrm>
            <a:custGeom>
              <a:avLst/>
              <a:gdLst/>
              <a:ahLst/>
              <a:cxnLst/>
              <a:rect l="l" t="t" r="r" b="b"/>
              <a:pathLst>
                <a:path w="1296" h="1571" extrusionOk="0">
                  <a:moveTo>
                    <a:pt x="687" y="1"/>
                  </a:moveTo>
                  <a:lnTo>
                    <a:pt x="690" y="4"/>
                  </a:lnTo>
                  <a:lnTo>
                    <a:pt x="690" y="4"/>
                  </a:lnTo>
                  <a:cubicBezTo>
                    <a:pt x="691" y="2"/>
                    <a:pt x="690" y="1"/>
                    <a:pt x="687" y="1"/>
                  </a:cubicBezTo>
                  <a:close/>
                  <a:moveTo>
                    <a:pt x="690" y="4"/>
                  </a:moveTo>
                  <a:lnTo>
                    <a:pt x="690" y="4"/>
                  </a:lnTo>
                  <a:cubicBezTo>
                    <a:pt x="687" y="15"/>
                    <a:pt x="650" y="46"/>
                    <a:pt x="601" y="95"/>
                  </a:cubicBezTo>
                  <a:lnTo>
                    <a:pt x="704" y="215"/>
                  </a:lnTo>
                  <a:lnTo>
                    <a:pt x="618" y="301"/>
                  </a:lnTo>
                  <a:lnTo>
                    <a:pt x="515" y="198"/>
                  </a:lnTo>
                  <a:cubicBezTo>
                    <a:pt x="429" y="292"/>
                    <a:pt x="335" y="421"/>
                    <a:pt x="224" y="584"/>
                  </a:cubicBezTo>
                  <a:cubicBezTo>
                    <a:pt x="35" y="893"/>
                    <a:pt x="0" y="1227"/>
                    <a:pt x="0" y="1227"/>
                  </a:cubicBezTo>
                  <a:lnTo>
                    <a:pt x="335" y="1571"/>
                  </a:lnTo>
                  <a:lnTo>
                    <a:pt x="1116" y="816"/>
                  </a:lnTo>
                  <a:lnTo>
                    <a:pt x="996" y="696"/>
                  </a:lnTo>
                  <a:lnTo>
                    <a:pt x="1081" y="610"/>
                  </a:lnTo>
                  <a:lnTo>
                    <a:pt x="1202" y="730"/>
                  </a:lnTo>
                  <a:lnTo>
                    <a:pt x="1296" y="635"/>
                  </a:lnTo>
                  <a:lnTo>
                    <a:pt x="690" y="4"/>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4" name="Google Shape;5564;p48"/>
            <p:cNvSpPr/>
            <p:nvPr/>
          </p:nvSpPr>
          <p:spPr>
            <a:xfrm>
              <a:off x="3201475" y="1478950"/>
              <a:ext cx="71225" cy="72950"/>
            </a:xfrm>
            <a:custGeom>
              <a:avLst/>
              <a:gdLst/>
              <a:ahLst/>
              <a:cxnLst/>
              <a:rect l="l" t="t" r="r" b="b"/>
              <a:pathLst>
                <a:path w="2849" h="2918" extrusionOk="0">
                  <a:moveTo>
                    <a:pt x="627" y="0"/>
                  </a:moveTo>
                  <a:lnTo>
                    <a:pt x="498" y="121"/>
                  </a:lnTo>
                  <a:lnTo>
                    <a:pt x="644" y="266"/>
                  </a:lnTo>
                  <a:lnTo>
                    <a:pt x="267" y="627"/>
                  </a:lnTo>
                  <a:lnTo>
                    <a:pt x="129" y="481"/>
                  </a:lnTo>
                  <a:lnTo>
                    <a:pt x="1" y="601"/>
                  </a:lnTo>
                  <a:lnTo>
                    <a:pt x="2214" y="2918"/>
                  </a:lnTo>
                  <a:lnTo>
                    <a:pt x="2343" y="2789"/>
                  </a:lnTo>
                  <a:lnTo>
                    <a:pt x="1897" y="2326"/>
                  </a:lnTo>
                  <a:lnTo>
                    <a:pt x="2274" y="1965"/>
                  </a:lnTo>
                  <a:lnTo>
                    <a:pt x="2720" y="2437"/>
                  </a:lnTo>
                  <a:lnTo>
                    <a:pt x="2849" y="2308"/>
                  </a:lnTo>
                  <a:lnTo>
                    <a:pt x="627" y="0"/>
                  </a:ln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5" name="Google Shape;5565;p48"/>
            <p:cNvSpPr/>
            <p:nvPr/>
          </p:nvSpPr>
          <p:spPr>
            <a:xfrm>
              <a:off x="3054125" y="1445700"/>
              <a:ext cx="2800" cy="111350"/>
            </a:xfrm>
            <a:custGeom>
              <a:avLst/>
              <a:gdLst/>
              <a:ahLst/>
              <a:cxnLst/>
              <a:rect l="l" t="t" r="r" b="b"/>
              <a:pathLst>
                <a:path w="112" h="4454" extrusionOk="0">
                  <a:moveTo>
                    <a:pt x="0" y="1"/>
                  </a:moveTo>
                  <a:lnTo>
                    <a:pt x="0" y="4453"/>
                  </a:lnTo>
                  <a:lnTo>
                    <a:pt x="112" y="4453"/>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6" name="Google Shape;5566;p48"/>
            <p:cNvSpPr/>
            <p:nvPr/>
          </p:nvSpPr>
          <p:spPr>
            <a:xfrm>
              <a:off x="3227225" y="1410100"/>
              <a:ext cx="26175" cy="98675"/>
            </a:xfrm>
            <a:custGeom>
              <a:avLst/>
              <a:gdLst/>
              <a:ahLst/>
              <a:cxnLst/>
              <a:rect l="l" t="t" r="r" b="b"/>
              <a:pathLst>
                <a:path w="1047" h="3947" extrusionOk="0">
                  <a:moveTo>
                    <a:pt x="892" y="0"/>
                  </a:moveTo>
                  <a:lnTo>
                    <a:pt x="0" y="3913"/>
                  </a:lnTo>
                  <a:lnTo>
                    <a:pt x="163" y="3947"/>
                  </a:lnTo>
                  <a:lnTo>
                    <a:pt x="1047" y="35"/>
                  </a:lnTo>
                  <a:lnTo>
                    <a:pt x="89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7" name="Google Shape;5567;p48"/>
            <p:cNvSpPr/>
            <p:nvPr/>
          </p:nvSpPr>
          <p:spPr>
            <a:xfrm>
              <a:off x="3045100" y="1383100"/>
              <a:ext cx="68675" cy="122625"/>
            </a:xfrm>
            <a:custGeom>
              <a:avLst/>
              <a:gdLst/>
              <a:ahLst/>
              <a:cxnLst/>
              <a:rect l="l" t="t" r="r" b="b"/>
              <a:pathLst>
                <a:path w="2747" h="4905" extrusionOk="0">
                  <a:moveTo>
                    <a:pt x="1091" y="480"/>
                  </a:moveTo>
                  <a:lnTo>
                    <a:pt x="1691" y="1012"/>
                  </a:lnTo>
                  <a:cubicBezTo>
                    <a:pt x="1691" y="1012"/>
                    <a:pt x="1545" y="1415"/>
                    <a:pt x="1194" y="1518"/>
                  </a:cubicBezTo>
                  <a:cubicBezTo>
                    <a:pt x="1116" y="1541"/>
                    <a:pt x="1044" y="1551"/>
                    <a:pt x="977" y="1551"/>
                  </a:cubicBezTo>
                  <a:cubicBezTo>
                    <a:pt x="674" y="1551"/>
                    <a:pt x="490" y="1355"/>
                    <a:pt x="490" y="1355"/>
                  </a:cubicBezTo>
                  <a:cubicBezTo>
                    <a:pt x="490" y="969"/>
                    <a:pt x="610" y="583"/>
                    <a:pt x="610" y="583"/>
                  </a:cubicBezTo>
                  <a:lnTo>
                    <a:pt x="1091" y="480"/>
                  </a:lnTo>
                  <a:close/>
                  <a:moveTo>
                    <a:pt x="635" y="2020"/>
                  </a:moveTo>
                  <a:cubicBezTo>
                    <a:pt x="940" y="2020"/>
                    <a:pt x="1219" y="2101"/>
                    <a:pt x="1219" y="2101"/>
                  </a:cubicBezTo>
                  <a:cubicBezTo>
                    <a:pt x="1357" y="2187"/>
                    <a:pt x="1417" y="2376"/>
                    <a:pt x="1417" y="2376"/>
                  </a:cubicBezTo>
                  <a:cubicBezTo>
                    <a:pt x="1417" y="2376"/>
                    <a:pt x="1511" y="2556"/>
                    <a:pt x="1468" y="2719"/>
                  </a:cubicBezTo>
                  <a:cubicBezTo>
                    <a:pt x="1468" y="2719"/>
                    <a:pt x="1254" y="3088"/>
                    <a:pt x="945" y="3302"/>
                  </a:cubicBezTo>
                  <a:cubicBezTo>
                    <a:pt x="945" y="3302"/>
                    <a:pt x="662" y="2985"/>
                    <a:pt x="559" y="2728"/>
                  </a:cubicBezTo>
                  <a:cubicBezTo>
                    <a:pt x="447" y="2470"/>
                    <a:pt x="439" y="2033"/>
                    <a:pt x="439" y="2033"/>
                  </a:cubicBezTo>
                  <a:cubicBezTo>
                    <a:pt x="504" y="2024"/>
                    <a:pt x="570" y="2020"/>
                    <a:pt x="635" y="2020"/>
                  </a:cubicBezTo>
                  <a:close/>
                  <a:moveTo>
                    <a:pt x="2127" y="3274"/>
                  </a:moveTo>
                  <a:cubicBezTo>
                    <a:pt x="2328" y="3274"/>
                    <a:pt x="2489" y="3345"/>
                    <a:pt x="2489" y="3345"/>
                  </a:cubicBezTo>
                  <a:lnTo>
                    <a:pt x="2481" y="4135"/>
                  </a:lnTo>
                  <a:lnTo>
                    <a:pt x="2069" y="4418"/>
                  </a:lnTo>
                  <a:cubicBezTo>
                    <a:pt x="2069" y="4418"/>
                    <a:pt x="1708" y="4246"/>
                    <a:pt x="1425" y="3989"/>
                  </a:cubicBezTo>
                  <a:cubicBezTo>
                    <a:pt x="1425" y="3989"/>
                    <a:pt x="1391" y="3586"/>
                    <a:pt x="1777" y="3363"/>
                  </a:cubicBezTo>
                  <a:cubicBezTo>
                    <a:pt x="1893" y="3296"/>
                    <a:pt x="2016" y="3274"/>
                    <a:pt x="2127" y="3274"/>
                  </a:cubicBezTo>
                  <a:close/>
                  <a:moveTo>
                    <a:pt x="707" y="1"/>
                  </a:moveTo>
                  <a:cubicBezTo>
                    <a:pt x="654" y="1"/>
                    <a:pt x="595" y="25"/>
                    <a:pt x="550" y="111"/>
                  </a:cubicBezTo>
                  <a:cubicBezTo>
                    <a:pt x="430" y="342"/>
                    <a:pt x="1" y="1938"/>
                    <a:pt x="430" y="2925"/>
                  </a:cubicBezTo>
                  <a:cubicBezTo>
                    <a:pt x="945" y="4135"/>
                    <a:pt x="2412" y="4890"/>
                    <a:pt x="2412" y="4890"/>
                  </a:cubicBezTo>
                  <a:cubicBezTo>
                    <a:pt x="2412" y="4890"/>
                    <a:pt x="2442" y="4904"/>
                    <a:pt x="2480" y="4904"/>
                  </a:cubicBezTo>
                  <a:cubicBezTo>
                    <a:pt x="2535" y="4904"/>
                    <a:pt x="2606" y="4874"/>
                    <a:pt x="2626" y="4727"/>
                  </a:cubicBezTo>
                  <a:lnTo>
                    <a:pt x="2746" y="2118"/>
                  </a:lnTo>
                  <a:lnTo>
                    <a:pt x="2489" y="1441"/>
                  </a:lnTo>
                  <a:lnTo>
                    <a:pt x="833" y="42"/>
                  </a:lnTo>
                  <a:cubicBezTo>
                    <a:pt x="833" y="42"/>
                    <a:pt x="775" y="1"/>
                    <a:pt x="707"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8" name="Google Shape;5568;p48"/>
            <p:cNvSpPr/>
            <p:nvPr/>
          </p:nvSpPr>
          <p:spPr>
            <a:xfrm>
              <a:off x="3157725" y="1411525"/>
              <a:ext cx="23825" cy="11325"/>
            </a:xfrm>
            <a:custGeom>
              <a:avLst/>
              <a:gdLst/>
              <a:ahLst/>
              <a:cxnLst/>
              <a:rect l="l" t="t" r="r" b="b"/>
              <a:pathLst>
                <a:path w="953" h="453" extrusionOk="0">
                  <a:moveTo>
                    <a:pt x="885" y="0"/>
                  </a:moveTo>
                  <a:cubicBezTo>
                    <a:pt x="879" y="0"/>
                    <a:pt x="873" y="1"/>
                    <a:pt x="867" y="3"/>
                  </a:cubicBezTo>
                  <a:lnTo>
                    <a:pt x="35" y="304"/>
                  </a:lnTo>
                  <a:cubicBezTo>
                    <a:pt x="9" y="321"/>
                    <a:pt x="0" y="338"/>
                    <a:pt x="9" y="364"/>
                  </a:cubicBezTo>
                  <a:lnTo>
                    <a:pt x="35" y="424"/>
                  </a:lnTo>
                  <a:cubicBezTo>
                    <a:pt x="41" y="443"/>
                    <a:pt x="52" y="453"/>
                    <a:pt x="68" y="453"/>
                  </a:cubicBezTo>
                  <a:cubicBezTo>
                    <a:pt x="74" y="453"/>
                    <a:pt x="80" y="452"/>
                    <a:pt x="86" y="450"/>
                  </a:cubicBezTo>
                  <a:lnTo>
                    <a:pt x="918" y="149"/>
                  </a:lnTo>
                  <a:cubicBezTo>
                    <a:pt x="944" y="132"/>
                    <a:pt x="953" y="115"/>
                    <a:pt x="944" y="89"/>
                  </a:cubicBezTo>
                  <a:lnTo>
                    <a:pt x="918" y="29"/>
                  </a:lnTo>
                  <a:cubicBezTo>
                    <a:pt x="912" y="10"/>
                    <a:pt x="901" y="0"/>
                    <a:pt x="88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69" name="Google Shape;5569;p48"/>
            <p:cNvSpPr/>
            <p:nvPr/>
          </p:nvSpPr>
          <p:spPr>
            <a:xfrm>
              <a:off x="3240525" y="1401525"/>
              <a:ext cx="21250" cy="20175"/>
            </a:xfrm>
            <a:custGeom>
              <a:avLst/>
              <a:gdLst/>
              <a:ahLst/>
              <a:cxnLst/>
              <a:rect l="l" t="t" r="r" b="b"/>
              <a:pathLst>
                <a:path w="850" h="807" extrusionOk="0">
                  <a:moveTo>
                    <a:pt x="163" y="0"/>
                  </a:moveTo>
                  <a:cubicBezTo>
                    <a:pt x="137" y="0"/>
                    <a:pt x="120" y="9"/>
                    <a:pt x="120" y="34"/>
                  </a:cubicBezTo>
                  <a:lnTo>
                    <a:pt x="0" y="635"/>
                  </a:lnTo>
                  <a:cubicBezTo>
                    <a:pt x="0" y="652"/>
                    <a:pt x="9" y="678"/>
                    <a:pt x="34" y="678"/>
                  </a:cubicBezTo>
                  <a:lnTo>
                    <a:pt x="686" y="807"/>
                  </a:lnTo>
                  <a:cubicBezTo>
                    <a:pt x="712" y="807"/>
                    <a:pt x="729" y="789"/>
                    <a:pt x="729" y="772"/>
                  </a:cubicBezTo>
                  <a:lnTo>
                    <a:pt x="849" y="172"/>
                  </a:lnTo>
                  <a:cubicBezTo>
                    <a:pt x="849" y="146"/>
                    <a:pt x="841" y="129"/>
                    <a:pt x="815" y="129"/>
                  </a:cubicBezTo>
                  <a:lnTo>
                    <a:pt x="16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0" name="Google Shape;5570;p48"/>
            <p:cNvSpPr/>
            <p:nvPr/>
          </p:nvSpPr>
          <p:spPr>
            <a:xfrm>
              <a:off x="3101525" y="1359900"/>
              <a:ext cx="167550" cy="78975"/>
            </a:xfrm>
            <a:custGeom>
              <a:avLst/>
              <a:gdLst/>
              <a:ahLst/>
              <a:cxnLst/>
              <a:rect l="l" t="t" r="r" b="b"/>
              <a:pathLst>
                <a:path w="6702" h="3159" extrusionOk="0">
                  <a:moveTo>
                    <a:pt x="6427" y="1"/>
                  </a:moveTo>
                  <a:lnTo>
                    <a:pt x="0" y="2437"/>
                  </a:lnTo>
                  <a:lnTo>
                    <a:pt x="266" y="3158"/>
                  </a:lnTo>
                  <a:lnTo>
                    <a:pt x="6701" y="721"/>
                  </a:lnTo>
                  <a:lnTo>
                    <a:pt x="642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1" name="Google Shape;5571;p48"/>
            <p:cNvSpPr/>
            <p:nvPr/>
          </p:nvSpPr>
          <p:spPr>
            <a:xfrm>
              <a:off x="3151725" y="1394875"/>
              <a:ext cx="26825" cy="23600"/>
            </a:xfrm>
            <a:custGeom>
              <a:avLst/>
              <a:gdLst/>
              <a:ahLst/>
              <a:cxnLst/>
              <a:rect l="l" t="t" r="r" b="b"/>
              <a:pathLst>
                <a:path w="1073" h="944" extrusionOk="0">
                  <a:moveTo>
                    <a:pt x="841" y="0"/>
                  </a:moveTo>
                  <a:lnTo>
                    <a:pt x="987" y="575"/>
                  </a:lnTo>
                  <a:lnTo>
                    <a:pt x="318" y="841"/>
                  </a:lnTo>
                  <a:lnTo>
                    <a:pt x="0" y="318"/>
                  </a:lnTo>
                  <a:lnTo>
                    <a:pt x="240" y="944"/>
                  </a:lnTo>
                  <a:lnTo>
                    <a:pt x="1073" y="618"/>
                  </a:lnTo>
                  <a:lnTo>
                    <a:pt x="841"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2" name="Google Shape;5572;p48"/>
            <p:cNvSpPr/>
            <p:nvPr/>
          </p:nvSpPr>
          <p:spPr>
            <a:xfrm>
              <a:off x="3175750" y="1376625"/>
              <a:ext cx="89450" cy="32850"/>
            </a:xfrm>
            <a:custGeom>
              <a:avLst/>
              <a:gdLst/>
              <a:ahLst/>
              <a:cxnLst/>
              <a:rect l="l" t="t" r="r" b="b"/>
              <a:pathLst>
                <a:path w="3578" h="1314" extrusionOk="0">
                  <a:moveTo>
                    <a:pt x="3578" y="1"/>
                  </a:moveTo>
                  <a:lnTo>
                    <a:pt x="300" y="1211"/>
                  </a:lnTo>
                  <a:lnTo>
                    <a:pt x="0" y="696"/>
                  </a:lnTo>
                  <a:lnTo>
                    <a:pt x="0" y="696"/>
                  </a:lnTo>
                  <a:lnTo>
                    <a:pt x="232" y="1314"/>
                  </a:lnTo>
                  <a:lnTo>
                    <a:pt x="3578"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3" name="Google Shape;5573;p48"/>
            <p:cNvSpPr/>
            <p:nvPr/>
          </p:nvSpPr>
          <p:spPr>
            <a:xfrm>
              <a:off x="3109900" y="1403875"/>
              <a:ext cx="45050" cy="32200"/>
            </a:xfrm>
            <a:custGeom>
              <a:avLst/>
              <a:gdLst/>
              <a:ahLst/>
              <a:cxnLst/>
              <a:rect l="l" t="t" r="r" b="b"/>
              <a:pathLst>
                <a:path w="1802" h="1288" extrusionOk="0">
                  <a:moveTo>
                    <a:pt x="1570" y="1"/>
                  </a:moveTo>
                  <a:lnTo>
                    <a:pt x="1716" y="584"/>
                  </a:lnTo>
                  <a:lnTo>
                    <a:pt x="0" y="1287"/>
                  </a:lnTo>
                  <a:lnTo>
                    <a:pt x="1802" y="627"/>
                  </a:lnTo>
                  <a:lnTo>
                    <a:pt x="1570"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4" name="Google Shape;5574;p48"/>
            <p:cNvSpPr/>
            <p:nvPr/>
          </p:nvSpPr>
          <p:spPr>
            <a:xfrm>
              <a:off x="3230425" y="1378125"/>
              <a:ext cx="38200" cy="29200"/>
            </a:xfrm>
            <a:custGeom>
              <a:avLst/>
              <a:gdLst/>
              <a:ahLst/>
              <a:cxnLst/>
              <a:rect l="l" t="t" r="r" b="b"/>
              <a:pathLst>
                <a:path w="1528" h="1168" extrusionOk="0">
                  <a:moveTo>
                    <a:pt x="1442" y="1"/>
                  </a:moveTo>
                  <a:lnTo>
                    <a:pt x="1" y="559"/>
                  </a:lnTo>
                  <a:cubicBezTo>
                    <a:pt x="1" y="566"/>
                    <a:pt x="367" y="1168"/>
                    <a:pt x="832" y="1168"/>
                  </a:cubicBezTo>
                  <a:cubicBezTo>
                    <a:pt x="886" y="1168"/>
                    <a:pt x="940" y="1160"/>
                    <a:pt x="996" y="1142"/>
                  </a:cubicBezTo>
                  <a:cubicBezTo>
                    <a:pt x="1528" y="970"/>
                    <a:pt x="1442" y="1"/>
                    <a:pt x="1442" y="1"/>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5" name="Google Shape;5575;p48"/>
            <p:cNvSpPr/>
            <p:nvPr/>
          </p:nvSpPr>
          <p:spPr>
            <a:xfrm>
              <a:off x="3243300" y="1388375"/>
              <a:ext cx="18475" cy="16325"/>
            </a:xfrm>
            <a:custGeom>
              <a:avLst/>
              <a:gdLst/>
              <a:ahLst/>
              <a:cxnLst/>
              <a:rect l="l" t="t" r="r" b="b"/>
              <a:pathLst>
                <a:path w="739" h="653" extrusionOk="0">
                  <a:moveTo>
                    <a:pt x="362" y="1"/>
                  </a:moveTo>
                  <a:cubicBezTo>
                    <a:pt x="295" y="1"/>
                    <a:pt x="228" y="21"/>
                    <a:pt x="172" y="63"/>
                  </a:cubicBezTo>
                  <a:cubicBezTo>
                    <a:pt x="26" y="174"/>
                    <a:pt x="1" y="372"/>
                    <a:pt x="104" y="526"/>
                  </a:cubicBezTo>
                  <a:cubicBezTo>
                    <a:pt x="170" y="608"/>
                    <a:pt x="266" y="653"/>
                    <a:pt x="366" y="653"/>
                  </a:cubicBezTo>
                  <a:cubicBezTo>
                    <a:pt x="434" y="653"/>
                    <a:pt x="504" y="632"/>
                    <a:pt x="567" y="586"/>
                  </a:cubicBezTo>
                  <a:cubicBezTo>
                    <a:pt x="704" y="483"/>
                    <a:pt x="738" y="277"/>
                    <a:pt x="627" y="131"/>
                  </a:cubicBezTo>
                  <a:cubicBezTo>
                    <a:pt x="561" y="45"/>
                    <a:pt x="461" y="1"/>
                    <a:pt x="362"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6" name="Google Shape;5576;p48"/>
            <p:cNvSpPr/>
            <p:nvPr/>
          </p:nvSpPr>
          <p:spPr>
            <a:xfrm>
              <a:off x="3165225" y="1415900"/>
              <a:ext cx="12900" cy="12875"/>
            </a:xfrm>
            <a:custGeom>
              <a:avLst/>
              <a:gdLst/>
              <a:ahLst/>
              <a:cxnLst/>
              <a:rect l="l" t="t" r="r" b="b"/>
              <a:pathLst>
                <a:path w="516" h="515" extrusionOk="0">
                  <a:moveTo>
                    <a:pt x="258" y="0"/>
                  </a:moveTo>
                  <a:cubicBezTo>
                    <a:pt x="121" y="0"/>
                    <a:pt x="1" y="120"/>
                    <a:pt x="1" y="257"/>
                  </a:cubicBezTo>
                  <a:cubicBezTo>
                    <a:pt x="1" y="395"/>
                    <a:pt x="121" y="515"/>
                    <a:pt x="258" y="515"/>
                  </a:cubicBezTo>
                  <a:cubicBezTo>
                    <a:pt x="395" y="515"/>
                    <a:pt x="515" y="403"/>
                    <a:pt x="515" y="257"/>
                  </a:cubicBezTo>
                  <a:cubicBezTo>
                    <a:pt x="515" y="120"/>
                    <a:pt x="404" y="0"/>
                    <a:pt x="258"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7" name="Google Shape;5577;p48"/>
            <p:cNvSpPr/>
            <p:nvPr/>
          </p:nvSpPr>
          <p:spPr>
            <a:xfrm>
              <a:off x="3167375" y="1418025"/>
              <a:ext cx="8600" cy="8600"/>
            </a:xfrm>
            <a:custGeom>
              <a:avLst/>
              <a:gdLst/>
              <a:ahLst/>
              <a:cxnLst/>
              <a:rect l="l" t="t" r="r" b="b"/>
              <a:pathLst>
                <a:path w="344" h="344" extrusionOk="0">
                  <a:moveTo>
                    <a:pt x="172" y="1"/>
                  </a:moveTo>
                  <a:cubicBezTo>
                    <a:pt x="78" y="1"/>
                    <a:pt x="0" y="78"/>
                    <a:pt x="0" y="172"/>
                  </a:cubicBezTo>
                  <a:cubicBezTo>
                    <a:pt x="0" y="275"/>
                    <a:pt x="78" y="344"/>
                    <a:pt x="172" y="344"/>
                  </a:cubicBezTo>
                  <a:cubicBezTo>
                    <a:pt x="266" y="344"/>
                    <a:pt x="344" y="275"/>
                    <a:pt x="344" y="172"/>
                  </a:cubicBezTo>
                  <a:cubicBezTo>
                    <a:pt x="344" y="87"/>
                    <a:pt x="266" y="18"/>
                    <a:pt x="172"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8" name="Google Shape;5578;p48"/>
            <p:cNvSpPr/>
            <p:nvPr/>
          </p:nvSpPr>
          <p:spPr>
            <a:xfrm>
              <a:off x="3118475" y="1551650"/>
              <a:ext cx="203350" cy="14400"/>
            </a:xfrm>
            <a:custGeom>
              <a:avLst/>
              <a:gdLst/>
              <a:ahLst/>
              <a:cxnLst/>
              <a:rect l="l" t="t" r="r" b="b"/>
              <a:pathLst>
                <a:path w="8134" h="576" extrusionOk="0">
                  <a:moveTo>
                    <a:pt x="35" y="1"/>
                  </a:moveTo>
                  <a:cubicBezTo>
                    <a:pt x="17" y="1"/>
                    <a:pt x="0" y="18"/>
                    <a:pt x="0" y="44"/>
                  </a:cubicBezTo>
                  <a:lnTo>
                    <a:pt x="0" y="533"/>
                  </a:lnTo>
                  <a:cubicBezTo>
                    <a:pt x="0" y="559"/>
                    <a:pt x="17" y="576"/>
                    <a:pt x="35" y="576"/>
                  </a:cubicBezTo>
                  <a:lnTo>
                    <a:pt x="8099" y="576"/>
                  </a:lnTo>
                  <a:cubicBezTo>
                    <a:pt x="8125" y="576"/>
                    <a:pt x="8134" y="559"/>
                    <a:pt x="8134" y="533"/>
                  </a:cubicBezTo>
                  <a:lnTo>
                    <a:pt x="8134" y="44"/>
                  </a:lnTo>
                  <a:cubicBezTo>
                    <a:pt x="8134" y="18"/>
                    <a:pt x="8125" y="1"/>
                    <a:pt x="8099"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79" name="Google Shape;5579;p48"/>
            <p:cNvSpPr/>
            <p:nvPr/>
          </p:nvSpPr>
          <p:spPr>
            <a:xfrm>
              <a:off x="3217575" y="1495725"/>
              <a:ext cx="19325" cy="19175"/>
            </a:xfrm>
            <a:custGeom>
              <a:avLst/>
              <a:gdLst/>
              <a:ahLst/>
              <a:cxnLst/>
              <a:rect l="l" t="t" r="r" b="b"/>
              <a:pathLst>
                <a:path w="773" h="767" extrusionOk="0">
                  <a:moveTo>
                    <a:pt x="382" y="1"/>
                  </a:moveTo>
                  <a:cubicBezTo>
                    <a:pt x="373" y="1"/>
                    <a:pt x="365" y="3"/>
                    <a:pt x="360" y="7"/>
                  </a:cubicBezTo>
                  <a:lnTo>
                    <a:pt x="9" y="359"/>
                  </a:lnTo>
                  <a:cubicBezTo>
                    <a:pt x="0" y="368"/>
                    <a:pt x="0" y="393"/>
                    <a:pt x="9" y="402"/>
                  </a:cubicBezTo>
                  <a:lnTo>
                    <a:pt x="360" y="754"/>
                  </a:lnTo>
                  <a:cubicBezTo>
                    <a:pt x="373" y="762"/>
                    <a:pt x="384" y="767"/>
                    <a:pt x="393" y="767"/>
                  </a:cubicBezTo>
                  <a:cubicBezTo>
                    <a:pt x="401" y="767"/>
                    <a:pt x="408" y="762"/>
                    <a:pt x="412" y="754"/>
                  </a:cubicBezTo>
                  <a:lnTo>
                    <a:pt x="755" y="402"/>
                  </a:lnTo>
                  <a:cubicBezTo>
                    <a:pt x="772" y="393"/>
                    <a:pt x="772" y="368"/>
                    <a:pt x="755" y="359"/>
                  </a:cubicBezTo>
                  <a:lnTo>
                    <a:pt x="403" y="7"/>
                  </a:lnTo>
                  <a:cubicBezTo>
                    <a:pt x="399" y="3"/>
                    <a:pt x="390" y="1"/>
                    <a:pt x="382"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0" name="Google Shape;5580;p48"/>
            <p:cNvSpPr/>
            <p:nvPr/>
          </p:nvSpPr>
          <p:spPr>
            <a:xfrm>
              <a:off x="3217575" y="1503625"/>
              <a:ext cx="19525" cy="10900"/>
            </a:xfrm>
            <a:custGeom>
              <a:avLst/>
              <a:gdLst/>
              <a:ahLst/>
              <a:cxnLst/>
              <a:rect l="l" t="t" r="r" b="b"/>
              <a:pathLst>
                <a:path w="781" h="436" extrusionOk="0">
                  <a:moveTo>
                    <a:pt x="738" y="0"/>
                  </a:moveTo>
                  <a:cubicBezTo>
                    <a:pt x="686" y="94"/>
                    <a:pt x="583" y="155"/>
                    <a:pt x="455" y="163"/>
                  </a:cubicBezTo>
                  <a:cubicBezTo>
                    <a:pt x="434" y="164"/>
                    <a:pt x="412" y="165"/>
                    <a:pt x="391" y="165"/>
                  </a:cubicBezTo>
                  <a:cubicBezTo>
                    <a:pt x="255" y="165"/>
                    <a:pt x="114" y="137"/>
                    <a:pt x="17" y="26"/>
                  </a:cubicBezTo>
                  <a:lnTo>
                    <a:pt x="9" y="34"/>
                  </a:lnTo>
                  <a:cubicBezTo>
                    <a:pt x="0" y="43"/>
                    <a:pt x="0" y="69"/>
                    <a:pt x="9" y="77"/>
                  </a:cubicBezTo>
                  <a:lnTo>
                    <a:pt x="360" y="429"/>
                  </a:lnTo>
                  <a:cubicBezTo>
                    <a:pt x="365" y="433"/>
                    <a:pt x="373" y="436"/>
                    <a:pt x="383" y="436"/>
                  </a:cubicBezTo>
                  <a:cubicBezTo>
                    <a:pt x="393" y="436"/>
                    <a:pt x="403" y="433"/>
                    <a:pt x="412" y="429"/>
                  </a:cubicBezTo>
                  <a:lnTo>
                    <a:pt x="764" y="77"/>
                  </a:lnTo>
                  <a:cubicBezTo>
                    <a:pt x="781" y="69"/>
                    <a:pt x="781" y="43"/>
                    <a:pt x="764" y="34"/>
                  </a:cubicBezTo>
                  <a:lnTo>
                    <a:pt x="73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1" name="Google Shape;5581;p48"/>
            <p:cNvSpPr/>
            <p:nvPr/>
          </p:nvSpPr>
          <p:spPr>
            <a:xfrm>
              <a:off x="3051550" y="1566900"/>
              <a:ext cx="8600" cy="7300"/>
            </a:xfrm>
            <a:custGeom>
              <a:avLst/>
              <a:gdLst/>
              <a:ahLst/>
              <a:cxnLst/>
              <a:rect l="l" t="t" r="r" b="b"/>
              <a:pathLst>
                <a:path w="344" h="292" extrusionOk="0">
                  <a:moveTo>
                    <a:pt x="0" y="0"/>
                  </a:moveTo>
                  <a:lnTo>
                    <a:pt x="0" y="43"/>
                  </a:lnTo>
                  <a:cubicBezTo>
                    <a:pt x="0" y="155"/>
                    <a:pt x="0" y="292"/>
                    <a:pt x="181" y="292"/>
                  </a:cubicBezTo>
                  <a:cubicBezTo>
                    <a:pt x="232" y="292"/>
                    <a:pt x="266" y="283"/>
                    <a:pt x="301" y="249"/>
                  </a:cubicBezTo>
                  <a:cubicBezTo>
                    <a:pt x="344" y="197"/>
                    <a:pt x="344" y="120"/>
                    <a:pt x="344" y="43"/>
                  </a:cubicBezTo>
                  <a:lnTo>
                    <a:pt x="344" y="0"/>
                  </a:lnTo>
                  <a:lnTo>
                    <a:pt x="292" y="0"/>
                  </a:lnTo>
                  <a:lnTo>
                    <a:pt x="292" y="43"/>
                  </a:lnTo>
                  <a:cubicBezTo>
                    <a:pt x="292" y="112"/>
                    <a:pt x="292" y="172"/>
                    <a:pt x="258" y="206"/>
                  </a:cubicBezTo>
                  <a:cubicBezTo>
                    <a:pt x="232" y="215"/>
                    <a:pt x="215" y="223"/>
                    <a:pt x="181" y="223"/>
                  </a:cubicBezTo>
                  <a:cubicBezTo>
                    <a:pt x="60" y="223"/>
                    <a:pt x="52" y="172"/>
                    <a:pt x="52" y="43"/>
                  </a:cubicBez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2" name="Google Shape;5582;p48"/>
            <p:cNvSpPr/>
            <p:nvPr/>
          </p:nvSpPr>
          <p:spPr>
            <a:xfrm>
              <a:off x="3051750" y="1575250"/>
              <a:ext cx="8625" cy="7325"/>
            </a:xfrm>
            <a:custGeom>
              <a:avLst/>
              <a:gdLst/>
              <a:ahLst/>
              <a:cxnLst/>
              <a:rect l="l" t="t" r="r" b="b"/>
              <a:pathLst>
                <a:path w="345" h="293" extrusionOk="0">
                  <a:moveTo>
                    <a:pt x="181" y="1"/>
                  </a:moveTo>
                  <a:cubicBezTo>
                    <a:pt x="1" y="1"/>
                    <a:pt x="1" y="138"/>
                    <a:pt x="1" y="250"/>
                  </a:cubicBezTo>
                  <a:lnTo>
                    <a:pt x="1" y="292"/>
                  </a:lnTo>
                  <a:lnTo>
                    <a:pt x="52" y="292"/>
                  </a:lnTo>
                  <a:lnTo>
                    <a:pt x="52" y="241"/>
                  </a:lnTo>
                  <a:cubicBezTo>
                    <a:pt x="52" y="129"/>
                    <a:pt x="70" y="61"/>
                    <a:pt x="181" y="61"/>
                  </a:cubicBezTo>
                  <a:cubicBezTo>
                    <a:pt x="215" y="61"/>
                    <a:pt x="250" y="69"/>
                    <a:pt x="258" y="86"/>
                  </a:cubicBezTo>
                  <a:cubicBezTo>
                    <a:pt x="293" y="112"/>
                    <a:pt x="293" y="181"/>
                    <a:pt x="293" y="241"/>
                  </a:cubicBezTo>
                  <a:lnTo>
                    <a:pt x="293" y="284"/>
                  </a:lnTo>
                  <a:lnTo>
                    <a:pt x="344" y="284"/>
                  </a:lnTo>
                  <a:lnTo>
                    <a:pt x="344" y="241"/>
                  </a:lnTo>
                  <a:cubicBezTo>
                    <a:pt x="344" y="172"/>
                    <a:pt x="344" y="86"/>
                    <a:pt x="301" y="44"/>
                  </a:cubicBezTo>
                  <a:cubicBezTo>
                    <a:pt x="267" y="9"/>
                    <a:pt x="241" y="1"/>
                    <a:pt x="181"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3" name="Google Shape;5583;p48"/>
            <p:cNvSpPr/>
            <p:nvPr/>
          </p:nvSpPr>
          <p:spPr>
            <a:xfrm>
              <a:off x="3054975" y="1570325"/>
              <a:ext cx="1750" cy="7525"/>
            </a:xfrm>
            <a:custGeom>
              <a:avLst/>
              <a:gdLst/>
              <a:ahLst/>
              <a:cxnLst/>
              <a:rect l="l" t="t" r="r" b="b"/>
              <a:pathLst>
                <a:path w="70" h="301" extrusionOk="0">
                  <a:moveTo>
                    <a:pt x="35" y="0"/>
                  </a:moveTo>
                  <a:cubicBezTo>
                    <a:pt x="9" y="0"/>
                    <a:pt x="1" y="26"/>
                    <a:pt x="1" y="35"/>
                  </a:cubicBezTo>
                  <a:lnTo>
                    <a:pt x="1" y="275"/>
                  </a:lnTo>
                  <a:cubicBezTo>
                    <a:pt x="1" y="292"/>
                    <a:pt x="26" y="301"/>
                    <a:pt x="35" y="301"/>
                  </a:cubicBezTo>
                  <a:cubicBezTo>
                    <a:pt x="52" y="301"/>
                    <a:pt x="69" y="292"/>
                    <a:pt x="69" y="275"/>
                  </a:cubicBezTo>
                  <a:lnTo>
                    <a:pt x="69" y="35"/>
                  </a:lnTo>
                  <a:cubicBezTo>
                    <a:pt x="69" y="18"/>
                    <a:pt x="44" y="0"/>
                    <a:pt x="35"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4" name="Google Shape;5584;p48"/>
            <p:cNvSpPr/>
            <p:nvPr/>
          </p:nvSpPr>
          <p:spPr>
            <a:xfrm>
              <a:off x="3047675" y="1557250"/>
              <a:ext cx="15475" cy="7725"/>
            </a:xfrm>
            <a:custGeom>
              <a:avLst/>
              <a:gdLst/>
              <a:ahLst/>
              <a:cxnLst/>
              <a:rect l="l" t="t" r="r" b="b"/>
              <a:pathLst>
                <a:path w="619" h="309" extrusionOk="0">
                  <a:moveTo>
                    <a:pt x="1" y="0"/>
                  </a:moveTo>
                  <a:lnTo>
                    <a:pt x="1" y="309"/>
                  </a:lnTo>
                  <a:lnTo>
                    <a:pt x="619" y="309"/>
                  </a:lnTo>
                  <a:lnTo>
                    <a:pt x="619"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5" name="Google Shape;5585;p48"/>
            <p:cNvSpPr/>
            <p:nvPr/>
          </p:nvSpPr>
          <p:spPr>
            <a:xfrm>
              <a:off x="3046175" y="1554600"/>
              <a:ext cx="18700" cy="5450"/>
            </a:xfrm>
            <a:custGeom>
              <a:avLst/>
              <a:gdLst/>
              <a:ahLst/>
              <a:cxnLst/>
              <a:rect l="l" t="t" r="r" b="b"/>
              <a:pathLst>
                <a:path w="748" h="218" extrusionOk="0">
                  <a:moveTo>
                    <a:pt x="665" y="0"/>
                  </a:moveTo>
                  <a:cubicBezTo>
                    <a:pt x="658" y="0"/>
                    <a:pt x="651" y="1"/>
                    <a:pt x="644" y="3"/>
                  </a:cubicBezTo>
                  <a:lnTo>
                    <a:pt x="104" y="3"/>
                  </a:lnTo>
                  <a:cubicBezTo>
                    <a:pt x="52" y="3"/>
                    <a:pt x="1" y="46"/>
                    <a:pt x="1" y="106"/>
                  </a:cubicBezTo>
                  <a:cubicBezTo>
                    <a:pt x="1" y="157"/>
                    <a:pt x="44" y="218"/>
                    <a:pt x="104" y="218"/>
                  </a:cubicBezTo>
                  <a:lnTo>
                    <a:pt x="644" y="218"/>
                  </a:lnTo>
                  <a:cubicBezTo>
                    <a:pt x="696" y="218"/>
                    <a:pt x="747" y="175"/>
                    <a:pt x="747" y="106"/>
                  </a:cubicBezTo>
                  <a:cubicBezTo>
                    <a:pt x="747" y="53"/>
                    <a:pt x="714" y="0"/>
                    <a:pt x="665"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6" name="Google Shape;5586;p48"/>
            <p:cNvSpPr/>
            <p:nvPr/>
          </p:nvSpPr>
          <p:spPr>
            <a:xfrm>
              <a:off x="3046175" y="1562600"/>
              <a:ext cx="18700" cy="5375"/>
            </a:xfrm>
            <a:custGeom>
              <a:avLst/>
              <a:gdLst/>
              <a:ahLst/>
              <a:cxnLst/>
              <a:rect l="l" t="t" r="r" b="b"/>
              <a:pathLst>
                <a:path w="748" h="215" extrusionOk="0">
                  <a:moveTo>
                    <a:pt x="104" y="0"/>
                  </a:moveTo>
                  <a:cubicBezTo>
                    <a:pt x="52" y="0"/>
                    <a:pt x="1" y="43"/>
                    <a:pt x="1" y="112"/>
                  </a:cubicBezTo>
                  <a:cubicBezTo>
                    <a:pt x="1" y="164"/>
                    <a:pt x="44" y="215"/>
                    <a:pt x="104" y="215"/>
                  </a:cubicBezTo>
                  <a:lnTo>
                    <a:pt x="644" y="215"/>
                  </a:lnTo>
                  <a:cubicBezTo>
                    <a:pt x="696" y="215"/>
                    <a:pt x="747" y="172"/>
                    <a:pt x="747" y="112"/>
                  </a:cubicBezTo>
                  <a:cubicBezTo>
                    <a:pt x="747" y="43"/>
                    <a:pt x="704" y="0"/>
                    <a:pt x="644"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7" name="Google Shape;5587;p48"/>
            <p:cNvSpPr/>
            <p:nvPr/>
          </p:nvSpPr>
          <p:spPr>
            <a:xfrm>
              <a:off x="3048125" y="1583400"/>
              <a:ext cx="15250" cy="21900"/>
            </a:xfrm>
            <a:custGeom>
              <a:avLst/>
              <a:gdLst/>
              <a:ahLst/>
              <a:cxnLst/>
              <a:rect l="l" t="t" r="r" b="b"/>
              <a:pathLst>
                <a:path w="610" h="876" extrusionOk="0">
                  <a:moveTo>
                    <a:pt x="0" y="1"/>
                  </a:moveTo>
                  <a:lnTo>
                    <a:pt x="0" y="876"/>
                  </a:lnTo>
                  <a:lnTo>
                    <a:pt x="609" y="876"/>
                  </a:lnTo>
                  <a:lnTo>
                    <a:pt x="60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8" name="Google Shape;5588;p48"/>
            <p:cNvSpPr/>
            <p:nvPr/>
          </p:nvSpPr>
          <p:spPr>
            <a:xfrm>
              <a:off x="3046400" y="1580625"/>
              <a:ext cx="18900" cy="5375"/>
            </a:xfrm>
            <a:custGeom>
              <a:avLst/>
              <a:gdLst/>
              <a:ahLst/>
              <a:cxnLst/>
              <a:rect l="l" t="t" r="r" b="b"/>
              <a:pathLst>
                <a:path w="756" h="215" extrusionOk="0">
                  <a:moveTo>
                    <a:pt x="112" y="0"/>
                  </a:moveTo>
                  <a:cubicBezTo>
                    <a:pt x="52" y="0"/>
                    <a:pt x="0" y="43"/>
                    <a:pt x="0" y="103"/>
                  </a:cubicBezTo>
                  <a:cubicBezTo>
                    <a:pt x="0" y="163"/>
                    <a:pt x="43" y="215"/>
                    <a:pt x="112" y="215"/>
                  </a:cubicBezTo>
                  <a:lnTo>
                    <a:pt x="644" y="215"/>
                  </a:lnTo>
                  <a:cubicBezTo>
                    <a:pt x="695" y="215"/>
                    <a:pt x="755" y="172"/>
                    <a:pt x="755" y="103"/>
                  </a:cubicBezTo>
                  <a:cubicBezTo>
                    <a:pt x="755" y="52"/>
                    <a:pt x="713" y="0"/>
                    <a:pt x="644"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89" name="Google Shape;5589;p48"/>
            <p:cNvSpPr/>
            <p:nvPr/>
          </p:nvSpPr>
          <p:spPr>
            <a:xfrm>
              <a:off x="3046400" y="1604650"/>
              <a:ext cx="18900" cy="5375"/>
            </a:xfrm>
            <a:custGeom>
              <a:avLst/>
              <a:gdLst/>
              <a:ahLst/>
              <a:cxnLst/>
              <a:rect l="l" t="t" r="r" b="b"/>
              <a:pathLst>
                <a:path w="756" h="215" extrusionOk="0">
                  <a:moveTo>
                    <a:pt x="112" y="0"/>
                  </a:moveTo>
                  <a:cubicBezTo>
                    <a:pt x="52" y="0"/>
                    <a:pt x="0" y="43"/>
                    <a:pt x="0" y="112"/>
                  </a:cubicBezTo>
                  <a:cubicBezTo>
                    <a:pt x="0" y="163"/>
                    <a:pt x="43" y="215"/>
                    <a:pt x="112" y="215"/>
                  </a:cubicBezTo>
                  <a:lnTo>
                    <a:pt x="644" y="215"/>
                  </a:lnTo>
                  <a:cubicBezTo>
                    <a:pt x="695" y="215"/>
                    <a:pt x="755" y="172"/>
                    <a:pt x="755" y="112"/>
                  </a:cubicBezTo>
                  <a:cubicBezTo>
                    <a:pt x="755" y="43"/>
                    <a:pt x="713" y="0"/>
                    <a:pt x="644"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
        <p:nvSpPr>
          <p:cNvPr id="5590" name="Google Shape;5590;p48"/>
          <p:cNvSpPr/>
          <p:nvPr/>
        </p:nvSpPr>
        <p:spPr>
          <a:xfrm>
            <a:off x="5500112" y="3316179"/>
            <a:ext cx="337425" cy="557785"/>
          </a:xfrm>
          <a:custGeom>
            <a:avLst/>
            <a:gdLst/>
            <a:ahLst/>
            <a:cxnLst/>
            <a:rect l="l" t="t" r="r" b="b"/>
            <a:pathLst>
              <a:path w="2155" h="3566" extrusionOk="0">
                <a:moveTo>
                  <a:pt x="1210" y="0"/>
                </a:moveTo>
                <a:cubicBezTo>
                  <a:pt x="1202" y="78"/>
                  <a:pt x="1176" y="138"/>
                  <a:pt x="1159" y="206"/>
                </a:cubicBezTo>
                <a:cubicBezTo>
                  <a:pt x="979" y="1081"/>
                  <a:pt x="1" y="2094"/>
                  <a:pt x="249" y="2900"/>
                </a:cubicBezTo>
                <a:cubicBezTo>
                  <a:pt x="383" y="3350"/>
                  <a:pt x="771" y="3566"/>
                  <a:pt x="1163" y="3566"/>
                </a:cubicBezTo>
                <a:cubicBezTo>
                  <a:pt x="1654" y="3566"/>
                  <a:pt x="2149" y="3227"/>
                  <a:pt x="2154" y="2583"/>
                </a:cubicBezTo>
                <a:cubicBezTo>
                  <a:pt x="2154" y="1776"/>
                  <a:pt x="1433" y="1064"/>
                  <a:pt x="121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nvGrpSpPr>
          <p:cNvPr id="5591" name="Google Shape;5591;p48"/>
          <p:cNvGrpSpPr/>
          <p:nvPr/>
        </p:nvGrpSpPr>
        <p:grpSpPr>
          <a:xfrm>
            <a:off x="3287708" y="3316177"/>
            <a:ext cx="428445" cy="557788"/>
            <a:chOff x="3273975" y="1752600"/>
            <a:chExt cx="64800" cy="83400"/>
          </a:xfrm>
        </p:grpSpPr>
        <p:sp>
          <p:nvSpPr>
            <p:cNvPr id="5592" name="Google Shape;5592;p48"/>
            <p:cNvSpPr/>
            <p:nvPr/>
          </p:nvSpPr>
          <p:spPr>
            <a:xfrm>
              <a:off x="3273975" y="1755000"/>
              <a:ext cx="64800" cy="81000"/>
            </a:xfrm>
            <a:custGeom>
              <a:avLst/>
              <a:gdLst/>
              <a:ahLst/>
              <a:cxnLst/>
              <a:rect l="l" t="t" r="r" b="b"/>
              <a:pathLst>
                <a:path w="2592" h="3240" extrusionOk="0">
                  <a:moveTo>
                    <a:pt x="1649" y="241"/>
                  </a:moveTo>
                  <a:cubicBezTo>
                    <a:pt x="1689" y="241"/>
                    <a:pt x="1728" y="250"/>
                    <a:pt x="1759" y="266"/>
                  </a:cubicBezTo>
                  <a:cubicBezTo>
                    <a:pt x="1879" y="309"/>
                    <a:pt x="1974" y="438"/>
                    <a:pt x="2017" y="532"/>
                  </a:cubicBezTo>
                  <a:cubicBezTo>
                    <a:pt x="2085" y="704"/>
                    <a:pt x="2300" y="1270"/>
                    <a:pt x="2051" y="1339"/>
                  </a:cubicBezTo>
                  <a:cubicBezTo>
                    <a:pt x="2042" y="1341"/>
                    <a:pt x="2033" y="1342"/>
                    <a:pt x="2023" y="1342"/>
                  </a:cubicBezTo>
                  <a:cubicBezTo>
                    <a:pt x="1733" y="1342"/>
                    <a:pt x="1450" y="452"/>
                    <a:pt x="1450" y="352"/>
                  </a:cubicBezTo>
                  <a:cubicBezTo>
                    <a:pt x="1479" y="277"/>
                    <a:pt x="1566" y="241"/>
                    <a:pt x="1649" y="241"/>
                  </a:cubicBezTo>
                  <a:close/>
                  <a:moveTo>
                    <a:pt x="1691" y="0"/>
                  </a:moveTo>
                  <a:cubicBezTo>
                    <a:pt x="1459" y="0"/>
                    <a:pt x="1347" y="155"/>
                    <a:pt x="1133" y="181"/>
                  </a:cubicBezTo>
                  <a:lnTo>
                    <a:pt x="584" y="155"/>
                  </a:lnTo>
                  <a:cubicBezTo>
                    <a:pt x="404" y="404"/>
                    <a:pt x="198" y="824"/>
                    <a:pt x="86" y="1193"/>
                  </a:cubicBezTo>
                  <a:cubicBezTo>
                    <a:pt x="0" y="1485"/>
                    <a:pt x="61" y="3021"/>
                    <a:pt x="86" y="3115"/>
                  </a:cubicBezTo>
                  <a:cubicBezTo>
                    <a:pt x="116" y="3205"/>
                    <a:pt x="657" y="3239"/>
                    <a:pt x="1207" y="3239"/>
                  </a:cubicBezTo>
                  <a:cubicBezTo>
                    <a:pt x="1757" y="3239"/>
                    <a:pt x="2317" y="3205"/>
                    <a:pt x="2386" y="3158"/>
                  </a:cubicBezTo>
                  <a:cubicBezTo>
                    <a:pt x="2592" y="3021"/>
                    <a:pt x="2446" y="1219"/>
                    <a:pt x="2360" y="798"/>
                  </a:cubicBezTo>
                  <a:cubicBezTo>
                    <a:pt x="2300" y="490"/>
                    <a:pt x="2051" y="0"/>
                    <a:pt x="1691" y="0"/>
                  </a:cubicBez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3" name="Google Shape;5593;p48"/>
            <p:cNvSpPr/>
            <p:nvPr/>
          </p:nvSpPr>
          <p:spPr>
            <a:xfrm>
              <a:off x="3287925" y="1753700"/>
              <a:ext cx="16950" cy="6475"/>
            </a:xfrm>
            <a:custGeom>
              <a:avLst/>
              <a:gdLst/>
              <a:ahLst/>
              <a:cxnLst/>
              <a:rect l="l" t="t" r="r" b="b"/>
              <a:pathLst>
                <a:path w="678" h="259" extrusionOk="0">
                  <a:moveTo>
                    <a:pt x="0" y="1"/>
                  </a:moveTo>
                  <a:lnTo>
                    <a:pt x="0" y="207"/>
                  </a:lnTo>
                  <a:lnTo>
                    <a:pt x="17" y="207"/>
                  </a:lnTo>
                  <a:cubicBezTo>
                    <a:pt x="17" y="241"/>
                    <a:pt x="163" y="258"/>
                    <a:pt x="343" y="258"/>
                  </a:cubicBezTo>
                  <a:cubicBezTo>
                    <a:pt x="532" y="258"/>
                    <a:pt x="678" y="241"/>
                    <a:pt x="678" y="207"/>
                  </a:cubicBezTo>
                  <a:lnTo>
                    <a:pt x="678"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4" name="Google Shape;5594;p48"/>
            <p:cNvSpPr/>
            <p:nvPr/>
          </p:nvSpPr>
          <p:spPr>
            <a:xfrm>
              <a:off x="3288350" y="1752600"/>
              <a:ext cx="16525" cy="2850"/>
            </a:xfrm>
            <a:custGeom>
              <a:avLst/>
              <a:gdLst/>
              <a:ahLst/>
              <a:cxnLst/>
              <a:rect l="l" t="t" r="r" b="b"/>
              <a:pathLst>
                <a:path w="661" h="114" extrusionOk="0">
                  <a:moveTo>
                    <a:pt x="271" y="1"/>
                  </a:moveTo>
                  <a:cubicBezTo>
                    <a:pt x="117" y="1"/>
                    <a:pt x="0" y="31"/>
                    <a:pt x="0" y="62"/>
                  </a:cubicBezTo>
                  <a:cubicBezTo>
                    <a:pt x="0" y="88"/>
                    <a:pt x="146" y="114"/>
                    <a:pt x="326" y="114"/>
                  </a:cubicBezTo>
                  <a:cubicBezTo>
                    <a:pt x="515" y="114"/>
                    <a:pt x="661" y="88"/>
                    <a:pt x="661" y="62"/>
                  </a:cubicBezTo>
                  <a:cubicBezTo>
                    <a:pt x="661" y="28"/>
                    <a:pt x="515" y="2"/>
                    <a:pt x="326" y="2"/>
                  </a:cubicBezTo>
                  <a:cubicBezTo>
                    <a:pt x="307" y="1"/>
                    <a:pt x="289" y="1"/>
                    <a:pt x="271"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5" name="Google Shape;5595;p48"/>
            <p:cNvSpPr/>
            <p:nvPr/>
          </p:nvSpPr>
          <p:spPr>
            <a:xfrm>
              <a:off x="3280850" y="1809050"/>
              <a:ext cx="25" cy="450"/>
            </a:xfrm>
            <a:custGeom>
              <a:avLst/>
              <a:gdLst/>
              <a:ahLst/>
              <a:cxnLst/>
              <a:rect l="l" t="t" r="r" b="b"/>
              <a:pathLst>
                <a:path w="1" h="18" extrusionOk="0">
                  <a:moveTo>
                    <a:pt x="0" y="1"/>
                  </a:moveTo>
                  <a:lnTo>
                    <a:pt x="0" y="1"/>
                  </a:lnTo>
                  <a:lnTo>
                    <a:pt x="0" y="18"/>
                  </a:lnTo>
                  <a:close/>
                </a:path>
              </a:pathLst>
            </a:custGeom>
            <a:solidFill>
              <a:srgbClr val="D3D3D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6" name="Google Shape;5596;p48"/>
            <p:cNvSpPr/>
            <p:nvPr/>
          </p:nvSpPr>
          <p:spPr>
            <a:xfrm>
              <a:off x="3281275" y="1774675"/>
              <a:ext cx="41425" cy="51350"/>
            </a:xfrm>
            <a:custGeom>
              <a:avLst/>
              <a:gdLst/>
              <a:ahLst/>
              <a:cxnLst/>
              <a:rect l="l" t="t" r="r" b="b"/>
              <a:pathLst>
                <a:path w="1657" h="2054" extrusionOk="0">
                  <a:moveTo>
                    <a:pt x="700" y="0"/>
                  </a:moveTo>
                  <a:cubicBezTo>
                    <a:pt x="460" y="0"/>
                    <a:pt x="290" y="298"/>
                    <a:pt x="198" y="483"/>
                  </a:cubicBezTo>
                  <a:cubicBezTo>
                    <a:pt x="52" y="775"/>
                    <a:pt x="0" y="1127"/>
                    <a:pt x="77" y="1521"/>
                  </a:cubicBezTo>
                  <a:cubicBezTo>
                    <a:pt x="141" y="1830"/>
                    <a:pt x="302" y="2053"/>
                    <a:pt x="574" y="2053"/>
                  </a:cubicBezTo>
                  <a:cubicBezTo>
                    <a:pt x="635" y="2053"/>
                    <a:pt x="701" y="2042"/>
                    <a:pt x="772" y="2019"/>
                  </a:cubicBezTo>
                  <a:cubicBezTo>
                    <a:pt x="995" y="1942"/>
                    <a:pt x="1424" y="1693"/>
                    <a:pt x="1536" y="1453"/>
                  </a:cubicBezTo>
                  <a:cubicBezTo>
                    <a:pt x="1656" y="1152"/>
                    <a:pt x="1347" y="818"/>
                    <a:pt x="1201" y="595"/>
                  </a:cubicBezTo>
                  <a:cubicBezTo>
                    <a:pt x="1081" y="423"/>
                    <a:pt x="995" y="89"/>
                    <a:pt x="781" y="11"/>
                  </a:cubicBezTo>
                  <a:cubicBezTo>
                    <a:pt x="753" y="4"/>
                    <a:pt x="726" y="0"/>
                    <a:pt x="70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7" name="Google Shape;5597;p48"/>
            <p:cNvSpPr/>
            <p:nvPr/>
          </p:nvSpPr>
          <p:spPr>
            <a:xfrm>
              <a:off x="3282775" y="1774675"/>
              <a:ext cx="24050" cy="22400"/>
            </a:xfrm>
            <a:custGeom>
              <a:avLst/>
              <a:gdLst/>
              <a:ahLst/>
              <a:cxnLst/>
              <a:rect l="l" t="t" r="r" b="b"/>
              <a:pathLst>
                <a:path w="962" h="896" extrusionOk="0">
                  <a:moveTo>
                    <a:pt x="640" y="0"/>
                  </a:moveTo>
                  <a:cubicBezTo>
                    <a:pt x="400" y="0"/>
                    <a:pt x="230" y="298"/>
                    <a:pt x="138" y="483"/>
                  </a:cubicBezTo>
                  <a:cubicBezTo>
                    <a:pt x="69" y="612"/>
                    <a:pt x="26" y="749"/>
                    <a:pt x="0" y="895"/>
                  </a:cubicBezTo>
                  <a:cubicBezTo>
                    <a:pt x="275" y="612"/>
                    <a:pt x="609" y="406"/>
                    <a:pt x="961" y="252"/>
                  </a:cubicBezTo>
                  <a:cubicBezTo>
                    <a:pt x="893" y="140"/>
                    <a:pt x="824" y="46"/>
                    <a:pt x="721" y="11"/>
                  </a:cubicBezTo>
                  <a:cubicBezTo>
                    <a:pt x="693" y="4"/>
                    <a:pt x="666" y="0"/>
                    <a:pt x="640"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8" name="Google Shape;5598;p48"/>
            <p:cNvSpPr/>
            <p:nvPr/>
          </p:nvSpPr>
          <p:spPr>
            <a:xfrm>
              <a:off x="3315150" y="1795975"/>
              <a:ext cx="675" cy="450"/>
            </a:xfrm>
            <a:custGeom>
              <a:avLst/>
              <a:gdLst/>
              <a:ahLst/>
              <a:cxnLst/>
              <a:rect l="l" t="t" r="r" b="b"/>
              <a:pathLst>
                <a:path w="27" h="18" extrusionOk="0">
                  <a:moveTo>
                    <a:pt x="18" y="0"/>
                  </a:moveTo>
                  <a:cubicBezTo>
                    <a:pt x="18" y="9"/>
                    <a:pt x="9" y="17"/>
                    <a:pt x="1" y="17"/>
                  </a:cubicBezTo>
                  <a:lnTo>
                    <a:pt x="1" y="17"/>
                  </a:lnTo>
                  <a:cubicBezTo>
                    <a:pt x="9" y="17"/>
                    <a:pt x="18" y="9"/>
                    <a:pt x="27" y="9"/>
                  </a:cubicBezTo>
                  <a:cubicBezTo>
                    <a:pt x="27" y="9"/>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599" name="Google Shape;5599;p48"/>
            <p:cNvSpPr/>
            <p:nvPr/>
          </p:nvSpPr>
          <p:spPr>
            <a:xfrm>
              <a:off x="3289625" y="1787400"/>
              <a:ext cx="33075" cy="38675"/>
            </a:xfrm>
            <a:custGeom>
              <a:avLst/>
              <a:gdLst/>
              <a:ahLst/>
              <a:cxnLst/>
              <a:rect l="l" t="t" r="r" b="b"/>
              <a:pathLst>
                <a:path w="1323" h="1547" extrusionOk="0">
                  <a:moveTo>
                    <a:pt x="816" y="0"/>
                  </a:moveTo>
                  <a:cubicBezTo>
                    <a:pt x="807" y="601"/>
                    <a:pt x="464" y="1124"/>
                    <a:pt x="1" y="1476"/>
                  </a:cubicBezTo>
                  <a:cubicBezTo>
                    <a:pt x="62" y="1521"/>
                    <a:pt x="141" y="1546"/>
                    <a:pt x="233" y="1546"/>
                  </a:cubicBezTo>
                  <a:cubicBezTo>
                    <a:pt x="296" y="1546"/>
                    <a:pt x="365" y="1534"/>
                    <a:pt x="438" y="1510"/>
                  </a:cubicBezTo>
                  <a:cubicBezTo>
                    <a:pt x="661" y="1433"/>
                    <a:pt x="1090" y="1184"/>
                    <a:pt x="1202" y="944"/>
                  </a:cubicBezTo>
                  <a:cubicBezTo>
                    <a:pt x="1322" y="643"/>
                    <a:pt x="1022" y="309"/>
                    <a:pt x="867" y="86"/>
                  </a:cubicBezTo>
                  <a:cubicBezTo>
                    <a:pt x="850" y="60"/>
                    <a:pt x="833" y="26"/>
                    <a:pt x="816"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0" name="Google Shape;5600;p48"/>
            <p:cNvSpPr/>
            <p:nvPr/>
          </p:nvSpPr>
          <p:spPr>
            <a:xfrm>
              <a:off x="3288350" y="1794475"/>
              <a:ext cx="9675" cy="11375"/>
            </a:xfrm>
            <a:custGeom>
              <a:avLst/>
              <a:gdLst/>
              <a:ahLst/>
              <a:cxnLst/>
              <a:rect l="l" t="t" r="r" b="b"/>
              <a:pathLst>
                <a:path w="387" h="455" extrusionOk="0">
                  <a:moveTo>
                    <a:pt x="215" y="112"/>
                  </a:moveTo>
                  <a:cubicBezTo>
                    <a:pt x="258" y="112"/>
                    <a:pt x="275" y="137"/>
                    <a:pt x="275" y="206"/>
                  </a:cubicBezTo>
                  <a:cubicBezTo>
                    <a:pt x="275" y="258"/>
                    <a:pt x="258" y="369"/>
                    <a:pt x="180" y="369"/>
                  </a:cubicBezTo>
                  <a:cubicBezTo>
                    <a:pt x="129" y="369"/>
                    <a:pt x="103" y="335"/>
                    <a:pt x="103" y="258"/>
                  </a:cubicBezTo>
                  <a:cubicBezTo>
                    <a:pt x="103" y="206"/>
                    <a:pt x="112" y="112"/>
                    <a:pt x="215" y="112"/>
                  </a:cubicBezTo>
                  <a:close/>
                  <a:moveTo>
                    <a:pt x="223" y="0"/>
                  </a:moveTo>
                  <a:cubicBezTo>
                    <a:pt x="52" y="0"/>
                    <a:pt x="0" y="129"/>
                    <a:pt x="0" y="258"/>
                  </a:cubicBezTo>
                  <a:cubicBezTo>
                    <a:pt x="0" y="369"/>
                    <a:pt x="26" y="455"/>
                    <a:pt x="172" y="455"/>
                  </a:cubicBezTo>
                  <a:cubicBezTo>
                    <a:pt x="352" y="455"/>
                    <a:pt x="386" y="292"/>
                    <a:pt x="386" y="197"/>
                  </a:cubicBezTo>
                  <a:cubicBezTo>
                    <a:pt x="386" y="77"/>
                    <a:pt x="326" y="17"/>
                    <a:pt x="223"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1" name="Google Shape;5601;p48"/>
            <p:cNvSpPr/>
            <p:nvPr/>
          </p:nvSpPr>
          <p:spPr>
            <a:xfrm>
              <a:off x="3299075" y="1794900"/>
              <a:ext cx="3225" cy="10950"/>
            </a:xfrm>
            <a:custGeom>
              <a:avLst/>
              <a:gdLst/>
              <a:ahLst/>
              <a:cxnLst/>
              <a:rect l="l" t="t" r="r" b="b"/>
              <a:pathLst>
                <a:path w="129" h="438" extrusionOk="0">
                  <a:moveTo>
                    <a:pt x="26" y="0"/>
                  </a:moveTo>
                  <a:cubicBezTo>
                    <a:pt x="17" y="0"/>
                    <a:pt x="17" y="0"/>
                    <a:pt x="17" y="9"/>
                  </a:cubicBezTo>
                  <a:cubicBezTo>
                    <a:pt x="17" y="52"/>
                    <a:pt x="0" y="326"/>
                    <a:pt x="0" y="386"/>
                  </a:cubicBezTo>
                  <a:cubicBezTo>
                    <a:pt x="0" y="412"/>
                    <a:pt x="17" y="438"/>
                    <a:pt x="60" y="438"/>
                  </a:cubicBezTo>
                  <a:lnTo>
                    <a:pt x="95" y="438"/>
                  </a:lnTo>
                  <a:cubicBezTo>
                    <a:pt x="103" y="438"/>
                    <a:pt x="103" y="438"/>
                    <a:pt x="103" y="429"/>
                  </a:cubicBezTo>
                  <a:cubicBezTo>
                    <a:pt x="103" y="404"/>
                    <a:pt x="129" y="86"/>
                    <a:pt x="129" y="60"/>
                  </a:cubicBezTo>
                  <a:cubicBezTo>
                    <a:pt x="129" y="17"/>
                    <a:pt x="112" y="0"/>
                    <a:pt x="60"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2" name="Google Shape;5602;p48"/>
            <p:cNvSpPr/>
            <p:nvPr/>
          </p:nvSpPr>
          <p:spPr>
            <a:xfrm>
              <a:off x="3303800" y="1794900"/>
              <a:ext cx="5600" cy="10950"/>
            </a:xfrm>
            <a:custGeom>
              <a:avLst/>
              <a:gdLst/>
              <a:ahLst/>
              <a:cxnLst/>
              <a:rect l="l" t="t" r="r" b="b"/>
              <a:pathLst>
                <a:path w="224" h="438" extrusionOk="0">
                  <a:moveTo>
                    <a:pt x="34" y="0"/>
                  </a:moveTo>
                  <a:cubicBezTo>
                    <a:pt x="26" y="0"/>
                    <a:pt x="26" y="0"/>
                    <a:pt x="26" y="9"/>
                  </a:cubicBezTo>
                  <a:cubicBezTo>
                    <a:pt x="26" y="52"/>
                    <a:pt x="0" y="326"/>
                    <a:pt x="0" y="386"/>
                  </a:cubicBezTo>
                  <a:cubicBezTo>
                    <a:pt x="0" y="412"/>
                    <a:pt x="26" y="438"/>
                    <a:pt x="69" y="438"/>
                  </a:cubicBezTo>
                  <a:lnTo>
                    <a:pt x="180" y="438"/>
                  </a:lnTo>
                  <a:cubicBezTo>
                    <a:pt x="215" y="438"/>
                    <a:pt x="223" y="412"/>
                    <a:pt x="223" y="395"/>
                  </a:cubicBezTo>
                  <a:lnTo>
                    <a:pt x="223" y="361"/>
                  </a:lnTo>
                  <a:cubicBezTo>
                    <a:pt x="223" y="352"/>
                    <a:pt x="215" y="352"/>
                    <a:pt x="215" y="352"/>
                  </a:cubicBezTo>
                  <a:lnTo>
                    <a:pt x="112" y="352"/>
                  </a:lnTo>
                  <a:lnTo>
                    <a:pt x="129" y="60"/>
                  </a:lnTo>
                  <a:lnTo>
                    <a:pt x="129" y="52"/>
                  </a:lnTo>
                  <a:cubicBezTo>
                    <a:pt x="129" y="17"/>
                    <a:pt x="112" y="0"/>
                    <a:pt x="69" y="0"/>
                  </a:cubicBezTo>
                  <a:close/>
                </a:path>
              </a:pathLst>
            </a:custGeom>
            <a:solidFill>
              <a:srgbClr val="FBCD0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5603" name="Google Shape;5603;p48"/>
          <p:cNvGrpSpPr/>
          <p:nvPr/>
        </p:nvGrpSpPr>
        <p:grpSpPr>
          <a:xfrm>
            <a:off x="4774811" y="3316179"/>
            <a:ext cx="334668" cy="557784"/>
            <a:chOff x="3611150" y="1712525"/>
            <a:chExt cx="67800" cy="112850"/>
          </a:xfrm>
        </p:grpSpPr>
        <p:sp>
          <p:nvSpPr>
            <p:cNvPr id="5604" name="Google Shape;5604;p48"/>
            <p:cNvSpPr/>
            <p:nvPr/>
          </p:nvSpPr>
          <p:spPr>
            <a:xfrm>
              <a:off x="3612650" y="1714450"/>
              <a:ext cx="65025" cy="110925"/>
            </a:xfrm>
            <a:custGeom>
              <a:avLst/>
              <a:gdLst/>
              <a:ahLst/>
              <a:cxnLst/>
              <a:rect l="l" t="t" r="r" b="b"/>
              <a:pathLst>
                <a:path w="2601" h="4437" extrusionOk="0">
                  <a:moveTo>
                    <a:pt x="1" y="1"/>
                  </a:moveTo>
                  <a:lnTo>
                    <a:pt x="1" y="4179"/>
                  </a:lnTo>
                  <a:cubicBezTo>
                    <a:pt x="1" y="4231"/>
                    <a:pt x="69" y="4274"/>
                    <a:pt x="198" y="4316"/>
                  </a:cubicBezTo>
                  <a:cubicBezTo>
                    <a:pt x="258" y="4342"/>
                    <a:pt x="327" y="4359"/>
                    <a:pt x="413" y="4377"/>
                  </a:cubicBezTo>
                  <a:cubicBezTo>
                    <a:pt x="507" y="4394"/>
                    <a:pt x="610" y="4402"/>
                    <a:pt x="730" y="4411"/>
                  </a:cubicBezTo>
                  <a:cubicBezTo>
                    <a:pt x="773" y="4411"/>
                    <a:pt x="807" y="4428"/>
                    <a:pt x="850" y="4428"/>
                  </a:cubicBezTo>
                  <a:cubicBezTo>
                    <a:pt x="910" y="4428"/>
                    <a:pt x="979" y="4437"/>
                    <a:pt x="1039" y="4437"/>
                  </a:cubicBezTo>
                  <a:lnTo>
                    <a:pt x="1296" y="4437"/>
                  </a:lnTo>
                  <a:cubicBezTo>
                    <a:pt x="1639" y="4437"/>
                    <a:pt x="1957" y="4402"/>
                    <a:pt x="2189" y="4359"/>
                  </a:cubicBezTo>
                  <a:cubicBezTo>
                    <a:pt x="2437" y="4308"/>
                    <a:pt x="2600" y="4248"/>
                    <a:pt x="2600" y="4171"/>
                  </a:cubicBezTo>
                  <a:lnTo>
                    <a:pt x="260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5" name="Google Shape;5605;p48"/>
            <p:cNvSpPr/>
            <p:nvPr/>
          </p:nvSpPr>
          <p:spPr>
            <a:xfrm>
              <a:off x="3611375" y="1816975"/>
              <a:ext cx="67575" cy="8200"/>
            </a:xfrm>
            <a:custGeom>
              <a:avLst/>
              <a:gdLst/>
              <a:ahLst/>
              <a:cxnLst/>
              <a:rect l="l" t="t" r="r" b="b"/>
              <a:pathLst>
                <a:path w="2703" h="328" extrusionOk="0">
                  <a:moveTo>
                    <a:pt x="52" y="1"/>
                  </a:moveTo>
                  <a:cubicBezTo>
                    <a:pt x="26" y="1"/>
                    <a:pt x="9" y="18"/>
                    <a:pt x="0" y="35"/>
                  </a:cubicBezTo>
                  <a:cubicBezTo>
                    <a:pt x="95" y="327"/>
                    <a:pt x="1296" y="327"/>
                    <a:pt x="1347" y="327"/>
                  </a:cubicBezTo>
                  <a:cubicBezTo>
                    <a:pt x="1407" y="327"/>
                    <a:pt x="2608" y="327"/>
                    <a:pt x="2703" y="35"/>
                  </a:cubicBezTo>
                  <a:cubicBezTo>
                    <a:pt x="2697" y="23"/>
                    <a:pt x="2682" y="11"/>
                    <a:pt x="2668" y="11"/>
                  </a:cubicBezTo>
                  <a:cubicBezTo>
                    <a:pt x="2662" y="11"/>
                    <a:pt x="2656" y="13"/>
                    <a:pt x="2651" y="18"/>
                  </a:cubicBezTo>
                  <a:cubicBezTo>
                    <a:pt x="2651" y="35"/>
                    <a:pt x="2617" y="61"/>
                    <a:pt x="2583" y="78"/>
                  </a:cubicBezTo>
                  <a:cubicBezTo>
                    <a:pt x="2514" y="121"/>
                    <a:pt x="2111" y="276"/>
                    <a:pt x="1347" y="276"/>
                  </a:cubicBezTo>
                  <a:cubicBezTo>
                    <a:pt x="584" y="276"/>
                    <a:pt x="180" y="121"/>
                    <a:pt x="120" y="78"/>
                  </a:cubicBezTo>
                  <a:cubicBezTo>
                    <a:pt x="60" y="44"/>
                    <a:pt x="52" y="18"/>
                    <a:pt x="52"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6" name="Google Shape;5606;p48"/>
            <p:cNvSpPr/>
            <p:nvPr/>
          </p:nvSpPr>
          <p:spPr>
            <a:xfrm>
              <a:off x="3611375" y="1784000"/>
              <a:ext cx="67575" cy="6850"/>
            </a:xfrm>
            <a:custGeom>
              <a:avLst/>
              <a:gdLst/>
              <a:ahLst/>
              <a:cxnLst/>
              <a:rect l="l" t="t" r="r" b="b"/>
              <a:pathLst>
                <a:path w="2703" h="274" extrusionOk="0">
                  <a:moveTo>
                    <a:pt x="2667" y="0"/>
                  </a:moveTo>
                  <a:cubicBezTo>
                    <a:pt x="2662" y="0"/>
                    <a:pt x="2656" y="3"/>
                    <a:pt x="2651" y="7"/>
                  </a:cubicBezTo>
                  <a:cubicBezTo>
                    <a:pt x="2651" y="24"/>
                    <a:pt x="2617" y="50"/>
                    <a:pt x="2583" y="59"/>
                  </a:cubicBezTo>
                  <a:cubicBezTo>
                    <a:pt x="2497" y="102"/>
                    <a:pt x="2059" y="205"/>
                    <a:pt x="1347" y="205"/>
                  </a:cubicBezTo>
                  <a:cubicBezTo>
                    <a:pt x="644" y="205"/>
                    <a:pt x="198" y="102"/>
                    <a:pt x="120" y="59"/>
                  </a:cubicBezTo>
                  <a:cubicBezTo>
                    <a:pt x="86" y="50"/>
                    <a:pt x="52" y="24"/>
                    <a:pt x="52" y="7"/>
                  </a:cubicBezTo>
                  <a:cubicBezTo>
                    <a:pt x="26" y="7"/>
                    <a:pt x="9" y="16"/>
                    <a:pt x="0" y="33"/>
                  </a:cubicBezTo>
                  <a:cubicBezTo>
                    <a:pt x="17" y="102"/>
                    <a:pt x="120" y="153"/>
                    <a:pt x="429" y="205"/>
                  </a:cubicBezTo>
                  <a:cubicBezTo>
                    <a:pt x="678" y="248"/>
                    <a:pt x="995" y="273"/>
                    <a:pt x="1347" y="273"/>
                  </a:cubicBezTo>
                  <a:cubicBezTo>
                    <a:pt x="1690" y="273"/>
                    <a:pt x="2025" y="248"/>
                    <a:pt x="2274" y="205"/>
                  </a:cubicBezTo>
                  <a:cubicBezTo>
                    <a:pt x="2583" y="153"/>
                    <a:pt x="2677" y="102"/>
                    <a:pt x="2703" y="33"/>
                  </a:cubicBezTo>
                  <a:cubicBezTo>
                    <a:pt x="2697" y="14"/>
                    <a:pt x="2682" y="0"/>
                    <a:pt x="2667"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7" name="Google Shape;5607;p48"/>
            <p:cNvSpPr/>
            <p:nvPr/>
          </p:nvSpPr>
          <p:spPr>
            <a:xfrm>
              <a:off x="3611375" y="1745775"/>
              <a:ext cx="67575" cy="3450"/>
            </a:xfrm>
            <a:custGeom>
              <a:avLst/>
              <a:gdLst/>
              <a:ahLst/>
              <a:cxnLst/>
              <a:rect l="l" t="t" r="r" b="b"/>
              <a:pathLst>
                <a:path w="2703" h="138" extrusionOk="0">
                  <a:moveTo>
                    <a:pt x="52" y="1"/>
                  </a:moveTo>
                  <a:cubicBezTo>
                    <a:pt x="26" y="1"/>
                    <a:pt x="9" y="9"/>
                    <a:pt x="0" y="35"/>
                  </a:cubicBezTo>
                  <a:cubicBezTo>
                    <a:pt x="17" y="78"/>
                    <a:pt x="103" y="95"/>
                    <a:pt x="429" y="121"/>
                  </a:cubicBezTo>
                  <a:cubicBezTo>
                    <a:pt x="678" y="129"/>
                    <a:pt x="1004" y="138"/>
                    <a:pt x="1347" y="138"/>
                  </a:cubicBezTo>
                  <a:cubicBezTo>
                    <a:pt x="1708" y="138"/>
                    <a:pt x="2025" y="138"/>
                    <a:pt x="2274" y="121"/>
                  </a:cubicBezTo>
                  <a:cubicBezTo>
                    <a:pt x="2591" y="95"/>
                    <a:pt x="2677" y="78"/>
                    <a:pt x="2703" y="35"/>
                  </a:cubicBezTo>
                  <a:cubicBezTo>
                    <a:pt x="2694" y="9"/>
                    <a:pt x="2669" y="1"/>
                    <a:pt x="2634" y="1"/>
                  </a:cubicBezTo>
                  <a:cubicBezTo>
                    <a:pt x="2634" y="9"/>
                    <a:pt x="2617" y="18"/>
                    <a:pt x="2591" y="18"/>
                  </a:cubicBezTo>
                  <a:cubicBezTo>
                    <a:pt x="2514" y="43"/>
                    <a:pt x="2077" y="86"/>
                    <a:pt x="1347" y="86"/>
                  </a:cubicBezTo>
                  <a:cubicBezTo>
                    <a:pt x="618" y="86"/>
                    <a:pt x="189" y="43"/>
                    <a:pt x="103" y="18"/>
                  </a:cubicBezTo>
                  <a:cubicBezTo>
                    <a:pt x="86" y="18"/>
                    <a:pt x="52" y="9"/>
                    <a:pt x="52"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08" name="Google Shape;5608;p48"/>
            <p:cNvSpPr/>
            <p:nvPr/>
          </p:nvSpPr>
          <p:spPr>
            <a:xfrm>
              <a:off x="3611150" y="1712525"/>
              <a:ext cx="67800" cy="1525"/>
            </a:xfrm>
            <a:custGeom>
              <a:avLst/>
              <a:gdLst/>
              <a:ahLst/>
              <a:cxnLst/>
              <a:rect l="l" t="t" r="r" b="b"/>
              <a:pathLst>
                <a:path w="2712" h="61" extrusionOk="0">
                  <a:moveTo>
                    <a:pt x="61" y="1"/>
                  </a:moveTo>
                  <a:cubicBezTo>
                    <a:pt x="26" y="1"/>
                    <a:pt x="1" y="35"/>
                    <a:pt x="1" y="61"/>
                  </a:cubicBezTo>
                  <a:lnTo>
                    <a:pt x="2712" y="61"/>
                  </a:lnTo>
                  <a:cubicBezTo>
                    <a:pt x="2712" y="18"/>
                    <a:pt x="2686" y="1"/>
                    <a:pt x="2660"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grpSp>
        <p:nvGrpSpPr>
          <p:cNvPr id="5609" name="Google Shape;5609;p48"/>
          <p:cNvGrpSpPr/>
          <p:nvPr/>
        </p:nvGrpSpPr>
        <p:grpSpPr>
          <a:xfrm>
            <a:off x="3991986" y="3316179"/>
            <a:ext cx="392191" cy="557783"/>
            <a:chOff x="3312375" y="2391600"/>
            <a:chExt cx="123350" cy="173775"/>
          </a:xfrm>
        </p:grpSpPr>
        <p:sp>
          <p:nvSpPr>
            <p:cNvPr id="5610" name="Google Shape;5610;p48"/>
            <p:cNvSpPr/>
            <p:nvPr/>
          </p:nvSpPr>
          <p:spPr>
            <a:xfrm>
              <a:off x="3396675" y="2452525"/>
              <a:ext cx="39050" cy="97625"/>
            </a:xfrm>
            <a:custGeom>
              <a:avLst/>
              <a:gdLst/>
              <a:ahLst/>
              <a:cxnLst/>
              <a:rect l="l" t="t" r="r" b="b"/>
              <a:pathLst>
                <a:path w="1562" h="3905" extrusionOk="0">
                  <a:moveTo>
                    <a:pt x="592" y="1"/>
                  </a:moveTo>
                  <a:cubicBezTo>
                    <a:pt x="592" y="1433"/>
                    <a:pt x="927" y="2043"/>
                    <a:pt x="1158" y="2446"/>
                  </a:cubicBezTo>
                  <a:cubicBezTo>
                    <a:pt x="1218" y="2557"/>
                    <a:pt x="1270" y="2660"/>
                    <a:pt x="1304" y="2755"/>
                  </a:cubicBezTo>
                  <a:cubicBezTo>
                    <a:pt x="1433" y="3132"/>
                    <a:pt x="1381" y="3458"/>
                    <a:pt x="1167" y="3630"/>
                  </a:cubicBezTo>
                  <a:cubicBezTo>
                    <a:pt x="1062" y="3719"/>
                    <a:pt x="927" y="3764"/>
                    <a:pt x="769" y="3764"/>
                  </a:cubicBezTo>
                  <a:cubicBezTo>
                    <a:pt x="564" y="3764"/>
                    <a:pt x="322" y="3689"/>
                    <a:pt x="60" y="3544"/>
                  </a:cubicBezTo>
                  <a:lnTo>
                    <a:pt x="0" y="3664"/>
                  </a:lnTo>
                  <a:cubicBezTo>
                    <a:pt x="275" y="3827"/>
                    <a:pt x="541" y="3904"/>
                    <a:pt x="772" y="3904"/>
                  </a:cubicBezTo>
                  <a:cubicBezTo>
                    <a:pt x="952" y="3904"/>
                    <a:pt x="1124" y="3853"/>
                    <a:pt x="1236" y="3716"/>
                  </a:cubicBezTo>
                  <a:cubicBezTo>
                    <a:pt x="1501" y="3501"/>
                    <a:pt x="1562" y="3132"/>
                    <a:pt x="1424" y="2703"/>
                  </a:cubicBezTo>
                  <a:cubicBezTo>
                    <a:pt x="1390" y="2592"/>
                    <a:pt x="1330" y="2489"/>
                    <a:pt x="1261" y="2369"/>
                  </a:cubicBezTo>
                  <a:cubicBezTo>
                    <a:pt x="1047" y="1982"/>
                    <a:pt x="729" y="1390"/>
                    <a:pt x="72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1" name="Google Shape;5611;p48"/>
            <p:cNvSpPr/>
            <p:nvPr/>
          </p:nvSpPr>
          <p:spPr>
            <a:xfrm>
              <a:off x="3396675" y="2538100"/>
              <a:ext cx="32825" cy="9725"/>
            </a:xfrm>
            <a:custGeom>
              <a:avLst/>
              <a:gdLst/>
              <a:ahLst/>
              <a:cxnLst/>
              <a:rect l="l" t="t" r="r" b="b"/>
              <a:pathLst>
                <a:path w="1313" h="389" extrusionOk="0">
                  <a:moveTo>
                    <a:pt x="1313" y="1"/>
                  </a:moveTo>
                  <a:cubicBezTo>
                    <a:pt x="1287" y="78"/>
                    <a:pt x="1227" y="155"/>
                    <a:pt x="1167" y="215"/>
                  </a:cubicBezTo>
                  <a:cubicBezTo>
                    <a:pt x="1058" y="302"/>
                    <a:pt x="921" y="346"/>
                    <a:pt x="762" y="346"/>
                  </a:cubicBezTo>
                  <a:cubicBezTo>
                    <a:pt x="559" y="346"/>
                    <a:pt x="320" y="274"/>
                    <a:pt x="60" y="130"/>
                  </a:cubicBezTo>
                  <a:lnTo>
                    <a:pt x="0" y="241"/>
                  </a:lnTo>
                  <a:lnTo>
                    <a:pt x="9" y="241"/>
                  </a:lnTo>
                  <a:lnTo>
                    <a:pt x="43" y="172"/>
                  </a:lnTo>
                  <a:cubicBezTo>
                    <a:pt x="298" y="317"/>
                    <a:pt x="540" y="388"/>
                    <a:pt x="744" y="388"/>
                  </a:cubicBezTo>
                  <a:cubicBezTo>
                    <a:pt x="903" y="388"/>
                    <a:pt x="1040" y="345"/>
                    <a:pt x="1141" y="258"/>
                  </a:cubicBezTo>
                  <a:cubicBezTo>
                    <a:pt x="1218" y="190"/>
                    <a:pt x="1278" y="104"/>
                    <a:pt x="1313"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2" name="Google Shape;5612;p48"/>
            <p:cNvSpPr/>
            <p:nvPr/>
          </p:nvSpPr>
          <p:spPr>
            <a:xfrm>
              <a:off x="3404175" y="2432150"/>
              <a:ext cx="5600" cy="12675"/>
            </a:xfrm>
            <a:custGeom>
              <a:avLst/>
              <a:gdLst/>
              <a:ahLst/>
              <a:cxnLst/>
              <a:rect l="l" t="t" r="r" b="b"/>
              <a:pathLst>
                <a:path w="224" h="507" extrusionOk="0">
                  <a:moveTo>
                    <a:pt x="146" y="1"/>
                  </a:moveTo>
                  <a:lnTo>
                    <a:pt x="146" y="43"/>
                  </a:lnTo>
                  <a:cubicBezTo>
                    <a:pt x="146" y="61"/>
                    <a:pt x="155" y="86"/>
                    <a:pt x="172" y="95"/>
                  </a:cubicBezTo>
                  <a:cubicBezTo>
                    <a:pt x="180" y="121"/>
                    <a:pt x="189" y="138"/>
                    <a:pt x="189" y="164"/>
                  </a:cubicBezTo>
                  <a:lnTo>
                    <a:pt x="172" y="395"/>
                  </a:lnTo>
                  <a:cubicBezTo>
                    <a:pt x="172" y="438"/>
                    <a:pt x="138" y="472"/>
                    <a:pt x="95" y="472"/>
                  </a:cubicBezTo>
                  <a:lnTo>
                    <a:pt x="0" y="472"/>
                  </a:lnTo>
                  <a:lnTo>
                    <a:pt x="0" y="507"/>
                  </a:lnTo>
                  <a:lnTo>
                    <a:pt x="95" y="490"/>
                  </a:lnTo>
                  <a:cubicBezTo>
                    <a:pt x="146" y="490"/>
                    <a:pt x="198" y="447"/>
                    <a:pt x="198" y="395"/>
                  </a:cubicBezTo>
                  <a:lnTo>
                    <a:pt x="223" y="155"/>
                  </a:lnTo>
                  <a:cubicBezTo>
                    <a:pt x="223" y="129"/>
                    <a:pt x="215" y="95"/>
                    <a:pt x="189" y="69"/>
                  </a:cubicBezTo>
                  <a:cubicBezTo>
                    <a:pt x="180" y="61"/>
                    <a:pt x="180" y="52"/>
                    <a:pt x="180" y="43"/>
                  </a:cubicBezTo>
                  <a:lnTo>
                    <a:pt x="180"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3" name="Google Shape;5613;p48"/>
            <p:cNvSpPr/>
            <p:nvPr/>
          </p:nvSpPr>
          <p:spPr>
            <a:xfrm>
              <a:off x="3410825" y="2433650"/>
              <a:ext cx="5375" cy="16975"/>
            </a:xfrm>
            <a:custGeom>
              <a:avLst/>
              <a:gdLst/>
              <a:ahLst/>
              <a:cxnLst/>
              <a:rect l="l" t="t" r="r" b="b"/>
              <a:pathLst>
                <a:path w="215" h="679" extrusionOk="0">
                  <a:moveTo>
                    <a:pt x="9" y="1"/>
                  </a:moveTo>
                  <a:lnTo>
                    <a:pt x="0" y="678"/>
                  </a:lnTo>
                  <a:lnTo>
                    <a:pt x="189" y="678"/>
                  </a:lnTo>
                  <a:lnTo>
                    <a:pt x="189" y="301"/>
                  </a:lnTo>
                  <a:lnTo>
                    <a:pt x="215" y="198"/>
                  </a:lnTo>
                  <a:lnTo>
                    <a:pt x="215" y="172"/>
                  </a:lnTo>
                  <a:cubicBezTo>
                    <a:pt x="172" y="104"/>
                    <a:pt x="95" y="43"/>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4" name="Google Shape;5614;p48"/>
            <p:cNvSpPr/>
            <p:nvPr/>
          </p:nvSpPr>
          <p:spPr>
            <a:xfrm>
              <a:off x="3400750" y="2432575"/>
              <a:ext cx="10300" cy="14400"/>
            </a:xfrm>
            <a:custGeom>
              <a:avLst/>
              <a:gdLst/>
              <a:ahLst/>
              <a:cxnLst/>
              <a:rect l="l" t="t" r="r" b="b"/>
              <a:pathLst>
                <a:path w="412" h="576" extrusionOk="0">
                  <a:moveTo>
                    <a:pt x="146" y="1"/>
                  </a:moveTo>
                  <a:lnTo>
                    <a:pt x="146" y="18"/>
                  </a:lnTo>
                  <a:cubicBezTo>
                    <a:pt x="112" y="44"/>
                    <a:pt x="94" y="86"/>
                    <a:pt x="77" y="129"/>
                  </a:cubicBezTo>
                  <a:lnTo>
                    <a:pt x="17" y="404"/>
                  </a:lnTo>
                  <a:cubicBezTo>
                    <a:pt x="0" y="430"/>
                    <a:pt x="17" y="464"/>
                    <a:pt x="43" y="473"/>
                  </a:cubicBezTo>
                  <a:cubicBezTo>
                    <a:pt x="146" y="541"/>
                    <a:pt x="275" y="576"/>
                    <a:pt x="403" y="576"/>
                  </a:cubicBezTo>
                  <a:lnTo>
                    <a:pt x="412" y="507"/>
                  </a:lnTo>
                  <a:cubicBezTo>
                    <a:pt x="292" y="507"/>
                    <a:pt x="206" y="490"/>
                    <a:pt x="112" y="447"/>
                  </a:cubicBezTo>
                  <a:cubicBezTo>
                    <a:pt x="77" y="430"/>
                    <a:pt x="69" y="387"/>
                    <a:pt x="69" y="361"/>
                  </a:cubicBezTo>
                  <a:lnTo>
                    <a:pt x="112" y="164"/>
                  </a:lnTo>
                  <a:cubicBezTo>
                    <a:pt x="120" y="121"/>
                    <a:pt x="146" y="78"/>
                    <a:pt x="180" y="44"/>
                  </a:cubicBezTo>
                  <a:lnTo>
                    <a:pt x="206"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5" name="Google Shape;5615;p48"/>
            <p:cNvSpPr/>
            <p:nvPr/>
          </p:nvSpPr>
          <p:spPr>
            <a:xfrm>
              <a:off x="3410600" y="2450600"/>
              <a:ext cx="5600" cy="2175"/>
            </a:xfrm>
            <a:custGeom>
              <a:avLst/>
              <a:gdLst/>
              <a:ahLst/>
              <a:cxnLst/>
              <a:rect l="l" t="t" r="r" b="b"/>
              <a:pathLst>
                <a:path w="224" h="87" extrusionOk="0">
                  <a:moveTo>
                    <a:pt x="9" y="0"/>
                  </a:moveTo>
                  <a:lnTo>
                    <a:pt x="1" y="9"/>
                  </a:lnTo>
                  <a:lnTo>
                    <a:pt x="1" y="86"/>
                  </a:lnTo>
                  <a:lnTo>
                    <a:pt x="224" y="86"/>
                  </a:lnTo>
                  <a:lnTo>
                    <a:pt x="224" y="9"/>
                  </a:lnTo>
                  <a:lnTo>
                    <a:pt x="215"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6" name="Google Shape;5616;p48"/>
            <p:cNvSpPr/>
            <p:nvPr/>
          </p:nvSpPr>
          <p:spPr>
            <a:xfrm>
              <a:off x="3396875" y="2406850"/>
              <a:ext cx="16550" cy="22525"/>
            </a:xfrm>
            <a:custGeom>
              <a:avLst/>
              <a:gdLst/>
              <a:ahLst/>
              <a:cxnLst/>
              <a:rect l="l" t="t" r="r" b="b"/>
              <a:pathLst>
                <a:path w="662" h="901" extrusionOk="0">
                  <a:moveTo>
                    <a:pt x="104" y="0"/>
                  </a:moveTo>
                  <a:lnTo>
                    <a:pt x="95" y="9"/>
                  </a:lnTo>
                  <a:lnTo>
                    <a:pt x="78" y="34"/>
                  </a:lnTo>
                  <a:lnTo>
                    <a:pt x="1" y="112"/>
                  </a:lnTo>
                  <a:lnTo>
                    <a:pt x="249" y="360"/>
                  </a:lnTo>
                  <a:cubicBezTo>
                    <a:pt x="275" y="386"/>
                    <a:pt x="301" y="421"/>
                    <a:pt x="318" y="463"/>
                  </a:cubicBezTo>
                  <a:lnTo>
                    <a:pt x="524" y="901"/>
                  </a:lnTo>
                  <a:lnTo>
                    <a:pt x="618" y="849"/>
                  </a:lnTo>
                  <a:lnTo>
                    <a:pt x="653" y="841"/>
                  </a:lnTo>
                  <a:lnTo>
                    <a:pt x="661" y="841"/>
                  </a:lnTo>
                  <a:lnTo>
                    <a:pt x="464" y="395"/>
                  </a:lnTo>
                  <a:cubicBezTo>
                    <a:pt x="430" y="343"/>
                    <a:pt x="395" y="292"/>
                    <a:pt x="352" y="249"/>
                  </a:cubicBezTo>
                  <a:lnTo>
                    <a:pt x="104"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7" name="Google Shape;5617;p48"/>
            <p:cNvSpPr/>
            <p:nvPr/>
          </p:nvSpPr>
          <p:spPr>
            <a:xfrm>
              <a:off x="3406325" y="2421650"/>
              <a:ext cx="650" cy="1300"/>
            </a:xfrm>
            <a:custGeom>
              <a:avLst/>
              <a:gdLst/>
              <a:ahLst/>
              <a:cxnLst/>
              <a:rect l="l" t="t" r="r" b="b"/>
              <a:pathLst>
                <a:path w="26" h="52" extrusionOk="0">
                  <a:moveTo>
                    <a:pt x="9" y="0"/>
                  </a:moveTo>
                  <a:lnTo>
                    <a:pt x="0" y="9"/>
                  </a:lnTo>
                  <a:lnTo>
                    <a:pt x="9" y="52"/>
                  </a:lnTo>
                  <a:lnTo>
                    <a:pt x="26" y="52"/>
                  </a:lnTo>
                  <a:lnTo>
                    <a:pt x="9"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8" name="Google Shape;5618;p48"/>
            <p:cNvSpPr/>
            <p:nvPr/>
          </p:nvSpPr>
          <p:spPr>
            <a:xfrm>
              <a:off x="3404825" y="2418425"/>
              <a:ext cx="650" cy="1300"/>
            </a:xfrm>
            <a:custGeom>
              <a:avLst/>
              <a:gdLst/>
              <a:ahLst/>
              <a:cxnLst/>
              <a:rect l="l" t="t" r="r" b="b"/>
              <a:pathLst>
                <a:path w="26" h="52" extrusionOk="0">
                  <a:moveTo>
                    <a:pt x="0" y="0"/>
                  </a:moveTo>
                  <a:lnTo>
                    <a:pt x="0" y="9"/>
                  </a:lnTo>
                  <a:lnTo>
                    <a:pt x="17" y="52"/>
                  </a:lnTo>
                  <a:lnTo>
                    <a:pt x="26" y="52"/>
                  </a:lnTo>
                  <a:lnTo>
                    <a:pt x="0"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19" name="Google Shape;5619;p48"/>
            <p:cNvSpPr/>
            <p:nvPr/>
          </p:nvSpPr>
          <p:spPr>
            <a:xfrm>
              <a:off x="3402450" y="2415200"/>
              <a:ext cx="1100" cy="1100"/>
            </a:xfrm>
            <a:custGeom>
              <a:avLst/>
              <a:gdLst/>
              <a:ahLst/>
              <a:cxnLst/>
              <a:rect l="l" t="t" r="r" b="b"/>
              <a:pathLst>
                <a:path w="44" h="44" extrusionOk="0">
                  <a:moveTo>
                    <a:pt x="1" y="1"/>
                  </a:moveTo>
                  <a:lnTo>
                    <a:pt x="1" y="9"/>
                  </a:lnTo>
                  <a:lnTo>
                    <a:pt x="26" y="44"/>
                  </a:lnTo>
                  <a:lnTo>
                    <a:pt x="44" y="44"/>
                  </a:lnTo>
                  <a:lnTo>
                    <a:pt x="1"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0" name="Google Shape;5620;p48"/>
            <p:cNvSpPr/>
            <p:nvPr/>
          </p:nvSpPr>
          <p:spPr>
            <a:xfrm>
              <a:off x="3404375" y="2426800"/>
              <a:ext cx="13975" cy="11600"/>
            </a:xfrm>
            <a:custGeom>
              <a:avLst/>
              <a:gdLst/>
              <a:ahLst/>
              <a:cxnLst/>
              <a:rect l="l" t="t" r="r" b="b"/>
              <a:pathLst>
                <a:path w="559" h="464" extrusionOk="0">
                  <a:moveTo>
                    <a:pt x="327" y="0"/>
                  </a:moveTo>
                  <a:lnTo>
                    <a:pt x="284" y="17"/>
                  </a:lnTo>
                  <a:lnTo>
                    <a:pt x="258" y="34"/>
                  </a:lnTo>
                  <a:lnTo>
                    <a:pt x="207" y="51"/>
                  </a:lnTo>
                  <a:cubicBezTo>
                    <a:pt x="190" y="60"/>
                    <a:pt x="190" y="77"/>
                    <a:pt x="190" y="86"/>
                  </a:cubicBezTo>
                  <a:lnTo>
                    <a:pt x="215" y="137"/>
                  </a:lnTo>
                  <a:cubicBezTo>
                    <a:pt x="208" y="136"/>
                    <a:pt x="201" y="136"/>
                    <a:pt x="194" y="136"/>
                  </a:cubicBezTo>
                  <a:cubicBezTo>
                    <a:pt x="134" y="136"/>
                    <a:pt x="82" y="168"/>
                    <a:pt x="44" y="206"/>
                  </a:cubicBezTo>
                  <a:lnTo>
                    <a:pt x="9" y="232"/>
                  </a:lnTo>
                  <a:cubicBezTo>
                    <a:pt x="1" y="249"/>
                    <a:pt x="9" y="257"/>
                    <a:pt x="9" y="257"/>
                  </a:cubicBezTo>
                  <a:lnTo>
                    <a:pt x="44" y="292"/>
                  </a:lnTo>
                  <a:lnTo>
                    <a:pt x="61" y="292"/>
                  </a:lnTo>
                  <a:cubicBezTo>
                    <a:pt x="71" y="284"/>
                    <a:pt x="85" y="278"/>
                    <a:pt x="107" y="278"/>
                  </a:cubicBezTo>
                  <a:cubicBezTo>
                    <a:pt x="161" y="278"/>
                    <a:pt x="267" y="316"/>
                    <a:pt x="481" y="463"/>
                  </a:cubicBezTo>
                  <a:lnTo>
                    <a:pt x="490" y="463"/>
                  </a:lnTo>
                  <a:cubicBezTo>
                    <a:pt x="524" y="463"/>
                    <a:pt x="550" y="429"/>
                    <a:pt x="559" y="429"/>
                  </a:cubicBezTo>
                  <a:lnTo>
                    <a:pt x="559" y="309"/>
                  </a:lnTo>
                  <a:cubicBezTo>
                    <a:pt x="559" y="266"/>
                    <a:pt x="541" y="232"/>
                    <a:pt x="524" y="206"/>
                  </a:cubicBezTo>
                  <a:lnTo>
                    <a:pt x="370" y="9"/>
                  </a:lnTo>
                  <a:cubicBezTo>
                    <a:pt x="361" y="0"/>
                    <a:pt x="353" y="0"/>
                    <a:pt x="344"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1" name="Google Shape;5621;p48"/>
            <p:cNvSpPr/>
            <p:nvPr/>
          </p:nvSpPr>
          <p:spPr>
            <a:xfrm>
              <a:off x="3312375" y="2552700"/>
              <a:ext cx="95250" cy="12675"/>
            </a:xfrm>
            <a:custGeom>
              <a:avLst/>
              <a:gdLst/>
              <a:ahLst/>
              <a:cxnLst/>
              <a:rect l="l" t="t" r="r" b="b"/>
              <a:pathLst>
                <a:path w="3810" h="507" extrusionOk="0">
                  <a:moveTo>
                    <a:pt x="0" y="0"/>
                  </a:moveTo>
                  <a:lnTo>
                    <a:pt x="0" y="506"/>
                  </a:lnTo>
                  <a:lnTo>
                    <a:pt x="3810" y="506"/>
                  </a:lnTo>
                  <a:lnTo>
                    <a:pt x="3810"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2" name="Google Shape;5622;p48"/>
            <p:cNvSpPr/>
            <p:nvPr/>
          </p:nvSpPr>
          <p:spPr>
            <a:xfrm>
              <a:off x="3319875" y="2391600"/>
              <a:ext cx="80675" cy="161125"/>
            </a:xfrm>
            <a:custGeom>
              <a:avLst/>
              <a:gdLst/>
              <a:ahLst/>
              <a:cxnLst/>
              <a:rect l="l" t="t" r="r" b="b"/>
              <a:pathLst>
                <a:path w="3227" h="6445" extrusionOk="0">
                  <a:moveTo>
                    <a:pt x="2729" y="2043"/>
                  </a:moveTo>
                  <a:lnTo>
                    <a:pt x="2729" y="3381"/>
                  </a:lnTo>
                  <a:lnTo>
                    <a:pt x="498" y="3381"/>
                  </a:lnTo>
                  <a:lnTo>
                    <a:pt x="498" y="2043"/>
                  </a:lnTo>
                  <a:close/>
                  <a:moveTo>
                    <a:pt x="309" y="1"/>
                  </a:moveTo>
                  <a:cubicBezTo>
                    <a:pt x="138" y="1"/>
                    <a:pt x="1" y="138"/>
                    <a:pt x="1" y="310"/>
                  </a:cubicBezTo>
                  <a:lnTo>
                    <a:pt x="1" y="6444"/>
                  </a:lnTo>
                  <a:lnTo>
                    <a:pt x="3226" y="6444"/>
                  </a:lnTo>
                  <a:lnTo>
                    <a:pt x="3226" y="310"/>
                  </a:lnTo>
                  <a:cubicBezTo>
                    <a:pt x="3218" y="155"/>
                    <a:pt x="3081" y="1"/>
                    <a:pt x="2909" y="1"/>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3" name="Google Shape;5623;p48"/>
            <p:cNvSpPr/>
            <p:nvPr/>
          </p:nvSpPr>
          <p:spPr>
            <a:xfrm>
              <a:off x="3332325" y="2476550"/>
              <a:ext cx="55575" cy="76175"/>
            </a:xfrm>
            <a:custGeom>
              <a:avLst/>
              <a:gdLst/>
              <a:ahLst/>
              <a:cxnLst/>
              <a:rect l="l" t="t" r="r" b="b"/>
              <a:pathLst>
                <a:path w="2223" h="3047" extrusionOk="0">
                  <a:moveTo>
                    <a:pt x="0" y="0"/>
                  </a:moveTo>
                  <a:lnTo>
                    <a:pt x="0" y="3046"/>
                  </a:lnTo>
                  <a:lnTo>
                    <a:pt x="2222" y="3046"/>
                  </a:lnTo>
                  <a:lnTo>
                    <a:pt x="222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4" name="Google Shape;5624;p48"/>
            <p:cNvSpPr/>
            <p:nvPr/>
          </p:nvSpPr>
          <p:spPr>
            <a:xfrm>
              <a:off x="3331875" y="2403825"/>
              <a:ext cx="55800" cy="24275"/>
            </a:xfrm>
            <a:custGeom>
              <a:avLst/>
              <a:gdLst/>
              <a:ahLst/>
              <a:cxnLst/>
              <a:rect l="l" t="t" r="r" b="b"/>
              <a:pathLst>
                <a:path w="2232" h="971" extrusionOk="0">
                  <a:moveTo>
                    <a:pt x="1" y="1"/>
                  </a:moveTo>
                  <a:lnTo>
                    <a:pt x="1" y="970"/>
                  </a:lnTo>
                  <a:lnTo>
                    <a:pt x="2232" y="970"/>
                  </a:lnTo>
                  <a:lnTo>
                    <a:pt x="223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5" name="Google Shape;5625;p48"/>
            <p:cNvSpPr/>
            <p:nvPr/>
          </p:nvSpPr>
          <p:spPr>
            <a:xfrm>
              <a:off x="3334250" y="2409625"/>
              <a:ext cx="23625" cy="8600"/>
            </a:xfrm>
            <a:custGeom>
              <a:avLst/>
              <a:gdLst/>
              <a:ahLst/>
              <a:cxnLst/>
              <a:rect l="l" t="t" r="r" b="b"/>
              <a:pathLst>
                <a:path w="945" h="344" extrusionOk="0">
                  <a:moveTo>
                    <a:pt x="0" y="1"/>
                  </a:moveTo>
                  <a:lnTo>
                    <a:pt x="0" y="344"/>
                  </a:lnTo>
                  <a:lnTo>
                    <a:pt x="944" y="344"/>
                  </a:lnTo>
                  <a:lnTo>
                    <a:pt x="94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6" name="Google Shape;5626;p48"/>
            <p:cNvSpPr/>
            <p:nvPr/>
          </p:nvSpPr>
          <p:spPr>
            <a:xfrm>
              <a:off x="3361700" y="2409625"/>
              <a:ext cx="23625" cy="8600"/>
            </a:xfrm>
            <a:custGeom>
              <a:avLst/>
              <a:gdLst/>
              <a:ahLst/>
              <a:cxnLst/>
              <a:rect l="l" t="t" r="r" b="b"/>
              <a:pathLst>
                <a:path w="945" h="344" extrusionOk="0">
                  <a:moveTo>
                    <a:pt x="1" y="1"/>
                  </a:moveTo>
                  <a:lnTo>
                    <a:pt x="1" y="344"/>
                  </a:lnTo>
                  <a:lnTo>
                    <a:pt x="944" y="344"/>
                  </a:lnTo>
                  <a:lnTo>
                    <a:pt x="944"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5627" name="Google Shape;5627;p48"/>
            <p:cNvSpPr/>
            <p:nvPr/>
          </p:nvSpPr>
          <p:spPr>
            <a:xfrm>
              <a:off x="3400300" y="2403625"/>
              <a:ext cx="1975" cy="27700"/>
            </a:xfrm>
            <a:custGeom>
              <a:avLst/>
              <a:gdLst/>
              <a:ahLst/>
              <a:cxnLst/>
              <a:rect l="l" t="t" r="r" b="b"/>
              <a:pathLst>
                <a:path w="79" h="1108" extrusionOk="0">
                  <a:moveTo>
                    <a:pt x="1" y="0"/>
                  </a:moveTo>
                  <a:lnTo>
                    <a:pt x="1" y="1107"/>
                  </a:lnTo>
                  <a:lnTo>
                    <a:pt x="78" y="1107"/>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tx1">
              <a:lumMod val="75000"/>
              <a:lumOff val="2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bg2">
              <a:lumMod val="5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tx1">
              <a:lumMod val="75000"/>
              <a:lumOff val="2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tx1">
              <a:lumMod val="75000"/>
              <a:lumOff val="2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tx1">
              <a:lumMod val="75000"/>
              <a:lumOff val="2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tx1">
              <a:lumMod val="75000"/>
              <a:lumOff val="2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75000"/>
              <a:lumOff val="2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tx1">
              <a:lumMod val="75000"/>
              <a:lumOff val="2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tx1">
              <a:lumMod val="75000"/>
              <a:lumOff val="2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tx1">
              <a:lumMod val="75000"/>
              <a:lumOff val="2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bg2">
              <a:lumMod val="5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bg2">
              <a:lumMod val="5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bg2">
              <a:lumMod val="5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bg2">
              <a:lumMod val="5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2">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bg2">
              <a:lumMod val="5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bg2">
              <a:lumMod val="5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bg2">
              <a:lumMod val="5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bg2">
              <a:lumMod val="5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bg2">
              <a:lumMod val="5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bg2">
              <a:lumMod val="5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bg2">
              <a:lumMod val="5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bg2">
              <a:lumMod val="50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lumMod val="50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bg2">
              <a:lumMod val="50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bg2">
              <a:lumMod val="50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bg2">
              <a:lumMod val="50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bg2">
              <a:lumMod val="50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lumMod val="50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bg2">
              <a:lumMod val="50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bg2">
              <a:lumMod val="50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bg2">
              <a:lumMod val="50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bg2">
              <a:lumMod val="50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bg2">
              <a:lumMod val="50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lumMod val="50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bg2">
              <a:lumMod val="50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bg2">
              <a:lumMod val="50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bg2">
              <a:lumMod val="50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bg2">
              <a:lumMod val="50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bg2">
              <a:lumMod val="50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bg2">
              <a:lumMod val="50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bg2">
              <a:lumMod val="50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bg2">
              <a:lumMod val="50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bg2">
              <a:lumMod val="50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bg2">
              <a:lumMod val="50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bg2">
              <a:lumMod val="50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bg2">
              <a:lumMod val="50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bg2">
              <a:lumMod val="50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bg2">
              <a:lumMod val="50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bg2">
              <a:lumMod val="50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bg2">
              <a:lumMod val="50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bg2">
              <a:lumMod val="50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bg2">
              <a:lumMod val="50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bg2">
              <a:lumMod val="50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bg2">
              <a:lumMod val="50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lumMod val="7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lumMod val="7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bg2">
              <a:lumMod val="75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bg2">
              <a:lumMod val="75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bg2">
              <a:lumMod val="75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bg2">
              <a:lumMod val="75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bg2">
              <a:lumMod val="75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bg2">
              <a:lumMod val="75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bg2">
              <a:lumMod val="75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bg2">
              <a:lumMod val="75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bg2">
              <a:lumMod val="75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bg2">
              <a:lumMod val="75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bg2">
              <a:lumMod val="75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bg2">
              <a:lumMod val="75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bg2">
              <a:lumMod val="75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bg2">
              <a:lumMod val="75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bg2">
              <a:lumMod val="75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bg2">
              <a:lumMod val="75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bg2">
              <a:lumMod val="75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bg2">
              <a:lumMod val="75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bg2">
              <a:lumMod val="75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lumMod val="7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bg2">
              <a:lumMod val="75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bg2">
              <a:lumMod val="75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bg2">
              <a:lumMod val="75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bg2">
              <a:lumMod val="75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bg2">
              <a:lumMod val="75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bg2">
              <a:lumMod val="75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bg2">
              <a:lumMod val="75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bg2">
              <a:lumMod val="75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716775" y="1188000"/>
            <a:ext cx="7710600" cy="772500"/>
          </a:xfrm>
          <a:prstGeom prst="rect">
            <a:avLst/>
          </a:prstGeom>
          <a:noFill/>
          <a:ln>
            <a:noFill/>
          </a:ln>
        </p:spPr>
        <p:txBody>
          <a:bodyPr spcFirstLastPara="1" wrap="square" lIns="91425" tIns="91425" rIns="91425" bIns="91425" anchor="t" anchorCtr="0">
            <a:noAutofit/>
          </a:bodyPr>
          <a:lstStyle/>
          <a:p>
            <a:pPr algn="r" rtl="1"/>
            <a:r>
              <a:rPr lang="fa-IR" sz="1400" dirty="0">
                <a:solidFill>
                  <a:schemeClr val="tx1"/>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5117640" y="3085736"/>
            <a:ext cx="474294" cy="551291"/>
            <a:chOff x="4727025" y="1332775"/>
            <a:chExt cx="59900" cy="69625"/>
          </a:xfrm>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1" name="Google Shape;1201;p70"/>
          <p:cNvGrpSpPr/>
          <p:nvPr/>
        </p:nvGrpSpPr>
        <p:grpSpPr>
          <a:xfrm>
            <a:off x="5731296" y="2314340"/>
            <a:ext cx="555653" cy="557031"/>
            <a:chOff x="4820425" y="1329900"/>
            <a:chExt cx="70175" cy="70350"/>
          </a:xfrm>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6" name="Google Shape;1206;p70"/>
          <p:cNvGrpSpPr/>
          <p:nvPr/>
        </p:nvGrpSpPr>
        <p:grpSpPr>
          <a:xfrm>
            <a:off x="6357664" y="2318845"/>
            <a:ext cx="582574" cy="533871"/>
            <a:chOff x="4903200" y="1331525"/>
            <a:chExt cx="73575" cy="67425"/>
          </a:xfrm>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09" name="Google Shape;1209;p70"/>
          <p:cNvGrpSpPr/>
          <p:nvPr/>
        </p:nvGrpSpPr>
        <p:grpSpPr>
          <a:xfrm>
            <a:off x="5717142" y="3078709"/>
            <a:ext cx="583960" cy="565345"/>
            <a:chOff x="4815575" y="1416800"/>
            <a:chExt cx="73750" cy="71400"/>
          </a:xfrm>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13" name="Google Shape;1213;p70"/>
          <p:cNvGrpSpPr/>
          <p:nvPr/>
        </p:nvGrpSpPr>
        <p:grpSpPr>
          <a:xfrm>
            <a:off x="6351924" y="3108896"/>
            <a:ext cx="589898" cy="504970"/>
            <a:chOff x="4902475" y="1418875"/>
            <a:chExt cx="74500" cy="63775"/>
          </a:xfrm>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16" name="Google Shape;1216;p70"/>
          <p:cNvGrpSpPr/>
          <p:nvPr/>
        </p:nvGrpSpPr>
        <p:grpSpPr>
          <a:xfrm>
            <a:off x="5727139" y="3826000"/>
            <a:ext cx="563967" cy="567127"/>
            <a:chOff x="4818100" y="1507675"/>
            <a:chExt cx="71225" cy="71625"/>
          </a:xfrm>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21" name="Google Shape;1221;p70"/>
          <p:cNvGrpSpPr/>
          <p:nvPr/>
        </p:nvGrpSpPr>
        <p:grpSpPr>
          <a:xfrm>
            <a:off x="5040636" y="3829461"/>
            <a:ext cx="628301" cy="588505"/>
            <a:chOff x="4721450" y="1509475"/>
            <a:chExt cx="79350" cy="74325"/>
          </a:xfrm>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26" name="Google Shape;1226;p70"/>
          <p:cNvGrpSpPr/>
          <p:nvPr/>
        </p:nvGrpSpPr>
        <p:grpSpPr>
          <a:xfrm>
            <a:off x="6386170" y="3814027"/>
            <a:ext cx="557038" cy="562772"/>
            <a:chOff x="4906800" y="1507500"/>
            <a:chExt cx="70350" cy="71075"/>
          </a:xfrm>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32" name="Google Shape;1232;p70"/>
          <p:cNvGrpSpPr/>
          <p:nvPr/>
        </p:nvGrpSpPr>
        <p:grpSpPr>
          <a:xfrm>
            <a:off x="4423778" y="2340963"/>
            <a:ext cx="517934" cy="517934"/>
            <a:chOff x="3736598" y="2170606"/>
            <a:chExt cx="404889" cy="404889"/>
          </a:xfrm>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37" name="Google Shape;1237;p70"/>
          <p:cNvGrpSpPr/>
          <p:nvPr/>
        </p:nvGrpSpPr>
        <p:grpSpPr>
          <a:xfrm>
            <a:off x="3690839" y="2341061"/>
            <a:ext cx="586986" cy="517740"/>
            <a:chOff x="3161917" y="2170682"/>
            <a:chExt cx="458870" cy="404737"/>
          </a:xfrm>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41" name="Google Shape;1241;p70"/>
          <p:cNvGrpSpPr/>
          <p:nvPr/>
        </p:nvGrpSpPr>
        <p:grpSpPr>
          <a:xfrm>
            <a:off x="3713860" y="3102400"/>
            <a:ext cx="540943" cy="517963"/>
            <a:chOff x="3179914" y="2889488"/>
            <a:chExt cx="422876" cy="404911"/>
          </a:xfrm>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48" name="Google Shape;1248;p70"/>
          <p:cNvGrpSpPr/>
          <p:nvPr/>
        </p:nvGrpSpPr>
        <p:grpSpPr>
          <a:xfrm>
            <a:off x="4414654" y="3102358"/>
            <a:ext cx="536180" cy="518047"/>
            <a:chOff x="3729467" y="2889422"/>
            <a:chExt cx="419153" cy="404977"/>
          </a:xfrm>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56" name="Google Shape;1256;p70"/>
          <p:cNvGrpSpPr/>
          <p:nvPr/>
        </p:nvGrpSpPr>
        <p:grpSpPr>
          <a:xfrm>
            <a:off x="1951688" y="3445787"/>
            <a:ext cx="965351" cy="134611"/>
            <a:chOff x="4411970" y="2962952"/>
            <a:chExt cx="706544" cy="104212"/>
          </a:xfrm>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1" name="Google Shape;1261;p70"/>
          <p:cNvGrpSpPr/>
          <p:nvPr/>
        </p:nvGrpSpPr>
        <p:grpSpPr>
          <a:xfrm>
            <a:off x="1951688" y="3041077"/>
            <a:ext cx="960158" cy="289172"/>
            <a:chOff x="4411970" y="2726085"/>
            <a:chExt cx="643107" cy="193659"/>
          </a:xfrm>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5" name="Google Shape;1265;p70"/>
          <p:cNvGrpSpPr/>
          <p:nvPr/>
        </p:nvGrpSpPr>
        <p:grpSpPr>
          <a:xfrm>
            <a:off x="960185" y="3295400"/>
            <a:ext cx="811503" cy="252584"/>
            <a:chOff x="4411970" y="4340222"/>
            <a:chExt cx="779467" cy="242683"/>
          </a:xfrm>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69" name="Google Shape;1269;p70"/>
          <p:cNvGrpSpPr/>
          <p:nvPr/>
        </p:nvGrpSpPr>
        <p:grpSpPr>
          <a:xfrm>
            <a:off x="1951688" y="2709308"/>
            <a:ext cx="965160" cy="216230"/>
            <a:chOff x="4411970" y="2468674"/>
            <a:chExt cx="747317" cy="167425"/>
          </a:xfrm>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272" name="Google Shape;1272;p70"/>
          <p:cNvSpPr/>
          <p:nvPr/>
        </p:nvSpPr>
        <p:spPr>
          <a:xfrm>
            <a:off x="958435"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273" name="Google Shape;1273;p70"/>
          <p:cNvGrpSpPr/>
          <p:nvPr/>
        </p:nvGrpSpPr>
        <p:grpSpPr>
          <a:xfrm>
            <a:off x="959254" y="2334687"/>
            <a:ext cx="1959041" cy="208784"/>
            <a:chOff x="6336019" y="3733725"/>
            <a:chExt cx="2566206" cy="351310"/>
          </a:xfrm>
        </p:grpSpPr>
        <p:sp>
          <p:nvSpPr>
            <p:cNvPr id="1274" name="Google Shape;1274;p70"/>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78" name="Google Shape;1278;p70"/>
          <p:cNvGrpSpPr/>
          <p:nvPr/>
        </p:nvGrpSpPr>
        <p:grpSpPr>
          <a:xfrm>
            <a:off x="1951688" y="3950602"/>
            <a:ext cx="946551" cy="153200"/>
            <a:chOff x="4404545" y="3301592"/>
            <a:chExt cx="782403" cy="129272"/>
          </a:xfrm>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81" name="Google Shape;1281;p70"/>
          <p:cNvGrpSpPr/>
          <p:nvPr/>
        </p:nvGrpSpPr>
        <p:grpSpPr>
          <a:xfrm>
            <a:off x="1951688" y="3695937"/>
            <a:ext cx="962257" cy="139127"/>
            <a:chOff x="4411970" y="3131459"/>
            <a:chExt cx="710520" cy="117397"/>
          </a:xfrm>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284" name="Google Shape;1284;p70" descr="Timeline background shape"/>
          <p:cNvSpPr/>
          <p:nvPr/>
        </p:nvSpPr>
        <p:spPr>
          <a:xfrm>
            <a:off x="1951688" y="4219341"/>
            <a:ext cx="960300" cy="153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285" name="Google Shape;1285;p70"/>
          <p:cNvGrpSpPr/>
          <p:nvPr/>
        </p:nvGrpSpPr>
        <p:grpSpPr>
          <a:xfrm>
            <a:off x="951833" y="3621603"/>
            <a:ext cx="823838" cy="458988"/>
            <a:chOff x="4411970" y="1801825"/>
            <a:chExt cx="734586" cy="409262"/>
          </a:xfrm>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88" name="Google Shape;1288;p70"/>
          <p:cNvGrpSpPr/>
          <p:nvPr/>
        </p:nvGrpSpPr>
        <p:grpSpPr>
          <a:xfrm>
            <a:off x="3056804" y="2339173"/>
            <a:ext cx="521514" cy="521514"/>
            <a:chOff x="5681300" y="2527788"/>
            <a:chExt cx="805800" cy="805800"/>
          </a:xfrm>
        </p:grpSpPr>
        <p:sp>
          <p:nvSpPr>
            <p:cNvPr id="1289" name="Google Shape;1289;p70"/>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91" name="Google Shape;1291;p70"/>
          <p:cNvGrpSpPr/>
          <p:nvPr/>
        </p:nvGrpSpPr>
        <p:grpSpPr>
          <a:xfrm>
            <a:off x="3051044" y="3094865"/>
            <a:ext cx="533033" cy="533033"/>
            <a:chOff x="4049800" y="640400"/>
            <a:chExt cx="858900" cy="858900"/>
          </a:xfrm>
        </p:grpSpPr>
        <p:sp>
          <p:nvSpPr>
            <p:cNvPr id="1292" name="Google Shape;1292;p70"/>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294" name="Google Shape;1294;p70"/>
          <p:cNvGrpSpPr/>
          <p:nvPr/>
        </p:nvGrpSpPr>
        <p:grpSpPr>
          <a:xfrm>
            <a:off x="2976527" y="3772543"/>
            <a:ext cx="682068" cy="682068"/>
            <a:chOff x="5080188" y="927900"/>
            <a:chExt cx="961200" cy="961200"/>
          </a:xfrm>
        </p:grpSpPr>
        <p:sp>
          <p:nvSpPr>
            <p:cNvPr id="1295" name="Google Shape;1295;p70"/>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03" name="Google Shape;1303;p70"/>
          <p:cNvGrpSpPr/>
          <p:nvPr/>
        </p:nvGrpSpPr>
        <p:grpSpPr>
          <a:xfrm>
            <a:off x="4440026" y="3869234"/>
            <a:ext cx="505650" cy="504006"/>
            <a:chOff x="6039282" y="1042577"/>
            <a:chExt cx="734315" cy="731929"/>
          </a:xfrm>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25" name="Google Shape;1325;p70"/>
          <p:cNvGrpSpPr/>
          <p:nvPr/>
        </p:nvGrpSpPr>
        <p:grpSpPr>
          <a:xfrm>
            <a:off x="5052628" y="2298862"/>
            <a:ext cx="567744" cy="602136"/>
            <a:chOff x="1825800" y="1651625"/>
            <a:chExt cx="539989" cy="571775"/>
          </a:xfrm>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30" name="Google Shape;1330;p70"/>
          <p:cNvGrpSpPr/>
          <p:nvPr/>
        </p:nvGrpSpPr>
        <p:grpSpPr>
          <a:xfrm>
            <a:off x="3727557" y="3855579"/>
            <a:ext cx="508123" cy="507955"/>
            <a:chOff x="1897577" y="2802432"/>
            <a:chExt cx="492176" cy="492014"/>
          </a:xfrm>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43" name="Google Shape;1343;p70"/>
          <p:cNvGrpSpPr/>
          <p:nvPr/>
        </p:nvGrpSpPr>
        <p:grpSpPr>
          <a:xfrm>
            <a:off x="959087" y="4169123"/>
            <a:ext cx="809227" cy="200842"/>
            <a:chOff x="2013045" y="4813233"/>
            <a:chExt cx="921986" cy="228854"/>
          </a:xfrm>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46" name="Google Shape;1346;p70"/>
          <p:cNvGrpSpPr/>
          <p:nvPr/>
        </p:nvGrpSpPr>
        <p:grpSpPr>
          <a:xfrm>
            <a:off x="967547" y="2656004"/>
            <a:ext cx="792421" cy="269941"/>
            <a:chOff x="1046767" y="4756633"/>
            <a:chExt cx="859646" cy="292841"/>
          </a:xfrm>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350" name="Google Shape;1350;p70"/>
          <p:cNvSpPr/>
          <p:nvPr/>
        </p:nvSpPr>
        <p:spPr>
          <a:xfrm>
            <a:off x="7401300"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1" name="Google Shape;1351;p70"/>
          <p:cNvSpPr/>
          <p:nvPr/>
        </p:nvSpPr>
        <p:spPr>
          <a:xfrm>
            <a:off x="710075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2" name="Google Shape;1352;p70"/>
          <p:cNvSpPr/>
          <p:nvPr/>
        </p:nvSpPr>
        <p:spPr>
          <a:xfrm>
            <a:off x="7723043"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3" name="Google Shape;1353;p70"/>
          <p:cNvSpPr/>
          <p:nvPr/>
        </p:nvSpPr>
        <p:spPr>
          <a:xfrm>
            <a:off x="801774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354" name="Google Shape;1354;p70"/>
          <p:cNvGrpSpPr/>
          <p:nvPr/>
        </p:nvGrpSpPr>
        <p:grpSpPr>
          <a:xfrm>
            <a:off x="7103403" y="2550562"/>
            <a:ext cx="166473" cy="141497"/>
            <a:chOff x="4660325" y="1866850"/>
            <a:chExt cx="68350" cy="58100"/>
          </a:xfrm>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57" name="Google Shape;1357;p70"/>
          <p:cNvGrpSpPr/>
          <p:nvPr/>
        </p:nvGrpSpPr>
        <p:grpSpPr>
          <a:xfrm>
            <a:off x="7412747" y="2576286"/>
            <a:ext cx="162515" cy="90049"/>
            <a:chOff x="4791775" y="1877500"/>
            <a:chExt cx="66725" cy="36975"/>
          </a:xfrm>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0" name="Google Shape;1360;p70"/>
          <p:cNvGrpSpPr/>
          <p:nvPr/>
        </p:nvGrpSpPr>
        <p:grpSpPr>
          <a:xfrm>
            <a:off x="7734460" y="2576286"/>
            <a:ext cx="144979" cy="90049"/>
            <a:chOff x="4923925" y="1877500"/>
            <a:chExt cx="59525" cy="36975"/>
          </a:xfrm>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3" name="Google Shape;1363;p70"/>
          <p:cNvGrpSpPr/>
          <p:nvPr/>
        </p:nvGrpSpPr>
        <p:grpSpPr>
          <a:xfrm>
            <a:off x="8028952" y="2558477"/>
            <a:ext cx="141447" cy="125667"/>
            <a:chOff x="5058450" y="1870100"/>
            <a:chExt cx="58075" cy="51600"/>
          </a:xfrm>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6" name="Google Shape;1366;p70"/>
          <p:cNvGrpSpPr/>
          <p:nvPr/>
        </p:nvGrpSpPr>
        <p:grpSpPr>
          <a:xfrm>
            <a:off x="7443466" y="2980885"/>
            <a:ext cx="101077" cy="107645"/>
            <a:chOff x="4811425" y="2065025"/>
            <a:chExt cx="41500" cy="44200"/>
          </a:xfrm>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69" name="Google Shape;1369;p70"/>
          <p:cNvGrpSpPr/>
          <p:nvPr/>
        </p:nvGrpSpPr>
        <p:grpSpPr>
          <a:xfrm>
            <a:off x="7735904" y="2981098"/>
            <a:ext cx="120867" cy="107218"/>
            <a:chOff x="4929875" y="2065025"/>
            <a:chExt cx="49625" cy="44025"/>
          </a:xfrm>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2" name="Google Shape;1372;p70"/>
          <p:cNvGrpSpPr/>
          <p:nvPr/>
        </p:nvGrpSpPr>
        <p:grpSpPr>
          <a:xfrm>
            <a:off x="8064572" y="2984112"/>
            <a:ext cx="70206" cy="101191"/>
            <a:chOff x="5083925" y="2066350"/>
            <a:chExt cx="28825" cy="41550"/>
          </a:xfrm>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5" name="Google Shape;1375;p70"/>
          <p:cNvGrpSpPr/>
          <p:nvPr/>
        </p:nvGrpSpPr>
        <p:grpSpPr>
          <a:xfrm>
            <a:off x="7096126" y="2999759"/>
            <a:ext cx="181026" cy="69896"/>
            <a:chOff x="4659775" y="2072775"/>
            <a:chExt cx="74325" cy="28700"/>
          </a:xfrm>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79" name="Google Shape;1379;p70"/>
          <p:cNvGrpSpPr/>
          <p:nvPr/>
        </p:nvGrpSpPr>
        <p:grpSpPr>
          <a:xfrm>
            <a:off x="8015982" y="2790324"/>
            <a:ext cx="167387" cy="89197"/>
            <a:chOff x="4662475" y="1976500"/>
            <a:chExt cx="68725" cy="36625"/>
          </a:xfrm>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83" name="Google Shape;1383;p70"/>
          <p:cNvGrpSpPr/>
          <p:nvPr/>
        </p:nvGrpSpPr>
        <p:grpSpPr>
          <a:xfrm>
            <a:off x="7712887" y="2793764"/>
            <a:ext cx="166899" cy="82317"/>
            <a:chOff x="4920150" y="1977875"/>
            <a:chExt cx="68525" cy="33800"/>
          </a:xfrm>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87" name="Google Shape;1387;p70"/>
          <p:cNvGrpSpPr/>
          <p:nvPr/>
        </p:nvGrpSpPr>
        <p:grpSpPr>
          <a:xfrm>
            <a:off x="7124044" y="3197682"/>
            <a:ext cx="125190" cy="127859"/>
            <a:chOff x="4676550" y="2160575"/>
            <a:chExt cx="51400" cy="52500"/>
          </a:xfrm>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391" name="Google Shape;1391;p70"/>
          <p:cNvGrpSpPr/>
          <p:nvPr/>
        </p:nvGrpSpPr>
        <p:grpSpPr>
          <a:xfrm>
            <a:off x="7421302" y="3204714"/>
            <a:ext cx="145405" cy="113794"/>
            <a:chOff x="4768325" y="2163475"/>
            <a:chExt cx="59700" cy="46725"/>
          </a:xfrm>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394" name="Google Shape;1394;p70"/>
          <p:cNvSpPr/>
          <p:nvPr/>
        </p:nvSpPr>
        <p:spPr>
          <a:xfrm>
            <a:off x="7753257"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5" name="Google Shape;1395;p70"/>
          <p:cNvSpPr/>
          <p:nvPr/>
        </p:nvSpPr>
        <p:spPr>
          <a:xfrm>
            <a:off x="8025633"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6" name="Google Shape;1396;p70"/>
          <p:cNvSpPr/>
          <p:nvPr/>
        </p:nvSpPr>
        <p:spPr>
          <a:xfrm>
            <a:off x="7127089"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7" name="Google Shape;1397;p70"/>
          <p:cNvSpPr/>
          <p:nvPr/>
        </p:nvSpPr>
        <p:spPr>
          <a:xfrm>
            <a:off x="7095061"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8" name="Google Shape;1398;p70"/>
          <p:cNvSpPr/>
          <p:nvPr/>
        </p:nvSpPr>
        <p:spPr>
          <a:xfrm>
            <a:off x="7112384"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399" name="Google Shape;1399;p70"/>
          <p:cNvSpPr/>
          <p:nvPr/>
        </p:nvSpPr>
        <p:spPr>
          <a:xfrm>
            <a:off x="7746133"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400" name="Google Shape;1400;p70"/>
          <p:cNvGrpSpPr/>
          <p:nvPr/>
        </p:nvGrpSpPr>
        <p:grpSpPr>
          <a:xfrm>
            <a:off x="7437621" y="3459808"/>
            <a:ext cx="112768" cy="106853"/>
            <a:chOff x="4768575" y="2253950"/>
            <a:chExt cx="46300" cy="43875"/>
          </a:xfrm>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03" name="Google Shape;1403;p70"/>
          <p:cNvGrpSpPr/>
          <p:nvPr/>
        </p:nvGrpSpPr>
        <p:grpSpPr>
          <a:xfrm>
            <a:off x="7737243" y="3948834"/>
            <a:ext cx="118187" cy="146246"/>
            <a:chOff x="4960900" y="2433225"/>
            <a:chExt cx="48525" cy="60050"/>
          </a:xfrm>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06" name="Google Shape;1406;p70"/>
          <p:cNvGrpSpPr/>
          <p:nvPr/>
        </p:nvGrpSpPr>
        <p:grpSpPr>
          <a:xfrm>
            <a:off x="7425808" y="4212895"/>
            <a:ext cx="136394" cy="143810"/>
            <a:chOff x="4854075" y="2527625"/>
            <a:chExt cx="56000" cy="59050"/>
          </a:xfrm>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409" name="Google Shape;1409;p70"/>
          <p:cNvSpPr/>
          <p:nvPr/>
        </p:nvSpPr>
        <p:spPr>
          <a:xfrm>
            <a:off x="7441061"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0" name="Google Shape;1410;p70"/>
          <p:cNvSpPr/>
          <p:nvPr/>
        </p:nvSpPr>
        <p:spPr>
          <a:xfrm>
            <a:off x="801972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1" name="Google Shape;1411;p70"/>
          <p:cNvSpPr/>
          <p:nvPr/>
        </p:nvSpPr>
        <p:spPr>
          <a:xfrm>
            <a:off x="7118991"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nvGrpSpPr>
          <p:cNvPr id="1412" name="Google Shape;1412;p70"/>
          <p:cNvGrpSpPr/>
          <p:nvPr/>
        </p:nvGrpSpPr>
        <p:grpSpPr>
          <a:xfrm>
            <a:off x="8050020" y="3676639"/>
            <a:ext cx="99312" cy="160797"/>
            <a:chOff x="5059700" y="2334775"/>
            <a:chExt cx="40775" cy="66025"/>
          </a:xfrm>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22" name="Google Shape;1422;p70"/>
          <p:cNvGrpSpPr/>
          <p:nvPr/>
        </p:nvGrpSpPr>
        <p:grpSpPr>
          <a:xfrm>
            <a:off x="8007184" y="3941771"/>
            <a:ext cx="184984" cy="160371"/>
            <a:chOff x="5037700" y="2430325"/>
            <a:chExt cx="75950" cy="65850"/>
          </a:xfrm>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25" name="Google Shape;1425;p70"/>
          <p:cNvGrpSpPr/>
          <p:nvPr/>
        </p:nvGrpSpPr>
        <p:grpSpPr>
          <a:xfrm>
            <a:off x="7426689" y="3708223"/>
            <a:ext cx="173014" cy="97629"/>
            <a:chOff x="4756975" y="2341800"/>
            <a:chExt cx="91975" cy="51925"/>
          </a:xfrm>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grpSp>
        <p:nvGrpSpPr>
          <p:cNvPr id="1446" name="Google Shape;1446;p70"/>
          <p:cNvGrpSpPr/>
          <p:nvPr/>
        </p:nvGrpSpPr>
        <p:grpSpPr>
          <a:xfrm>
            <a:off x="7693626" y="4196920"/>
            <a:ext cx="212497" cy="175761"/>
            <a:chOff x="4943575" y="2516350"/>
            <a:chExt cx="98675" cy="81700"/>
          </a:xfrm>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grpSp>
      <p:sp>
        <p:nvSpPr>
          <p:cNvPr id="1525" name="Google Shape;1525;p70"/>
          <p:cNvSpPr/>
          <p:nvPr/>
        </p:nvSpPr>
        <p:spPr>
          <a:xfrm>
            <a:off x="7709169"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6" name="Google Shape;1526;p70"/>
          <p:cNvSpPr/>
          <p:nvPr/>
        </p:nvSpPr>
        <p:spPr>
          <a:xfrm>
            <a:off x="8025426" y="3454885"/>
            <a:ext cx="148500" cy="116700"/>
          </a:xfrm>
          <a:prstGeom prst="stripedRightArrow">
            <a:avLst>
              <a:gd name="adj1" fmla="val 50000"/>
              <a:gd name="adj2" fmla="val 50000"/>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7" name="Google Shape;1527;p70"/>
          <p:cNvSpPr/>
          <p:nvPr/>
        </p:nvSpPr>
        <p:spPr>
          <a:xfrm>
            <a:off x="7127539"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8" name="Google Shape;1528;p70"/>
          <p:cNvSpPr/>
          <p:nvPr/>
        </p:nvSpPr>
        <p:spPr>
          <a:xfrm flipH="1">
            <a:off x="7434905" y="2775822"/>
            <a:ext cx="118200" cy="1182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cs typeface="B Nazanin" panose="00000700000000000000" pitchFamily="2" charset="-78"/>
            </a:endParaRPr>
          </a:p>
        </p:txBody>
      </p:sp>
      <p:sp>
        <p:nvSpPr>
          <p:cNvPr id="1529" name="Google Shape;1529;p70"/>
          <p:cNvSpPr txBox="1">
            <a:spLocks noGrp="1"/>
          </p:cNvSpPr>
          <p:nvPr>
            <p:ph type="title"/>
          </p:nvPr>
        </p:nvSpPr>
        <p:spPr>
          <a:xfrm>
            <a:off x="716775" y="510900"/>
            <a:ext cx="77106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tx1"/>
                </a:solidFill>
                <a:cs typeface="B Nazanin" panose="00000700000000000000" pitchFamily="2" charset="-78"/>
              </a:rPr>
              <a:t>از منابع گرافیکی قابل ویرایش ما استفاده کنید...</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1504285" y="2586168"/>
            <a:ext cx="1713187" cy="534976"/>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0" name="Google Shape;12250;p21"/>
          <p:cNvSpPr/>
          <p:nvPr/>
        </p:nvSpPr>
        <p:spPr>
          <a:xfrm>
            <a:off x="2653822" y="2482830"/>
            <a:ext cx="687939" cy="741642"/>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1" name="Google Shape;12251;p21"/>
          <p:cNvSpPr/>
          <p:nvPr/>
        </p:nvSpPr>
        <p:spPr>
          <a:xfrm>
            <a:off x="1380284" y="2482830"/>
            <a:ext cx="687550" cy="741642"/>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2" name="Google Shape;12252;p21"/>
          <p:cNvSpPr/>
          <p:nvPr/>
        </p:nvSpPr>
        <p:spPr>
          <a:xfrm>
            <a:off x="199873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3" name="Google Shape;12253;p21"/>
          <p:cNvSpPr/>
          <p:nvPr/>
        </p:nvSpPr>
        <p:spPr>
          <a:xfrm>
            <a:off x="2949013" y="3559838"/>
            <a:ext cx="724598" cy="588011"/>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4" name="Google Shape;12254;p21"/>
          <p:cNvSpPr/>
          <p:nvPr/>
        </p:nvSpPr>
        <p:spPr>
          <a:xfrm>
            <a:off x="104845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5" name="Google Shape;12255;p21"/>
          <p:cNvSpPr/>
          <p:nvPr/>
        </p:nvSpPr>
        <p:spPr>
          <a:xfrm>
            <a:off x="199873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6" name="Google Shape;12256;p21"/>
          <p:cNvSpPr/>
          <p:nvPr/>
        </p:nvSpPr>
        <p:spPr>
          <a:xfrm>
            <a:off x="2949013" y="1559475"/>
            <a:ext cx="724598" cy="587996"/>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7" name="Google Shape;12257;p21"/>
          <p:cNvSpPr/>
          <p:nvPr/>
        </p:nvSpPr>
        <p:spPr>
          <a:xfrm>
            <a:off x="104845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8" name="Google Shape;12258;p21"/>
          <p:cNvSpPr/>
          <p:nvPr/>
        </p:nvSpPr>
        <p:spPr>
          <a:xfrm>
            <a:off x="1180249" y="1851536"/>
            <a:ext cx="453169" cy="3905"/>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59" name="Google Shape;12259;p21"/>
          <p:cNvSpPr/>
          <p:nvPr/>
        </p:nvSpPr>
        <p:spPr>
          <a:xfrm>
            <a:off x="2132084"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0" name="Google Shape;12260;p21"/>
          <p:cNvSpPr/>
          <p:nvPr/>
        </p:nvSpPr>
        <p:spPr>
          <a:xfrm>
            <a:off x="3087047"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1" name="Google Shape;12261;p21"/>
          <p:cNvSpPr/>
          <p:nvPr/>
        </p:nvSpPr>
        <p:spPr>
          <a:xfrm>
            <a:off x="3087047"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2" name="Google Shape;12262;p21"/>
          <p:cNvSpPr/>
          <p:nvPr/>
        </p:nvSpPr>
        <p:spPr>
          <a:xfrm>
            <a:off x="2132084"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3" name="Google Shape;12263;p21"/>
          <p:cNvSpPr/>
          <p:nvPr/>
        </p:nvSpPr>
        <p:spPr>
          <a:xfrm>
            <a:off x="1181416" y="3851898"/>
            <a:ext cx="453169" cy="392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4" name="Google Shape;12264;p21"/>
          <p:cNvSpPr txBox="1"/>
          <p:nvPr/>
        </p:nvSpPr>
        <p:spPr>
          <a:xfrm>
            <a:off x="1644313" y="2717237"/>
            <a:ext cx="1428600" cy="2730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000" b="0" i="0" u="none" strike="noStrike" kern="0" cap="none" spc="0" normalizeH="0" baseline="0" noProof="0" dirty="0">
                <a:ln>
                  <a:noFill/>
                </a:ln>
                <a:solidFill>
                  <a:schemeClr val="tx1"/>
                </a:solidFill>
                <a:effectLst/>
                <a:uLnTx/>
                <a:uFillTx/>
                <a:cs typeface="B Nazanin" pitchFamily="2" charset="-78"/>
                <a:sym typeface="Arial"/>
              </a:rPr>
              <a:t>عنوان را اینجا اضافه کنید</a:t>
            </a:r>
            <a:endParaRPr kumimoji="0" sz="1000" b="0" i="0" u="none" strike="noStrike" kern="0" cap="none" spc="0" normalizeH="0" baseline="0" noProof="0" dirty="0">
              <a:ln>
                <a:noFill/>
              </a:ln>
              <a:solidFill>
                <a:schemeClr val="tx1"/>
              </a:solidFill>
              <a:effectLst/>
              <a:uLnTx/>
              <a:uFillTx/>
              <a:cs typeface="B Nazanin" pitchFamily="2" charset="-78"/>
              <a:sym typeface="Arial"/>
            </a:endParaRPr>
          </a:p>
        </p:txBody>
      </p:sp>
      <p:grpSp>
        <p:nvGrpSpPr>
          <p:cNvPr id="12265" name="Google Shape;12265;p21"/>
          <p:cNvGrpSpPr/>
          <p:nvPr/>
        </p:nvGrpSpPr>
        <p:grpSpPr>
          <a:xfrm>
            <a:off x="1311648" y="1620631"/>
            <a:ext cx="197743" cy="197743"/>
            <a:chOff x="2676100" y="832575"/>
            <a:chExt cx="483125" cy="483125"/>
          </a:xfrm>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269" name="Google Shape;12269;p21"/>
          <p:cNvGrpSpPr/>
          <p:nvPr/>
        </p:nvGrpSpPr>
        <p:grpSpPr>
          <a:xfrm>
            <a:off x="2258621" y="1613606"/>
            <a:ext cx="204394" cy="197743"/>
            <a:chOff x="3270550" y="832575"/>
            <a:chExt cx="499375" cy="483125"/>
          </a:xfrm>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273" name="Google Shape;12273;p21"/>
          <p:cNvGrpSpPr/>
          <p:nvPr/>
        </p:nvGrpSpPr>
        <p:grpSpPr>
          <a:xfrm>
            <a:off x="3212214" y="1620657"/>
            <a:ext cx="197774" cy="197743"/>
            <a:chOff x="3270475" y="1427025"/>
            <a:chExt cx="483200" cy="483125"/>
          </a:xfrm>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277" name="Google Shape;12277;p21"/>
          <p:cNvSpPr/>
          <p:nvPr/>
        </p:nvSpPr>
        <p:spPr>
          <a:xfrm>
            <a:off x="3212183" y="3615929"/>
            <a:ext cx="197784" cy="19774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78" name="Google Shape;12278;p21"/>
          <p:cNvSpPr/>
          <p:nvPr/>
        </p:nvSpPr>
        <p:spPr>
          <a:xfrm>
            <a:off x="1309717" y="3615924"/>
            <a:ext cx="199697" cy="1977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279" name="Google Shape;12279;p21"/>
          <p:cNvGrpSpPr/>
          <p:nvPr/>
        </p:nvGrpSpPr>
        <p:grpSpPr>
          <a:xfrm>
            <a:off x="2258607" y="3617777"/>
            <a:ext cx="204425" cy="194059"/>
            <a:chOff x="6222125" y="2025975"/>
            <a:chExt cx="499450" cy="474125"/>
          </a:xfrm>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283" name="Google Shape;12283;p21"/>
          <p:cNvSpPr txBox="1"/>
          <p:nvPr/>
        </p:nvSpPr>
        <p:spPr>
          <a:xfrm>
            <a:off x="1048453" y="1910789"/>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1</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4" name="Google Shape;12284;p21"/>
          <p:cNvSpPr txBox="1"/>
          <p:nvPr/>
        </p:nvSpPr>
        <p:spPr>
          <a:xfrm>
            <a:off x="1998736"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2</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5" name="Google Shape;12285;p21"/>
          <p:cNvSpPr txBox="1"/>
          <p:nvPr/>
        </p:nvSpPr>
        <p:spPr>
          <a:xfrm>
            <a:off x="2949019" y="1909835"/>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3</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6" name="Google Shape;12286;p21"/>
          <p:cNvSpPr txBox="1"/>
          <p:nvPr/>
        </p:nvSpPr>
        <p:spPr>
          <a:xfrm>
            <a:off x="1048350"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4</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7" name="Google Shape;12287;p21"/>
          <p:cNvSpPr txBox="1"/>
          <p:nvPr/>
        </p:nvSpPr>
        <p:spPr>
          <a:xfrm>
            <a:off x="1998684"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5</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8" name="Google Shape;12288;p21"/>
          <p:cNvSpPr txBox="1"/>
          <p:nvPr/>
        </p:nvSpPr>
        <p:spPr>
          <a:xfrm>
            <a:off x="2949019" y="3923158"/>
            <a:ext cx="724200" cy="23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tx1"/>
                </a:solidFill>
                <a:effectLst/>
                <a:uLnTx/>
                <a:uFillTx/>
                <a:cs typeface="B Nazanin" pitchFamily="2" charset="-78"/>
                <a:sym typeface="Arial"/>
              </a:rPr>
              <a:t>متن</a:t>
            </a:r>
            <a:r>
              <a:rPr kumimoji="0" lang="es" sz="900" b="0" i="0" u="none" strike="noStrike" kern="0" cap="none" spc="0" normalizeH="0" baseline="0" noProof="0" dirty="0">
                <a:ln>
                  <a:noFill/>
                </a:ln>
                <a:solidFill>
                  <a:schemeClr val="tx1"/>
                </a:solidFill>
                <a:effectLst/>
                <a:uLnTx/>
                <a:uFillTx/>
                <a:cs typeface="B Nazanin" pitchFamily="2" charset="-78"/>
                <a:sym typeface="Arial"/>
              </a:rPr>
              <a:t> 6</a:t>
            </a:r>
            <a:endParaRPr kumimoji="0" sz="9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289" name="Google Shape;12289;p21"/>
          <p:cNvSpPr/>
          <p:nvPr/>
        </p:nvSpPr>
        <p:spPr>
          <a:xfrm>
            <a:off x="1374787"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0" name="Google Shape;12290;p21"/>
          <p:cNvSpPr/>
          <p:nvPr/>
        </p:nvSpPr>
        <p:spPr>
          <a:xfrm>
            <a:off x="2326630"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1" name="Google Shape;12291;p21"/>
          <p:cNvSpPr/>
          <p:nvPr/>
        </p:nvSpPr>
        <p:spPr>
          <a:xfrm>
            <a:off x="3278485" y="2192426"/>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2" name="Google Shape;12292;p21"/>
          <p:cNvSpPr/>
          <p:nvPr/>
        </p:nvSpPr>
        <p:spPr>
          <a:xfrm>
            <a:off x="1374774"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3" name="Google Shape;12293;p21"/>
          <p:cNvSpPr/>
          <p:nvPr/>
        </p:nvSpPr>
        <p:spPr>
          <a:xfrm>
            <a:off x="2326617"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4" name="Google Shape;12294;p21"/>
          <p:cNvSpPr/>
          <p:nvPr/>
        </p:nvSpPr>
        <p:spPr>
          <a:xfrm>
            <a:off x="3278472" y="345453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5" name="Google Shape;12295;p21"/>
          <p:cNvSpPr/>
          <p:nvPr/>
        </p:nvSpPr>
        <p:spPr>
          <a:xfrm>
            <a:off x="2200729"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6" name="Google Shape;12296;p21"/>
          <p:cNvSpPr/>
          <p:nvPr/>
        </p:nvSpPr>
        <p:spPr>
          <a:xfrm>
            <a:off x="2328782"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7" name="Google Shape;12297;p21"/>
          <p:cNvSpPr/>
          <p:nvPr/>
        </p:nvSpPr>
        <p:spPr>
          <a:xfrm>
            <a:off x="2456836" y="2458205"/>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8" name="Google Shape;12298;p21"/>
          <p:cNvSpPr/>
          <p:nvPr/>
        </p:nvSpPr>
        <p:spPr>
          <a:xfrm>
            <a:off x="2200729"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299" name="Google Shape;12299;p21"/>
          <p:cNvSpPr/>
          <p:nvPr/>
        </p:nvSpPr>
        <p:spPr>
          <a:xfrm>
            <a:off x="2328782"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0" name="Google Shape;12300;p21"/>
          <p:cNvSpPr/>
          <p:nvPr/>
        </p:nvSpPr>
        <p:spPr>
          <a:xfrm>
            <a:off x="2456836" y="3186918"/>
            <a:ext cx="63900" cy="639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01" name="Google Shape;12301;p21"/>
          <p:cNvCxnSpPr>
            <a:stCxn id="12289" idx="4"/>
            <a:endCxn id="12295" idx="0"/>
          </p:cNvCxnSpPr>
          <p:nvPr/>
        </p:nvCxnSpPr>
        <p:spPr>
          <a:xfrm rot="-5400000" flipH="1">
            <a:off x="1718737" y="1944326"/>
            <a:ext cx="201900" cy="8259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2798635" y="1946426"/>
            <a:ext cx="201900" cy="8217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2258680" y="2356226"/>
            <a:ext cx="201900" cy="21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1717824" y="2939735"/>
            <a:ext cx="203700" cy="8259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2797722" y="2941835"/>
            <a:ext cx="203700" cy="8217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2257767" y="3351635"/>
            <a:ext cx="203700" cy="2100"/>
          </a:xfrm>
          <a:prstGeom prst="curvedConnector3">
            <a:avLst>
              <a:gd name="adj1" fmla="val 50004"/>
            </a:avLst>
          </a:prstGeom>
          <a:noFill/>
          <a:ln w="19050" cap="flat" cmpd="sng">
            <a:solidFill>
              <a:srgbClr val="5F7D95"/>
            </a:solidFill>
            <a:prstDash val="solid"/>
            <a:round/>
            <a:headEnd type="none" w="med" len="med"/>
            <a:tailEnd type="none" w="med" len="med"/>
          </a:ln>
        </p:spPr>
      </p:cxnSp>
      <p:sp>
        <p:nvSpPr>
          <p:cNvPr id="12307" name="Google Shape;12307;p21"/>
          <p:cNvSpPr/>
          <p:nvPr/>
        </p:nvSpPr>
        <p:spPr>
          <a:xfrm>
            <a:off x="4239724" y="2708319"/>
            <a:ext cx="779136" cy="252234"/>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8" name="Google Shape;12308;p21"/>
          <p:cNvSpPr/>
          <p:nvPr/>
        </p:nvSpPr>
        <p:spPr>
          <a:xfrm>
            <a:off x="5018842" y="2708319"/>
            <a:ext cx="779119" cy="252234"/>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09" name="Google Shape;12309;p21"/>
          <p:cNvSpPr/>
          <p:nvPr/>
        </p:nvSpPr>
        <p:spPr>
          <a:xfrm>
            <a:off x="5797943" y="2708319"/>
            <a:ext cx="778732" cy="252234"/>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0" name="Google Shape;12310;p21"/>
          <p:cNvSpPr/>
          <p:nvPr/>
        </p:nvSpPr>
        <p:spPr>
          <a:xfrm>
            <a:off x="6576658" y="2708319"/>
            <a:ext cx="779136" cy="252234"/>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1" name="Google Shape;12311;p21"/>
          <p:cNvSpPr/>
          <p:nvPr/>
        </p:nvSpPr>
        <p:spPr>
          <a:xfrm>
            <a:off x="7355776" y="2708319"/>
            <a:ext cx="779119" cy="252234"/>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2" name="Google Shape;12312;p21"/>
          <p:cNvSpPr/>
          <p:nvPr/>
        </p:nvSpPr>
        <p:spPr>
          <a:xfrm>
            <a:off x="4429400" y="1662350"/>
            <a:ext cx="342847" cy="386555"/>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3" name="Google Shape;12313;p21"/>
          <p:cNvSpPr/>
          <p:nvPr/>
        </p:nvSpPr>
        <p:spPr>
          <a:xfrm>
            <a:off x="5244198" y="3658334"/>
            <a:ext cx="342847" cy="386678"/>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4" name="Google Shape;12314;p21"/>
          <p:cNvSpPr/>
          <p:nvPr/>
        </p:nvSpPr>
        <p:spPr>
          <a:xfrm>
            <a:off x="6007260" y="1662350"/>
            <a:ext cx="342865" cy="386555"/>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5" name="Google Shape;12315;p21"/>
          <p:cNvSpPr/>
          <p:nvPr/>
        </p:nvSpPr>
        <p:spPr>
          <a:xfrm>
            <a:off x="6796005" y="3658439"/>
            <a:ext cx="343251" cy="386661"/>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6" name="Google Shape;12316;p21"/>
          <p:cNvSpPr/>
          <p:nvPr/>
        </p:nvSpPr>
        <p:spPr>
          <a:xfrm>
            <a:off x="7585137" y="1662350"/>
            <a:ext cx="342847" cy="386555"/>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E1E7EC"/>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7" name="Google Shape;12317;p21"/>
          <p:cNvSpPr/>
          <p:nvPr/>
        </p:nvSpPr>
        <p:spPr>
          <a:xfrm>
            <a:off x="4569763"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8" name="Google Shape;12318;p21"/>
          <p:cNvSpPr/>
          <p:nvPr/>
        </p:nvSpPr>
        <p:spPr>
          <a:xfrm>
            <a:off x="614762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19" name="Google Shape;12319;p21"/>
          <p:cNvSpPr/>
          <p:nvPr/>
        </p:nvSpPr>
        <p:spPr>
          <a:xfrm>
            <a:off x="7725475" y="2579382"/>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0" name="Google Shape;12320;p21"/>
          <p:cNvSpPr/>
          <p:nvPr/>
        </p:nvSpPr>
        <p:spPr>
          <a:xfrm>
            <a:off x="5384563" y="299972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1" name="Google Shape;12321;p21"/>
          <p:cNvSpPr/>
          <p:nvPr/>
        </p:nvSpPr>
        <p:spPr>
          <a:xfrm>
            <a:off x="6936563" y="2999770"/>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2" name="Google Shape;12322;p21"/>
          <p:cNvSpPr txBox="1"/>
          <p:nvPr/>
        </p:nvSpPr>
        <p:spPr>
          <a:xfrm>
            <a:off x="43314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2016</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23" name="Google Shape;12323;p21"/>
          <p:cNvSpPr/>
          <p:nvPr/>
        </p:nvSpPr>
        <p:spPr>
          <a:xfrm>
            <a:off x="4569763"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4" name="Google Shape;12324;p21"/>
          <p:cNvSpPr/>
          <p:nvPr/>
        </p:nvSpPr>
        <p:spPr>
          <a:xfrm>
            <a:off x="6153050"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5" name="Google Shape;12325;p21"/>
          <p:cNvSpPr/>
          <p:nvPr/>
        </p:nvSpPr>
        <p:spPr>
          <a:xfrm>
            <a:off x="7725475" y="207525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6" name="Google Shape;12326;p21"/>
          <p:cNvSpPr/>
          <p:nvPr/>
        </p:nvSpPr>
        <p:spPr>
          <a:xfrm>
            <a:off x="53841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27" name="Google Shape;12327;p21"/>
          <p:cNvSpPr/>
          <p:nvPr/>
        </p:nvSpPr>
        <p:spPr>
          <a:xfrm>
            <a:off x="6936566" y="3569597"/>
            <a:ext cx="62100" cy="621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28" name="Google Shape;12328;p21"/>
          <p:cNvCxnSpPr>
            <a:stCxn id="12317" idx="0"/>
            <a:endCxn id="12323" idx="4"/>
          </p:cNvCxnSpPr>
          <p:nvPr/>
        </p:nvCxnSpPr>
        <p:spPr>
          <a:xfrm rot="10800000">
            <a:off x="4600813"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6178675" y="2137482"/>
            <a:ext cx="5400" cy="441900"/>
          </a:xfrm>
          <a:prstGeom prst="straightConnector1">
            <a:avLst/>
          </a:prstGeom>
          <a:noFill/>
          <a:ln w="9525" cap="flat" cmpd="sng">
            <a:solidFill>
              <a:srgbClr val="A5B7C6"/>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7756525" y="2137482"/>
            <a:ext cx="0" cy="441900"/>
          </a:xfrm>
          <a:prstGeom prst="straightConnector1">
            <a:avLst/>
          </a:prstGeom>
          <a:noFill/>
          <a:ln w="9525" cap="flat" cmpd="sng">
            <a:solidFill>
              <a:srgbClr val="A5B7C6"/>
            </a:solidFill>
            <a:prstDash val="dash"/>
            <a:round/>
            <a:headEnd type="none" w="med" len="med"/>
            <a:tailEnd type="none" w="med" len="med"/>
          </a:ln>
        </p:spPr>
      </p:cxnSp>
      <p:cxnSp>
        <p:nvCxnSpPr>
          <p:cNvPr id="12331" name="Google Shape;12331;p21"/>
          <p:cNvCxnSpPr>
            <a:stCxn id="12320" idx="4"/>
            <a:endCxn id="12326" idx="0"/>
          </p:cNvCxnSpPr>
          <p:nvPr/>
        </p:nvCxnSpPr>
        <p:spPr>
          <a:xfrm flipH="1">
            <a:off x="5415313" y="3061820"/>
            <a:ext cx="300" cy="507900"/>
          </a:xfrm>
          <a:prstGeom prst="straightConnector1">
            <a:avLst/>
          </a:prstGeom>
          <a:noFill/>
          <a:ln w="9525" cap="flat" cmpd="sng">
            <a:solidFill>
              <a:srgbClr val="A5B7C6"/>
            </a:solidFill>
            <a:prstDash val="dash"/>
            <a:round/>
            <a:headEnd type="none" w="med" len="med"/>
            <a:tailEnd type="none" w="med" len="med"/>
          </a:ln>
        </p:spPr>
      </p:cxnSp>
      <p:cxnSp>
        <p:nvCxnSpPr>
          <p:cNvPr id="12332" name="Google Shape;12332;p21"/>
          <p:cNvCxnSpPr>
            <a:stCxn id="12321" idx="4"/>
            <a:endCxn id="12327" idx="0"/>
          </p:cNvCxnSpPr>
          <p:nvPr/>
        </p:nvCxnSpPr>
        <p:spPr>
          <a:xfrm>
            <a:off x="6967613" y="3061870"/>
            <a:ext cx="0" cy="507600"/>
          </a:xfrm>
          <a:prstGeom prst="straightConnector1">
            <a:avLst/>
          </a:prstGeom>
          <a:noFill/>
          <a:ln w="9525" cap="flat" cmpd="sng">
            <a:solidFill>
              <a:srgbClr val="A5B7C6"/>
            </a:solidFill>
            <a:prstDash val="dash"/>
            <a:round/>
            <a:headEnd type="none" w="med" len="med"/>
            <a:tailEnd type="none" w="med" len="med"/>
          </a:ln>
        </p:spPr>
      </p:cxnSp>
      <p:sp>
        <p:nvSpPr>
          <p:cNvPr id="12333" name="Google Shape;12333;p21"/>
          <p:cNvSpPr txBox="1"/>
          <p:nvPr/>
        </p:nvSpPr>
        <p:spPr>
          <a:xfrm>
            <a:off x="5138997"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2017</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4" name="Google Shape;12334;p21"/>
          <p:cNvSpPr txBox="1"/>
          <p:nvPr/>
        </p:nvSpPr>
        <p:spPr>
          <a:xfrm>
            <a:off x="59046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2018</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5" name="Google Shape;12335;p21"/>
          <p:cNvSpPr txBox="1"/>
          <p:nvPr/>
        </p:nvSpPr>
        <p:spPr>
          <a:xfrm>
            <a:off x="669682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2019</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6" name="Google Shape;12336;p21"/>
          <p:cNvSpPr txBox="1"/>
          <p:nvPr/>
        </p:nvSpPr>
        <p:spPr>
          <a:xfrm>
            <a:off x="7488972" y="2719909"/>
            <a:ext cx="538800" cy="2295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tx1"/>
                </a:solidFill>
                <a:effectLst/>
                <a:uLnTx/>
                <a:uFillTx/>
                <a:cs typeface="B Nazanin" pitchFamily="2" charset="-78"/>
                <a:sym typeface="Arial"/>
              </a:rPr>
              <a:t>2020</a:t>
            </a:r>
            <a:endParaRPr kumimoji="0" sz="900" b="1" i="0" u="none" strike="noStrike" kern="0" cap="none" spc="0" normalizeH="0" baseline="0" noProof="0">
              <a:ln>
                <a:noFill/>
              </a:ln>
              <a:solidFill>
                <a:schemeClr val="tx1"/>
              </a:solidFill>
              <a:effectLst/>
              <a:uLnTx/>
              <a:uFillTx/>
              <a:cs typeface="B Nazanin" pitchFamily="2" charset="-78"/>
              <a:sym typeface="Arial"/>
            </a:endParaRPr>
          </a:p>
        </p:txBody>
      </p:sp>
      <p:sp>
        <p:nvSpPr>
          <p:cNvPr id="12337" name="Google Shape;12337;p21"/>
          <p:cNvSpPr/>
          <p:nvPr/>
        </p:nvSpPr>
        <p:spPr>
          <a:xfrm>
            <a:off x="6865977" y="3729422"/>
            <a:ext cx="204488" cy="205025"/>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38" name="Google Shape;12338;p21"/>
          <p:cNvGrpSpPr/>
          <p:nvPr/>
        </p:nvGrpSpPr>
        <p:grpSpPr>
          <a:xfrm>
            <a:off x="5307356" y="3748469"/>
            <a:ext cx="206115" cy="206115"/>
            <a:chOff x="1049375" y="2680675"/>
            <a:chExt cx="297725" cy="297725"/>
          </a:xfrm>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1" name="Google Shape;12341;p21"/>
          <p:cNvGrpSpPr/>
          <p:nvPr/>
        </p:nvGrpSpPr>
        <p:grpSpPr>
          <a:xfrm>
            <a:off x="7653299" y="1758852"/>
            <a:ext cx="205578" cy="204332"/>
            <a:chOff x="5045775" y="1946400"/>
            <a:chExt cx="296950" cy="295150"/>
          </a:xfrm>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4" name="Google Shape;12344;p21"/>
          <p:cNvGrpSpPr/>
          <p:nvPr/>
        </p:nvGrpSpPr>
        <p:grpSpPr>
          <a:xfrm>
            <a:off x="6076163" y="1764541"/>
            <a:ext cx="205042" cy="204505"/>
            <a:chOff x="3599700" y="1954475"/>
            <a:chExt cx="296175" cy="295400"/>
          </a:xfrm>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48" name="Google Shape;12348;p21"/>
          <p:cNvGrpSpPr/>
          <p:nvPr/>
        </p:nvGrpSpPr>
        <p:grpSpPr>
          <a:xfrm>
            <a:off x="4485399" y="1783308"/>
            <a:ext cx="205596" cy="155421"/>
            <a:chOff x="3962775" y="1990700"/>
            <a:chExt cx="296975" cy="224500"/>
          </a:xfrm>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53" name="Google Shape;12353;p21"/>
          <p:cNvSpPr txBox="1"/>
          <p:nvPr/>
        </p:nvSpPr>
        <p:spPr>
          <a:xfrm>
            <a:off x="6405263"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4" name="Google Shape;12354;p21"/>
          <p:cNvSpPr txBox="1"/>
          <p:nvPr/>
        </p:nvSpPr>
        <p:spPr>
          <a:xfrm>
            <a:off x="4827411" y="2090309"/>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5" name="Google Shape;12355;p21"/>
          <p:cNvSpPr txBox="1"/>
          <p:nvPr/>
        </p:nvSpPr>
        <p:spPr>
          <a:xfrm>
            <a:off x="5626377" y="31497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6" name="Google Shape;12356;p21"/>
          <p:cNvSpPr txBox="1"/>
          <p:nvPr/>
        </p:nvSpPr>
        <p:spPr>
          <a:xfrm>
            <a:off x="71787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7" name="Google Shape;12357;p21"/>
          <p:cNvSpPr txBox="1"/>
          <p:nvPr/>
        </p:nvSpPr>
        <p:spPr>
          <a:xfrm>
            <a:off x="4037377" y="3136671"/>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58" name="Google Shape;12358;p21"/>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tx1"/>
                </a:solidFill>
                <a:cs typeface="B Nazanin" pitchFamily="2" charset="-78"/>
              </a:rPr>
              <a:t>اینفوگرافیک ممتاز</a:t>
            </a:r>
            <a:endParaRPr dirty="0">
              <a:solidFill>
                <a:schemeClr val="tx1"/>
              </a:solidFill>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048350" y="4002146"/>
            <a:ext cx="1655700" cy="73800"/>
          </a:xfrm>
          <a:prstGeom prst="rect">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64" name="Google Shape;12364;p22"/>
          <p:cNvGrpSpPr/>
          <p:nvPr/>
        </p:nvGrpSpPr>
        <p:grpSpPr>
          <a:xfrm>
            <a:off x="1494592" y="1585529"/>
            <a:ext cx="763219" cy="763219"/>
            <a:chOff x="4049800" y="640400"/>
            <a:chExt cx="858900" cy="858900"/>
          </a:xfrm>
        </p:grpSpPr>
        <p:sp>
          <p:nvSpPr>
            <p:cNvPr id="12365" name="Google Shape;12365;p22"/>
            <p:cNvSpPr/>
            <p:nvPr/>
          </p:nvSpPr>
          <p:spPr>
            <a:xfrm>
              <a:off x="4049800" y="640400"/>
              <a:ext cx="858900" cy="858900"/>
            </a:xfrm>
            <a:prstGeom prst="donut">
              <a:avLst>
                <a:gd name="adj" fmla="val 1195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solidFill>
              <a:srgbClr val="A5B7C6"/>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67" name="Google Shape;12367;p22"/>
          <p:cNvSpPr/>
          <p:nvPr/>
        </p:nvSpPr>
        <p:spPr>
          <a:xfrm>
            <a:off x="1210102" y="2569615"/>
            <a:ext cx="1332000" cy="1131600"/>
          </a:xfrm>
          <a:prstGeom prst="roundRect">
            <a:avLst>
              <a:gd name="adj" fmla="val 16667"/>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68" name="Google Shape;12368;p22"/>
          <p:cNvSpPr/>
          <p:nvPr/>
        </p:nvSpPr>
        <p:spPr>
          <a:xfrm>
            <a:off x="1759085" y="3921942"/>
            <a:ext cx="234300" cy="234300"/>
          </a:xfrm>
          <a:prstGeom prst="ellipse">
            <a:avLst/>
          </a:prstGeom>
          <a:solidFill>
            <a:srgbClr val="0E2A47"/>
          </a:solid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69" name="Google Shape;12369;p22"/>
          <p:cNvCxnSpPr>
            <a:stCxn id="12365" idx="4"/>
            <a:endCxn id="12367" idx="0"/>
          </p:cNvCxnSpPr>
          <p:nvPr/>
        </p:nvCxnSpPr>
        <p:spPr>
          <a:xfrm>
            <a:off x="1876201" y="2348748"/>
            <a:ext cx="0" cy="220800"/>
          </a:xfrm>
          <a:prstGeom prst="straightConnector1">
            <a:avLst/>
          </a:prstGeom>
          <a:noFill/>
          <a:ln w="9525" cap="flat" cmpd="sng">
            <a:solidFill>
              <a:srgbClr val="D7DFE5"/>
            </a:solidFill>
            <a:prstDash val="solid"/>
            <a:round/>
            <a:headEnd type="none" w="med" len="med"/>
            <a:tailEnd type="none" w="med" len="med"/>
          </a:ln>
        </p:spPr>
      </p:cxnSp>
      <p:cxnSp>
        <p:nvCxnSpPr>
          <p:cNvPr id="12370" name="Google Shape;12370;p22"/>
          <p:cNvCxnSpPr/>
          <p:nvPr/>
        </p:nvCxnSpPr>
        <p:spPr>
          <a:xfrm>
            <a:off x="1876179" y="3701065"/>
            <a:ext cx="0" cy="220800"/>
          </a:xfrm>
          <a:prstGeom prst="straightConnector1">
            <a:avLst/>
          </a:prstGeom>
          <a:noFill/>
          <a:ln w="9525" cap="flat" cmpd="sng">
            <a:solidFill>
              <a:srgbClr val="D7DFE5"/>
            </a:solidFill>
            <a:prstDash val="solid"/>
            <a:round/>
            <a:headEnd type="none" w="med" len="med"/>
            <a:tailEnd type="none" w="med" len="med"/>
          </a:ln>
        </p:spPr>
      </p:cxnSp>
      <p:sp>
        <p:nvSpPr>
          <p:cNvPr id="12371" name="Google Shape;12371;p22"/>
          <p:cNvSpPr txBox="1"/>
          <p:nvPr/>
        </p:nvSpPr>
        <p:spPr>
          <a:xfrm>
            <a:off x="1297398" y="3117684"/>
            <a:ext cx="1157700" cy="452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endParaRPr kumimoji="0" lang="en-US" sz="800" b="0" i="0" u="none" strike="noStrike" kern="0" cap="none" spc="0" normalizeH="0" baseline="0" noProof="0" dirty="0">
              <a:ln>
                <a:noFill/>
              </a:ln>
              <a:solidFill>
                <a:schemeClr val="tx1"/>
              </a:solidFill>
              <a:effectLst/>
              <a:uLnTx/>
              <a:uFillTx/>
              <a:cs typeface="B Nazanin" pitchFamily="2" charset="-78"/>
              <a:sym typeface="Arial"/>
            </a:endParaRPr>
          </a:p>
        </p:txBody>
      </p:sp>
      <p:cxnSp>
        <p:nvCxnSpPr>
          <p:cNvPr id="12372" name="Google Shape;12372;p22"/>
          <p:cNvCxnSpPr/>
          <p:nvPr/>
        </p:nvCxnSpPr>
        <p:spPr>
          <a:xfrm>
            <a:off x="1621737" y="2986921"/>
            <a:ext cx="508800" cy="0"/>
          </a:xfrm>
          <a:prstGeom prst="straightConnector1">
            <a:avLst/>
          </a:prstGeom>
          <a:noFill/>
          <a:ln w="19050" cap="flat" cmpd="sng">
            <a:solidFill>
              <a:srgbClr val="A5B7C6"/>
            </a:solidFill>
            <a:prstDash val="solid"/>
            <a:round/>
            <a:headEnd type="none" w="med" len="med"/>
            <a:tailEnd type="none" w="med" len="med"/>
          </a:ln>
        </p:spPr>
      </p:cxnSp>
      <p:sp>
        <p:nvSpPr>
          <p:cNvPr id="12373" name="Google Shape;12373;p22"/>
          <p:cNvSpPr txBox="1"/>
          <p:nvPr/>
        </p:nvSpPr>
        <p:spPr>
          <a:xfrm>
            <a:off x="1454136" y="2733216"/>
            <a:ext cx="844200" cy="2208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1" i="0" u="none" strike="noStrike" kern="0" cap="none" spc="0" normalizeH="0" baseline="0" noProof="0" dirty="0">
                <a:ln>
                  <a:noFill/>
                </a:ln>
                <a:solidFill>
                  <a:schemeClr val="tx1"/>
                </a:solidFill>
                <a:effectLst/>
                <a:uLnTx/>
                <a:uFillTx/>
                <a:cs typeface="B Nazanin" pitchFamily="2" charset="-78"/>
                <a:sym typeface="Arial"/>
              </a:rPr>
              <a:t>عنوان</a:t>
            </a:r>
            <a:r>
              <a:rPr kumimoji="0" lang="es" sz="800" b="1" i="0" u="none" strike="noStrike" kern="0" cap="none" spc="0" normalizeH="0" baseline="0" noProof="0" dirty="0">
                <a:ln>
                  <a:noFill/>
                </a:ln>
                <a:solidFill>
                  <a:schemeClr val="tx1"/>
                </a:solidFill>
                <a:effectLst/>
                <a:uLnTx/>
                <a:uFillTx/>
                <a:cs typeface="B Nazanin" pitchFamily="2" charset="-78"/>
                <a:sym typeface="Arial"/>
              </a:rPr>
              <a:t> 1</a:t>
            </a:r>
            <a:endParaRPr kumimoji="0" sz="800" b="1" i="0" u="none" strike="noStrike" kern="0" cap="none" spc="0" normalizeH="0" baseline="0" noProof="0" dirty="0">
              <a:ln>
                <a:noFill/>
              </a:ln>
              <a:solidFill>
                <a:schemeClr val="tx1"/>
              </a:solidFill>
              <a:effectLst/>
              <a:uLnTx/>
              <a:uFillTx/>
              <a:cs typeface="B Nazanin" pitchFamily="2" charset="-78"/>
              <a:sym typeface="Arial"/>
            </a:endParaRPr>
          </a:p>
        </p:txBody>
      </p:sp>
      <p:sp>
        <p:nvSpPr>
          <p:cNvPr id="12374" name="Google Shape;12374;p22"/>
          <p:cNvSpPr txBox="1"/>
          <p:nvPr/>
        </p:nvSpPr>
        <p:spPr>
          <a:xfrm>
            <a:off x="1585964" y="1784457"/>
            <a:ext cx="580500" cy="3654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a:ln>
                  <a:noFill/>
                </a:ln>
                <a:solidFill>
                  <a:schemeClr val="tx1"/>
                </a:solidFill>
                <a:effectLst/>
                <a:uLnTx/>
                <a:uFillTx/>
                <a:cs typeface="B Nazanin" pitchFamily="2" charset="-78"/>
                <a:sym typeface="Arial"/>
              </a:rPr>
              <a:t>75%</a:t>
            </a:r>
            <a:endParaRPr kumimoji="0" sz="1300" b="1" i="0" u="none" strike="noStrike" kern="0" cap="none" spc="0" normalizeH="0" baseline="0" noProof="0">
              <a:ln>
                <a:noFill/>
              </a:ln>
              <a:solidFill>
                <a:schemeClr val="tx1"/>
              </a:solidFill>
              <a:effectLst/>
              <a:uLnTx/>
              <a:uFillTx/>
              <a:cs typeface="B Nazanin" pitchFamily="2" charset="-78"/>
              <a:sym typeface="Arial"/>
            </a:endParaRPr>
          </a:p>
        </p:txBody>
      </p:sp>
      <p:sp>
        <p:nvSpPr>
          <p:cNvPr id="12375" name="Google Shape;12375;p22"/>
          <p:cNvSpPr/>
          <p:nvPr/>
        </p:nvSpPr>
        <p:spPr>
          <a:xfrm>
            <a:off x="3439355" y="1995150"/>
            <a:ext cx="1788300" cy="1788300"/>
          </a:xfrm>
          <a:prstGeom prst="arc">
            <a:avLst>
              <a:gd name="adj1" fmla="val 16200000"/>
              <a:gd name="adj2" fmla="val 5298411"/>
            </a:avLst>
          </a:prstGeom>
          <a:noFill/>
          <a:ln w="19050"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76" name="Google Shape;12376;p22"/>
          <p:cNvSpPr/>
          <p:nvPr/>
        </p:nvSpPr>
        <p:spPr>
          <a:xfrm>
            <a:off x="6549404" y="17462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77" name="Google Shape;12377;p22"/>
          <p:cNvGrpSpPr/>
          <p:nvPr/>
        </p:nvGrpSpPr>
        <p:grpSpPr>
          <a:xfrm>
            <a:off x="3576486" y="2168116"/>
            <a:ext cx="1443832" cy="1443832"/>
            <a:chOff x="5681300" y="2527788"/>
            <a:chExt cx="805800" cy="805800"/>
          </a:xfrm>
        </p:grpSpPr>
        <p:sp>
          <p:nvSpPr>
            <p:cNvPr id="12378" name="Google Shape;12378;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grpSp>
        <p:nvGrpSpPr>
          <p:cNvPr id="12380" name="Google Shape;12380;p22"/>
          <p:cNvGrpSpPr/>
          <p:nvPr/>
        </p:nvGrpSpPr>
        <p:grpSpPr>
          <a:xfrm>
            <a:off x="6240887" y="1783888"/>
            <a:ext cx="626590" cy="626590"/>
            <a:chOff x="5681300" y="2527788"/>
            <a:chExt cx="805800" cy="805800"/>
          </a:xfrm>
        </p:grpSpPr>
        <p:sp>
          <p:nvSpPr>
            <p:cNvPr id="12381" name="Google Shape;1238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solidFill>
              <a:srgbClr val="F2F2F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83" name="Google Shape;12383;p22"/>
          <p:cNvSpPr txBox="1"/>
          <p:nvPr/>
        </p:nvSpPr>
        <p:spPr>
          <a:xfrm>
            <a:off x="6993115" y="18762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endParaRPr kumimoji="0" sz="800" b="0" i="0" u="none" strike="noStrike" kern="0" cap="none" spc="0" normalizeH="0" baseline="0" noProof="0" dirty="0">
              <a:ln>
                <a:noFill/>
              </a:ln>
              <a:solidFill>
                <a:schemeClr val="tx1"/>
              </a:solidFill>
              <a:effectLst/>
              <a:uLnTx/>
              <a:uFillTx/>
              <a:cs typeface="B Nazanin" pitchFamily="2" charset="-78"/>
              <a:sym typeface="Arial"/>
            </a:endParaRPr>
          </a:p>
        </p:txBody>
      </p:sp>
      <p:sp>
        <p:nvSpPr>
          <p:cNvPr id="12384" name="Google Shape;12384;p22"/>
          <p:cNvSpPr/>
          <p:nvPr/>
        </p:nvSpPr>
        <p:spPr>
          <a:xfrm>
            <a:off x="6549404" y="25383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85" name="Google Shape;12385;p22"/>
          <p:cNvGrpSpPr/>
          <p:nvPr/>
        </p:nvGrpSpPr>
        <p:grpSpPr>
          <a:xfrm>
            <a:off x="6240887" y="2575988"/>
            <a:ext cx="626590" cy="626590"/>
            <a:chOff x="5681300" y="2527788"/>
            <a:chExt cx="805800" cy="805800"/>
          </a:xfrm>
        </p:grpSpPr>
        <p:sp>
          <p:nvSpPr>
            <p:cNvPr id="12386" name="Google Shape;12386;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solidFill>
              <a:srgbClr val="40566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88" name="Google Shape;12388;p22"/>
          <p:cNvSpPr txBox="1"/>
          <p:nvPr/>
        </p:nvSpPr>
        <p:spPr>
          <a:xfrm>
            <a:off x="6993115" y="26683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89" name="Google Shape;12389;p22"/>
          <p:cNvSpPr/>
          <p:nvPr/>
        </p:nvSpPr>
        <p:spPr>
          <a:xfrm>
            <a:off x="6549404" y="3330400"/>
            <a:ext cx="1542300" cy="702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nvGrpSpPr>
          <p:cNvPr id="12390" name="Google Shape;12390;p22"/>
          <p:cNvGrpSpPr/>
          <p:nvPr/>
        </p:nvGrpSpPr>
        <p:grpSpPr>
          <a:xfrm>
            <a:off x="6240887" y="3368088"/>
            <a:ext cx="626590" cy="626590"/>
            <a:chOff x="5681300" y="2527788"/>
            <a:chExt cx="805800" cy="805800"/>
          </a:xfrm>
        </p:grpSpPr>
        <p:sp>
          <p:nvSpPr>
            <p:cNvPr id="12391" name="Google Shape;12391;p22"/>
            <p:cNvSpPr/>
            <p:nvPr/>
          </p:nvSpPr>
          <p:spPr>
            <a:xfrm>
              <a:off x="5681300" y="2527788"/>
              <a:ext cx="805800" cy="805800"/>
            </a:xfrm>
            <a:prstGeom prst="ellipse">
              <a:avLst/>
            </a:prstGeom>
            <a:solidFill>
              <a:srgbClr val="A5B7C6"/>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grpSp>
      <p:sp>
        <p:nvSpPr>
          <p:cNvPr id="12393" name="Google Shape;12393;p22"/>
          <p:cNvSpPr txBox="1"/>
          <p:nvPr/>
        </p:nvSpPr>
        <p:spPr>
          <a:xfrm>
            <a:off x="6993115" y="3460446"/>
            <a:ext cx="1130100" cy="4419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tx1"/>
                </a:solidFill>
                <a:effectLst/>
                <a:uLnTx/>
                <a:uFillTx/>
                <a:cs typeface="B Nazanin" pitchFamily="2" charset="-78"/>
                <a:sym typeface="Arial"/>
              </a:rPr>
              <a:t>قالب پاورپوینت قابل ویرایش می باشد</a:t>
            </a:r>
          </a:p>
        </p:txBody>
      </p:sp>
      <p:sp>
        <p:nvSpPr>
          <p:cNvPr id="12394" name="Google Shape;12394;p22"/>
          <p:cNvSpPr/>
          <p:nvPr/>
        </p:nvSpPr>
        <p:spPr>
          <a:xfrm>
            <a:off x="4229854" y="1929725"/>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5" name="Google Shape;12395;p22"/>
          <p:cNvSpPr/>
          <p:nvPr/>
        </p:nvSpPr>
        <p:spPr>
          <a:xfrm>
            <a:off x="4229854" y="3713250"/>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sp>
        <p:nvSpPr>
          <p:cNvPr id="12396" name="Google Shape;12396;p22"/>
          <p:cNvSpPr/>
          <p:nvPr/>
        </p:nvSpPr>
        <p:spPr>
          <a:xfrm>
            <a:off x="5157904" y="2821488"/>
            <a:ext cx="137100" cy="137100"/>
          </a:xfrm>
          <a:prstGeom prst="ellipse">
            <a:avLst/>
          </a:prstGeom>
          <a:solidFill>
            <a:srgbClr val="667E92"/>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itchFamily="2" charset="-78"/>
              <a:sym typeface="Arial"/>
            </a:endParaRPr>
          </a:p>
        </p:txBody>
      </p:sp>
      <p:cxnSp>
        <p:nvCxnSpPr>
          <p:cNvPr id="12397" name="Google Shape;12397;p22"/>
          <p:cNvCxnSpPr>
            <a:stCxn id="12396" idx="6"/>
            <a:endCxn id="12382" idx="2"/>
          </p:cNvCxnSpPr>
          <p:nvPr/>
        </p:nvCxnSpPr>
        <p:spPr>
          <a:xfrm rot="10800000" flipH="1">
            <a:off x="5295004" y="2097138"/>
            <a:ext cx="945900" cy="792900"/>
          </a:xfrm>
          <a:prstGeom prst="bentConnector3">
            <a:avLst>
              <a:gd name="adj1" fmla="val 51494"/>
            </a:avLst>
          </a:prstGeom>
          <a:noFill/>
          <a:ln w="19050" cap="flat" cmpd="sng">
            <a:solidFill>
              <a:srgbClr val="A5B7C6"/>
            </a:solidFill>
            <a:prstDash val="solid"/>
            <a:round/>
            <a:headEnd type="none" w="med" len="med"/>
            <a:tailEnd type="none" w="med" len="med"/>
          </a:ln>
        </p:spPr>
      </p:cxnSp>
      <p:cxnSp>
        <p:nvCxnSpPr>
          <p:cNvPr id="12398" name="Google Shape;12398;p22"/>
          <p:cNvCxnSpPr>
            <a:stCxn id="12396" idx="6"/>
            <a:endCxn id="12392" idx="2"/>
          </p:cNvCxnSpPr>
          <p:nvPr/>
        </p:nvCxnSpPr>
        <p:spPr>
          <a:xfrm>
            <a:off x="5295004" y="2890038"/>
            <a:ext cx="945900" cy="791400"/>
          </a:xfrm>
          <a:prstGeom prst="bentConnector3">
            <a:avLst>
              <a:gd name="adj1" fmla="val 49999"/>
            </a:avLst>
          </a:prstGeom>
          <a:noFill/>
          <a:ln w="19050" cap="flat" cmpd="sng">
            <a:solidFill>
              <a:srgbClr val="A5B7C6"/>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5295004" y="2889138"/>
            <a:ext cx="945900" cy="900"/>
          </a:xfrm>
          <a:prstGeom prst="bentConnector3">
            <a:avLst>
              <a:gd name="adj1" fmla="val 49999"/>
            </a:avLst>
          </a:prstGeom>
          <a:noFill/>
          <a:ln w="19050" cap="flat" cmpd="sng">
            <a:solidFill>
              <a:srgbClr val="A5B7C6"/>
            </a:solidFill>
            <a:prstDash val="solid"/>
            <a:round/>
            <a:headEnd type="none" w="med" len="med"/>
            <a:tailEnd type="none" w="med" len="med"/>
          </a:ln>
        </p:spPr>
      </p:cxnSp>
      <p:sp>
        <p:nvSpPr>
          <p:cNvPr id="12400" name="Google Shape;12400;p22"/>
          <p:cNvSpPr txBox="1"/>
          <p:nvPr/>
        </p:nvSpPr>
        <p:spPr>
          <a:xfrm>
            <a:off x="3800713" y="2576693"/>
            <a:ext cx="995400" cy="626700"/>
          </a:xfrm>
          <a:prstGeom prst="rect">
            <a:avLst/>
          </a:prstGeom>
          <a:noFill/>
          <a:ln>
            <a:no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3000" b="1" i="0" u="none" strike="noStrike" kern="0" cap="none" spc="0" normalizeH="0" baseline="0" noProof="0">
                <a:ln>
                  <a:noFill/>
                </a:ln>
                <a:solidFill>
                  <a:schemeClr val="tx1"/>
                </a:solidFill>
                <a:effectLst/>
                <a:uLnTx/>
                <a:uFillTx/>
                <a:cs typeface="B Nazanin" pitchFamily="2" charset="-78"/>
                <a:sym typeface="Arial"/>
              </a:rPr>
              <a:t>75%</a:t>
            </a:r>
            <a:endParaRPr kumimoji="0" sz="3000" b="1" i="0" u="none" strike="noStrike" kern="0" cap="none" spc="0" normalizeH="0" baseline="0" noProof="0">
              <a:ln>
                <a:noFill/>
              </a:ln>
              <a:solidFill>
                <a:schemeClr val="tx1"/>
              </a:solidFill>
              <a:effectLst/>
              <a:uLnTx/>
              <a:uFillTx/>
              <a:cs typeface="B Nazanin" pitchFamily="2" charset="-78"/>
              <a:sym typeface="Arial"/>
            </a:endParaRPr>
          </a:p>
        </p:txBody>
      </p:sp>
      <p:sp>
        <p:nvSpPr>
          <p:cNvPr id="12401" name="Google Shape;12401;p2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tx1"/>
                </a:solidFill>
                <a:cs typeface="B Nazanin" pitchFamily="2" charset="-78"/>
              </a:rPr>
              <a:t>اینفوگرافیک ممتاز</a:t>
            </a:r>
            <a:endParaRPr dirty="0">
              <a:solidFill>
                <a:schemeClr val="tx1"/>
              </a:solidFill>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100560" y="3398663"/>
            <a:ext cx="1102891" cy="760337"/>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463" name="Google Shape;7463;p72"/>
          <p:cNvGrpSpPr/>
          <p:nvPr/>
        </p:nvGrpSpPr>
        <p:grpSpPr>
          <a:xfrm>
            <a:off x="3504468" y="1286940"/>
            <a:ext cx="1561911" cy="708580"/>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rgbClr val="A5B7C6"/>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473" name="Google Shape;7473;p72"/>
            <p:cNvSpPr/>
            <p:nvPr/>
          </p:nvSpPr>
          <p:spPr>
            <a:xfrm>
              <a:off x="3530532"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74" name="Google Shape;7474;p72"/>
            <p:cNvSpPr/>
            <p:nvPr/>
          </p:nvSpPr>
          <p:spPr>
            <a:xfrm>
              <a:off x="3891569" y="1779209"/>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rgbClr val="A5B7C6"/>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481" name="Google Shape;7481;p72"/>
            <p:cNvSpPr/>
            <p:nvPr/>
          </p:nvSpPr>
          <p:spPr>
            <a:xfrm>
              <a:off x="4252606"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66" name="Google Shape;7466;p72"/>
            <p:cNvSpPr/>
            <p:nvPr/>
          </p:nvSpPr>
          <p:spPr>
            <a:xfrm>
              <a:off x="4613643" y="1763716"/>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rgbClr val="A5B7C6"/>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485" name="Google Shape;7485;p72"/>
          <p:cNvGrpSpPr/>
          <p:nvPr/>
        </p:nvGrpSpPr>
        <p:grpSpPr>
          <a:xfrm>
            <a:off x="3486488" y="2149036"/>
            <a:ext cx="1597032" cy="378649"/>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rgbClr val="435D74"/>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rgbClr val="435D74"/>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94" name="Google Shape;7494;p72"/>
              <p:cNvSpPr/>
              <p:nvPr/>
            </p:nvSpPr>
            <p:spPr>
              <a:xfrm>
                <a:off x="3998471" y="2468982"/>
                <a:ext cx="168300" cy="1683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rgbClr val="435D74"/>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497" name="Google Shape;7497;p72"/>
              <p:cNvSpPr/>
              <p:nvPr/>
            </p:nvSpPr>
            <p:spPr>
              <a:xfrm>
                <a:off x="4455644"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rgbClr val="435D74"/>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02" name="Google Shape;7502;p72"/>
              <p:cNvSpPr/>
              <p:nvPr/>
            </p:nvSpPr>
            <p:spPr>
              <a:xfrm>
                <a:off x="4912810"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05" name="Google Shape;7505;p72"/>
              <p:cNvSpPr/>
              <p:nvPr/>
            </p:nvSpPr>
            <p:spPr>
              <a:xfrm>
                <a:off x="2283911" y="2393814"/>
                <a:ext cx="590100" cy="590100"/>
              </a:xfrm>
              <a:prstGeom prst="ellipse">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506" name="Google Shape;7506;p72"/>
          <p:cNvGrpSpPr/>
          <p:nvPr/>
        </p:nvGrpSpPr>
        <p:grpSpPr>
          <a:xfrm>
            <a:off x="6846570" y="972834"/>
            <a:ext cx="1559809" cy="72261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grpSp>
      <p:grpSp>
        <p:nvGrpSpPr>
          <p:cNvPr id="7516" name="Google Shape;7516;p72"/>
          <p:cNvGrpSpPr/>
          <p:nvPr/>
        </p:nvGrpSpPr>
        <p:grpSpPr>
          <a:xfrm>
            <a:off x="3500360" y="2682741"/>
            <a:ext cx="1570719" cy="294123"/>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22" name="Google Shape;7522;p72"/>
          <p:cNvGrpSpPr/>
          <p:nvPr/>
        </p:nvGrpSpPr>
        <p:grpSpPr>
          <a:xfrm>
            <a:off x="6843616" y="1800228"/>
            <a:ext cx="1565716" cy="366729"/>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29" name="Google Shape;7529;p72"/>
          <p:cNvGrpSpPr/>
          <p:nvPr/>
        </p:nvGrpSpPr>
        <p:grpSpPr>
          <a:xfrm>
            <a:off x="6827928" y="2949043"/>
            <a:ext cx="1597061" cy="663440"/>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538" name="Google Shape;7538;p72"/>
          <p:cNvGrpSpPr/>
          <p:nvPr/>
        </p:nvGrpSpPr>
        <p:grpSpPr>
          <a:xfrm>
            <a:off x="5349066" y="970435"/>
            <a:ext cx="1368606" cy="1593805"/>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0" name="Google Shape;7540;p72"/>
            <p:cNvSpPr/>
            <p:nvPr/>
          </p:nvSpPr>
          <p:spPr>
            <a:xfrm>
              <a:off x="3182171"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1" name="Google Shape;7541;p72"/>
            <p:cNvSpPr/>
            <p:nvPr/>
          </p:nvSpPr>
          <p:spPr>
            <a:xfrm>
              <a:off x="3182171"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rgbClr val="325D79"/>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rgbClr val="325D79"/>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7" name="Google Shape;7547;p72"/>
            <p:cNvSpPr/>
            <p:nvPr/>
          </p:nvSpPr>
          <p:spPr>
            <a:xfrm>
              <a:off x="1839112"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48" name="Google Shape;7548;p72"/>
            <p:cNvSpPr/>
            <p:nvPr/>
          </p:nvSpPr>
          <p:spPr>
            <a:xfrm>
              <a:off x="3182171"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rgbClr val="325D79"/>
              </a:solidFill>
              <a:prstDash val="solid"/>
              <a:round/>
              <a:headEnd type="none" w="med" len="med"/>
              <a:tailEnd type="none" w="med" len="med"/>
            </a:ln>
          </p:spPr>
        </p:cxnSp>
      </p:grpSp>
      <p:grpSp>
        <p:nvGrpSpPr>
          <p:cNvPr id="7550" name="Google Shape;7550;p72"/>
          <p:cNvGrpSpPr/>
          <p:nvPr/>
        </p:nvGrpSpPr>
        <p:grpSpPr>
          <a:xfrm>
            <a:off x="3481439" y="976671"/>
            <a:ext cx="1637968" cy="154942"/>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56" name="Google Shape;7556;p72"/>
          <p:cNvGrpSpPr/>
          <p:nvPr/>
        </p:nvGrpSpPr>
        <p:grpSpPr>
          <a:xfrm>
            <a:off x="720124" y="1298269"/>
            <a:ext cx="2476762" cy="91743"/>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8" name="Google Shape;7558;p72"/>
            <p:cNvSpPr/>
            <p:nvPr/>
          </p:nvSpPr>
          <p:spPr>
            <a:xfrm>
              <a:off x="4410215"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59" name="Google Shape;7559;p72"/>
            <p:cNvSpPr/>
            <p:nvPr/>
          </p:nvSpPr>
          <p:spPr>
            <a:xfrm>
              <a:off x="7243912"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60" name="Google Shape;7560;p72"/>
            <p:cNvSpPr/>
            <p:nvPr/>
          </p:nvSpPr>
          <p:spPr>
            <a:xfrm>
              <a:off x="2920366"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561" name="Google Shape;7561;p72"/>
            <p:cNvSpPr/>
            <p:nvPr/>
          </p:nvSpPr>
          <p:spPr>
            <a:xfrm>
              <a:off x="5831847"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562" name="Google Shape;7562;p72"/>
            <p:cNvCxnSpPr/>
            <p:nvPr/>
          </p:nvCxnSpPr>
          <p:spPr>
            <a:xfrm>
              <a:off x="1798637"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rgbClr val="5F7D95"/>
              </a:solidFill>
              <a:prstDash val="solid"/>
              <a:round/>
              <a:headEnd type="none" w="med" len="med"/>
              <a:tailEnd type="none" w="med" len="med"/>
            </a:ln>
          </p:spPr>
        </p:cxnSp>
      </p:grpSp>
      <p:grpSp>
        <p:nvGrpSpPr>
          <p:cNvPr id="7566" name="Google Shape;7566;p72"/>
          <p:cNvGrpSpPr/>
          <p:nvPr/>
        </p:nvGrpSpPr>
        <p:grpSpPr>
          <a:xfrm>
            <a:off x="706391" y="2533734"/>
            <a:ext cx="1452710" cy="651923"/>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tx1"/>
                </a:solidFill>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80" name="Google Shape;7580;p72"/>
          <p:cNvGrpSpPr/>
          <p:nvPr/>
        </p:nvGrpSpPr>
        <p:grpSpPr>
          <a:xfrm>
            <a:off x="706393" y="969273"/>
            <a:ext cx="2518541" cy="20930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592" name="Google Shape;7592;p72"/>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597" name="Google Shape;7597;p72"/>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602" name="Google Shape;7602;p72"/>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603" name="Google Shape;7603;p72"/>
          <p:cNvGrpSpPr/>
          <p:nvPr/>
        </p:nvGrpSpPr>
        <p:grpSpPr>
          <a:xfrm>
            <a:off x="3499403" y="3665904"/>
            <a:ext cx="1567778" cy="491677"/>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620" name="Google Shape;7620;p72"/>
          <p:cNvGrpSpPr/>
          <p:nvPr/>
        </p:nvGrpSpPr>
        <p:grpSpPr>
          <a:xfrm>
            <a:off x="3460012" y="3146315"/>
            <a:ext cx="1616964" cy="346256"/>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31" name="Google Shape;7631;p72"/>
          <p:cNvGrpSpPr/>
          <p:nvPr/>
        </p:nvGrpSpPr>
        <p:grpSpPr>
          <a:xfrm>
            <a:off x="738224" y="3432344"/>
            <a:ext cx="1295882" cy="646587"/>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692" name="Google Shape;7692;p72"/>
          <p:cNvGrpSpPr/>
          <p:nvPr/>
        </p:nvGrpSpPr>
        <p:grpSpPr>
          <a:xfrm rot="5400000">
            <a:off x="5951337" y="3228841"/>
            <a:ext cx="164064" cy="1414916"/>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25" name="Google Shape;7725;p72"/>
          <p:cNvGrpSpPr/>
          <p:nvPr/>
        </p:nvGrpSpPr>
        <p:grpSpPr>
          <a:xfrm rot="10800000" flipH="1">
            <a:off x="5323766" y="2817385"/>
            <a:ext cx="1419207" cy="24808"/>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rgbClr val="5F7D95"/>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8" name="Google Shape;7728;p72"/>
            <p:cNvSpPr/>
            <p:nvPr/>
          </p:nvSpPr>
          <p:spPr>
            <a:xfrm>
              <a:off x="2175146"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29" name="Google Shape;7729;p72"/>
            <p:cNvSpPr/>
            <p:nvPr/>
          </p:nvSpPr>
          <p:spPr>
            <a:xfrm>
              <a:off x="3040751"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30" name="Google Shape;7730;p72"/>
            <p:cNvSpPr/>
            <p:nvPr/>
          </p:nvSpPr>
          <p:spPr>
            <a:xfrm>
              <a:off x="402815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31" name="Google Shape;7731;p72"/>
            <p:cNvSpPr/>
            <p:nvPr/>
          </p:nvSpPr>
          <p:spPr>
            <a:xfrm>
              <a:off x="5040827" y="4738465"/>
              <a:ext cx="102300" cy="1023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32" name="Google Shape;7732;p72"/>
          <p:cNvGrpSpPr/>
          <p:nvPr/>
        </p:nvGrpSpPr>
        <p:grpSpPr>
          <a:xfrm>
            <a:off x="5335084" y="3190448"/>
            <a:ext cx="1396570" cy="385016"/>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rgbClr val="435D74"/>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rgbClr val="435D74"/>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rgbClr val="5F7D95"/>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rgbClr val="5F7D95"/>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rgbClr val="5F7D95"/>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rgbClr val="435D74"/>
              </a:solidFill>
              <a:prstDash val="solid"/>
              <a:round/>
              <a:headEnd type="oval" w="med" len="med"/>
              <a:tailEnd type="oval" w="med" len="med"/>
            </a:ln>
          </p:spPr>
        </p:cxnSp>
      </p:grpSp>
      <p:grpSp>
        <p:nvGrpSpPr>
          <p:cNvPr id="7745" name="Google Shape;7745;p72"/>
          <p:cNvGrpSpPr/>
          <p:nvPr/>
        </p:nvGrpSpPr>
        <p:grpSpPr>
          <a:xfrm>
            <a:off x="2021150" y="1609224"/>
            <a:ext cx="1182276" cy="662027"/>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grpSp>
        <p:nvGrpSpPr>
          <p:cNvPr id="7769" name="Google Shape;7769;p72"/>
          <p:cNvGrpSpPr/>
          <p:nvPr/>
        </p:nvGrpSpPr>
        <p:grpSpPr>
          <a:xfrm>
            <a:off x="706399" y="1556837"/>
            <a:ext cx="962651" cy="810058"/>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7803" name="Google Shape;7803;p72"/>
          <p:cNvGrpSpPr/>
          <p:nvPr/>
        </p:nvGrpSpPr>
        <p:grpSpPr>
          <a:xfrm>
            <a:off x="6815339" y="2324267"/>
            <a:ext cx="1622269" cy="552443"/>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7809" name="Google Shape;7809;p72"/>
            <p:cNvCxnSpPr/>
            <p:nvPr/>
          </p:nvCxnSpPr>
          <p:spPr>
            <a:xfrm>
              <a:off x="6894650" y="2821921"/>
              <a:ext cx="1445100" cy="0"/>
            </a:xfrm>
            <a:prstGeom prst="straightConnector1">
              <a:avLst/>
            </a:prstGeom>
            <a:noFill/>
            <a:ln w="9525" cap="flat" cmpd="sng">
              <a:solidFill>
                <a:srgbClr val="869FB2"/>
              </a:solidFill>
              <a:prstDash val="solid"/>
              <a:round/>
              <a:headEnd type="none" w="med" len="med"/>
              <a:tailEnd type="none" w="med" len="med"/>
            </a:ln>
          </p:spPr>
        </p:cxnSp>
      </p:grpSp>
      <p:grpSp>
        <p:nvGrpSpPr>
          <p:cNvPr id="7810" name="Google Shape;7810;p72"/>
          <p:cNvGrpSpPr/>
          <p:nvPr/>
        </p:nvGrpSpPr>
        <p:grpSpPr>
          <a:xfrm>
            <a:off x="6834882" y="3698522"/>
            <a:ext cx="1583206" cy="475705"/>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grpSp>
        <p:nvGrpSpPr>
          <p:cNvPr id="7816" name="Google Shape;7816;p72"/>
          <p:cNvGrpSpPr/>
          <p:nvPr/>
        </p:nvGrpSpPr>
        <p:grpSpPr>
          <a:xfrm>
            <a:off x="2338470" y="2459668"/>
            <a:ext cx="836286" cy="824529"/>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605525" y="253756"/>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1800" dirty="0">
                <a:solidFill>
                  <a:schemeClr val="tx1"/>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فهرست مطالب</a:t>
            </a:r>
            <a:endParaRPr>
              <a:cs typeface="B Nazanin" pitchFamily="2" charset="-78"/>
            </a:endParaRPr>
          </a:p>
        </p:txBody>
      </p:sp>
      <p:sp>
        <p:nvSpPr>
          <p:cNvPr id="908" name="Google Shape;908;p29"/>
          <p:cNvSpPr txBox="1">
            <a:spLocks noGrp="1"/>
          </p:cNvSpPr>
          <p:nvPr>
            <p:ph type="title" idx="2"/>
          </p:nvPr>
        </p:nvSpPr>
        <p:spPr>
          <a:xfrm>
            <a:off x="1514875" y="1430152"/>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01</a:t>
            </a:r>
            <a:endParaRPr>
              <a:cs typeface="B Nazanin" pitchFamily="2" charset="-78"/>
            </a:endParaRPr>
          </a:p>
        </p:txBody>
      </p:sp>
      <p:sp>
        <p:nvSpPr>
          <p:cNvPr id="909" name="Google Shape;909;p29"/>
          <p:cNvSpPr txBox="1">
            <a:spLocks noGrp="1"/>
          </p:cNvSpPr>
          <p:nvPr>
            <p:ph type="title" idx="3"/>
          </p:nvPr>
        </p:nvSpPr>
        <p:spPr>
          <a:xfrm>
            <a:off x="1514875" y="2863549"/>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04</a:t>
            </a:r>
            <a:endParaRPr>
              <a:cs typeface="B Nazanin" pitchFamily="2" charset="-78"/>
            </a:endParaRPr>
          </a:p>
        </p:txBody>
      </p:sp>
      <p:sp>
        <p:nvSpPr>
          <p:cNvPr id="910" name="Google Shape;910;p29"/>
          <p:cNvSpPr txBox="1">
            <a:spLocks noGrp="1"/>
          </p:cNvSpPr>
          <p:nvPr>
            <p:ph type="title" idx="4"/>
          </p:nvPr>
        </p:nvSpPr>
        <p:spPr>
          <a:xfrm>
            <a:off x="4204663" y="1430152"/>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02</a:t>
            </a:r>
            <a:endParaRPr>
              <a:cs typeface="B Nazanin" pitchFamily="2" charset="-78"/>
            </a:endParaRPr>
          </a:p>
        </p:txBody>
      </p:sp>
      <p:sp>
        <p:nvSpPr>
          <p:cNvPr id="911" name="Google Shape;911;p29"/>
          <p:cNvSpPr txBox="1">
            <a:spLocks noGrp="1"/>
          </p:cNvSpPr>
          <p:nvPr>
            <p:ph type="title" idx="5"/>
          </p:nvPr>
        </p:nvSpPr>
        <p:spPr>
          <a:xfrm>
            <a:off x="4204663" y="2863549"/>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05</a:t>
            </a:r>
            <a:endParaRPr>
              <a:cs typeface="B Nazanin" pitchFamily="2" charset="-78"/>
            </a:endParaRPr>
          </a:p>
        </p:txBody>
      </p:sp>
      <p:sp>
        <p:nvSpPr>
          <p:cNvPr id="912" name="Google Shape;912;p29"/>
          <p:cNvSpPr txBox="1">
            <a:spLocks noGrp="1"/>
          </p:cNvSpPr>
          <p:nvPr>
            <p:ph type="title" idx="6"/>
          </p:nvPr>
        </p:nvSpPr>
        <p:spPr>
          <a:xfrm>
            <a:off x="6894450" y="1430152"/>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03</a:t>
            </a:r>
            <a:endParaRPr>
              <a:cs typeface="B Nazanin" pitchFamily="2" charset="-78"/>
            </a:endParaRPr>
          </a:p>
        </p:txBody>
      </p:sp>
      <p:sp>
        <p:nvSpPr>
          <p:cNvPr id="913" name="Google Shape;913;p29"/>
          <p:cNvSpPr txBox="1">
            <a:spLocks noGrp="1"/>
          </p:cNvSpPr>
          <p:nvPr>
            <p:ph type="title" idx="7"/>
          </p:nvPr>
        </p:nvSpPr>
        <p:spPr>
          <a:xfrm>
            <a:off x="6894450" y="2863549"/>
            <a:ext cx="734700" cy="5727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en">
                <a:cs typeface="B Nazanin" pitchFamily="2" charset="-78"/>
              </a:rPr>
              <a:t>06</a:t>
            </a:r>
            <a:endParaRPr>
              <a:cs typeface="B Nazanin" pitchFamily="2" charset="-78"/>
            </a:endParaRPr>
          </a:p>
        </p:txBody>
      </p:sp>
      <p:sp>
        <p:nvSpPr>
          <p:cNvPr id="914" name="Google Shape;914;p29"/>
          <p:cNvSpPr txBox="1">
            <a:spLocks noGrp="1"/>
          </p:cNvSpPr>
          <p:nvPr>
            <p:ph type="subTitle" idx="1"/>
          </p:nvPr>
        </p:nvSpPr>
        <p:spPr>
          <a:xfrm>
            <a:off x="954163" y="1928475"/>
            <a:ext cx="1856100" cy="735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طرح کسب و کار</a:t>
            </a:r>
            <a:endParaRPr>
              <a:cs typeface="B Nazanin" pitchFamily="2" charset="-78"/>
            </a:endParaRPr>
          </a:p>
        </p:txBody>
      </p:sp>
      <p:sp>
        <p:nvSpPr>
          <p:cNvPr id="915" name="Google Shape;915;p29"/>
          <p:cNvSpPr txBox="1">
            <a:spLocks noGrp="1"/>
          </p:cNvSpPr>
          <p:nvPr>
            <p:ph type="subTitle" idx="8"/>
          </p:nvPr>
        </p:nvSpPr>
        <p:spPr>
          <a:xfrm>
            <a:off x="3644700" y="1928475"/>
            <a:ext cx="1854600" cy="735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توضیحات شرکت</a:t>
            </a:r>
            <a:endParaRPr>
              <a:cs typeface="B Nazanin" pitchFamily="2" charset="-78"/>
            </a:endParaRPr>
          </a:p>
        </p:txBody>
      </p:sp>
      <p:sp>
        <p:nvSpPr>
          <p:cNvPr id="916" name="Google Shape;916;p29"/>
          <p:cNvSpPr txBox="1">
            <a:spLocks noGrp="1"/>
          </p:cNvSpPr>
          <p:nvPr>
            <p:ph type="subTitle" idx="9"/>
          </p:nvPr>
        </p:nvSpPr>
        <p:spPr>
          <a:xfrm>
            <a:off x="6333738" y="1928475"/>
            <a:ext cx="1856100" cy="735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تحلیل بازار</a:t>
            </a:r>
            <a:endParaRPr>
              <a:cs typeface="B Nazanin" pitchFamily="2" charset="-78"/>
            </a:endParaRPr>
          </a:p>
        </p:txBody>
      </p:sp>
      <p:sp>
        <p:nvSpPr>
          <p:cNvPr id="917" name="Google Shape;917;p29"/>
          <p:cNvSpPr txBox="1">
            <a:spLocks noGrp="1"/>
          </p:cNvSpPr>
          <p:nvPr>
            <p:ph type="subTitle" idx="13"/>
          </p:nvPr>
        </p:nvSpPr>
        <p:spPr>
          <a:xfrm>
            <a:off x="954163" y="3361850"/>
            <a:ext cx="1856100" cy="735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محصولات یا خدمات</a:t>
            </a:r>
            <a:endParaRPr>
              <a:cs typeface="B Nazanin" pitchFamily="2" charset="-78"/>
            </a:endParaRPr>
          </a:p>
        </p:txBody>
      </p:sp>
      <p:sp>
        <p:nvSpPr>
          <p:cNvPr id="918" name="Google Shape;918;p29"/>
          <p:cNvSpPr txBox="1">
            <a:spLocks noGrp="1"/>
          </p:cNvSpPr>
          <p:nvPr>
            <p:ph type="subTitle" idx="14"/>
          </p:nvPr>
        </p:nvSpPr>
        <p:spPr>
          <a:xfrm>
            <a:off x="3643950" y="3361850"/>
            <a:ext cx="1856100" cy="735000"/>
          </a:xfrm>
          <a:prstGeom prst="rect">
            <a:avLst/>
          </a:prstGeom>
        </p:spPr>
        <p:txBody>
          <a:bodyPr spcFirstLastPara="1" wrap="square" lIns="91425" tIns="91425" rIns="91425" bIns="91425" anchor="t" anchorCtr="0">
            <a:noAutofit/>
          </a:bodyPr>
          <a:lstStyle/>
          <a:p>
            <a:pPr marL="0" lvl="0" indent="0" rtl="1"/>
            <a:r>
              <a:rPr lang="fa-IR" dirty="0">
                <a:cs typeface="B Nazanin" pitchFamily="2" charset="-78"/>
              </a:rPr>
              <a:t>استراتژی بازاریابی و فروش</a:t>
            </a:r>
            <a:endParaRPr>
              <a:cs typeface="B Nazanin" pitchFamily="2" charset="-78"/>
            </a:endParaRPr>
          </a:p>
        </p:txBody>
      </p:sp>
      <p:sp>
        <p:nvSpPr>
          <p:cNvPr id="919" name="Google Shape;919;p29"/>
          <p:cNvSpPr txBox="1">
            <a:spLocks noGrp="1"/>
          </p:cNvSpPr>
          <p:nvPr>
            <p:ph type="subTitle" idx="15"/>
          </p:nvPr>
        </p:nvSpPr>
        <p:spPr>
          <a:xfrm>
            <a:off x="6333738" y="3361850"/>
            <a:ext cx="1856100" cy="7350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itchFamily="2" charset="-78"/>
              </a:rPr>
              <a:t>پیش بینی های مالی</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702088" y="3155922"/>
            <a:ext cx="2390414" cy="10248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78" name="Google Shape;7878;p73"/>
              <p:cNvSpPr/>
              <p:nvPr/>
            </p:nvSpPr>
            <p:spPr>
              <a:xfrm>
                <a:off x="728939" y="3953593"/>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1" name="Google Shape;7881;p73"/>
              <p:cNvSpPr/>
              <p:nvPr/>
            </p:nvSpPr>
            <p:spPr>
              <a:xfrm>
                <a:off x="168708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2" name="Google Shape;7882;p73"/>
              <p:cNvSpPr/>
              <p:nvPr/>
            </p:nvSpPr>
            <p:spPr>
              <a:xfrm>
                <a:off x="2040389"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3" name="Google Shape;7883;p73"/>
              <p:cNvSpPr/>
              <p:nvPr/>
            </p:nvSpPr>
            <p:spPr>
              <a:xfrm>
                <a:off x="2393695"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sp>
            <p:nvSpPr>
              <p:cNvPr id="7884" name="Google Shape;7884;p73"/>
              <p:cNvSpPr/>
              <p:nvPr/>
            </p:nvSpPr>
            <p:spPr>
              <a:xfrm>
                <a:off x="274700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tx1"/>
                  </a:solidFill>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aphicFrame>
        <p:nvGraphicFramePr>
          <p:cNvPr id="7906" name="Google Shape;7906;p73"/>
          <p:cNvGraphicFramePr/>
          <p:nvPr/>
        </p:nvGraphicFramePr>
        <p:xfrm>
          <a:off x="5937787" y="2153834"/>
          <a:ext cx="2504100" cy="86478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dirty="0">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710464" y="981599"/>
            <a:ext cx="2396505" cy="976502"/>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0" name="Google Shape;7910;p73"/>
              <p:cNvSpPr/>
              <p:nvPr/>
            </p:nvSpPr>
            <p:spPr>
              <a:xfrm>
                <a:off x="1434943"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1" name="Google Shape;7911;p73"/>
              <p:cNvSpPr/>
              <p:nvPr/>
            </p:nvSpPr>
            <p:spPr>
              <a:xfrm>
                <a:off x="1777760"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2" name="Google Shape;7912;p73"/>
              <p:cNvSpPr/>
              <p:nvPr/>
            </p:nvSpPr>
            <p:spPr>
              <a:xfrm>
                <a:off x="2120578"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3" name="Google Shape;7913;p73"/>
              <p:cNvSpPr/>
              <p:nvPr/>
            </p:nvSpPr>
            <p:spPr>
              <a:xfrm>
                <a:off x="2463395"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4" name="Google Shape;7914;p73"/>
              <p:cNvSpPr/>
              <p:nvPr/>
            </p:nvSpPr>
            <p:spPr>
              <a:xfrm>
                <a:off x="2806212"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5" name="Google Shape;7915;p73"/>
              <p:cNvSpPr/>
              <p:nvPr/>
            </p:nvSpPr>
            <p:spPr>
              <a:xfrm>
                <a:off x="1092126"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6" name="Google Shape;7916;p73"/>
              <p:cNvSpPr/>
              <p:nvPr/>
            </p:nvSpPr>
            <p:spPr>
              <a:xfrm>
                <a:off x="1434943"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7" name="Google Shape;7917;p73"/>
              <p:cNvSpPr/>
              <p:nvPr/>
            </p:nvSpPr>
            <p:spPr>
              <a:xfrm>
                <a:off x="1777760"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8" name="Google Shape;7918;p73"/>
              <p:cNvSpPr/>
              <p:nvPr/>
            </p:nvSpPr>
            <p:spPr>
              <a:xfrm>
                <a:off x="2120578"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19" name="Google Shape;7919;p73"/>
              <p:cNvSpPr/>
              <p:nvPr/>
            </p:nvSpPr>
            <p:spPr>
              <a:xfrm>
                <a:off x="2463395"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0" name="Google Shape;7920;p73"/>
              <p:cNvSpPr/>
              <p:nvPr/>
            </p:nvSpPr>
            <p:spPr>
              <a:xfrm>
                <a:off x="2806212"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1" name="Google Shape;7921;p73"/>
              <p:cNvSpPr/>
              <p:nvPr/>
            </p:nvSpPr>
            <p:spPr>
              <a:xfrm>
                <a:off x="1092126"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2" name="Google Shape;7922;p73"/>
              <p:cNvSpPr/>
              <p:nvPr/>
            </p:nvSpPr>
            <p:spPr>
              <a:xfrm>
                <a:off x="1434943"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3" name="Google Shape;7923;p73"/>
              <p:cNvSpPr/>
              <p:nvPr/>
            </p:nvSpPr>
            <p:spPr>
              <a:xfrm>
                <a:off x="1777760"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4" name="Google Shape;7924;p73"/>
              <p:cNvSpPr/>
              <p:nvPr/>
            </p:nvSpPr>
            <p:spPr>
              <a:xfrm>
                <a:off x="2120578"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5" name="Google Shape;7925;p73"/>
              <p:cNvSpPr/>
              <p:nvPr/>
            </p:nvSpPr>
            <p:spPr>
              <a:xfrm>
                <a:off x="2463395"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6" name="Google Shape;7926;p73"/>
              <p:cNvSpPr/>
              <p:nvPr/>
            </p:nvSpPr>
            <p:spPr>
              <a:xfrm>
                <a:off x="2806212"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7" name="Google Shape;7927;p73"/>
              <p:cNvSpPr/>
              <p:nvPr/>
            </p:nvSpPr>
            <p:spPr>
              <a:xfrm>
                <a:off x="1092126"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8" name="Google Shape;7928;p73"/>
              <p:cNvSpPr/>
              <p:nvPr/>
            </p:nvSpPr>
            <p:spPr>
              <a:xfrm>
                <a:off x="1434943"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29" name="Google Shape;7929;p73"/>
              <p:cNvSpPr/>
              <p:nvPr/>
            </p:nvSpPr>
            <p:spPr>
              <a:xfrm>
                <a:off x="1777760"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0" name="Google Shape;7930;p73"/>
              <p:cNvSpPr/>
              <p:nvPr/>
            </p:nvSpPr>
            <p:spPr>
              <a:xfrm>
                <a:off x="2120578"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1" name="Google Shape;7931;p73"/>
              <p:cNvSpPr/>
              <p:nvPr/>
            </p:nvSpPr>
            <p:spPr>
              <a:xfrm>
                <a:off x="2463395"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2" name="Google Shape;7932;p73"/>
              <p:cNvSpPr/>
              <p:nvPr/>
            </p:nvSpPr>
            <p:spPr>
              <a:xfrm>
                <a:off x="2806212"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5" name="Google Shape;7935;p73"/>
              <p:cNvSpPr/>
              <p:nvPr/>
            </p:nvSpPr>
            <p:spPr>
              <a:xfrm>
                <a:off x="749309" y="161184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6" name="Google Shape;7936;p73"/>
              <p:cNvSpPr/>
              <p:nvPr/>
            </p:nvSpPr>
            <p:spPr>
              <a:xfrm>
                <a:off x="749309" y="186140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7" name="Google Shape;7937;p73"/>
              <p:cNvSpPr/>
              <p:nvPr/>
            </p:nvSpPr>
            <p:spPr>
              <a:xfrm>
                <a:off x="749309" y="111273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7938" name="Google Shape;7938;p73"/>
            <p:cNvSpPr/>
            <p:nvPr/>
          </p:nvSpPr>
          <p:spPr>
            <a:xfrm>
              <a:off x="1434877" y="1258345"/>
              <a:ext cx="16857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39" name="Google Shape;7939;p73"/>
            <p:cNvSpPr/>
            <p:nvPr/>
          </p:nvSpPr>
          <p:spPr>
            <a:xfrm>
              <a:off x="1777683" y="2010641"/>
              <a:ext cx="10002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0" name="Google Shape;7940;p73"/>
            <p:cNvSpPr/>
            <p:nvPr/>
          </p:nvSpPr>
          <p:spPr>
            <a:xfrm>
              <a:off x="1092070"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1" name="Google Shape;7941;p73"/>
            <p:cNvSpPr/>
            <p:nvPr/>
          </p:nvSpPr>
          <p:spPr>
            <a:xfrm>
              <a:off x="2463277" y="1759876"/>
              <a:ext cx="657600" cy="78600"/>
            </a:xfrm>
            <a:prstGeom prst="rect">
              <a:avLst/>
            </a:pr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aphicFrame>
        <p:nvGraphicFramePr>
          <p:cNvPr id="7942" name="Google Shape;7942;p73"/>
          <p:cNvGraphicFramePr/>
          <p:nvPr/>
        </p:nvGraphicFramePr>
        <p:xfrm>
          <a:off x="5937812" y="981584"/>
          <a:ext cx="2504100" cy="97650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nvGraphicFramePr>
        <p:xfrm>
          <a:off x="3358675" y="2153834"/>
          <a:ext cx="2363400" cy="868575"/>
        </p:xfrm>
        <a:graphic>
          <a:graphicData uri="http://schemas.openxmlformats.org/drawingml/2006/table">
            <a:tbl>
              <a:tblPr>
                <a:noFill/>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3360661" y="3144795"/>
            <a:ext cx="2363377" cy="1047062"/>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7" name="Google Shape;7947;p73"/>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8" name="Google Shape;7948;p73"/>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49" name="Google Shape;7949;p73"/>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0" name="Google Shape;7950;p73"/>
              <p:cNvSpPr/>
              <p:nvPr/>
            </p:nvSpPr>
            <p:spPr>
              <a:xfrm>
                <a:off x="5280356"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3" name="Google Shape;7953;p73"/>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4" name="Google Shape;7954;p73"/>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5" name="Google Shape;7955;p73"/>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6" name="Google Shape;7956;p73"/>
              <p:cNvSpPr/>
              <p:nvPr/>
            </p:nvSpPr>
            <p:spPr>
              <a:xfrm>
                <a:off x="5280356"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59" name="Google Shape;7959;p73"/>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0" name="Google Shape;7960;p73"/>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1" name="Google Shape;7961;p73"/>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2" name="Google Shape;7962;p73"/>
              <p:cNvSpPr/>
              <p:nvPr/>
            </p:nvSpPr>
            <p:spPr>
              <a:xfrm>
                <a:off x="5280356"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5" name="Google Shape;7965;p73"/>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6" name="Google Shape;7966;p73"/>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7" name="Google Shape;7967;p73"/>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68" name="Google Shape;7968;p73"/>
              <p:cNvSpPr/>
              <p:nvPr/>
            </p:nvSpPr>
            <p:spPr>
              <a:xfrm>
                <a:off x="5280356"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1" name="Google Shape;7971;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2" name="Google Shape;7972;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3" name="Google Shape;7973;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4" name="Google Shape;7974;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7" name="Google Shape;7977;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8" name="Google Shape;7978;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79" name="Google Shape;7979;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0" name="Google Shape;7980;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aphicFrame>
        <p:nvGraphicFramePr>
          <p:cNvPr id="7981" name="Google Shape;7981;p73"/>
          <p:cNvGraphicFramePr/>
          <p:nvPr/>
        </p:nvGraphicFramePr>
        <p:xfrm>
          <a:off x="711463" y="2153834"/>
          <a:ext cx="2369800" cy="889350"/>
        </p:xfrm>
        <a:graphic>
          <a:graphicData uri="http://schemas.openxmlformats.org/drawingml/2006/table">
            <a:tbl>
              <a:tblPr>
                <a:noFill/>
              </a:tblPr>
              <a:tblGrid>
                <a:gridCol w="592450">
                  <a:extLst>
                    <a:ext uri="{9D8B030D-6E8A-4147-A177-3AD203B41FA5}">
                      <a16:colId xmlns:a16="http://schemas.microsoft.com/office/drawing/2014/main" val="20000"/>
                    </a:ext>
                  </a:extLst>
                </a:gridCol>
                <a:gridCol w="592450">
                  <a:extLst>
                    <a:ext uri="{9D8B030D-6E8A-4147-A177-3AD203B41FA5}">
                      <a16:colId xmlns:a16="http://schemas.microsoft.com/office/drawing/2014/main" val="20001"/>
                    </a:ext>
                  </a:extLst>
                </a:gridCol>
                <a:gridCol w="592450">
                  <a:extLst>
                    <a:ext uri="{9D8B030D-6E8A-4147-A177-3AD203B41FA5}">
                      <a16:colId xmlns:a16="http://schemas.microsoft.com/office/drawing/2014/main" val="20002"/>
                    </a:ext>
                  </a:extLst>
                </a:gridCol>
                <a:gridCol w="592450">
                  <a:extLst>
                    <a:ext uri="{9D8B030D-6E8A-4147-A177-3AD203B41FA5}">
                      <a16:colId xmlns:a16="http://schemas.microsoft.com/office/drawing/2014/main" val="20003"/>
                    </a:ext>
                  </a:extLst>
                </a:gridCol>
              </a:tblGrid>
              <a:tr h="29645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4161132" y="2557649"/>
            <a:ext cx="1302095" cy="6095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85" name="Google Shape;7985;p73"/>
          <p:cNvGrpSpPr/>
          <p:nvPr/>
        </p:nvGrpSpPr>
        <p:grpSpPr>
          <a:xfrm>
            <a:off x="4706620" y="2839808"/>
            <a:ext cx="914340" cy="6095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7988" name="Google Shape;7988;p73"/>
          <p:cNvGrpSpPr/>
          <p:nvPr/>
        </p:nvGrpSpPr>
        <p:grpSpPr>
          <a:xfrm>
            <a:off x="5871419" y="3167606"/>
            <a:ext cx="2522867" cy="1001454"/>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JANUARY</a:t>
              </a:r>
              <a:endParaRPr sz="400">
                <a:solidFill>
                  <a:schemeClr val="tx1"/>
                </a:solidFill>
              </a:endParaRPr>
            </a:p>
          </p:txBody>
        </p:sp>
        <p:sp>
          <p:nvSpPr>
            <p:cNvPr id="7993" name="Google Shape;7993;p73"/>
            <p:cNvSpPr txBox="1"/>
            <p:nvPr/>
          </p:nvSpPr>
          <p:spPr>
            <a:xfrm flipH="1">
              <a:off x="2434275" y="789980"/>
              <a:ext cx="2892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FEBRUARY</a:t>
              </a:r>
              <a:endParaRPr sz="400">
                <a:solidFill>
                  <a:schemeClr val="tx1"/>
                </a:solidFill>
              </a:endParaRPr>
            </a:p>
          </p:txBody>
        </p:sp>
        <p:sp>
          <p:nvSpPr>
            <p:cNvPr id="7994" name="Google Shape;7994;p73"/>
            <p:cNvSpPr txBox="1"/>
            <p:nvPr/>
          </p:nvSpPr>
          <p:spPr>
            <a:xfrm flipH="1">
              <a:off x="2781049"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MARCH</a:t>
              </a:r>
              <a:endParaRPr sz="400">
                <a:solidFill>
                  <a:schemeClr val="tx1"/>
                </a:solidFill>
              </a:endParaRPr>
            </a:p>
          </p:txBody>
        </p:sp>
        <p:sp>
          <p:nvSpPr>
            <p:cNvPr id="7995" name="Google Shape;7995;p73"/>
            <p:cNvSpPr txBox="1"/>
            <p:nvPr/>
          </p:nvSpPr>
          <p:spPr>
            <a:xfrm flipH="1">
              <a:off x="3112690" y="789981"/>
              <a:ext cx="281100" cy="1074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sz="400">
                  <a:solidFill>
                    <a:schemeClr val="tx1"/>
                  </a:solidFill>
                </a:rPr>
                <a:t>APRIL</a:t>
              </a:r>
              <a:endParaRPr sz="400">
                <a:solidFill>
                  <a:schemeClr val="tx1"/>
                </a:solidFill>
              </a:endParaRPr>
            </a:p>
          </p:txBody>
        </p:sp>
        <p:sp>
          <p:nvSpPr>
            <p:cNvPr id="7996" name="Google Shape;7996;p73"/>
            <p:cNvSpPr/>
            <p:nvPr/>
          </p:nvSpPr>
          <p:spPr>
            <a:xfrm>
              <a:off x="2105681" y="964326"/>
              <a:ext cx="2892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7" name="Google Shape;7997;p73"/>
            <p:cNvSpPr/>
            <p:nvPr/>
          </p:nvSpPr>
          <p:spPr>
            <a:xfrm>
              <a:off x="2109515" y="1159286"/>
              <a:ext cx="280200" cy="426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8" name="Google Shape;7998;p73"/>
            <p:cNvSpPr/>
            <p:nvPr/>
          </p:nvSpPr>
          <p:spPr>
            <a:xfrm>
              <a:off x="2753389" y="1353677"/>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7999" name="Google Shape;7999;p73"/>
            <p:cNvSpPr/>
            <p:nvPr/>
          </p:nvSpPr>
          <p:spPr>
            <a:xfrm>
              <a:off x="2105681" y="1159287"/>
              <a:ext cx="2892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0" name="Google Shape;8000;p73"/>
            <p:cNvSpPr/>
            <p:nvPr/>
          </p:nvSpPr>
          <p:spPr>
            <a:xfrm>
              <a:off x="2412005" y="1354248"/>
              <a:ext cx="325500" cy="42600"/>
            </a:xfrm>
            <a:prstGeom prst="rect">
              <a:avLst/>
            </a:pr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1" name="Google Shape;8001;p73"/>
            <p:cNvSpPr/>
            <p:nvPr/>
          </p:nvSpPr>
          <p:spPr>
            <a:xfrm>
              <a:off x="2410087"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02" name="Google Shape;8002;p73"/>
            <p:cNvSpPr txBox="1"/>
            <p:nvPr/>
          </p:nvSpPr>
          <p:spPr>
            <a:xfrm flipH="1">
              <a:off x="1906114" y="918164"/>
              <a:ext cx="203400" cy="1065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1600"/>
                </a:spcAft>
                <a:buNone/>
              </a:pPr>
              <a:r>
                <a:rPr lang="en" sz="400">
                  <a:solidFill>
                    <a:schemeClr val="tx1"/>
                  </a:solidFill>
                </a:rPr>
                <a:t>PHASE 1</a:t>
              </a:r>
              <a:endParaRPr sz="400">
                <a:solidFill>
                  <a:schemeClr val="tx1"/>
                </a:solidFill>
              </a:endParaRPr>
            </a:p>
          </p:txBody>
        </p:sp>
        <p:sp>
          <p:nvSpPr>
            <p:cNvPr id="8003" name="Google Shape;8003;p73"/>
            <p:cNvSpPr txBox="1"/>
            <p:nvPr/>
          </p:nvSpPr>
          <p:spPr>
            <a:xfrm flipH="1">
              <a:off x="1904318" y="1113390"/>
              <a:ext cx="2052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04" name="Google Shape;8004;p73"/>
            <p:cNvSpPr txBox="1"/>
            <p:nvPr/>
          </p:nvSpPr>
          <p:spPr>
            <a:xfrm flipH="1">
              <a:off x="1906118" y="1304527"/>
              <a:ext cx="203400" cy="91200"/>
            </a:xfrm>
            <a:prstGeom prst="rect">
              <a:avLst/>
            </a:prstGeom>
            <a:noFill/>
            <a:ln>
              <a:no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400">
                  <a:solidFill>
                    <a:schemeClr val="tx1"/>
                  </a:solidFill>
                </a:rPr>
                <a:t>Task 2</a:t>
              </a:r>
              <a:endParaRPr sz="400">
                <a:solidFill>
                  <a:schemeClr val="tx1"/>
                </a:solidFill>
              </a:endParaRPr>
            </a:p>
          </p:txBody>
        </p:sp>
        <p:sp>
          <p:nvSpPr>
            <p:cNvPr id="8005" name="Google Shape;8005;p73"/>
            <p:cNvSpPr/>
            <p:nvPr/>
          </p:nvSpPr>
          <p:spPr>
            <a:xfrm>
              <a:off x="2750975" y="964961"/>
              <a:ext cx="325500" cy="426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06" name="Google Shape;8006;p73"/>
          <p:cNvGrpSpPr/>
          <p:nvPr/>
        </p:nvGrpSpPr>
        <p:grpSpPr>
          <a:xfrm>
            <a:off x="3355824" y="951642"/>
            <a:ext cx="2363393" cy="1005865"/>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rgbClr val="ABBC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09" name="Google Shape;8009;p73"/>
            <p:cNvSpPr txBox="1"/>
            <p:nvPr/>
          </p:nvSpPr>
          <p:spPr>
            <a:xfrm flipH="1">
              <a:off x="3678794" y="1193199"/>
              <a:ext cx="3705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JANUARY</a:t>
              </a:r>
              <a:endParaRPr sz="400">
                <a:solidFill>
                  <a:schemeClr val="tx1"/>
                </a:solidFill>
              </a:endParaRPr>
            </a:p>
          </p:txBody>
        </p:sp>
        <p:sp>
          <p:nvSpPr>
            <p:cNvPr id="8010" name="Google Shape;8010;p73"/>
            <p:cNvSpPr txBox="1"/>
            <p:nvPr/>
          </p:nvSpPr>
          <p:spPr>
            <a:xfrm flipH="1">
              <a:off x="4051671" y="1193188"/>
              <a:ext cx="4014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FEBRUARY</a:t>
              </a:r>
              <a:endParaRPr sz="400">
                <a:solidFill>
                  <a:schemeClr val="tx1"/>
                </a:solidFill>
              </a:endParaRPr>
            </a:p>
          </p:txBody>
        </p:sp>
        <p:sp>
          <p:nvSpPr>
            <p:cNvPr id="8011" name="Google Shape;8011;p73"/>
            <p:cNvSpPr txBox="1"/>
            <p:nvPr/>
          </p:nvSpPr>
          <p:spPr>
            <a:xfrm flipH="1">
              <a:off x="4453057" y="1193188"/>
              <a:ext cx="3480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MARCH</a:t>
              </a:r>
              <a:endParaRPr sz="400">
                <a:solidFill>
                  <a:schemeClr val="tx1"/>
                </a:solidFill>
              </a:endParaRPr>
            </a:p>
          </p:txBody>
        </p:sp>
        <p:sp>
          <p:nvSpPr>
            <p:cNvPr id="8012" name="Google Shape;8012;p73"/>
            <p:cNvSpPr txBox="1"/>
            <p:nvPr/>
          </p:nvSpPr>
          <p:spPr>
            <a:xfrm flipH="1">
              <a:off x="4831790"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APRIL</a:t>
              </a:r>
              <a:endParaRPr sz="400">
                <a:solidFill>
                  <a:schemeClr val="tx1"/>
                </a:solidFill>
              </a:endParaRPr>
            </a:p>
          </p:txBody>
        </p:sp>
        <p:sp>
          <p:nvSpPr>
            <p:cNvPr id="8013" name="Google Shape;8013;p73"/>
            <p:cNvSpPr txBox="1"/>
            <p:nvPr/>
          </p:nvSpPr>
          <p:spPr>
            <a:xfrm flipH="1">
              <a:off x="5186134"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MAY</a:t>
              </a:r>
              <a:endParaRPr sz="400">
                <a:solidFill>
                  <a:schemeClr val="tx1"/>
                </a:solidFill>
              </a:endParaRPr>
            </a:p>
          </p:txBody>
        </p:sp>
        <p:sp>
          <p:nvSpPr>
            <p:cNvPr id="8014" name="Google Shape;8014;p73"/>
            <p:cNvSpPr txBox="1"/>
            <p:nvPr/>
          </p:nvSpPr>
          <p:spPr>
            <a:xfrm flipH="1">
              <a:off x="5562148" y="1193197"/>
              <a:ext cx="313200" cy="84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600"/>
                </a:spcAft>
                <a:buNone/>
              </a:pPr>
              <a:r>
                <a:rPr lang="en" sz="400">
                  <a:solidFill>
                    <a:schemeClr val="tx1"/>
                  </a:solidFill>
                </a:rPr>
                <a:t>JUNE</a:t>
              </a:r>
              <a:endParaRPr sz="400">
                <a:solidFill>
                  <a:schemeClr val="tx1"/>
                </a:solidFill>
              </a:endParaRPr>
            </a:p>
          </p:txBody>
        </p:sp>
        <p:sp>
          <p:nvSpPr>
            <p:cNvPr id="8015" name="Google Shape;8015;p73"/>
            <p:cNvSpPr txBox="1"/>
            <p:nvPr/>
          </p:nvSpPr>
          <p:spPr>
            <a:xfrm flipH="1">
              <a:off x="3349576" y="137246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tx1"/>
                  </a:solidFill>
                </a:rPr>
                <a:t>PHASE 1</a:t>
              </a:r>
              <a:endParaRPr sz="400">
                <a:solidFill>
                  <a:schemeClr val="tx1"/>
                </a:solidFill>
              </a:endParaRPr>
            </a:p>
          </p:txBody>
        </p:sp>
        <p:sp>
          <p:nvSpPr>
            <p:cNvPr id="8016" name="Google Shape;8016;p73"/>
            <p:cNvSpPr txBox="1"/>
            <p:nvPr/>
          </p:nvSpPr>
          <p:spPr>
            <a:xfrm flipH="1">
              <a:off x="3349579" y="1895516"/>
              <a:ext cx="272700" cy="96600"/>
            </a:xfrm>
            <a:prstGeom prst="rect">
              <a:avLst/>
            </a:prstGeom>
            <a:noFill/>
            <a:ln>
              <a:noFill/>
            </a:ln>
          </p:spPr>
          <p:txBody>
            <a:bodyPr spcFirstLastPara="1" wrap="square" lIns="0" tIns="0" rIns="0" bIns="0" anchor="t" anchorCtr="0">
              <a:noAutofit/>
            </a:bodyPr>
            <a:lstStyle/>
            <a:p>
              <a:pPr marL="0" lvl="0" indent="0" algn="r" rtl="0">
                <a:spcBef>
                  <a:spcPts val="0"/>
                </a:spcBef>
                <a:spcAft>
                  <a:spcPts val="1600"/>
                </a:spcAft>
                <a:buNone/>
              </a:pPr>
              <a:r>
                <a:rPr lang="en" sz="400">
                  <a:solidFill>
                    <a:schemeClr val="tx1"/>
                  </a:solidFill>
                </a:rPr>
                <a:t>PHASE 2</a:t>
              </a:r>
              <a:endParaRPr sz="400">
                <a:solidFill>
                  <a:schemeClr val="tx1"/>
                </a:solidFill>
              </a:endParaRPr>
            </a:p>
          </p:txBody>
        </p:sp>
        <p:sp>
          <p:nvSpPr>
            <p:cNvPr id="8017" name="Google Shape;8017;p73"/>
            <p:cNvSpPr txBox="1"/>
            <p:nvPr/>
          </p:nvSpPr>
          <p:spPr>
            <a:xfrm flipH="1">
              <a:off x="3355878" y="1543623"/>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18" name="Google Shape;8018;p73"/>
            <p:cNvSpPr txBox="1"/>
            <p:nvPr/>
          </p:nvSpPr>
          <p:spPr>
            <a:xfrm flipH="1">
              <a:off x="3355878" y="1720328"/>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2</a:t>
              </a:r>
              <a:endParaRPr sz="400">
                <a:solidFill>
                  <a:schemeClr val="tx1"/>
                </a:solidFill>
              </a:endParaRPr>
            </a:p>
          </p:txBody>
        </p:sp>
        <p:sp>
          <p:nvSpPr>
            <p:cNvPr id="8019" name="Google Shape;8019;p73"/>
            <p:cNvSpPr txBox="1"/>
            <p:nvPr/>
          </p:nvSpPr>
          <p:spPr>
            <a:xfrm flipH="1">
              <a:off x="3355878" y="2072220"/>
              <a:ext cx="256200" cy="966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1</a:t>
              </a:r>
              <a:endParaRPr sz="400">
                <a:solidFill>
                  <a:schemeClr val="tx1"/>
                </a:solidFill>
              </a:endParaRPr>
            </a:p>
          </p:txBody>
        </p:sp>
        <p:sp>
          <p:nvSpPr>
            <p:cNvPr id="8020" name="Google Shape;8020;p73"/>
            <p:cNvSpPr txBox="1"/>
            <p:nvPr/>
          </p:nvSpPr>
          <p:spPr>
            <a:xfrm flipH="1">
              <a:off x="3355889" y="2248920"/>
              <a:ext cx="256200" cy="68400"/>
            </a:xfrm>
            <a:prstGeom prst="rect">
              <a:avLst/>
            </a:prstGeom>
            <a:noFill/>
            <a:ln>
              <a:no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400">
                  <a:solidFill>
                    <a:schemeClr val="tx1"/>
                  </a:solidFill>
                </a:rPr>
                <a:t>Task 2</a:t>
              </a:r>
              <a:endParaRPr sz="400">
                <a:solidFill>
                  <a:schemeClr val="tx1"/>
                </a:solidFill>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
                  <a:solidFill>
                    <a:schemeClr val="tx1"/>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764750" y="374387"/>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1600" dirty="0">
                <a:solidFill>
                  <a:schemeClr val="tx1"/>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4796690" y="970936"/>
            <a:ext cx="745431" cy="718863"/>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tx1"/>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055" name="Google Shape;8055;p74"/>
          <p:cNvGrpSpPr/>
          <p:nvPr/>
        </p:nvGrpSpPr>
        <p:grpSpPr>
          <a:xfrm>
            <a:off x="713063" y="1849386"/>
            <a:ext cx="761767" cy="729896"/>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62" name="Google Shape;8062;p74"/>
          <p:cNvGrpSpPr/>
          <p:nvPr/>
        </p:nvGrpSpPr>
        <p:grpSpPr>
          <a:xfrm>
            <a:off x="3224027" y="1852592"/>
            <a:ext cx="685569" cy="723586"/>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rgbClr val="435D74"/>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rgbClr val="5F7D95"/>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rgbClr val="5F7D95"/>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rgbClr val="869FB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rgbClr val="869FB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rgbClr val="A5B7C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rgbClr val="A5B7C6"/>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rgbClr val="BAC8D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rgbClr val="BAC8D3"/>
                </a:solidFill>
                <a:prstDash val="solid"/>
                <a:round/>
                <a:headEnd type="none" w="med" len="med"/>
                <a:tailEnd type="none" w="med" len="med"/>
              </a:ln>
            </p:spPr>
          </p:cxnSp>
        </p:grpSp>
      </p:grpSp>
      <p:grpSp>
        <p:nvGrpSpPr>
          <p:cNvPr id="8078" name="Google Shape;8078;p74"/>
          <p:cNvGrpSpPr/>
          <p:nvPr/>
        </p:nvGrpSpPr>
        <p:grpSpPr>
          <a:xfrm>
            <a:off x="4899249" y="1859288"/>
            <a:ext cx="710153" cy="710153"/>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0" name="Google Shape;8080;p74"/>
            <p:cNvSpPr/>
            <p:nvPr/>
          </p:nvSpPr>
          <p:spPr>
            <a:xfrm>
              <a:off x="5069448" y="2141702"/>
              <a:ext cx="563100" cy="5628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1" name="Google Shape;8081;p74"/>
            <p:cNvSpPr/>
            <p:nvPr/>
          </p:nvSpPr>
          <p:spPr>
            <a:xfrm>
              <a:off x="5146403" y="2218605"/>
              <a:ext cx="409200" cy="4092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2" name="Google Shape;8082;p74"/>
            <p:cNvSpPr/>
            <p:nvPr/>
          </p:nvSpPr>
          <p:spPr>
            <a:xfrm>
              <a:off x="5221891" y="2294066"/>
              <a:ext cx="258300" cy="258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83" name="Google Shape;8083;p74"/>
          <p:cNvGrpSpPr/>
          <p:nvPr/>
        </p:nvGrpSpPr>
        <p:grpSpPr>
          <a:xfrm>
            <a:off x="5708687" y="1853794"/>
            <a:ext cx="720998" cy="721183"/>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5" name="Google Shape;8085;p74"/>
            <p:cNvSpPr/>
            <p:nvPr/>
          </p:nvSpPr>
          <p:spPr>
            <a:xfrm>
              <a:off x="5872067" y="2212295"/>
              <a:ext cx="549000" cy="549000"/>
            </a:xfrm>
            <a:prstGeom prst="ellipse">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6" name="Google Shape;8086;p74"/>
            <p:cNvSpPr/>
            <p:nvPr/>
          </p:nvSpPr>
          <p:spPr>
            <a:xfrm>
              <a:off x="5921353" y="2310867"/>
              <a:ext cx="450300" cy="450300"/>
            </a:xfrm>
            <a:prstGeom prst="ellipse">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87" name="Google Shape;8087;p74"/>
            <p:cNvSpPr/>
            <p:nvPr/>
          </p:nvSpPr>
          <p:spPr>
            <a:xfrm>
              <a:off x="5967936" y="2404033"/>
              <a:ext cx="357300" cy="3573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88" name="Google Shape;8088;p74"/>
          <p:cNvGrpSpPr/>
          <p:nvPr/>
        </p:nvGrpSpPr>
        <p:grpSpPr>
          <a:xfrm>
            <a:off x="8153834" y="3499399"/>
            <a:ext cx="280585" cy="673164"/>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093" name="Google Shape;8093;p74"/>
          <p:cNvGrpSpPr/>
          <p:nvPr/>
        </p:nvGrpSpPr>
        <p:grpSpPr>
          <a:xfrm>
            <a:off x="5270892" y="3488196"/>
            <a:ext cx="470352" cy="683745"/>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096" name="Google Shape;8096;p74"/>
          <p:cNvSpPr/>
          <p:nvPr/>
        </p:nvSpPr>
        <p:spPr>
          <a:xfrm>
            <a:off x="8128357" y="3402198"/>
            <a:ext cx="204" cy="4"/>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097" name="Google Shape;8097;p74"/>
          <p:cNvGrpSpPr/>
          <p:nvPr/>
        </p:nvGrpSpPr>
        <p:grpSpPr>
          <a:xfrm>
            <a:off x="5892043" y="3499398"/>
            <a:ext cx="293891" cy="293845"/>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00" name="Google Shape;8100;p74"/>
          <p:cNvGrpSpPr/>
          <p:nvPr/>
        </p:nvGrpSpPr>
        <p:grpSpPr>
          <a:xfrm>
            <a:off x="5892043" y="3878069"/>
            <a:ext cx="293891" cy="293891"/>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103" name="Google Shape;8103;p74"/>
          <p:cNvSpPr/>
          <p:nvPr/>
        </p:nvSpPr>
        <p:spPr>
          <a:xfrm>
            <a:off x="6930470" y="3498595"/>
            <a:ext cx="609693" cy="6731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4" name="Google Shape;8104;p74"/>
          <p:cNvSpPr/>
          <p:nvPr/>
        </p:nvSpPr>
        <p:spPr>
          <a:xfrm rot="10800000">
            <a:off x="6336732" y="3496333"/>
            <a:ext cx="442939" cy="675638"/>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05" name="Google Shape;8105;p74"/>
          <p:cNvGrpSpPr/>
          <p:nvPr/>
        </p:nvGrpSpPr>
        <p:grpSpPr>
          <a:xfrm>
            <a:off x="7817018" y="2706762"/>
            <a:ext cx="622883" cy="621944"/>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10" name="Google Shape;8110;p74"/>
          <p:cNvGrpSpPr/>
          <p:nvPr/>
        </p:nvGrpSpPr>
        <p:grpSpPr>
          <a:xfrm>
            <a:off x="2274123" y="2716370"/>
            <a:ext cx="1310987" cy="612407"/>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16" name="Google Shape;8116;p74"/>
          <p:cNvGrpSpPr/>
          <p:nvPr/>
        </p:nvGrpSpPr>
        <p:grpSpPr>
          <a:xfrm>
            <a:off x="6599995" y="2706925"/>
            <a:ext cx="1110299" cy="621702"/>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20" name="Google Shape;8120;p74"/>
          <p:cNvGrpSpPr/>
          <p:nvPr/>
        </p:nvGrpSpPr>
        <p:grpSpPr>
          <a:xfrm>
            <a:off x="5417655" y="2703822"/>
            <a:ext cx="1074451" cy="62718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tx1"/>
                  </a:solidFill>
                </a:endParaRPr>
              </a:p>
            </p:txBody>
          </p:sp>
        </p:grpSp>
      </p:grpSp>
      <p:grpSp>
        <p:nvGrpSpPr>
          <p:cNvPr id="8133" name="Google Shape;8133;p74"/>
          <p:cNvGrpSpPr/>
          <p:nvPr/>
        </p:nvGrpSpPr>
        <p:grpSpPr>
          <a:xfrm>
            <a:off x="7568868" y="1854534"/>
            <a:ext cx="874976" cy="719600"/>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8157" name="Google Shape;8157;p74"/>
          <p:cNvGrpSpPr/>
          <p:nvPr/>
        </p:nvGrpSpPr>
        <p:grpSpPr>
          <a:xfrm>
            <a:off x="4013304" y="970936"/>
            <a:ext cx="712557" cy="785901"/>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196" name="Google Shape;8196;p74"/>
          <p:cNvGrpSpPr/>
          <p:nvPr/>
        </p:nvGrpSpPr>
        <p:grpSpPr>
          <a:xfrm>
            <a:off x="4008780" y="1854159"/>
            <a:ext cx="791287" cy="720350"/>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05" name="Google Shape;8205;p74"/>
          <p:cNvGrpSpPr/>
          <p:nvPr/>
        </p:nvGrpSpPr>
        <p:grpSpPr>
          <a:xfrm>
            <a:off x="709275" y="3498789"/>
            <a:ext cx="1408444" cy="673166"/>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21" name="Google Shape;8221;p74"/>
          <p:cNvGrpSpPr/>
          <p:nvPr/>
        </p:nvGrpSpPr>
        <p:grpSpPr>
          <a:xfrm>
            <a:off x="3146990" y="970936"/>
            <a:ext cx="795485" cy="738831"/>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34" name="Google Shape;8234;p74"/>
          <p:cNvGrpSpPr/>
          <p:nvPr/>
        </p:nvGrpSpPr>
        <p:grpSpPr>
          <a:xfrm>
            <a:off x="2268517" y="3493832"/>
            <a:ext cx="1324924" cy="678083"/>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55" name="Google Shape;8255;p74"/>
          <p:cNvGrpSpPr/>
          <p:nvPr/>
        </p:nvGrpSpPr>
        <p:grpSpPr>
          <a:xfrm>
            <a:off x="6392789" y="1044380"/>
            <a:ext cx="1131087" cy="587383"/>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65" name="Google Shape;8265;p74"/>
          <p:cNvGrpSpPr/>
          <p:nvPr/>
        </p:nvGrpSpPr>
        <p:grpSpPr>
          <a:xfrm>
            <a:off x="3744240" y="3493874"/>
            <a:ext cx="1375854" cy="678131"/>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tx1"/>
                      </a:solidFill>
                    </a:rPr>
                    <a:t>     </a:t>
                  </a:r>
                  <a:endParaRPr>
                    <a:solidFill>
                      <a:schemeClr val="tx1"/>
                    </a:solidFill>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DBE2E7"/>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869FB1"/>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E3E9ED"/>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FFFFF"/>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281" name="Google Shape;8281;p74"/>
          <p:cNvGrpSpPr/>
          <p:nvPr/>
        </p:nvGrpSpPr>
        <p:grpSpPr>
          <a:xfrm>
            <a:off x="6528949" y="1853801"/>
            <a:ext cx="940737" cy="721067"/>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grpSp>
        <p:nvGrpSpPr>
          <p:cNvPr id="8303" name="Google Shape;8303;p74"/>
          <p:cNvGrpSpPr/>
          <p:nvPr/>
        </p:nvGrpSpPr>
        <p:grpSpPr>
          <a:xfrm>
            <a:off x="2412267" y="1858147"/>
            <a:ext cx="712577" cy="712374"/>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17" name="Google Shape;8317;p74"/>
          <p:cNvGrpSpPr/>
          <p:nvPr/>
        </p:nvGrpSpPr>
        <p:grpSpPr>
          <a:xfrm>
            <a:off x="7594705" y="970936"/>
            <a:ext cx="845645" cy="711911"/>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BAC8D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26" name="Google Shape;8326;p74"/>
          <p:cNvGrpSpPr/>
          <p:nvPr/>
        </p:nvGrpSpPr>
        <p:grpSpPr>
          <a:xfrm>
            <a:off x="3691834" y="2707045"/>
            <a:ext cx="1617932" cy="621724"/>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869FB1"/>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E3E9ED"/>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CFD9E0"/>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445D73"/>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341" name="Google Shape;8341;p74"/>
          <p:cNvGrpSpPr/>
          <p:nvPr/>
        </p:nvGrpSpPr>
        <p:grpSpPr>
          <a:xfrm>
            <a:off x="700156" y="970936"/>
            <a:ext cx="883205" cy="775176"/>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54" name="Google Shape;8354;p74"/>
          <p:cNvGrpSpPr/>
          <p:nvPr/>
        </p:nvGrpSpPr>
        <p:grpSpPr>
          <a:xfrm>
            <a:off x="2308457" y="970936"/>
            <a:ext cx="767704" cy="81548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389" name="Google Shape;8389;p74"/>
          <p:cNvGrpSpPr/>
          <p:nvPr/>
        </p:nvGrpSpPr>
        <p:grpSpPr>
          <a:xfrm>
            <a:off x="1654189" y="970936"/>
            <a:ext cx="583439" cy="870229"/>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rgbClr val="213B55"/>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rgbClr val="213B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rgbClr val="667E9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rgbClr val="445D73"/>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rgbClr val="E3E9ED"/>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402" name="Google Shape;8402;p74"/>
            <p:cNvSpPr/>
            <p:nvPr/>
          </p:nvSpPr>
          <p:spPr>
            <a:xfrm>
              <a:off x="1920625" y="1326000"/>
              <a:ext cx="215400" cy="215400"/>
            </a:xfrm>
            <a:prstGeom prst="ellipse">
              <a:avLst/>
            </a:prstGeom>
            <a:no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03" name="Google Shape;8403;p74"/>
          <p:cNvGrpSpPr/>
          <p:nvPr/>
        </p:nvGrpSpPr>
        <p:grpSpPr>
          <a:xfrm>
            <a:off x="1574012" y="1857258"/>
            <a:ext cx="739072" cy="714152"/>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412" name="Google Shape;8412;p74"/>
          <p:cNvGrpSpPr/>
          <p:nvPr/>
        </p:nvGrpSpPr>
        <p:grpSpPr>
          <a:xfrm>
            <a:off x="7690961" y="3488029"/>
            <a:ext cx="312074" cy="684173"/>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15" name="Google Shape;8415;p74"/>
          <p:cNvGrpSpPr/>
          <p:nvPr/>
        </p:nvGrpSpPr>
        <p:grpSpPr>
          <a:xfrm>
            <a:off x="5612949" y="970936"/>
            <a:ext cx="709011" cy="739359"/>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29" name="Google Shape;8429;p74"/>
          <p:cNvGrpSpPr/>
          <p:nvPr/>
        </p:nvGrpSpPr>
        <p:grpSpPr>
          <a:xfrm>
            <a:off x="714444" y="2707052"/>
            <a:ext cx="1452955" cy="62136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708579" y="965872"/>
            <a:ext cx="1636117" cy="1526144"/>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3" name="Google Shape;8443;p75"/>
              <p:cNvSpPr/>
              <p:nvPr/>
            </p:nvSpPr>
            <p:spPr>
              <a:xfrm>
                <a:off x="72923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4" name="Google Shape;8444;p75"/>
              <p:cNvSpPr/>
              <p:nvPr/>
            </p:nvSpPr>
            <p:spPr>
              <a:xfrm>
                <a:off x="72923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5" name="Google Shape;8445;p75"/>
              <p:cNvSpPr/>
              <p:nvPr/>
            </p:nvSpPr>
            <p:spPr>
              <a:xfrm>
                <a:off x="72923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6" name="Google Shape;8446;p75"/>
              <p:cNvSpPr/>
              <p:nvPr/>
            </p:nvSpPr>
            <p:spPr>
              <a:xfrm>
                <a:off x="729238"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7" name="Google Shape;8447;p75"/>
              <p:cNvSpPr/>
              <p:nvPr/>
            </p:nvSpPr>
            <p:spPr>
              <a:xfrm>
                <a:off x="729238"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8" name="Google Shape;8448;p75"/>
              <p:cNvSpPr/>
              <p:nvPr/>
            </p:nvSpPr>
            <p:spPr>
              <a:xfrm>
                <a:off x="72923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49" name="Google Shape;8449;p75"/>
              <p:cNvSpPr/>
              <p:nvPr/>
            </p:nvSpPr>
            <p:spPr>
              <a:xfrm>
                <a:off x="72923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0" name="Google Shape;8450;p75"/>
              <p:cNvSpPr/>
              <p:nvPr/>
            </p:nvSpPr>
            <p:spPr>
              <a:xfrm>
                <a:off x="72923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1" name="Google Shape;8451;p75"/>
              <p:cNvSpPr/>
              <p:nvPr/>
            </p:nvSpPr>
            <p:spPr>
              <a:xfrm>
                <a:off x="72923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4" name="Google Shape;8454;p75"/>
              <p:cNvSpPr/>
              <p:nvPr/>
            </p:nvSpPr>
            <p:spPr>
              <a:xfrm>
                <a:off x="90309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5" name="Google Shape;8455;p75"/>
              <p:cNvSpPr/>
              <p:nvPr/>
            </p:nvSpPr>
            <p:spPr>
              <a:xfrm>
                <a:off x="90309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6" name="Google Shape;8456;p75"/>
              <p:cNvSpPr/>
              <p:nvPr/>
            </p:nvSpPr>
            <p:spPr>
              <a:xfrm>
                <a:off x="90309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7" name="Google Shape;8457;p75"/>
              <p:cNvSpPr/>
              <p:nvPr/>
            </p:nvSpPr>
            <p:spPr>
              <a:xfrm>
                <a:off x="90309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8" name="Google Shape;8458;p75"/>
              <p:cNvSpPr/>
              <p:nvPr/>
            </p:nvSpPr>
            <p:spPr>
              <a:xfrm>
                <a:off x="90309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59" name="Google Shape;8459;p75"/>
              <p:cNvSpPr/>
              <p:nvPr/>
            </p:nvSpPr>
            <p:spPr>
              <a:xfrm>
                <a:off x="903098"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0" name="Google Shape;8460;p75"/>
              <p:cNvSpPr/>
              <p:nvPr/>
            </p:nvSpPr>
            <p:spPr>
              <a:xfrm>
                <a:off x="90309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1" name="Google Shape;8461;p75"/>
              <p:cNvSpPr/>
              <p:nvPr/>
            </p:nvSpPr>
            <p:spPr>
              <a:xfrm>
                <a:off x="90309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2" name="Google Shape;8462;p75"/>
              <p:cNvSpPr/>
              <p:nvPr/>
            </p:nvSpPr>
            <p:spPr>
              <a:xfrm>
                <a:off x="90309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5" name="Google Shape;8465;p75"/>
              <p:cNvSpPr/>
              <p:nvPr/>
            </p:nvSpPr>
            <p:spPr>
              <a:xfrm>
                <a:off x="107695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6" name="Google Shape;8466;p75"/>
              <p:cNvSpPr/>
              <p:nvPr/>
            </p:nvSpPr>
            <p:spPr>
              <a:xfrm>
                <a:off x="107695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7" name="Google Shape;8467;p75"/>
              <p:cNvSpPr/>
              <p:nvPr/>
            </p:nvSpPr>
            <p:spPr>
              <a:xfrm>
                <a:off x="107695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8" name="Google Shape;8468;p75"/>
              <p:cNvSpPr/>
              <p:nvPr/>
            </p:nvSpPr>
            <p:spPr>
              <a:xfrm>
                <a:off x="107695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69" name="Google Shape;8469;p75"/>
              <p:cNvSpPr/>
              <p:nvPr/>
            </p:nvSpPr>
            <p:spPr>
              <a:xfrm>
                <a:off x="107695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0" name="Google Shape;8470;p75"/>
              <p:cNvSpPr/>
              <p:nvPr/>
            </p:nvSpPr>
            <p:spPr>
              <a:xfrm>
                <a:off x="1076958"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1" name="Google Shape;8471;p75"/>
              <p:cNvSpPr/>
              <p:nvPr/>
            </p:nvSpPr>
            <p:spPr>
              <a:xfrm>
                <a:off x="1076958"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2" name="Google Shape;8472;p75"/>
              <p:cNvSpPr/>
              <p:nvPr/>
            </p:nvSpPr>
            <p:spPr>
              <a:xfrm>
                <a:off x="1076958"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3" name="Google Shape;8473;p75"/>
              <p:cNvSpPr/>
              <p:nvPr/>
            </p:nvSpPr>
            <p:spPr>
              <a:xfrm>
                <a:off x="1076958"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6" name="Google Shape;8476;p75"/>
              <p:cNvSpPr/>
              <p:nvPr/>
            </p:nvSpPr>
            <p:spPr>
              <a:xfrm>
                <a:off x="124770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7" name="Google Shape;8477;p75"/>
              <p:cNvSpPr/>
              <p:nvPr/>
            </p:nvSpPr>
            <p:spPr>
              <a:xfrm>
                <a:off x="124770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8" name="Google Shape;8478;p75"/>
              <p:cNvSpPr/>
              <p:nvPr/>
            </p:nvSpPr>
            <p:spPr>
              <a:xfrm>
                <a:off x="1247707" y="166175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79" name="Google Shape;8479;p75"/>
              <p:cNvSpPr/>
              <p:nvPr/>
            </p:nvSpPr>
            <p:spPr>
              <a:xfrm>
                <a:off x="1247707"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0" name="Google Shape;8480;p75"/>
              <p:cNvSpPr/>
              <p:nvPr/>
            </p:nvSpPr>
            <p:spPr>
              <a:xfrm>
                <a:off x="1247707"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1" name="Google Shape;8481;p75"/>
              <p:cNvSpPr/>
              <p:nvPr/>
            </p:nvSpPr>
            <p:spPr>
              <a:xfrm>
                <a:off x="124770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2" name="Google Shape;8482;p75"/>
              <p:cNvSpPr/>
              <p:nvPr/>
            </p:nvSpPr>
            <p:spPr>
              <a:xfrm>
                <a:off x="124770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3" name="Google Shape;8483;p75"/>
              <p:cNvSpPr/>
              <p:nvPr/>
            </p:nvSpPr>
            <p:spPr>
              <a:xfrm>
                <a:off x="124770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4" name="Google Shape;8484;p75"/>
              <p:cNvSpPr/>
              <p:nvPr/>
            </p:nvSpPr>
            <p:spPr>
              <a:xfrm>
                <a:off x="124770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7" name="Google Shape;8487;p75"/>
              <p:cNvSpPr/>
              <p:nvPr/>
            </p:nvSpPr>
            <p:spPr>
              <a:xfrm>
                <a:off x="142156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8" name="Google Shape;8488;p75"/>
              <p:cNvSpPr/>
              <p:nvPr/>
            </p:nvSpPr>
            <p:spPr>
              <a:xfrm>
                <a:off x="142156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89" name="Google Shape;8489;p75"/>
              <p:cNvSpPr/>
              <p:nvPr/>
            </p:nvSpPr>
            <p:spPr>
              <a:xfrm>
                <a:off x="142156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0" name="Google Shape;8490;p75"/>
              <p:cNvSpPr/>
              <p:nvPr/>
            </p:nvSpPr>
            <p:spPr>
              <a:xfrm>
                <a:off x="142156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1" name="Google Shape;8491;p75"/>
              <p:cNvSpPr/>
              <p:nvPr/>
            </p:nvSpPr>
            <p:spPr>
              <a:xfrm>
                <a:off x="142156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2" name="Google Shape;8492;p75"/>
              <p:cNvSpPr/>
              <p:nvPr/>
            </p:nvSpPr>
            <p:spPr>
              <a:xfrm>
                <a:off x="142156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3" name="Google Shape;8493;p75"/>
              <p:cNvSpPr/>
              <p:nvPr/>
            </p:nvSpPr>
            <p:spPr>
              <a:xfrm>
                <a:off x="142156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4" name="Google Shape;8494;p75"/>
              <p:cNvSpPr/>
              <p:nvPr/>
            </p:nvSpPr>
            <p:spPr>
              <a:xfrm>
                <a:off x="142156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5" name="Google Shape;8495;p75"/>
              <p:cNvSpPr/>
              <p:nvPr/>
            </p:nvSpPr>
            <p:spPr>
              <a:xfrm>
                <a:off x="142156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8" name="Google Shape;8498;p75"/>
              <p:cNvSpPr/>
              <p:nvPr/>
            </p:nvSpPr>
            <p:spPr>
              <a:xfrm>
                <a:off x="159232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499" name="Google Shape;8499;p75"/>
              <p:cNvSpPr/>
              <p:nvPr/>
            </p:nvSpPr>
            <p:spPr>
              <a:xfrm>
                <a:off x="159232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0" name="Google Shape;8500;p75"/>
              <p:cNvSpPr/>
              <p:nvPr/>
            </p:nvSpPr>
            <p:spPr>
              <a:xfrm>
                <a:off x="159232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1" name="Google Shape;8501;p75"/>
              <p:cNvSpPr/>
              <p:nvPr/>
            </p:nvSpPr>
            <p:spPr>
              <a:xfrm>
                <a:off x="159232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2" name="Google Shape;8502;p75"/>
              <p:cNvSpPr/>
              <p:nvPr/>
            </p:nvSpPr>
            <p:spPr>
              <a:xfrm>
                <a:off x="159232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3" name="Google Shape;8503;p75"/>
              <p:cNvSpPr/>
              <p:nvPr/>
            </p:nvSpPr>
            <p:spPr>
              <a:xfrm>
                <a:off x="1592327"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4" name="Google Shape;8504;p75"/>
              <p:cNvSpPr/>
              <p:nvPr/>
            </p:nvSpPr>
            <p:spPr>
              <a:xfrm>
                <a:off x="1592327"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5" name="Google Shape;8505;p75"/>
              <p:cNvSpPr/>
              <p:nvPr/>
            </p:nvSpPr>
            <p:spPr>
              <a:xfrm>
                <a:off x="1592327"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6" name="Google Shape;8506;p75"/>
              <p:cNvSpPr/>
              <p:nvPr/>
            </p:nvSpPr>
            <p:spPr>
              <a:xfrm>
                <a:off x="159232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09" name="Google Shape;8509;p75"/>
              <p:cNvSpPr/>
              <p:nvPr/>
            </p:nvSpPr>
            <p:spPr>
              <a:xfrm>
                <a:off x="176618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0" name="Google Shape;8510;p75"/>
              <p:cNvSpPr/>
              <p:nvPr/>
            </p:nvSpPr>
            <p:spPr>
              <a:xfrm>
                <a:off x="176618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1" name="Google Shape;8511;p75"/>
              <p:cNvSpPr/>
              <p:nvPr/>
            </p:nvSpPr>
            <p:spPr>
              <a:xfrm>
                <a:off x="176618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2" name="Google Shape;8512;p75"/>
              <p:cNvSpPr/>
              <p:nvPr/>
            </p:nvSpPr>
            <p:spPr>
              <a:xfrm>
                <a:off x="176618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3" name="Google Shape;8513;p75"/>
              <p:cNvSpPr/>
              <p:nvPr/>
            </p:nvSpPr>
            <p:spPr>
              <a:xfrm>
                <a:off x="176618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4" name="Google Shape;8514;p75"/>
              <p:cNvSpPr/>
              <p:nvPr/>
            </p:nvSpPr>
            <p:spPr>
              <a:xfrm>
                <a:off x="176618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5" name="Google Shape;8515;p75"/>
              <p:cNvSpPr/>
              <p:nvPr/>
            </p:nvSpPr>
            <p:spPr>
              <a:xfrm>
                <a:off x="176618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6" name="Google Shape;8516;p75"/>
              <p:cNvSpPr/>
              <p:nvPr/>
            </p:nvSpPr>
            <p:spPr>
              <a:xfrm>
                <a:off x="1766187" y="2464413"/>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17" name="Google Shape;8517;p75"/>
              <p:cNvSpPr/>
              <p:nvPr/>
            </p:nvSpPr>
            <p:spPr>
              <a:xfrm>
                <a:off x="1766187"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0" name="Google Shape;8520;p75"/>
              <p:cNvSpPr/>
              <p:nvPr/>
            </p:nvSpPr>
            <p:spPr>
              <a:xfrm>
                <a:off x="193693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1" name="Google Shape;8521;p75"/>
              <p:cNvSpPr/>
              <p:nvPr/>
            </p:nvSpPr>
            <p:spPr>
              <a:xfrm>
                <a:off x="193693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2" name="Google Shape;8522;p75"/>
              <p:cNvSpPr/>
              <p:nvPr/>
            </p:nvSpPr>
            <p:spPr>
              <a:xfrm>
                <a:off x="193693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3" name="Google Shape;8523;p75"/>
              <p:cNvSpPr/>
              <p:nvPr/>
            </p:nvSpPr>
            <p:spPr>
              <a:xfrm>
                <a:off x="193693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4" name="Google Shape;8524;p75"/>
              <p:cNvSpPr/>
              <p:nvPr/>
            </p:nvSpPr>
            <p:spPr>
              <a:xfrm>
                <a:off x="193693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5" name="Google Shape;8525;p75"/>
              <p:cNvSpPr/>
              <p:nvPr/>
            </p:nvSpPr>
            <p:spPr>
              <a:xfrm>
                <a:off x="193693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6" name="Google Shape;8526;p75"/>
              <p:cNvSpPr/>
              <p:nvPr/>
            </p:nvSpPr>
            <p:spPr>
              <a:xfrm>
                <a:off x="193693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7" name="Google Shape;8527;p75"/>
              <p:cNvSpPr/>
              <p:nvPr/>
            </p:nvSpPr>
            <p:spPr>
              <a:xfrm>
                <a:off x="193693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28" name="Google Shape;8528;p75"/>
              <p:cNvSpPr/>
              <p:nvPr/>
            </p:nvSpPr>
            <p:spPr>
              <a:xfrm>
                <a:off x="193693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1" name="Google Shape;8531;p75"/>
              <p:cNvSpPr/>
              <p:nvPr/>
            </p:nvSpPr>
            <p:spPr>
              <a:xfrm>
                <a:off x="211079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2" name="Google Shape;8532;p75"/>
              <p:cNvSpPr/>
              <p:nvPr/>
            </p:nvSpPr>
            <p:spPr>
              <a:xfrm>
                <a:off x="211079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3" name="Google Shape;8533;p75"/>
              <p:cNvSpPr/>
              <p:nvPr/>
            </p:nvSpPr>
            <p:spPr>
              <a:xfrm>
                <a:off x="211079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4" name="Google Shape;8534;p75"/>
              <p:cNvSpPr/>
              <p:nvPr/>
            </p:nvSpPr>
            <p:spPr>
              <a:xfrm>
                <a:off x="2110795" y="1821630"/>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5" name="Google Shape;8535;p75"/>
              <p:cNvSpPr/>
              <p:nvPr/>
            </p:nvSpPr>
            <p:spPr>
              <a:xfrm>
                <a:off x="2110795" y="1982326"/>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6" name="Google Shape;8536;p75"/>
              <p:cNvSpPr/>
              <p:nvPr/>
            </p:nvSpPr>
            <p:spPr>
              <a:xfrm>
                <a:off x="211079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7" name="Google Shape;8537;p75"/>
              <p:cNvSpPr/>
              <p:nvPr/>
            </p:nvSpPr>
            <p:spPr>
              <a:xfrm>
                <a:off x="211079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8" name="Google Shape;8538;p75"/>
              <p:cNvSpPr/>
              <p:nvPr/>
            </p:nvSpPr>
            <p:spPr>
              <a:xfrm>
                <a:off x="211079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39" name="Google Shape;8539;p75"/>
              <p:cNvSpPr/>
              <p:nvPr/>
            </p:nvSpPr>
            <p:spPr>
              <a:xfrm>
                <a:off x="211079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2" name="Google Shape;8542;p75"/>
              <p:cNvSpPr/>
              <p:nvPr/>
            </p:nvSpPr>
            <p:spPr>
              <a:xfrm>
                <a:off x="228465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3" name="Google Shape;8543;p75"/>
              <p:cNvSpPr/>
              <p:nvPr/>
            </p:nvSpPr>
            <p:spPr>
              <a:xfrm>
                <a:off x="228465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4" name="Google Shape;8544;p75"/>
              <p:cNvSpPr/>
              <p:nvPr/>
            </p:nvSpPr>
            <p:spPr>
              <a:xfrm>
                <a:off x="228465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5" name="Google Shape;8545;p75"/>
              <p:cNvSpPr/>
              <p:nvPr/>
            </p:nvSpPr>
            <p:spPr>
              <a:xfrm>
                <a:off x="228465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6" name="Google Shape;8546;p75"/>
              <p:cNvSpPr/>
              <p:nvPr/>
            </p:nvSpPr>
            <p:spPr>
              <a:xfrm>
                <a:off x="2284655"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7" name="Google Shape;8547;p75"/>
              <p:cNvSpPr/>
              <p:nvPr/>
            </p:nvSpPr>
            <p:spPr>
              <a:xfrm>
                <a:off x="2284655" y="2143022"/>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8" name="Google Shape;8548;p75"/>
              <p:cNvSpPr/>
              <p:nvPr/>
            </p:nvSpPr>
            <p:spPr>
              <a:xfrm>
                <a:off x="2284655" y="2303717"/>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49" name="Google Shape;8549;p75"/>
              <p:cNvSpPr/>
              <p:nvPr/>
            </p:nvSpPr>
            <p:spPr>
              <a:xfrm>
                <a:off x="2284655" y="2464413"/>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0" name="Google Shape;8550;p75"/>
              <p:cNvSpPr/>
              <p:nvPr/>
            </p:nvSpPr>
            <p:spPr>
              <a:xfrm>
                <a:off x="2284655" y="2625109"/>
                <a:ext cx="80700" cy="80700"/>
              </a:xfrm>
              <a:prstGeom prst="rect">
                <a:avLst/>
              </a:pr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551" name="Google Shape;8551;p75"/>
          <p:cNvGrpSpPr/>
          <p:nvPr/>
        </p:nvGrpSpPr>
        <p:grpSpPr>
          <a:xfrm>
            <a:off x="2603245" y="985011"/>
            <a:ext cx="1364248" cy="1102133"/>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4" name="Google Shape;8554;p75"/>
              <p:cNvSpPr/>
              <p:nvPr/>
            </p:nvSpPr>
            <p:spPr>
              <a:xfrm>
                <a:off x="2623907"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5" name="Google Shape;8555;p75"/>
              <p:cNvSpPr/>
              <p:nvPr/>
            </p:nvSpPr>
            <p:spPr>
              <a:xfrm>
                <a:off x="2896718"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6" name="Google Shape;8556;p75"/>
              <p:cNvSpPr/>
              <p:nvPr/>
            </p:nvSpPr>
            <p:spPr>
              <a:xfrm>
                <a:off x="3169529"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57" name="Google Shape;8557;p75"/>
              <p:cNvSpPr/>
              <p:nvPr/>
            </p:nvSpPr>
            <p:spPr>
              <a:xfrm>
                <a:off x="3442341" y="1198803"/>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0" name="Google Shape;8560;p75"/>
              <p:cNvSpPr/>
              <p:nvPr/>
            </p:nvSpPr>
            <p:spPr>
              <a:xfrm>
                <a:off x="3442338"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1" name="Google Shape;8561;p75"/>
              <p:cNvSpPr/>
              <p:nvPr/>
            </p:nvSpPr>
            <p:spPr>
              <a:xfrm>
                <a:off x="3715149"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2" name="Google Shape;8562;p75"/>
              <p:cNvSpPr/>
              <p:nvPr/>
            </p:nvSpPr>
            <p:spPr>
              <a:xfrm>
                <a:off x="2623904"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3" name="Google Shape;8563;p75"/>
              <p:cNvSpPr/>
              <p:nvPr/>
            </p:nvSpPr>
            <p:spPr>
              <a:xfrm>
                <a:off x="2896716" y="1476964"/>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6" name="Google Shape;8566;p75"/>
              <p:cNvSpPr/>
              <p:nvPr/>
            </p:nvSpPr>
            <p:spPr>
              <a:xfrm>
                <a:off x="3715152"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7" name="Google Shape;8567;p75"/>
              <p:cNvSpPr/>
              <p:nvPr/>
            </p:nvSpPr>
            <p:spPr>
              <a:xfrm>
                <a:off x="2623907"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8" name="Google Shape;8568;p75"/>
              <p:cNvSpPr/>
              <p:nvPr/>
            </p:nvSpPr>
            <p:spPr>
              <a:xfrm>
                <a:off x="2896718"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69" name="Google Shape;8569;p75"/>
              <p:cNvSpPr/>
              <p:nvPr/>
            </p:nvSpPr>
            <p:spPr>
              <a:xfrm>
                <a:off x="3169529" y="1749775"/>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2" name="Google Shape;8572;p75"/>
              <p:cNvSpPr/>
              <p:nvPr/>
            </p:nvSpPr>
            <p:spPr>
              <a:xfrm>
                <a:off x="2896716"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3" name="Google Shape;8573;p75"/>
              <p:cNvSpPr/>
              <p:nvPr/>
            </p:nvSpPr>
            <p:spPr>
              <a:xfrm>
                <a:off x="3169527"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4" name="Google Shape;8574;p75"/>
              <p:cNvSpPr/>
              <p:nvPr/>
            </p:nvSpPr>
            <p:spPr>
              <a:xfrm>
                <a:off x="3442338"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5" name="Google Shape;8575;p75"/>
              <p:cNvSpPr/>
              <p:nvPr/>
            </p:nvSpPr>
            <p:spPr>
              <a:xfrm>
                <a:off x="3715149" y="2027936"/>
                <a:ext cx="273000" cy="273000"/>
              </a:xfrm>
              <a:prstGeom prst="diamond">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576" name="Google Shape;8576;p75"/>
          <p:cNvGrpSpPr/>
          <p:nvPr/>
        </p:nvGrpSpPr>
        <p:grpSpPr>
          <a:xfrm>
            <a:off x="2592706" y="2444193"/>
            <a:ext cx="1387541" cy="159124"/>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95" name="Google Shape;8595;p75"/>
          <p:cNvGrpSpPr/>
          <p:nvPr/>
        </p:nvGrpSpPr>
        <p:grpSpPr>
          <a:xfrm>
            <a:off x="2589231" y="2722018"/>
            <a:ext cx="1390502" cy="159625"/>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597" name="Google Shape;8597;p75"/>
            <p:cNvSpPr/>
            <p:nvPr/>
          </p:nvSpPr>
          <p:spPr>
            <a:xfrm>
              <a:off x="3535069" y="2794464"/>
              <a:ext cx="1104900" cy="216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598" name="Google Shape;8598;p75"/>
          <p:cNvGrpSpPr/>
          <p:nvPr/>
        </p:nvGrpSpPr>
        <p:grpSpPr>
          <a:xfrm>
            <a:off x="2589884" y="3000344"/>
            <a:ext cx="1411629" cy="153761"/>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01" name="Google Shape;8601;p75"/>
          <p:cNvGrpSpPr/>
          <p:nvPr/>
        </p:nvGrpSpPr>
        <p:grpSpPr>
          <a:xfrm>
            <a:off x="2589576" y="2205744"/>
            <a:ext cx="1383503" cy="119749"/>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4" name="Google Shape;8604;p75"/>
            <p:cNvSpPr/>
            <p:nvPr/>
          </p:nvSpPr>
          <p:spPr>
            <a:xfrm rot="-5400000">
              <a:off x="4243603"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5" name="Google Shape;8605;p75"/>
            <p:cNvSpPr/>
            <p:nvPr/>
          </p:nvSpPr>
          <p:spPr>
            <a:xfrm rot="-5400000">
              <a:off x="4502812"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6" name="Google Shape;8606;p75"/>
            <p:cNvSpPr/>
            <p:nvPr/>
          </p:nvSpPr>
          <p:spPr>
            <a:xfrm rot="-5400000">
              <a:off x="4762021"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8" name="Google Shape;8608;p75"/>
            <p:cNvSpPr/>
            <p:nvPr/>
          </p:nvSpPr>
          <p:spPr>
            <a:xfrm rot="-5400000">
              <a:off x="502123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09" name="Google Shape;8609;p75"/>
            <p:cNvSpPr/>
            <p:nvPr/>
          </p:nvSpPr>
          <p:spPr>
            <a:xfrm rot="-5400000">
              <a:off x="528044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10" name="Google Shape;8610;p75"/>
          <p:cNvGrpSpPr/>
          <p:nvPr/>
        </p:nvGrpSpPr>
        <p:grpSpPr>
          <a:xfrm>
            <a:off x="2600584" y="3569394"/>
            <a:ext cx="1369531" cy="195460"/>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16" name="Google Shape;8616;p75"/>
          <p:cNvGrpSpPr/>
          <p:nvPr/>
        </p:nvGrpSpPr>
        <p:grpSpPr>
          <a:xfrm>
            <a:off x="2590145" y="3270574"/>
            <a:ext cx="1389066" cy="18011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8" name="Google Shape;8618;p75"/>
            <p:cNvSpPr/>
            <p:nvPr/>
          </p:nvSpPr>
          <p:spPr>
            <a:xfrm>
              <a:off x="1209923"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19" name="Google Shape;8619;p75"/>
            <p:cNvSpPr/>
            <p:nvPr/>
          </p:nvSpPr>
          <p:spPr>
            <a:xfrm>
              <a:off x="1713905" y="3788465"/>
              <a:ext cx="335400" cy="299400"/>
            </a:xfrm>
            <a:prstGeom prst="heart">
              <a:avLst/>
            </a:pr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0" name="Google Shape;8620;p75"/>
            <p:cNvSpPr/>
            <p:nvPr/>
          </p:nvSpPr>
          <p:spPr>
            <a:xfrm>
              <a:off x="2189639"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1" name="Google Shape;8621;p75"/>
            <p:cNvSpPr/>
            <p:nvPr/>
          </p:nvSpPr>
          <p:spPr>
            <a:xfrm>
              <a:off x="2679500"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2" name="Google Shape;8622;p75"/>
          <p:cNvGrpSpPr/>
          <p:nvPr/>
        </p:nvGrpSpPr>
        <p:grpSpPr>
          <a:xfrm>
            <a:off x="2638082" y="3883554"/>
            <a:ext cx="1304609" cy="294074"/>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638" name="Google Shape;8638;p75"/>
          <p:cNvGrpSpPr/>
          <p:nvPr/>
        </p:nvGrpSpPr>
        <p:grpSpPr>
          <a:xfrm>
            <a:off x="4256912" y="1866676"/>
            <a:ext cx="1433821" cy="191501"/>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8645" name="Google Shape;8645;p75"/>
          <p:cNvGrpSpPr/>
          <p:nvPr/>
        </p:nvGrpSpPr>
        <p:grpSpPr>
          <a:xfrm>
            <a:off x="4258467" y="969244"/>
            <a:ext cx="1430711" cy="743389"/>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a:solidFill>
                  <a:schemeClr val="tx1"/>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8650" name="Google Shape;8650;p75"/>
          <p:cNvGrpSpPr/>
          <p:nvPr/>
        </p:nvGrpSpPr>
        <p:grpSpPr>
          <a:xfrm>
            <a:off x="4248581" y="2192571"/>
            <a:ext cx="1450484" cy="1052087"/>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64" name="Google Shape;8664;p75"/>
          <p:cNvGrpSpPr/>
          <p:nvPr/>
        </p:nvGrpSpPr>
        <p:grpSpPr>
          <a:xfrm rot="10800000">
            <a:off x="4265131" y="3284761"/>
            <a:ext cx="1417383" cy="887946"/>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rgbClr val="435D74"/>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rgbClr val="869FB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grpSp>
        <p:nvGrpSpPr>
          <p:cNvPr id="8673" name="Google Shape;8673;p75"/>
          <p:cNvGrpSpPr/>
          <p:nvPr/>
        </p:nvGrpSpPr>
        <p:grpSpPr>
          <a:xfrm>
            <a:off x="7365491" y="2188116"/>
            <a:ext cx="1071743" cy="1021579"/>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78" name="Google Shape;8678;p75"/>
          <p:cNvGrpSpPr/>
          <p:nvPr/>
        </p:nvGrpSpPr>
        <p:grpSpPr>
          <a:xfrm>
            <a:off x="706762" y="2614523"/>
            <a:ext cx="1695374" cy="1560837"/>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grpSp>
        <p:nvGrpSpPr>
          <p:cNvPr id="8738" name="Google Shape;8738;p75"/>
          <p:cNvGrpSpPr/>
          <p:nvPr/>
        </p:nvGrpSpPr>
        <p:grpSpPr>
          <a:xfrm>
            <a:off x="5915341" y="2192094"/>
            <a:ext cx="1248543" cy="1025319"/>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rgbClr val="869FB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rgbClr val="BAC8D3"/>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rgbClr val="5F7D95"/>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rgbClr val="435D74"/>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48" name="Google Shape;8748;p75"/>
          <p:cNvGrpSpPr/>
          <p:nvPr/>
        </p:nvGrpSpPr>
        <p:grpSpPr>
          <a:xfrm>
            <a:off x="5772403" y="3330411"/>
            <a:ext cx="2664831" cy="843440"/>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57" name="Google Shape;8757;p75"/>
          <p:cNvGrpSpPr/>
          <p:nvPr/>
        </p:nvGrpSpPr>
        <p:grpSpPr>
          <a:xfrm>
            <a:off x="5879943" y="979270"/>
            <a:ext cx="1299851" cy="1023338"/>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rgbClr val="CFD9E0"/>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rgbClr val="A5B7C6"/>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rgbClr val="869FB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grpSp>
        <p:nvGrpSpPr>
          <p:cNvPr id="8786" name="Google Shape;8786;p75"/>
          <p:cNvGrpSpPr/>
          <p:nvPr/>
        </p:nvGrpSpPr>
        <p:grpSpPr>
          <a:xfrm>
            <a:off x="7217825" y="979415"/>
            <a:ext cx="1219413" cy="1051365"/>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400050" y="683075"/>
            <a:ext cx="2314575" cy="2738475"/>
            <a:chOff x="884237" y="1516734"/>
            <a:chExt cx="6172200" cy="7302600"/>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59"/>
                <a:ext cx="3886200" cy="1600437"/>
              </a:xfrm>
              <a:prstGeom prst="rect">
                <a:avLst/>
              </a:prstGeom>
              <a:noFill/>
            </p:spPr>
            <p:txBody>
              <a:bodyPr wrap="square" rtlCol="0" anchor="t">
                <a:spAutoFit/>
              </a:bodyPr>
              <a:lstStyle/>
              <a:p>
                <a:pPr algn="r"/>
                <a:r>
                  <a:rPr lang="fa-IR" sz="3300" dirty="0">
                    <a:solidFill>
                      <a:schemeClr val="tx1"/>
                    </a:solidFill>
                    <a:latin typeface="Lato Black" pitchFamily="34" charset="0"/>
                    <a:ea typeface="Lato Black" pitchFamily="34" charset="0"/>
                    <a:cs typeface="Lato Black" pitchFamily="34" charset="0"/>
                  </a:rPr>
                  <a:t>نمادها</a:t>
                </a:r>
                <a:endParaRPr lang="en-US" sz="3300" dirty="0">
                  <a:solidFill>
                    <a:schemeClr val="tx1"/>
                  </a:solidFill>
                  <a:latin typeface="Lato Black" pitchFamily="34" charset="0"/>
                  <a:ea typeface="Lato Black" pitchFamily="34" charset="0"/>
                  <a:cs typeface="Lato Black" pitchFamily="34" charset="0"/>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tx1"/>
                    </a:solidFill>
                    <a:latin typeface="Open Sans Light"/>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tx1"/>
                    </a:solidFill>
                    <a:latin typeface="Open Sans Light"/>
                  </a:endParaRPr>
                </a:p>
              </p:txBody>
            </p:sp>
          </p:grpSp>
        </p:grpSp>
        <p:grpSp>
          <p:nvGrpSpPr>
            <p:cNvPr id="4" name="กลุ่ม 3"/>
            <p:cNvGrpSpPr/>
            <p:nvPr/>
          </p:nvGrpSpPr>
          <p:grpSpPr>
            <a:xfrm>
              <a:off x="1112837" y="6062993"/>
              <a:ext cx="5943600" cy="2756341"/>
              <a:chOff x="960437" y="4996193"/>
              <a:chExt cx="5943600" cy="2756341"/>
            </a:xfrm>
          </p:grpSpPr>
          <p:sp>
            <p:nvSpPr>
              <p:cNvPr id="273" name="Title 20"/>
              <p:cNvSpPr txBox="1">
                <a:spLocks/>
              </p:cNvSpPr>
              <p:nvPr/>
            </p:nvSpPr>
            <p:spPr bwMode="auto">
              <a:xfrm>
                <a:off x="960437" y="7080715"/>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900" dirty="0">
                  <a:latin typeface="Lato" pitchFamily="34" charset="0"/>
                  <a:ea typeface="Lato" pitchFamily="34" charset="0"/>
                  <a:cs typeface="B Nazanin" panose="00000700000000000000" pitchFamily="2" charset="-78"/>
                </a:endParaRPr>
              </a:p>
            </p:txBody>
          </p:sp>
          <p:sp>
            <p:nvSpPr>
              <p:cNvPr id="274" name="TextBox 273"/>
              <p:cNvSpPr txBox="1"/>
              <p:nvPr/>
            </p:nvSpPr>
            <p:spPr>
              <a:xfrm>
                <a:off x="1119402" y="4996193"/>
                <a:ext cx="5022024" cy="800218"/>
              </a:xfrm>
              <a:prstGeom prst="rect">
                <a:avLst/>
              </a:prstGeom>
              <a:noFill/>
            </p:spPr>
            <p:txBody>
              <a:bodyPr wrap="square" rtlCol="0">
                <a:spAutoFit/>
              </a:bodyPr>
              <a:lstStyle/>
              <a:p>
                <a:r>
                  <a:rPr lang="fa-IR" sz="1350" b="1" dirty="0">
                    <a:solidFill>
                      <a:schemeClr val="tx1"/>
                    </a:solidFill>
                    <a:latin typeface="Lato Black" charset="0"/>
                    <a:ea typeface="Lato Black" charset="0"/>
                    <a:cs typeface="Lato Black" charset="0"/>
                  </a:rPr>
                  <a:t>مجموعه آیکون های اجتماعی</a:t>
                </a:r>
                <a:endParaRPr lang="en-US" sz="1350" b="1" dirty="0">
                  <a:solidFill>
                    <a:schemeClr val="tx1"/>
                  </a:solidFill>
                  <a:latin typeface="Lato Black" charset="0"/>
                  <a:ea typeface="Lato Black" charset="0"/>
                  <a:cs typeface="Lato Black" charset="0"/>
                </a:endParaRPr>
              </a:p>
            </p:txBody>
          </p:sp>
        </p:grpSp>
      </p:grpSp>
      <p:grpSp>
        <p:nvGrpSpPr>
          <p:cNvPr id="661" name="กลุ่ม 660"/>
          <p:cNvGrpSpPr/>
          <p:nvPr/>
        </p:nvGrpSpPr>
        <p:grpSpPr>
          <a:xfrm>
            <a:off x="3686176" y="789385"/>
            <a:ext cx="493514" cy="488156"/>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2" name="กลุ่ม 661"/>
          <p:cNvGrpSpPr/>
          <p:nvPr/>
        </p:nvGrpSpPr>
        <p:grpSpPr>
          <a:xfrm>
            <a:off x="4472583" y="789385"/>
            <a:ext cx="494109" cy="488156"/>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6" name="กลุ่ม 2085"/>
          <p:cNvGrpSpPr/>
          <p:nvPr/>
        </p:nvGrpSpPr>
        <p:grpSpPr>
          <a:xfrm>
            <a:off x="5259586" y="2977158"/>
            <a:ext cx="493514" cy="494109"/>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3" name="กลุ่ม 662"/>
          <p:cNvGrpSpPr/>
          <p:nvPr/>
        </p:nvGrpSpPr>
        <p:grpSpPr>
          <a:xfrm>
            <a:off x="5259586" y="789385"/>
            <a:ext cx="493514" cy="488156"/>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4" name="กลุ่ม 663"/>
          <p:cNvGrpSpPr/>
          <p:nvPr/>
        </p:nvGrpSpPr>
        <p:grpSpPr>
          <a:xfrm>
            <a:off x="6045995" y="789385"/>
            <a:ext cx="494109" cy="488156"/>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5" name="กลุ่ม 2084"/>
          <p:cNvGrpSpPr/>
          <p:nvPr/>
        </p:nvGrpSpPr>
        <p:grpSpPr>
          <a:xfrm>
            <a:off x="6045995" y="2977158"/>
            <a:ext cx="494109" cy="494109"/>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9" name="กลุ่ม 668"/>
          <p:cNvGrpSpPr/>
          <p:nvPr/>
        </p:nvGrpSpPr>
        <p:grpSpPr>
          <a:xfrm>
            <a:off x="6045995" y="1518643"/>
            <a:ext cx="494109" cy="494109"/>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5" name="กลุ่ม 664"/>
          <p:cNvGrpSpPr/>
          <p:nvPr/>
        </p:nvGrpSpPr>
        <p:grpSpPr>
          <a:xfrm>
            <a:off x="6832997" y="789385"/>
            <a:ext cx="493514" cy="488156"/>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4" name="กลุ่ม 2083"/>
          <p:cNvGrpSpPr/>
          <p:nvPr/>
        </p:nvGrpSpPr>
        <p:grpSpPr>
          <a:xfrm>
            <a:off x="6832997" y="2977158"/>
            <a:ext cx="493514" cy="494109"/>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0" name="กลุ่ม 2079"/>
          <p:cNvGrpSpPr/>
          <p:nvPr/>
        </p:nvGrpSpPr>
        <p:grpSpPr>
          <a:xfrm>
            <a:off x="4472583" y="2247900"/>
            <a:ext cx="494109" cy="494109"/>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7" name="กลุ่ม 666"/>
          <p:cNvGrpSpPr/>
          <p:nvPr/>
        </p:nvGrpSpPr>
        <p:grpSpPr>
          <a:xfrm>
            <a:off x="4472583" y="1518643"/>
            <a:ext cx="494109" cy="494109"/>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1" name="กลุ่ม 2080"/>
          <p:cNvGrpSpPr/>
          <p:nvPr/>
        </p:nvGrpSpPr>
        <p:grpSpPr>
          <a:xfrm>
            <a:off x="5259586" y="2247900"/>
            <a:ext cx="493514" cy="494109"/>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8" name="กลุ่ม 2087"/>
          <p:cNvGrpSpPr/>
          <p:nvPr/>
        </p:nvGrpSpPr>
        <p:grpSpPr>
          <a:xfrm>
            <a:off x="3686176" y="2977158"/>
            <a:ext cx="493514" cy="494109"/>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8" name="กลุ่ม 667"/>
          <p:cNvGrpSpPr/>
          <p:nvPr/>
        </p:nvGrpSpPr>
        <p:grpSpPr>
          <a:xfrm>
            <a:off x="5259586" y="1518643"/>
            <a:ext cx="493514" cy="494109"/>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3" name="กลุ่ม 2082"/>
          <p:cNvGrpSpPr/>
          <p:nvPr/>
        </p:nvGrpSpPr>
        <p:grpSpPr>
          <a:xfrm>
            <a:off x="6832997" y="2247900"/>
            <a:ext cx="493514" cy="494109"/>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2" name="กลุ่ม 2081"/>
          <p:cNvGrpSpPr/>
          <p:nvPr/>
        </p:nvGrpSpPr>
        <p:grpSpPr>
          <a:xfrm>
            <a:off x="6045995" y="2247900"/>
            <a:ext cx="494109" cy="494109"/>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7" name="กลุ่ม 2086"/>
          <p:cNvGrpSpPr/>
          <p:nvPr/>
        </p:nvGrpSpPr>
        <p:grpSpPr>
          <a:xfrm>
            <a:off x="4472583" y="2977158"/>
            <a:ext cx="494109" cy="494109"/>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66" name="กลุ่ม 665"/>
          <p:cNvGrpSpPr/>
          <p:nvPr/>
        </p:nvGrpSpPr>
        <p:grpSpPr>
          <a:xfrm>
            <a:off x="3686176" y="1518643"/>
            <a:ext cx="493514" cy="494109"/>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70" name="กลุ่ม 669"/>
          <p:cNvGrpSpPr/>
          <p:nvPr/>
        </p:nvGrpSpPr>
        <p:grpSpPr>
          <a:xfrm>
            <a:off x="6832997" y="1518643"/>
            <a:ext cx="493514" cy="494109"/>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671" name="กลุ่ม 670"/>
          <p:cNvGrpSpPr/>
          <p:nvPr/>
        </p:nvGrpSpPr>
        <p:grpSpPr>
          <a:xfrm>
            <a:off x="3686176" y="2247900"/>
            <a:ext cx="493514" cy="494109"/>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1" name="กลุ่ม 2090"/>
          <p:cNvGrpSpPr/>
          <p:nvPr/>
        </p:nvGrpSpPr>
        <p:grpSpPr>
          <a:xfrm>
            <a:off x="5259586" y="3706416"/>
            <a:ext cx="493514" cy="494109"/>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0" name="กลุ่ม 2089"/>
          <p:cNvGrpSpPr/>
          <p:nvPr/>
        </p:nvGrpSpPr>
        <p:grpSpPr>
          <a:xfrm>
            <a:off x="4472583" y="3706416"/>
            <a:ext cx="494109" cy="494109"/>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89" name="กลุ่ม 2088"/>
          <p:cNvGrpSpPr/>
          <p:nvPr/>
        </p:nvGrpSpPr>
        <p:grpSpPr>
          <a:xfrm>
            <a:off x="3686176" y="3706416"/>
            <a:ext cx="493514" cy="494109"/>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2" name="กลุ่ม 2091"/>
          <p:cNvGrpSpPr/>
          <p:nvPr/>
        </p:nvGrpSpPr>
        <p:grpSpPr>
          <a:xfrm>
            <a:off x="6045995" y="3706416"/>
            <a:ext cx="494109" cy="494109"/>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grpSp>
        <p:nvGrpSpPr>
          <p:cNvPr id="2093" name="กลุ่ม 2092"/>
          <p:cNvGrpSpPr/>
          <p:nvPr/>
        </p:nvGrpSpPr>
        <p:grpSpPr>
          <a:xfrm>
            <a:off x="6832997" y="3706416"/>
            <a:ext cx="493514" cy="494109"/>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tx1"/>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49"/>
        <p:cNvGrpSpPr/>
        <p:nvPr/>
      </p:nvGrpSpPr>
      <p:grpSpPr>
        <a:xfrm>
          <a:off x="0" y="0"/>
          <a:ext cx="0" cy="0"/>
          <a:chOff x="0" y="0"/>
          <a:chExt cx="0" cy="0"/>
        </a:xfrm>
      </p:grpSpPr>
      <p:grpSp>
        <p:nvGrpSpPr>
          <p:cNvPr id="13550" name="Google Shape;13550;p26"/>
          <p:cNvGrpSpPr/>
          <p:nvPr/>
        </p:nvGrpSpPr>
        <p:grpSpPr>
          <a:xfrm>
            <a:off x="1052575" y="1765913"/>
            <a:ext cx="363425" cy="363425"/>
            <a:chOff x="6243125" y="3052825"/>
            <a:chExt cx="363425" cy="363425"/>
          </a:xfrm>
        </p:grpSpPr>
        <p:sp>
          <p:nvSpPr>
            <p:cNvPr id="13551" name="Google Shape;13551;p26"/>
            <p:cNvSpPr/>
            <p:nvPr/>
          </p:nvSpPr>
          <p:spPr>
            <a:xfrm>
              <a:off x="6243125" y="3052825"/>
              <a:ext cx="363425" cy="363425"/>
            </a:xfrm>
            <a:custGeom>
              <a:avLst/>
              <a:gdLst/>
              <a:ahLst/>
              <a:cxnLst/>
              <a:rect l="l" t="t" r="r" b="b"/>
              <a:pathLst>
                <a:path w="14537" h="14537" extrusionOk="0">
                  <a:moveTo>
                    <a:pt x="13673" y="556"/>
                  </a:moveTo>
                  <a:cubicBezTo>
                    <a:pt x="13827" y="556"/>
                    <a:pt x="13951" y="711"/>
                    <a:pt x="13951" y="865"/>
                  </a:cubicBezTo>
                  <a:lnTo>
                    <a:pt x="13951" y="10401"/>
                  </a:lnTo>
                  <a:lnTo>
                    <a:pt x="8550" y="10401"/>
                  </a:lnTo>
                  <a:cubicBezTo>
                    <a:pt x="8531" y="10399"/>
                    <a:pt x="8513" y="10397"/>
                    <a:pt x="8496" y="10397"/>
                  </a:cubicBezTo>
                  <a:cubicBezTo>
                    <a:pt x="8136" y="10397"/>
                    <a:pt x="8136" y="10961"/>
                    <a:pt x="8496" y="10961"/>
                  </a:cubicBezTo>
                  <a:cubicBezTo>
                    <a:pt x="8513" y="10961"/>
                    <a:pt x="8531" y="10960"/>
                    <a:pt x="8550" y="10957"/>
                  </a:cubicBezTo>
                  <a:lnTo>
                    <a:pt x="13951" y="10957"/>
                  </a:lnTo>
                  <a:lnTo>
                    <a:pt x="13951" y="11790"/>
                  </a:lnTo>
                  <a:cubicBezTo>
                    <a:pt x="13951" y="11975"/>
                    <a:pt x="13827" y="12099"/>
                    <a:pt x="13673" y="12099"/>
                  </a:cubicBezTo>
                  <a:lnTo>
                    <a:pt x="834" y="12099"/>
                  </a:lnTo>
                  <a:cubicBezTo>
                    <a:pt x="680" y="12099"/>
                    <a:pt x="556" y="11975"/>
                    <a:pt x="556" y="11821"/>
                  </a:cubicBezTo>
                  <a:lnTo>
                    <a:pt x="556" y="10957"/>
                  </a:lnTo>
                  <a:lnTo>
                    <a:pt x="5957" y="10957"/>
                  </a:lnTo>
                  <a:cubicBezTo>
                    <a:pt x="6297" y="10926"/>
                    <a:pt x="6297" y="10432"/>
                    <a:pt x="5957" y="10401"/>
                  </a:cubicBezTo>
                  <a:lnTo>
                    <a:pt x="556" y="10401"/>
                  </a:lnTo>
                  <a:lnTo>
                    <a:pt x="556" y="865"/>
                  </a:lnTo>
                  <a:cubicBezTo>
                    <a:pt x="556" y="711"/>
                    <a:pt x="680" y="556"/>
                    <a:pt x="834" y="556"/>
                  </a:cubicBezTo>
                  <a:close/>
                  <a:moveTo>
                    <a:pt x="8673" y="12685"/>
                  </a:moveTo>
                  <a:lnTo>
                    <a:pt x="8673" y="13981"/>
                  </a:lnTo>
                  <a:lnTo>
                    <a:pt x="5834" y="13981"/>
                  </a:lnTo>
                  <a:lnTo>
                    <a:pt x="5834" y="12685"/>
                  </a:lnTo>
                  <a:close/>
                  <a:moveTo>
                    <a:pt x="13673" y="1"/>
                  </a:moveTo>
                  <a:lnTo>
                    <a:pt x="13673" y="32"/>
                  </a:lnTo>
                  <a:lnTo>
                    <a:pt x="834" y="32"/>
                  </a:lnTo>
                  <a:cubicBezTo>
                    <a:pt x="371" y="32"/>
                    <a:pt x="1" y="402"/>
                    <a:pt x="1" y="865"/>
                  </a:cubicBezTo>
                  <a:lnTo>
                    <a:pt x="1" y="11821"/>
                  </a:lnTo>
                  <a:cubicBezTo>
                    <a:pt x="1" y="12284"/>
                    <a:pt x="371" y="12685"/>
                    <a:pt x="834" y="12685"/>
                  </a:cubicBezTo>
                  <a:lnTo>
                    <a:pt x="5278" y="12685"/>
                  </a:lnTo>
                  <a:lnTo>
                    <a:pt x="5278" y="13981"/>
                  </a:lnTo>
                  <a:lnTo>
                    <a:pt x="3859" y="13981"/>
                  </a:lnTo>
                  <a:cubicBezTo>
                    <a:pt x="3704" y="13981"/>
                    <a:pt x="3550" y="14105"/>
                    <a:pt x="3581" y="14259"/>
                  </a:cubicBezTo>
                  <a:cubicBezTo>
                    <a:pt x="3581" y="14413"/>
                    <a:pt x="3704" y="14537"/>
                    <a:pt x="3859" y="14537"/>
                  </a:cubicBezTo>
                  <a:lnTo>
                    <a:pt x="10648" y="14537"/>
                  </a:lnTo>
                  <a:cubicBezTo>
                    <a:pt x="10833" y="14537"/>
                    <a:pt x="10957" y="14413"/>
                    <a:pt x="10957" y="14259"/>
                  </a:cubicBezTo>
                  <a:cubicBezTo>
                    <a:pt x="10957" y="14105"/>
                    <a:pt x="10833" y="13981"/>
                    <a:pt x="10648" y="13981"/>
                  </a:cubicBezTo>
                  <a:lnTo>
                    <a:pt x="9260" y="13981"/>
                  </a:lnTo>
                  <a:lnTo>
                    <a:pt x="9260" y="12685"/>
                  </a:lnTo>
                  <a:lnTo>
                    <a:pt x="13673" y="12685"/>
                  </a:lnTo>
                  <a:cubicBezTo>
                    <a:pt x="14136" y="12685"/>
                    <a:pt x="14537" y="12284"/>
                    <a:pt x="14537" y="11821"/>
                  </a:cubicBezTo>
                  <a:lnTo>
                    <a:pt x="14537" y="865"/>
                  </a:lnTo>
                  <a:cubicBezTo>
                    <a:pt x="14537" y="371"/>
                    <a:pt x="14136" y="1"/>
                    <a:pt x="136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2" name="Google Shape;13552;p26"/>
            <p:cNvSpPr/>
            <p:nvPr/>
          </p:nvSpPr>
          <p:spPr>
            <a:xfrm>
              <a:off x="6285575" y="3097575"/>
              <a:ext cx="277775" cy="78725"/>
            </a:xfrm>
            <a:custGeom>
              <a:avLst/>
              <a:gdLst/>
              <a:ahLst/>
              <a:cxnLst/>
              <a:rect l="l" t="t" r="r" b="b"/>
              <a:pathLst>
                <a:path w="11111" h="3149" extrusionOk="0">
                  <a:moveTo>
                    <a:pt x="10555" y="556"/>
                  </a:moveTo>
                  <a:lnTo>
                    <a:pt x="10555" y="2562"/>
                  </a:lnTo>
                  <a:lnTo>
                    <a:pt x="556" y="2562"/>
                  </a:lnTo>
                  <a:lnTo>
                    <a:pt x="556" y="556"/>
                  </a:lnTo>
                  <a:close/>
                  <a:moveTo>
                    <a:pt x="278" y="1"/>
                  </a:moveTo>
                  <a:cubicBezTo>
                    <a:pt x="124" y="1"/>
                    <a:pt x="0" y="124"/>
                    <a:pt x="0" y="279"/>
                  </a:cubicBezTo>
                  <a:lnTo>
                    <a:pt x="0" y="2871"/>
                  </a:lnTo>
                  <a:cubicBezTo>
                    <a:pt x="0" y="3025"/>
                    <a:pt x="124" y="3149"/>
                    <a:pt x="278" y="3149"/>
                  </a:cubicBezTo>
                  <a:lnTo>
                    <a:pt x="278" y="3118"/>
                  </a:lnTo>
                  <a:lnTo>
                    <a:pt x="10833" y="3118"/>
                  </a:lnTo>
                  <a:cubicBezTo>
                    <a:pt x="10987" y="3118"/>
                    <a:pt x="11111" y="2995"/>
                    <a:pt x="11111" y="2840"/>
                  </a:cubicBezTo>
                  <a:lnTo>
                    <a:pt x="11111" y="279"/>
                  </a:lnTo>
                  <a:cubicBezTo>
                    <a:pt x="11111" y="124"/>
                    <a:pt x="10987" y="1"/>
                    <a:pt x="1083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3" name="Google Shape;13553;p26"/>
            <p:cNvSpPr/>
            <p:nvPr/>
          </p:nvSpPr>
          <p:spPr>
            <a:xfrm>
              <a:off x="6285575" y="3204050"/>
              <a:ext cx="125000" cy="77950"/>
            </a:xfrm>
            <a:custGeom>
              <a:avLst/>
              <a:gdLst/>
              <a:ahLst/>
              <a:cxnLst/>
              <a:rect l="l" t="t" r="r" b="b"/>
              <a:pathLst>
                <a:path w="5000" h="3118" extrusionOk="0">
                  <a:moveTo>
                    <a:pt x="4414" y="556"/>
                  </a:moveTo>
                  <a:lnTo>
                    <a:pt x="4414" y="2562"/>
                  </a:lnTo>
                  <a:lnTo>
                    <a:pt x="556" y="2562"/>
                  </a:lnTo>
                  <a:lnTo>
                    <a:pt x="556" y="556"/>
                  </a:lnTo>
                  <a:close/>
                  <a:moveTo>
                    <a:pt x="278" y="1"/>
                  </a:moveTo>
                  <a:cubicBezTo>
                    <a:pt x="124" y="1"/>
                    <a:pt x="0" y="124"/>
                    <a:pt x="0" y="279"/>
                  </a:cubicBezTo>
                  <a:lnTo>
                    <a:pt x="0" y="2840"/>
                  </a:lnTo>
                  <a:cubicBezTo>
                    <a:pt x="0" y="2994"/>
                    <a:pt x="124" y="3118"/>
                    <a:pt x="278" y="3118"/>
                  </a:cubicBezTo>
                  <a:lnTo>
                    <a:pt x="4722" y="3118"/>
                  </a:lnTo>
                  <a:cubicBezTo>
                    <a:pt x="4877" y="3118"/>
                    <a:pt x="5000" y="2994"/>
                    <a:pt x="5000" y="2840"/>
                  </a:cubicBezTo>
                  <a:lnTo>
                    <a:pt x="5000" y="279"/>
                  </a:lnTo>
                  <a:cubicBezTo>
                    <a:pt x="5000" y="124"/>
                    <a:pt x="4877" y="1"/>
                    <a:pt x="472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4" name="Google Shape;13554;p26"/>
            <p:cNvSpPr/>
            <p:nvPr/>
          </p:nvSpPr>
          <p:spPr>
            <a:xfrm>
              <a:off x="6438350" y="3204050"/>
              <a:ext cx="125000" cy="77950"/>
            </a:xfrm>
            <a:custGeom>
              <a:avLst/>
              <a:gdLst/>
              <a:ahLst/>
              <a:cxnLst/>
              <a:rect l="l" t="t" r="r" b="b"/>
              <a:pathLst>
                <a:path w="5000" h="3118" extrusionOk="0">
                  <a:moveTo>
                    <a:pt x="4444" y="556"/>
                  </a:moveTo>
                  <a:lnTo>
                    <a:pt x="4444" y="2562"/>
                  </a:lnTo>
                  <a:lnTo>
                    <a:pt x="586" y="2562"/>
                  </a:lnTo>
                  <a:lnTo>
                    <a:pt x="586" y="556"/>
                  </a:lnTo>
                  <a:close/>
                  <a:moveTo>
                    <a:pt x="309" y="1"/>
                  </a:moveTo>
                  <a:cubicBezTo>
                    <a:pt x="154" y="1"/>
                    <a:pt x="0" y="124"/>
                    <a:pt x="0" y="279"/>
                  </a:cubicBezTo>
                  <a:lnTo>
                    <a:pt x="0" y="2840"/>
                  </a:lnTo>
                  <a:cubicBezTo>
                    <a:pt x="0" y="2994"/>
                    <a:pt x="154" y="3118"/>
                    <a:pt x="309" y="3118"/>
                  </a:cubicBezTo>
                  <a:lnTo>
                    <a:pt x="4722" y="3118"/>
                  </a:lnTo>
                  <a:cubicBezTo>
                    <a:pt x="4876" y="3118"/>
                    <a:pt x="5000" y="2994"/>
                    <a:pt x="5000" y="2840"/>
                  </a:cubicBezTo>
                  <a:lnTo>
                    <a:pt x="5000" y="279"/>
                  </a:lnTo>
                  <a:cubicBezTo>
                    <a:pt x="5000" y="124"/>
                    <a:pt x="4876" y="1"/>
                    <a:pt x="472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5" name="Google Shape;13555;p26"/>
            <p:cNvSpPr/>
            <p:nvPr/>
          </p:nvSpPr>
          <p:spPr>
            <a:xfrm>
              <a:off x="6416650" y="3312350"/>
              <a:ext cx="15625" cy="14125"/>
            </a:xfrm>
            <a:custGeom>
              <a:avLst/>
              <a:gdLst/>
              <a:ahLst/>
              <a:cxnLst/>
              <a:rect l="l" t="t" r="r" b="b"/>
              <a:pathLst>
                <a:path w="625" h="565" extrusionOk="0">
                  <a:moveTo>
                    <a:pt x="318" y="1"/>
                  </a:moveTo>
                  <a:cubicBezTo>
                    <a:pt x="160" y="1"/>
                    <a:pt x="0" y="121"/>
                    <a:pt x="35" y="329"/>
                  </a:cubicBezTo>
                  <a:cubicBezTo>
                    <a:pt x="62" y="491"/>
                    <a:pt x="184" y="565"/>
                    <a:pt x="307" y="565"/>
                  </a:cubicBezTo>
                  <a:cubicBezTo>
                    <a:pt x="465" y="565"/>
                    <a:pt x="625" y="444"/>
                    <a:pt x="590" y="236"/>
                  </a:cubicBezTo>
                  <a:cubicBezTo>
                    <a:pt x="563" y="74"/>
                    <a:pt x="441" y="1"/>
                    <a:pt x="31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56" name="Google Shape;13556;p26"/>
          <p:cNvGrpSpPr/>
          <p:nvPr/>
        </p:nvGrpSpPr>
        <p:grpSpPr>
          <a:xfrm>
            <a:off x="1703363" y="1765913"/>
            <a:ext cx="387325" cy="363425"/>
            <a:chOff x="5481625" y="3052825"/>
            <a:chExt cx="387325" cy="363425"/>
          </a:xfrm>
        </p:grpSpPr>
        <p:sp>
          <p:nvSpPr>
            <p:cNvPr id="13557" name="Google Shape;13557;p26"/>
            <p:cNvSpPr/>
            <p:nvPr/>
          </p:nvSpPr>
          <p:spPr>
            <a:xfrm>
              <a:off x="5650600" y="3095400"/>
              <a:ext cx="66375" cy="57000"/>
            </a:xfrm>
            <a:custGeom>
              <a:avLst/>
              <a:gdLst/>
              <a:ahLst/>
              <a:cxnLst/>
              <a:rect l="l" t="t" r="r" b="b"/>
              <a:pathLst>
                <a:path w="2655" h="2280" extrusionOk="0">
                  <a:moveTo>
                    <a:pt x="1142" y="582"/>
                  </a:moveTo>
                  <a:cubicBezTo>
                    <a:pt x="1636" y="582"/>
                    <a:pt x="1883" y="1168"/>
                    <a:pt x="1512" y="1538"/>
                  </a:cubicBezTo>
                  <a:cubicBezTo>
                    <a:pt x="1404" y="1657"/>
                    <a:pt x="1267" y="1709"/>
                    <a:pt x="1131" y="1709"/>
                  </a:cubicBezTo>
                  <a:cubicBezTo>
                    <a:pt x="841" y="1709"/>
                    <a:pt x="556" y="1473"/>
                    <a:pt x="556" y="1137"/>
                  </a:cubicBezTo>
                  <a:cubicBezTo>
                    <a:pt x="556" y="829"/>
                    <a:pt x="802" y="582"/>
                    <a:pt x="1142" y="582"/>
                  </a:cubicBezTo>
                  <a:close/>
                  <a:moveTo>
                    <a:pt x="1134" y="1"/>
                  </a:moveTo>
                  <a:cubicBezTo>
                    <a:pt x="549" y="1"/>
                    <a:pt x="0" y="449"/>
                    <a:pt x="0" y="1137"/>
                  </a:cubicBezTo>
                  <a:cubicBezTo>
                    <a:pt x="0" y="1754"/>
                    <a:pt x="494" y="2279"/>
                    <a:pt x="1142" y="2279"/>
                  </a:cubicBezTo>
                  <a:cubicBezTo>
                    <a:pt x="2130" y="2279"/>
                    <a:pt x="2654" y="1045"/>
                    <a:pt x="1944" y="335"/>
                  </a:cubicBezTo>
                  <a:cubicBezTo>
                    <a:pt x="1704" y="104"/>
                    <a:pt x="1415" y="1"/>
                    <a:pt x="11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8" name="Google Shape;13558;p26"/>
            <p:cNvSpPr/>
            <p:nvPr/>
          </p:nvSpPr>
          <p:spPr>
            <a:xfrm>
              <a:off x="5550300" y="3295250"/>
              <a:ext cx="66375" cy="56975"/>
            </a:xfrm>
            <a:custGeom>
              <a:avLst/>
              <a:gdLst/>
              <a:ahLst/>
              <a:cxnLst/>
              <a:rect l="l" t="t" r="r" b="b"/>
              <a:pathLst>
                <a:path w="2655" h="2279" extrusionOk="0">
                  <a:moveTo>
                    <a:pt x="1142" y="581"/>
                  </a:moveTo>
                  <a:cubicBezTo>
                    <a:pt x="1636" y="581"/>
                    <a:pt x="1913" y="1198"/>
                    <a:pt x="1543" y="1538"/>
                  </a:cubicBezTo>
                  <a:cubicBezTo>
                    <a:pt x="1421" y="1660"/>
                    <a:pt x="1272" y="1715"/>
                    <a:pt x="1127" y="1715"/>
                  </a:cubicBezTo>
                  <a:cubicBezTo>
                    <a:pt x="833" y="1715"/>
                    <a:pt x="556" y="1488"/>
                    <a:pt x="556" y="1136"/>
                  </a:cubicBezTo>
                  <a:cubicBezTo>
                    <a:pt x="556" y="828"/>
                    <a:pt x="833" y="581"/>
                    <a:pt x="1142" y="581"/>
                  </a:cubicBezTo>
                  <a:close/>
                  <a:moveTo>
                    <a:pt x="1147" y="0"/>
                  </a:moveTo>
                  <a:cubicBezTo>
                    <a:pt x="563" y="0"/>
                    <a:pt x="0" y="449"/>
                    <a:pt x="0" y="1136"/>
                  </a:cubicBezTo>
                  <a:cubicBezTo>
                    <a:pt x="0" y="1754"/>
                    <a:pt x="525" y="2278"/>
                    <a:pt x="1142" y="2278"/>
                  </a:cubicBezTo>
                  <a:cubicBezTo>
                    <a:pt x="2160" y="2278"/>
                    <a:pt x="2654" y="1044"/>
                    <a:pt x="1944" y="334"/>
                  </a:cubicBezTo>
                  <a:cubicBezTo>
                    <a:pt x="1714" y="104"/>
                    <a:pt x="1428" y="0"/>
                    <a:pt x="114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59" name="Google Shape;13559;p26"/>
            <p:cNvSpPr/>
            <p:nvPr/>
          </p:nvSpPr>
          <p:spPr>
            <a:xfrm>
              <a:off x="5481625" y="3059950"/>
              <a:ext cx="387325" cy="356300"/>
            </a:xfrm>
            <a:custGeom>
              <a:avLst/>
              <a:gdLst/>
              <a:ahLst/>
              <a:cxnLst/>
              <a:rect l="l" t="t" r="r" b="b"/>
              <a:pathLst>
                <a:path w="15493" h="14252" extrusionOk="0">
                  <a:moveTo>
                    <a:pt x="7901" y="4530"/>
                  </a:moveTo>
                  <a:cubicBezTo>
                    <a:pt x="8426" y="4530"/>
                    <a:pt x="8919" y="4870"/>
                    <a:pt x="9166" y="5364"/>
                  </a:cubicBezTo>
                  <a:cubicBezTo>
                    <a:pt x="8765" y="5580"/>
                    <a:pt x="8325" y="5688"/>
                    <a:pt x="7886" y="5688"/>
                  </a:cubicBezTo>
                  <a:cubicBezTo>
                    <a:pt x="7446" y="5688"/>
                    <a:pt x="7006" y="5580"/>
                    <a:pt x="6605" y="5364"/>
                  </a:cubicBezTo>
                  <a:cubicBezTo>
                    <a:pt x="6852" y="4870"/>
                    <a:pt x="7345" y="4530"/>
                    <a:pt x="7901" y="4530"/>
                  </a:cubicBezTo>
                  <a:close/>
                  <a:moveTo>
                    <a:pt x="3889" y="8296"/>
                  </a:moveTo>
                  <a:cubicBezTo>
                    <a:pt x="4630" y="8296"/>
                    <a:pt x="5339" y="8573"/>
                    <a:pt x="5833" y="9129"/>
                  </a:cubicBezTo>
                  <a:cubicBezTo>
                    <a:pt x="6882" y="10240"/>
                    <a:pt x="6790" y="12030"/>
                    <a:pt x="5648" y="13017"/>
                  </a:cubicBezTo>
                  <a:cubicBezTo>
                    <a:pt x="5262" y="12323"/>
                    <a:pt x="4568" y="11976"/>
                    <a:pt x="3877" y="11976"/>
                  </a:cubicBezTo>
                  <a:cubicBezTo>
                    <a:pt x="3187" y="11976"/>
                    <a:pt x="2500" y="12323"/>
                    <a:pt x="2130" y="13017"/>
                  </a:cubicBezTo>
                  <a:cubicBezTo>
                    <a:pt x="247" y="11382"/>
                    <a:pt x="1389" y="8296"/>
                    <a:pt x="3889" y="8296"/>
                  </a:cubicBezTo>
                  <a:close/>
                  <a:moveTo>
                    <a:pt x="11859" y="8306"/>
                  </a:moveTo>
                  <a:cubicBezTo>
                    <a:pt x="13233" y="8306"/>
                    <a:pt x="14546" y="9365"/>
                    <a:pt x="14567" y="10981"/>
                  </a:cubicBezTo>
                  <a:lnTo>
                    <a:pt x="14598" y="10981"/>
                  </a:lnTo>
                  <a:cubicBezTo>
                    <a:pt x="14567" y="11783"/>
                    <a:pt x="14228" y="12524"/>
                    <a:pt x="13641" y="13017"/>
                  </a:cubicBezTo>
                  <a:cubicBezTo>
                    <a:pt x="13271" y="12323"/>
                    <a:pt x="12584" y="11976"/>
                    <a:pt x="11894" y="11976"/>
                  </a:cubicBezTo>
                  <a:cubicBezTo>
                    <a:pt x="11203" y="11976"/>
                    <a:pt x="10509" y="12323"/>
                    <a:pt x="10123" y="13017"/>
                  </a:cubicBezTo>
                  <a:cubicBezTo>
                    <a:pt x="8950" y="12030"/>
                    <a:pt x="8889" y="10240"/>
                    <a:pt x="9938" y="9129"/>
                  </a:cubicBezTo>
                  <a:cubicBezTo>
                    <a:pt x="10496" y="8560"/>
                    <a:pt x="11185" y="8306"/>
                    <a:pt x="11859" y="8306"/>
                  </a:cubicBezTo>
                  <a:close/>
                  <a:moveTo>
                    <a:pt x="3904" y="12547"/>
                  </a:moveTo>
                  <a:cubicBezTo>
                    <a:pt x="4414" y="12547"/>
                    <a:pt x="4923" y="12817"/>
                    <a:pt x="5185" y="13357"/>
                  </a:cubicBezTo>
                  <a:cubicBezTo>
                    <a:pt x="4784" y="13573"/>
                    <a:pt x="4344" y="13681"/>
                    <a:pt x="3904" y="13681"/>
                  </a:cubicBezTo>
                  <a:cubicBezTo>
                    <a:pt x="3465" y="13681"/>
                    <a:pt x="3025" y="13573"/>
                    <a:pt x="2624" y="13357"/>
                  </a:cubicBezTo>
                  <a:cubicBezTo>
                    <a:pt x="2886" y="12817"/>
                    <a:pt x="3395" y="12547"/>
                    <a:pt x="3904" y="12547"/>
                  </a:cubicBezTo>
                  <a:close/>
                  <a:moveTo>
                    <a:pt x="11909" y="12547"/>
                  </a:moveTo>
                  <a:cubicBezTo>
                    <a:pt x="12422" y="12547"/>
                    <a:pt x="12931" y="12817"/>
                    <a:pt x="13178" y="13357"/>
                  </a:cubicBezTo>
                  <a:cubicBezTo>
                    <a:pt x="12777" y="13573"/>
                    <a:pt x="12337" y="13681"/>
                    <a:pt x="11898" y="13681"/>
                  </a:cubicBezTo>
                  <a:cubicBezTo>
                    <a:pt x="11458" y="13681"/>
                    <a:pt x="11018" y="13573"/>
                    <a:pt x="10617" y="13357"/>
                  </a:cubicBezTo>
                  <a:cubicBezTo>
                    <a:pt x="10879" y="12817"/>
                    <a:pt x="11396" y="12547"/>
                    <a:pt x="11909" y="12547"/>
                  </a:cubicBezTo>
                  <a:close/>
                  <a:moveTo>
                    <a:pt x="6621" y="0"/>
                  </a:moveTo>
                  <a:cubicBezTo>
                    <a:pt x="6583" y="0"/>
                    <a:pt x="6545" y="8"/>
                    <a:pt x="6512" y="25"/>
                  </a:cubicBezTo>
                  <a:cubicBezTo>
                    <a:pt x="3457" y="1413"/>
                    <a:pt x="4259" y="5950"/>
                    <a:pt x="7592" y="6228"/>
                  </a:cubicBezTo>
                  <a:lnTo>
                    <a:pt x="7592" y="7833"/>
                  </a:lnTo>
                  <a:lnTo>
                    <a:pt x="6111" y="8573"/>
                  </a:lnTo>
                  <a:cubicBezTo>
                    <a:pt x="5470" y="7991"/>
                    <a:pt x="4680" y="7716"/>
                    <a:pt x="3899" y="7716"/>
                  </a:cubicBezTo>
                  <a:cubicBezTo>
                    <a:pt x="2612" y="7716"/>
                    <a:pt x="1352" y="8463"/>
                    <a:pt x="834" y="9808"/>
                  </a:cubicBezTo>
                  <a:cubicBezTo>
                    <a:pt x="0" y="11937"/>
                    <a:pt x="1574" y="14252"/>
                    <a:pt x="3889" y="14252"/>
                  </a:cubicBezTo>
                  <a:cubicBezTo>
                    <a:pt x="5679" y="14252"/>
                    <a:pt x="7160" y="12801"/>
                    <a:pt x="7160" y="10981"/>
                  </a:cubicBezTo>
                  <a:cubicBezTo>
                    <a:pt x="7160" y="10271"/>
                    <a:pt x="6913" y="9592"/>
                    <a:pt x="6481" y="9005"/>
                  </a:cubicBezTo>
                  <a:lnTo>
                    <a:pt x="7901" y="8326"/>
                  </a:lnTo>
                  <a:lnTo>
                    <a:pt x="9290" y="9005"/>
                  </a:lnTo>
                  <a:cubicBezTo>
                    <a:pt x="8271" y="10425"/>
                    <a:pt x="8518" y="12400"/>
                    <a:pt x="9876" y="13480"/>
                  </a:cubicBezTo>
                  <a:cubicBezTo>
                    <a:pt x="10472" y="13954"/>
                    <a:pt x="11186" y="14184"/>
                    <a:pt x="11896" y="14184"/>
                  </a:cubicBezTo>
                  <a:cubicBezTo>
                    <a:pt x="12806" y="14184"/>
                    <a:pt x="13710" y="13807"/>
                    <a:pt x="14351" y="13079"/>
                  </a:cubicBezTo>
                  <a:cubicBezTo>
                    <a:pt x="15493" y="11783"/>
                    <a:pt x="15400" y="9808"/>
                    <a:pt x="14166" y="8604"/>
                  </a:cubicBezTo>
                  <a:cubicBezTo>
                    <a:pt x="13525" y="7995"/>
                    <a:pt x="12702" y="7686"/>
                    <a:pt x="11882" y="7686"/>
                  </a:cubicBezTo>
                  <a:cubicBezTo>
                    <a:pt x="11082" y="7686"/>
                    <a:pt x="10285" y="7979"/>
                    <a:pt x="9660" y="8573"/>
                  </a:cubicBezTo>
                  <a:lnTo>
                    <a:pt x="8179" y="7833"/>
                  </a:lnTo>
                  <a:lnTo>
                    <a:pt x="8179" y="6228"/>
                  </a:lnTo>
                  <a:cubicBezTo>
                    <a:pt x="11512" y="5950"/>
                    <a:pt x="12283" y="1413"/>
                    <a:pt x="9259" y="25"/>
                  </a:cubicBezTo>
                  <a:cubicBezTo>
                    <a:pt x="9218" y="8"/>
                    <a:pt x="9176" y="0"/>
                    <a:pt x="9136" y="0"/>
                  </a:cubicBezTo>
                  <a:cubicBezTo>
                    <a:pt x="9026" y="0"/>
                    <a:pt x="8925" y="58"/>
                    <a:pt x="8858" y="148"/>
                  </a:cubicBezTo>
                  <a:cubicBezTo>
                    <a:pt x="8796" y="302"/>
                    <a:pt x="8858" y="488"/>
                    <a:pt x="9012" y="549"/>
                  </a:cubicBezTo>
                  <a:cubicBezTo>
                    <a:pt x="10802" y="1383"/>
                    <a:pt x="11111" y="3759"/>
                    <a:pt x="9629" y="5055"/>
                  </a:cubicBezTo>
                  <a:cubicBezTo>
                    <a:pt x="9259" y="4345"/>
                    <a:pt x="8572" y="3990"/>
                    <a:pt x="7886" y="3990"/>
                  </a:cubicBezTo>
                  <a:cubicBezTo>
                    <a:pt x="7199" y="3990"/>
                    <a:pt x="6512" y="4345"/>
                    <a:pt x="6142" y="5055"/>
                  </a:cubicBezTo>
                  <a:cubicBezTo>
                    <a:pt x="4630" y="3759"/>
                    <a:pt x="4969" y="1383"/>
                    <a:pt x="6759" y="549"/>
                  </a:cubicBezTo>
                  <a:cubicBezTo>
                    <a:pt x="6913" y="488"/>
                    <a:pt x="6975" y="302"/>
                    <a:pt x="6882" y="148"/>
                  </a:cubicBezTo>
                  <a:cubicBezTo>
                    <a:pt x="6837" y="58"/>
                    <a:pt x="6726" y="0"/>
                    <a:pt x="662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0" name="Google Shape;13560;p26"/>
            <p:cNvSpPr/>
            <p:nvPr/>
          </p:nvSpPr>
          <p:spPr>
            <a:xfrm>
              <a:off x="5750125" y="3295250"/>
              <a:ext cx="66375" cy="56975"/>
            </a:xfrm>
            <a:custGeom>
              <a:avLst/>
              <a:gdLst/>
              <a:ahLst/>
              <a:cxnLst/>
              <a:rect l="l" t="t" r="r" b="b"/>
              <a:pathLst>
                <a:path w="2655" h="2279" extrusionOk="0">
                  <a:moveTo>
                    <a:pt x="1142" y="581"/>
                  </a:moveTo>
                  <a:cubicBezTo>
                    <a:pt x="1667" y="581"/>
                    <a:pt x="1914" y="1198"/>
                    <a:pt x="1543" y="1538"/>
                  </a:cubicBezTo>
                  <a:cubicBezTo>
                    <a:pt x="1431" y="1660"/>
                    <a:pt x="1289" y="1715"/>
                    <a:pt x="1149" y="1715"/>
                  </a:cubicBezTo>
                  <a:cubicBezTo>
                    <a:pt x="864" y="1715"/>
                    <a:pt x="587" y="1488"/>
                    <a:pt x="587" y="1136"/>
                  </a:cubicBezTo>
                  <a:cubicBezTo>
                    <a:pt x="587" y="828"/>
                    <a:pt x="833" y="581"/>
                    <a:pt x="1142" y="581"/>
                  </a:cubicBezTo>
                  <a:close/>
                  <a:moveTo>
                    <a:pt x="1148" y="0"/>
                  </a:moveTo>
                  <a:cubicBezTo>
                    <a:pt x="563" y="0"/>
                    <a:pt x="0" y="449"/>
                    <a:pt x="0" y="1136"/>
                  </a:cubicBezTo>
                  <a:cubicBezTo>
                    <a:pt x="0" y="1754"/>
                    <a:pt x="525" y="2278"/>
                    <a:pt x="1142" y="2278"/>
                  </a:cubicBezTo>
                  <a:cubicBezTo>
                    <a:pt x="2161" y="2278"/>
                    <a:pt x="2654" y="1044"/>
                    <a:pt x="1945" y="334"/>
                  </a:cubicBezTo>
                  <a:cubicBezTo>
                    <a:pt x="1714" y="104"/>
                    <a:pt x="1428" y="0"/>
                    <a:pt x="114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1" name="Google Shape;13561;p26"/>
            <p:cNvSpPr/>
            <p:nvPr/>
          </p:nvSpPr>
          <p:spPr>
            <a:xfrm>
              <a:off x="5669100" y="3052825"/>
              <a:ext cx="17000" cy="14425"/>
            </a:xfrm>
            <a:custGeom>
              <a:avLst/>
              <a:gdLst/>
              <a:ahLst/>
              <a:cxnLst/>
              <a:rect l="l" t="t" r="r" b="b"/>
              <a:pathLst>
                <a:path w="680" h="577" extrusionOk="0">
                  <a:moveTo>
                    <a:pt x="402" y="1"/>
                  </a:moveTo>
                  <a:cubicBezTo>
                    <a:pt x="124" y="1"/>
                    <a:pt x="1" y="310"/>
                    <a:pt x="186" y="495"/>
                  </a:cubicBezTo>
                  <a:cubicBezTo>
                    <a:pt x="243" y="552"/>
                    <a:pt x="311" y="576"/>
                    <a:pt x="379" y="576"/>
                  </a:cubicBezTo>
                  <a:cubicBezTo>
                    <a:pt x="531" y="576"/>
                    <a:pt x="680" y="450"/>
                    <a:pt x="680" y="279"/>
                  </a:cubicBezTo>
                  <a:cubicBezTo>
                    <a:pt x="680"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62" name="Google Shape;13562;p26"/>
          <p:cNvGrpSpPr/>
          <p:nvPr/>
        </p:nvGrpSpPr>
        <p:grpSpPr>
          <a:xfrm>
            <a:off x="2482750" y="1765575"/>
            <a:ext cx="312900" cy="364100"/>
            <a:chOff x="2518100" y="3601800"/>
            <a:chExt cx="312900" cy="364100"/>
          </a:xfrm>
        </p:grpSpPr>
        <p:sp>
          <p:nvSpPr>
            <p:cNvPr id="13563" name="Google Shape;13563;p26"/>
            <p:cNvSpPr/>
            <p:nvPr/>
          </p:nvSpPr>
          <p:spPr>
            <a:xfrm>
              <a:off x="2560550" y="3734875"/>
              <a:ext cx="156650" cy="141725"/>
            </a:xfrm>
            <a:custGeom>
              <a:avLst/>
              <a:gdLst/>
              <a:ahLst/>
              <a:cxnLst/>
              <a:rect l="l" t="t" r="r" b="b"/>
              <a:pathLst>
                <a:path w="6266" h="5669" extrusionOk="0">
                  <a:moveTo>
                    <a:pt x="3426" y="556"/>
                  </a:moveTo>
                  <a:lnTo>
                    <a:pt x="3426" y="1698"/>
                  </a:lnTo>
                  <a:cubicBezTo>
                    <a:pt x="2531" y="1822"/>
                    <a:pt x="1852" y="2531"/>
                    <a:pt x="1729" y="3396"/>
                  </a:cubicBezTo>
                  <a:lnTo>
                    <a:pt x="587" y="3396"/>
                  </a:lnTo>
                  <a:lnTo>
                    <a:pt x="587" y="556"/>
                  </a:lnTo>
                  <a:close/>
                  <a:moveTo>
                    <a:pt x="3426" y="2285"/>
                  </a:moveTo>
                  <a:lnTo>
                    <a:pt x="3426" y="3396"/>
                  </a:lnTo>
                  <a:lnTo>
                    <a:pt x="2315" y="3396"/>
                  </a:lnTo>
                  <a:cubicBezTo>
                    <a:pt x="2407" y="2840"/>
                    <a:pt x="2870" y="2408"/>
                    <a:pt x="3426" y="2285"/>
                  </a:cubicBezTo>
                  <a:close/>
                  <a:moveTo>
                    <a:pt x="3981" y="2285"/>
                  </a:moveTo>
                  <a:cubicBezTo>
                    <a:pt x="4630" y="2408"/>
                    <a:pt x="5123" y="2994"/>
                    <a:pt x="5123" y="3673"/>
                  </a:cubicBezTo>
                  <a:cubicBezTo>
                    <a:pt x="5107" y="4588"/>
                    <a:pt x="4391" y="5081"/>
                    <a:pt x="3682" y="5081"/>
                  </a:cubicBezTo>
                  <a:cubicBezTo>
                    <a:pt x="3074" y="5081"/>
                    <a:pt x="2471" y="4720"/>
                    <a:pt x="2315" y="3951"/>
                  </a:cubicBezTo>
                  <a:lnTo>
                    <a:pt x="3704" y="3951"/>
                  </a:lnTo>
                  <a:cubicBezTo>
                    <a:pt x="3858" y="3951"/>
                    <a:pt x="3981" y="3828"/>
                    <a:pt x="3981" y="3673"/>
                  </a:cubicBezTo>
                  <a:lnTo>
                    <a:pt x="3981" y="2285"/>
                  </a:lnTo>
                  <a:close/>
                  <a:moveTo>
                    <a:pt x="309" y="1"/>
                  </a:moveTo>
                  <a:cubicBezTo>
                    <a:pt x="124" y="1"/>
                    <a:pt x="0" y="124"/>
                    <a:pt x="0" y="279"/>
                  </a:cubicBezTo>
                  <a:lnTo>
                    <a:pt x="0" y="3673"/>
                  </a:lnTo>
                  <a:cubicBezTo>
                    <a:pt x="0" y="3828"/>
                    <a:pt x="124" y="3951"/>
                    <a:pt x="309" y="3951"/>
                  </a:cubicBezTo>
                  <a:lnTo>
                    <a:pt x="1729" y="3951"/>
                  </a:lnTo>
                  <a:cubicBezTo>
                    <a:pt x="1890" y="5021"/>
                    <a:pt x="2791" y="5669"/>
                    <a:pt x="3715" y="5669"/>
                  </a:cubicBezTo>
                  <a:cubicBezTo>
                    <a:pt x="4203" y="5669"/>
                    <a:pt x="4698" y="5488"/>
                    <a:pt x="5092" y="5093"/>
                  </a:cubicBezTo>
                  <a:cubicBezTo>
                    <a:pt x="6265" y="3920"/>
                    <a:pt x="5586" y="1945"/>
                    <a:pt x="3981" y="1698"/>
                  </a:cubicBezTo>
                  <a:lnTo>
                    <a:pt x="3981" y="279"/>
                  </a:lnTo>
                  <a:cubicBezTo>
                    <a:pt x="3981" y="124"/>
                    <a:pt x="3858" y="1"/>
                    <a:pt x="370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4" name="Google Shape;13564;p26"/>
            <p:cNvSpPr/>
            <p:nvPr/>
          </p:nvSpPr>
          <p:spPr>
            <a:xfrm>
              <a:off x="2557900" y="3904525"/>
              <a:ext cx="144625" cy="14100"/>
            </a:xfrm>
            <a:custGeom>
              <a:avLst/>
              <a:gdLst/>
              <a:ahLst/>
              <a:cxnLst/>
              <a:rect l="l" t="t" r="r" b="b"/>
              <a:pathLst>
                <a:path w="5785" h="564" extrusionOk="0">
                  <a:moveTo>
                    <a:pt x="361" y="0"/>
                  </a:moveTo>
                  <a:cubicBezTo>
                    <a:pt x="1" y="0"/>
                    <a:pt x="1" y="564"/>
                    <a:pt x="361" y="564"/>
                  </a:cubicBezTo>
                  <a:cubicBezTo>
                    <a:pt x="378" y="564"/>
                    <a:pt x="396" y="563"/>
                    <a:pt x="415" y="560"/>
                  </a:cubicBezTo>
                  <a:lnTo>
                    <a:pt x="5507" y="560"/>
                  </a:lnTo>
                  <a:cubicBezTo>
                    <a:pt x="5661" y="560"/>
                    <a:pt x="5785" y="436"/>
                    <a:pt x="5785" y="282"/>
                  </a:cubicBezTo>
                  <a:cubicBezTo>
                    <a:pt x="5785" y="128"/>
                    <a:pt x="5661" y="4"/>
                    <a:pt x="5507" y="4"/>
                  </a:cubicBezTo>
                  <a:lnTo>
                    <a:pt x="415" y="4"/>
                  </a:lnTo>
                  <a:cubicBezTo>
                    <a:pt x="396" y="2"/>
                    <a:pt x="378" y="0"/>
                    <a:pt x="36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5" name="Google Shape;13565;p26"/>
            <p:cNvSpPr/>
            <p:nvPr/>
          </p:nvSpPr>
          <p:spPr>
            <a:xfrm>
              <a:off x="2772325" y="3669300"/>
              <a:ext cx="58675" cy="250000"/>
            </a:xfrm>
            <a:custGeom>
              <a:avLst/>
              <a:gdLst/>
              <a:ahLst/>
              <a:cxnLst/>
              <a:rect l="l" t="t" r="r" b="b"/>
              <a:pathLst>
                <a:path w="2347" h="10000" extrusionOk="0">
                  <a:moveTo>
                    <a:pt x="1189" y="587"/>
                  </a:moveTo>
                  <a:cubicBezTo>
                    <a:pt x="1498" y="587"/>
                    <a:pt x="1745" y="865"/>
                    <a:pt x="1745" y="1173"/>
                  </a:cubicBezTo>
                  <a:lnTo>
                    <a:pt x="1745" y="1729"/>
                  </a:lnTo>
                  <a:lnTo>
                    <a:pt x="634" y="1729"/>
                  </a:lnTo>
                  <a:lnTo>
                    <a:pt x="634" y="1204"/>
                  </a:lnTo>
                  <a:cubicBezTo>
                    <a:pt x="604" y="911"/>
                    <a:pt x="853" y="646"/>
                    <a:pt x="1142" y="646"/>
                  </a:cubicBezTo>
                  <a:cubicBezTo>
                    <a:pt x="1158" y="646"/>
                    <a:pt x="1173" y="647"/>
                    <a:pt x="1189" y="649"/>
                  </a:cubicBezTo>
                  <a:lnTo>
                    <a:pt x="1189" y="587"/>
                  </a:lnTo>
                  <a:close/>
                  <a:moveTo>
                    <a:pt x="1745" y="2315"/>
                  </a:moveTo>
                  <a:lnTo>
                    <a:pt x="1745" y="6852"/>
                  </a:lnTo>
                  <a:lnTo>
                    <a:pt x="634" y="6852"/>
                  </a:lnTo>
                  <a:lnTo>
                    <a:pt x="634" y="2315"/>
                  </a:lnTo>
                  <a:close/>
                  <a:moveTo>
                    <a:pt x="1652" y="7407"/>
                  </a:moveTo>
                  <a:lnTo>
                    <a:pt x="1189" y="8796"/>
                  </a:lnTo>
                  <a:lnTo>
                    <a:pt x="726" y="7407"/>
                  </a:lnTo>
                  <a:close/>
                  <a:moveTo>
                    <a:pt x="1174" y="1"/>
                  </a:moveTo>
                  <a:cubicBezTo>
                    <a:pt x="587" y="1"/>
                    <a:pt x="1" y="402"/>
                    <a:pt x="47" y="1204"/>
                  </a:cubicBezTo>
                  <a:lnTo>
                    <a:pt x="47" y="7160"/>
                  </a:lnTo>
                  <a:cubicBezTo>
                    <a:pt x="16" y="7191"/>
                    <a:pt x="16" y="7222"/>
                    <a:pt x="47" y="7253"/>
                  </a:cubicBezTo>
                  <a:lnTo>
                    <a:pt x="78" y="7253"/>
                  </a:lnTo>
                  <a:lnTo>
                    <a:pt x="911" y="9784"/>
                  </a:lnTo>
                  <a:cubicBezTo>
                    <a:pt x="942" y="9907"/>
                    <a:pt x="1066" y="10000"/>
                    <a:pt x="1189" y="10000"/>
                  </a:cubicBezTo>
                  <a:cubicBezTo>
                    <a:pt x="1312" y="10000"/>
                    <a:pt x="1405" y="9907"/>
                    <a:pt x="1467" y="9784"/>
                  </a:cubicBezTo>
                  <a:lnTo>
                    <a:pt x="2300" y="7253"/>
                  </a:lnTo>
                  <a:cubicBezTo>
                    <a:pt x="2300" y="7222"/>
                    <a:pt x="2300" y="7191"/>
                    <a:pt x="2300" y="7160"/>
                  </a:cubicBezTo>
                  <a:lnTo>
                    <a:pt x="2300" y="1204"/>
                  </a:lnTo>
                  <a:cubicBezTo>
                    <a:pt x="2346" y="402"/>
                    <a:pt x="1760" y="1"/>
                    <a:pt x="117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6" name="Google Shape;13566;p26"/>
            <p:cNvSpPr/>
            <p:nvPr/>
          </p:nvSpPr>
          <p:spPr>
            <a:xfrm>
              <a:off x="2621325" y="3951675"/>
              <a:ext cx="18725" cy="14225"/>
            </a:xfrm>
            <a:custGeom>
              <a:avLst/>
              <a:gdLst/>
              <a:ahLst/>
              <a:cxnLst/>
              <a:rect l="l" t="t" r="r" b="b"/>
              <a:pathLst>
                <a:path w="749" h="569" extrusionOk="0">
                  <a:moveTo>
                    <a:pt x="415" y="1"/>
                  </a:moveTo>
                  <a:cubicBezTo>
                    <a:pt x="371" y="1"/>
                    <a:pt x="326" y="11"/>
                    <a:pt x="285" y="32"/>
                  </a:cubicBezTo>
                  <a:cubicBezTo>
                    <a:pt x="0" y="213"/>
                    <a:pt x="172" y="568"/>
                    <a:pt x="417" y="568"/>
                  </a:cubicBezTo>
                  <a:cubicBezTo>
                    <a:pt x="464" y="568"/>
                    <a:pt x="513" y="555"/>
                    <a:pt x="563" y="526"/>
                  </a:cubicBezTo>
                  <a:cubicBezTo>
                    <a:pt x="686" y="433"/>
                    <a:pt x="748" y="279"/>
                    <a:pt x="655" y="124"/>
                  </a:cubicBezTo>
                  <a:cubicBezTo>
                    <a:pt x="594" y="42"/>
                    <a:pt x="505" y="1"/>
                    <a:pt x="4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67" name="Google Shape;13567;p26"/>
            <p:cNvSpPr/>
            <p:nvPr/>
          </p:nvSpPr>
          <p:spPr>
            <a:xfrm>
              <a:off x="2518100" y="3601800"/>
              <a:ext cx="226875" cy="363800"/>
            </a:xfrm>
            <a:custGeom>
              <a:avLst/>
              <a:gdLst/>
              <a:ahLst/>
              <a:cxnLst/>
              <a:rect l="l" t="t" r="r" b="b"/>
              <a:pathLst>
                <a:path w="9075" h="14552" extrusionOk="0">
                  <a:moveTo>
                    <a:pt x="8241" y="1435"/>
                  </a:moveTo>
                  <a:cubicBezTo>
                    <a:pt x="8395" y="1435"/>
                    <a:pt x="8519" y="1559"/>
                    <a:pt x="8519" y="1744"/>
                  </a:cubicBezTo>
                  <a:lnTo>
                    <a:pt x="8519" y="3441"/>
                  </a:lnTo>
                  <a:lnTo>
                    <a:pt x="587" y="3441"/>
                  </a:lnTo>
                  <a:lnTo>
                    <a:pt x="587" y="1744"/>
                  </a:lnTo>
                  <a:cubicBezTo>
                    <a:pt x="587" y="1559"/>
                    <a:pt x="711" y="1435"/>
                    <a:pt x="865" y="1435"/>
                  </a:cubicBezTo>
                  <a:lnTo>
                    <a:pt x="1698" y="1435"/>
                  </a:lnTo>
                  <a:lnTo>
                    <a:pt x="1698" y="2022"/>
                  </a:lnTo>
                  <a:cubicBezTo>
                    <a:pt x="1683" y="2238"/>
                    <a:pt x="1837" y="2346"/>
                    <a:pt x="1991" y="2346"/>
                  </a:cubicBezTo>
                  <a:cubicBezTo>
                    <a:pt x="2146" y="2346"/>
                    <a:pt x="2300" y="2238"/>
                    <a:pt x="2285" y="2022"/>
                  </a:cubicBezTo>
                  <a:lnTo>
                    <a:pt x="2285" y="1435"/>
                  </a:lnTo>
                  <a:lnTo>
                    <a:pt x="3396" y="1435"/>
                  </a:lnTo>
                  <a:lnTo>
                    <a:pt x="3396" y="2022"/>
                  </a:lnTo>
                  <a:cubicBezTo>
                    <a:pt x="3396" y="2176"/>
                    <a:pt x="3550" y="2299"/>
                    <a:pt x="3704" y="2299"/>
                  </a:cubicBezTo>
                  <a:cubicBezTo>
                    <a:pt x="3859" y="2299"/>
                    <a:pt x="3982" y="2176"/>
                    <a:pt x="3982" y="2022"/>
                  </a:cubicBezTo>
                  <a:lnTo>
                    <a:pt x="3982" y="1435"/>
                  </a:lnTo>
                  <a:lnTo>
                    <a:pt x="5124" y="1435"/>
                  </a:lnTo>
                  <a:lnTo>
                    <a:pt x="5124" y="2022"/>
                  </a:lnTo>
                  <a:cubicBezTo>
                    <a:pt x="5093" y="2238"/>
                    <a:pt x="5247" y="2346"/>
                    <a:pt x="5402" y="2346"/>
                  </a:cubicBezTo>
                  <a:cubicBezTo>
                    <a:pt x="5556" y="2346"/>
                    <a:pt x="5710" y="2238"/>
                    <a:pt x="5679" y="2022"/>
                  </a:cubicBezTo>
                  <a:lnTo>
                    <a:pt x="5679" y="1435"/>
                  </a:lnTo>
                  <a:lnTo>
                    <a:pt x="6821" y="1435"/>
                  </a:lnTo>
                  <a:lnTo>
                    <a:pt x="6821" y="2022"/>
                  </a:lnTo>
                  <a:cubicBezTo>
                    <a:pt x="6790" y="2238"/>
                    <a:pt x="6945" y="2346"/>
                    <a:pt x="7099" y="2346"/>
                  </a:cubicBezTo>
                  <a:cubicBezTo>
                    <a:pt x="7253" y="2346"/>
                    <a:pt x="7408" y="2238"/>
                    <a:pt x="7377" y="2022"/>
                  </a:cubicBezTo>
                  <a:lnTo>
                    <a:pt x="7377" y="1435"/>
                  </a:lnTo>
                  <a:close/>
                  <a:moveTo>
                    <a:pt x="1991" y="0"/>
                  </a:moveTo>
                  <a:cubicBezTo>
                    <a:pt x="1837" y="0"/>
                    <a:pt x="1683" y="108"/>
                    <a:pt x="1698" y="324"/>
                  </a:cubicBezTo>
                  <a:lnTo>
                    <a:pt x="1698" y="880"/>
                  </a:lnTo>
                  <a:lnTo>
                    <a:pt x="865" y="880"/>
                  </a:lnTo>
                  <a:cubicBezTo>
                    <a:pt x="371" y="880"/>
                    <a:pt x="1" y="1250"/>
                    <a:pt x="1" y="1744"/>
                  </a:cubicBezTo>
                  <a:lnTo>
                    <a:pt x="1" y="14274"/>
                  </a:lnTo>
                  <a:cubicBezTo>
                    <a:pt x="1" y="14428"/>
                    <a:pt x="124" y="14551"/>
                    <a:pt x="279" y="14551"/>
                  </a:cubicBezTo>
                  <a:lnTo>
                    <a:pt x="3272" y="14551"/>
                  </a:lnTo>
                  <a:cubicBezTo>
                    <a:pt x="3427" y="14551"/>
                    <a:pt x="3550" y="14428"/>
                    <a:pt x="3550" y="14274"/>
                  </a:cubicBezTo>
                  <a:cubicBezTo>
                    <a:pt x="3550" y="14119"/>
                    <a:pt x="3427" y="13996"/>
                    <a:pt x="3272" y="13996"/>
                  </a:cubicBezTo>
                  <a:lnTo>
                    <a:pt x="556" y="13996"/>
                  </a:lnTo>
                  <a:lnTo>
                    <a:pt x="556" y="3997"/>
                  </a:lnTo>
                  <a:lnTo>
                    <a:pt x="8519" y="3997"/>
                  </a:lnTo>
                  <a:lnTo>
                    <a:pt x="8519" y="13996"/>
                  </a:lnTo>
                  <a:lnTo>
                    <a:pt x="5834" y="13996"/>
                  </a:lnTo>
                  <a:cubicBezTo>
                    <a:pt x="5649" y="13996"/>
                    <a:pt x="5525" y="14119"/>
                    <a:pt x="5525" y="14274"/>
                  </a:cubicBezTo>
                  <a:cubicBezTo>
                    <a:pt x="5525" y="14428"/>
                    <a:pt x="5649" y="14551"/>
                    <a:pt x="5834" y="14551"/>
                  </a:cubicBezTo>
                  <a:lnTo>
                    <a:pt x="8797" y="14551"/>
                  </a:lnTo>
                  <a:cubicBezTo>
                    <a:pt x="8951" y="14551"/>
                    <a:pt x="9074" y="14428"/>
                    <a:pt x="9074" y="14274"/>
                  </a:cubicBezTo>
                  <a:lnTo>
                    <a:pt x="9074" y="1744"/>
                  </a:lnTo>
                  <a:cubicBezTo>
                    <a:pt x="9074" y="1250"/>
                    <a:pt x="8704" y="880"/>
                    <a:pt x="8241" y="880"/>
                  </a:cubicBezTo>
                  <a:lnTo>
                    <a:pt x="7377" y="880"/>
                  </a:lnTo>
                  <a:lnTo>
                    <a:pt x="7377" y="324"/>
                  </a:lnTo>
                  <a:cubicBezTo>
                    <a:pt x="7408" y="108"/>
                    <a:pt x="7253" y="0"/>
                    <a:pt x="7099" y="0"/>
                  </a:cubicBezTo>
                  <a:cubicBezTo>
                    <a:pt x="6945" y="0"/>
                    <a:pt x="6790" y="108"/>
                    <a:pt x="6821" y="324"/>
                  </a:cubicBezTo>
                  <a:lnTo>
                    <a:pt x="6821" y="880"/>
                  </a:lnTo>
                  <a:lnTo>
                    <a:pt x="5679" y="880"/>
                  </a:lnTo>
                  <a:lnTo>
                    <a:pt x="5679" y="324"/>
                  </a:lnTo>
                  <a:cubicBezTo>
                    <a:pt x="5695" y="108"/>
                    <a:pt x="5541" y="0"/>
                    <a:pt x="5390" y="0"/>
                  </a:cubicBezTo>
                  <a:cubicBezTo>
                    <a:pt x="5240" y="0"/>
                    <a:pt x="5093" y="108"/>
                    <a:pt x="5124" y="324"/>
                  </a:cubicBezTo>
                  <a:lnTo>
                    <a:pt x="5124" y="880"/>
                  </a:lnTo>
                  <a:lnTo>
                    <a:pt x="3982" y="880"/>
                  </a:lnTo>
                  <a:lnTo>
                    <a:pt x="3982" y="324"/>
                  </a:lnTo>
                  <a:cubicBezTo>
                    <a:pt x="3982" y="170"/>
                    <a:pt x="3859" y="16"/>
                    <a:pt x="3704" y="16"/>
                  </a:cubicBezTo>
                  <a:cubicBezTo>
                    <a:pt x="3519" y="16"/>
                    <a:pt x="3396" y="170"/>
                    <a:pt x="3396" y="324"/>
                  </a:cubicBezTo>
                  <a:lnTo>
                    <a:pt x="3396" y="880"/>
                  </a:lnTo>
                  <a:lnTo>
                    <a:pt x="2285" y="880"/>
                  </a:lnTo>
                  <a:lnTo>
                    <a:pt x="2285" y="324"/>
                  </a:lnTo>
                  <a:cubicBezTo>
                    <a:pt x="2300" y="108"/>
                    <a:pt x="2146" y="0"/>
                    <a:pt x="19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68" name="Google Shape;13568;p26"/>
          <p:cNvGrpSpPr/>
          <p:nvPr/>
        </p:nvGrpSpPr>
        <p:grpSpPr>
          <a:xfrm>
            <a:off x="3234350" y="1765913"/>
            <a:ext cx="370375" cy="363425"/>
            <a:chOff x="4747100" y="3052825"/>
            <a:chExt cx="370375" cy="363425"/>
          </a:xfrm>
        </p:grpSpPr>
        <p:sp>
          <p:nvSpPr>
            <p:cNvPr id="13569" name="Google Shape;13569;p26"/>
            <p:cNvSpPr/>
            <p:nvPr/>
          </p:nvSpPr>
          <p:spPr>
            <a:xfrm>
              <a:off x="4983200" y="3354500"/>
              <a:ext cx="16225" cy="14600"/>
            </a:xfrm>
            <a:custGeom>
              <a:avLst/>
              <a:gdLst/>
              <a:ahLst/>
              <a:cxnLst/>
              <a:rect l="l" t="t" r="r" b="b"/>
              <a:pathLst>
                <a:path w="649" h="584" extrusionOk="0">
                  <a:moveTo>
                    <a:pt x="371" y="1"/>
                  </a:moveTo>
                  <a:cubicBezTo>
                    <a:pt x="124" y="1"/>
                    <a:pt x="1" y="310"/>
                    <a:pt x="155" y="495"/>
                  </a:cubicBezTo>
                  <a:cubicBezTo>
                    <a:pt x="217" y="556"/>
                    <a:pt x="292" y="584"/>
                    <a:pt x="365" y="584"/>
                  </a:cubicBezTo>
                  <a:cubicBezTo>
                    <a:pt x="511" y="584"/>
                    <a:pt x="649" y="474"/>
                    <a:pt x="649" y="310"/>
                  </a:cubicBezTo>
                  <a:cubicBezTo>
                    <a:pt x="649"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0" name="Google Shape;13570;p26"/>
            <p:cNvSpPr/>
            <p:nvPr/>
          </p:nvSpPr>
          <p:spPr>
            <a:xfrm>
              <a:off x="4747100" y="3052825"/>
              <a:ext cx="370375" cy="363425"/>
            </a:xfrm>
            <a:custGeom>
              <a:avLst/>
              <a:gdLst/>
              <a:ahLst/>
              <a:cxnLst/>
              <a:rect l="l" t="t" r="r" b="b"/>
              <a:pathLst>
                <a:path w="14815" h="14537" extrusionOk="0">
                  <a:moveTo>
                    <a:pt x="13395" y="5865"/>
                  </a:moveTo>
                  <a:cubicBezTo>
                    <a:pt x="14105" y="5896"/>
                    <a:pt x="14105" y="6945"/>
                    <a:pt x="13395" y="7007"/>
                  </a:cubicBezTo>
                  <a:lnTo>
                    <a:pt x="12562" y="7007"/>
                  </a:lnTo>
                  <a:cubicBezTo>
                    <a:pt x="11852" y="6945"/>
                    <a:pt x="11852" y="5896"/>
                    <a:pt x="12562" y="5865"/>
                  </a:cubicBezTo>
                  <a:close/>
                  <a:moveTo>
                    <a:pt x="13395" y="7562"/>
                  </a:moveTo>
                  <a:cubicBezTo>
                    <a:pt x="13703" y="7562"/>
                    <a:pt x="13981" y="7809"/>
                    <a:pt x="13981" y="8118"/>
                  </a:cubicBezTo>
                  <a:cubicBezTo>
                    <a:pt x="13981" y="8426"/>
                    <a:pt x="13703" y="8704"/>
                    <a:pt x="13395" y="8704"/>
                  </a:cubicBezTo>
                  <a:lnTo>
                    <a:pt x="12562" y="8704"/>
                  </a:lnTo>
                  <a:cubicBezTo>
                    <a:pt x="11790" y="8704"/>
                    <a:pt x="11790" y="7562"/>
                    <a:pt x="12562" y="7562"/>
                  </a:cubicBezTo>
                  <a:close/>
                  <a:moveTo>
                    <a:pt x="13395" y="9260"/>
                  </a:moveTo>
                  <a:cubicBezTo>
                    <a:pt x="13703" y="9260"/>
                    <a:pt x="13981" y="9506"/>
                    <a:pt x="13981" y="9815"/>
                  </a:cubicBezTo>
                  <a:cubicBezTo>
                    <a:pt x="13981" y="10154"/>
                    <a:pt x="13703" y="10401"/>
                    <a:pt x="13395" y="10401"/>
                  </a:cubicBezTo>
                  <a:lnTo>
                    <a:pt x="12562" y="10401"/>
                  </a:lnTo>
                  <a:cubicBezTo>
                    <a:pt x="11852" y="10340"/>
                    <a:pt x="11852" y="9321"/>
                    <a:pt x="12562" y="9260"/>
                  </a:cubicBezTo>
                  <a:close/>
                  <a:moveTo>
                    <a:pt x="1698" y="6698"/>
                  </a:moveTo>
                  <a:lnTo>
                    <a:pt x="1698" y="12099"/>
                  </a:lnTo>
                  <a:lnTo>
                    <a:pt x="556" y="12099"/>
                  </a:lnTo>
                  <a:lnTo>
                    <a:pt x="556" y="6698"/>
                  </a:lnTo>
                  <a:close/>
                  <a:moveTo>
                    <a:pt x="8488" y="5001"/>
                  </a:moveTo>
                  <a:cubicBezTo>
                    <a:pt x="8334" y="5649"/>
                    <a:pt x="7747" y="6142"/>
                    <a:pt x="7099" y="6142"/>
                  </a:cubicBezTo>
                  <a:lnTo>
                    <a:pt x="6266" y="6142"/>
                  </a:lnTo>
                  <a:cubicBezTo>
                    <a:pt x="6081" y="6142"/>
                    <a:pt x="5957" y="6266"/>
                    <a:pt x="5957" y="6420"/>
                  </a:cubicBezTo>
                  <a:lnTo>
                    <a:pt x="5957" y="7253"/>
                  </a:lnTo>
                  <a:cubicBezTo>
                    <a:pt x="5957" y="8056"/>
                    <a:pt x="5340" y="8673"/>
                    <a:pt x="4537" y="8673"/>
                  </a:cubicBezTo>
                  <a:cubicBezTo>
                    <a:pt x="4528" y="8672"/>
                    <a:pt x="4519" y="8672"/>
                    <a:pt x="4510" y="8672"/>
                  </a:cubicBezTo>
                  <a:cubicBezTo>
                    <a:pt x="4145" y="8672"/>
                    <a:pt x="4145" y="9261"/>
                    <a:pt x="4510" y="9261"/>
                  </a:cubicBezTo>
                  <a:cubicBezTo>
                    <a:pt x="4519" y="9261"/>
                    <a:pt x="4528" y="9260"/>
                    <a:pt x="4537" y="9260"/>
                  </a:cubicBezTo>
                  <a:cubicBezTo>
                    <a:pt x="5093" y="9260"/>
                    <a:pt x="5587" y="9043"/>
                    <a:pt x="5957" y="8642"/>
                  </a:cubicBezTo>
                  <a:lnTo>
                    <a:pt x="5957" y="12099"/>
                  </a:lnTo>
                  <a:lnTo>
                    <a:pt x="5155" y="12099"/>
                  </a:lnTo>
                  <a:cubicBezTo>
                    <a:pt x="4846" y="12099"/>
                    <a:pt x="4537" y="11975"/>
                    <a:pt x="4321" y="11759"/>
                  </a:cubicBezTo>
                  <a:cubicBezTo>
                    <a:pt x="3982" y="11420"/>
                    <a:pt x="3550" y="11235"/>
                    <a:pt x="3087" y="11235"/>
                  </a:cubicBezTo>
                  <a:lnTo>
                    <a:pt x="2285" y="11235"/>
                  </a:lnTo>
                  <a:lnTo>
                    <a:pt x="2285" y="7531"/>
                  </a:lnTo>
                  <a:cubicBezTo>
                    <a:pt x="3303" y="7439"/>
                    <a:pt x="4167" y="6729"/>
                    <a:pt x="4507" y="5741"/>
                  </a:cubicBezTo>
                  <a:cubicBezTo>
                    <a:pt x="4661" y="5309"/>
                    <a:pt x="5062" y="5001"/>
                    <a:pt x="5525" y="5001"/>
                  </a:cubicBezTo>
                  <a:close/>
                  <a:moveTo>
                    <a:pt x="13395" y="10957"/>
                  </a:moveTo>
                  <a:cubicBezTo>
                    <a:pt x="13703" y="10957"/>
                    <a:pt x="13981" y="11204"/>
                    <a:pt x="13981" y="11543"/>
                  </a:cubicBezTo>
                  <a:cubicBezTo>
                    <a:pt x="13981" y="11852"/>
                    <a:pt x="13703" y="12099"/>
                    <a:pt x="13395" y="12099"/>
                  </a:cubicBezTo>
                  <a:lnTo>
                    <a:pt x="12562" y="12099"/>
                  </a:lnTo>
                  <a:cubicBezTo>
                    <a:pt x="11790" y="12099"/>
                    <a:pt x="11790" y="10957"/>
                    <a:pt x="12562" y="10957"/>
                  </a:cubicBezTo>
                  <a:close/>
                  <a:moveTo>
                    <a:pt x="7099" y="1"/>
                  </a:moveTo>
                  <a:cubicBezTo>
                    <a:pt x="6482" y="1"/>
                    <a:pt x="5957" y="526"/>
                    <a:pt x="5957" y="1143"/>
                  </a:cubicBezTo>
                  <a:lnTo>
                    <a:pt x="5957" y="4445"/>
                  </a:lnTo>
                  <a:lnTo>
                    <a:pt x="5525" y="4445"/>
                  </a:lnTo>
                  <a:cubicBezTo>
                    <a:pt x="5503" y="4444"/>
                    <a:pt x="5480" y="4444"/>
                    <a:pt x="5458" y="4444"/>
                  </a:cubicBezTo>
                  <a:cubicBezTo>
                    <a:pt x="4777" y="4444"/>
                    <a:pt x="4190" y="4899"/>
                    <a:pt x="3951" y="5556"/>
                  </a:cubicBezTo>
                  <a:cubicBezTo>
                    <a:pt x="3704" y="6297"/>
                    <a:pt x="3056" y="6852"/>
                    <a:pt x="2285" y="6976"/>
                  </a:cubicBezTo>
                  <a:lnTo>
                    <a:pt x="2285" y="6420"/>
                  </a:lnTo>
                  <a:cubicBezTo>
                    <a:pt x="2285" y="6266"/>
                    <a:pt x="2130" y="6142"/>
                    <a:pt x="1976" y="6142"/>
                  </a:cubicBezTo>
                  <a:lnTo>
                    <a:pt x="279" y="6142"/>
                  </a:lnTo>
                  <a:cubicBezTo>
                    <a:pt x="124" y="6142"/>
                    <a:pt x="1" y="6266"/>
                    <a:pt x="1" y="6420"/>
                  </a:cubicBezTo>
                  <a:lnTo>
                    <a:pt x="1" y="12377"/>
                  </a:lnTo>
                  <a:cubicBezTo>
                    <a:pt x="1" y="12531"/>
                    <a:pt x="124" y="12654"/>
                    <a:pt x="279" y="12654"/>
                  </a:cubicBezTo>
                  <a:lnTo>
                    <a:pt x="1976" y="12654"/>
                  </a:lnTo>
                  <a:cubicBezTo>
                    <a:pt x="2130" y="12654"/>
                    <a:pt x="2254" y="12531"/>
                    <a:pt x="2285" y="12377"/>
                  </a:cubicBezTo>
                  <a:lnTo>
                    <a:pt x="2285" y="11790"/>
                  </a:lnTo>
                  <a:lnTo>
                    <a:pt x="3087" y="11790"/>
                  </a:lnTo>
                  <a:cubicBezTo>
                    <a:pt x="3396" y="11790"/>
                    <a:pt x="3673" y="11914"/>
                    <a:pt x="3889" y="12130"/>
                  </a:cubicBezTo>
                  <a:cubicBezTo>
                    <a:pt x="4229" y="12469"/>
                    <a:pt x="4661" y="12654"/>
                    <a:pt x="5124" y="12654"/>
                  </a:cubicBezTo>
                  <a:lnTo>
                    <a:pt x="5957" y="12654"/>
                  </a:lnTo>
                  <a:lnTo>
                    <a:pt x="5957" y="13364"/>
                  </a:lnTo>
                  <a:cubicBezTo>
                    <a:pt x="5957" y="14012"/>
                    <a:pt x="6451" y="14506"/>
                    <a:pt x="7068" y="14506"/>
                  </a:cubicBezTo>
                  <a:lnTo>
                    <a:pt x="8519" y="14506"/>
                  </a:lnTo>
                  <a:cubicBezTo>
                    <a:pt x="8673" y="14506"/>
                    <a:pt x="8796" y="14383"/>
                    <a:pt x="8796" y="14228"/>
                  </a:cubicBezTo>
                  <a:cubicBezTo>
                    <a:pt x="8796" y="14074"/>
                    <a:pt x="8673" y="13950"/>
                    <a:pt x="8519" y="13950"/>
                  </a:cubicBezTo>
                  <a:lnTo>
                    <a:pt x="7068" y="13950"/>
                  </a:lnTo>
                  <a:cubicBezTo>
                    <a:pt x="6760" y="13950"/>
                    <a:pt x="6513" y="13704"/>
                    <a:pt x="6513" y="13364"/>
                  </a:cubicBezTo>
                  <a:lnTo>
                    <a:pt x="6513" y="6698"/>
                  </a:lnTo>
                  <a:lnTo>
                    <a:pt x="7068" y="6698"/>
                  </a:lnTo>
                  <a:cubicBezTo>
                    <a:pt x="8179" y="6698"/>
                    <a:pt x="9074" y="5803"/>
                    <a:pt x="9074" y="4723"/>
                  </a:cubicBezTo>
                  <a:cubicBezTo>
                    <a:pt x="9074" y="4582"/>
                    <a:pt x="8971" y="4441"/>
                    <a:pt x="8813" y="4441"/>
                  </a:cubicBezTo>
                  <a:cubicBezTo>
                    <a:pt x="8797" y="4441"/>
                    <a:pt x="8782" y="4442"/>
                    <a:pt x="8766" y="4445"/>
                  </a:cubicBezTo>
                  <a:lnTo>
                    <a:pt x="6544" y="4445"/>
                  </a:lnTo>
                  <a:lnTo>
                    <a:pt x="6544" y="1143"/>
                  </a:lnTo>
                  <a:cubicBezTo>
                    <a:pt x="6544" y="834"/>
                    <a:pt x="6790" y="556"/>
                    <a:pt x="7130" y="556"/>
                  </a:cubicBezTo>
                  <a:lnTo>
                    <a:pt x="12562" y="556"/>
                  </a:lnTo>
                  <a:cubicBezTo>
                    <a:pt x="12870" y="587"/>
                    <a:pt x="13117" y="834"/>
                    <a:pt x="13117" y="1143"/>
                  </a:cubicBezTo>
                  <a:lnTo>
                    <a:pt x="13117" y="5278"/>
                  </a:lnTo>
                  <a:lnTo>
                    <a:pt x="12531" y="5278"/>
                  </a:lnTo>
                  <a:cubicBezTo>
                    <a:pt x="11481" y="5278"/>
                    <a:pt x="10988" y="6575"/>
                    <a:pt x="11790" y="7253"/>
                  </a:cubicBezTo>
                  <a:cubicBezTo>
                    <a:pt x="11265" y="7716"/>
                    <a:pt x="11265" y="8519"/>
                    <a:pt x="11790" y="8982"/>
                  </a:cubicBezTo>
                  <a:cubicBezTo>
                    <a:pt x="11265" y="9414"/>
                    <a:pt x="11265" y="10216"/>
                    <a:pt x="11790" y="10679"/>
                  </a:cubicBezTo>
                  <a:cubicBezTo>
                    <a:pt x="10988" y="11358"/>
                    <a:pt x="11481" y="12654"/>
                    <a:pt x="12531" y="12654"/>
                  </a:cubicBezTo>
                  <a:lnTo>
                    <a:pt x="13117" y="12654"/>
                  </a:lnTo>
                  <a:lnTo>
                    <a:pt x="13117" y="13395"/>
                  </a:lnTo>
                  <a:cubicBezTo>
                    <a:pt x="13117" y="13704"/>
                    <a:pt x="12839" y="13981"/>
                    <a:pt x="12531" y="13981"/>
                  </a:cubicBezTo>
                  <a:lnTo>
                    <a:pt x="11111" y="13981"/>
                  </a:lnTo>
                  <a:cubicBezTo>
                    <a:pt x="11095" y="13979"/>
                    <a:pt x="11079" y="13977"/>
                    <a:pt x="11064" y="13977"/>
                  </a:cubicBezTo>
                  <a:cubicBezTo>
                    <a:pt x="10905" y="13977"/>
                    <a:pt x="10802" y="14118"/>
                    <a:pt x="10802" y="14259"/>
                  </a:cubicBezTo>
                  <a:cubicBezTo>
                    <a:pt x="10802" y="14413"/>
                    <a:pt x="10926" y="14537"/>
                    <a:pt x="11111" y="14537"/>
                  </a:cubicBezTo>
                  <a:lnTo>
                    <a:pt x="12531" y="14537"/>
                  </a:lnTo>
                  <a:cubicBezTo>
                    <a:pt x="13179" y="14506"/>
                    <a:pt x="13673" y="14012"/>
                    <a:pt x="13673" y="13395"/>
                  </a:cubicBezTo>
                  <a:lnTo>
                    <a:pt x="13673" y="12623"/>
                  </a:lnTo>
                  <a:cubicBezTo>
                    <a:pt x="14568" y="12407"/>
                    <a:pt x="14814" y="11266"/>
                    <a:pt x="14136" y="10679"/>
                  </a:cubicBezTo>
                  <a:cubicBezTo>
                    <a:pt x="14660" y="10216"/>
                    <a:pt x="14660" y="9414"/>
                    <a:pt x="14136" y="8982"/>
                  </a:cubicBezTo>
                  <a:cubicBezTo>
                    <a:pt x="14660" y="8519"/>
                    <a:pt x="14660" y="7716"/>
                    <a:pt x="14136" y="7253"/>
                  </a:cubicBezTo>
                  <a:cubicBezTo>
                    <a:pt x="14382" y="7037"/>
                    <a:pt x="14537" y="6729"/>
                    <a:pt x="14537" y="6420"/>
                  </a:cubicBezTo>
                  <a:cubicBezTo>
                    <a:pt x="14537" y="5896"/>
                    <a:pt x="14166" y="5433"/>
                    <a:pt x="13673" y="5309"/>
                  </a:cubicBezTo>
                  <a:lnTo>
                    <a:pt x="13673" y="1143"/>
                  </a:lnTo>
                  <a:cubicBezTo>
                    <a:pt x="13673" y="495"/>
                    <a:pt x="13179" y="1"/>
                    <a:pt x="1253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1" name="Google Shape;13571;p26"/>
            <p:cNvSpPr/>
            <p:nvPr/>
          </p:nvSpPr>
          <p:spPr>
            <a:xfrm>
              <a:off x="4961600" y="3095275"/>
              <a:ext cx="59425" cy="14675"/>
            </a:xfrm>
            <a:custGeom>
              <a:avLst/>
              <a:gdLst/>
              <a:ahLst/>
              <a:cxnLst/>
              <a:rect l="l" t="t" r="r" b="b"/>
              <a:pathLst>
                <a:path w="2377" h="587" extrusionOk="0">
                  <a:moveTo>
                    <a:pt x="402" y="0"/>
                  </a:moveTo>
                  <a:cubicBezTo>
                    <a:pt x="0" y="0"/>
                    <a:pt x="0" y="587"/>
                    <a:pt x="402" y="587"/>
                  </a:cubicBezTo>
                  <a:lnTo>
                    <a:pt x="2099" y="587"/>
                  </a:lnTo>
                  <a:cubicBezTo>
                    <a:pt x="2253" y="587"/>
                    <a:pt x="2377" y="432"/>
                    <a:pt x="2377" y="278"/>
                  </a:cubicBezTo>
                  <a:cubicBezTo>
                    <a:pt x="2377" y="124"/>
                    <a:pt x="2253" y="0"/>
                    <a:pt x="209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2" name="Google Shape;13572;p26"/>
            <p:cNvSpPr/>
            <p:nvPr/>
          </p:nvSpPr>
          <p:spPr>
            <a:xfrm>
              <a:off x="4983200" y="3402150"/>
              <a:ext cx="19325" cy="14100"/>
            </a:xfrm>
            <a:custGeom>
              <a:avLst/>
              <a:gdLst/>
              <a:ahLst/>
              <a:cxnLst/>
              <a:rect l="l" t="t" r="r" b="b"/>
              <a:pathLst>
                <a:path w="773" h="564" extrusionOk="0">
                  <a:moveTo>
                    <a:pt x="386" y="1"/>
                  </a:moveTo>
                  <a:cubicBezTo>
                    <a:pt x="317" y="1"/>
                    <a:pt x="247" y="24"/>
                    <a:pt x="186" y="70"/>
                  </a:cubicBezTo>
                  <a:cubicBezTo>
                    <a:pt x="1" y="255"/>
                    <a:pt x="124" y="564"/>
                    <a:pt x="371" y="564"/>
                  </a:cubicBezTo>
                  <a:cubicBezTo>
                    <a:pt x="649" y="564"/>
                    <a:pt x="772" y="255"/>
                    <a:pt x="587" y="70"/>
                  </a:cubicBezTo>
                  <a:cubicBezTo>
                    <a:pt x="525" y="24"/>
                    <a:pt x="456" y="1"/>
                    <a:pt x="3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73" name="Google Shape;13573;p26"/>
          <p:cNvGrpSpPr/>
          <p:nvPr/>
        </p:nvGrpSpPr>
        <p:grpSpPr>
          <a:xfrm>
            <a:off x="4015600" y="1765913"/>
            <a:ext cx="313275" cy="363425"/>
            <a:chOff x="1758900" y="3602950"/>
            <a:chExt cx="313275" cy="363425"/>
          </a:xfrm>
        </p:grpSpPr>
        <p:sp>
          <p:nvSpPr>
            <p:cNvPr id="13574" name="Google Shape;13574;p26"/>
            <p:cNvSpPr/>
            <p:nvPr/>
          </p:nvSpPr>
          <p:spPr>
            <a:xfrm>
              <a:off x="1926575" y="3817400"/>
              <a:ext cx="103950" cy="14750"/>
            </a:xfrm>
            <a:custGeom>
              <a:avLst/>
              <a:gdLst/>
              <a:ahLst/>
              <a:cxnLst/>
              <a:rect l="l" t="t" r="r" b="b"/>
              <a:pathLst>
                <a:path w="4158" h="590" extrusionOk="0">
                  <a:moveTo>
                    <a:pt x="393" y="1"/>
                  </a:moveTo>
                  <a:cubicBezTo>
                    <a:pt x="1" y="1"/>
                    <a:pt x="1" y="589"/>
                    <a:pt x="393" y="589"/>
                  </a:cubicBezTo>
                  <a:cubicBezTo>
                    <a:pt x="403" y="589"/>
                    <a:pt x="413" y="589"/>
                    <a:pt x="423" y="588"/>
                  </a:cubicBezTo>
                  <a:lnTo>
                    <a:pt x="3818" y="588"/>
                  </a:lnTo>
                  <a:cubicBezTo>
                    <a:pt x="4157" y="527"/>
                    <a:pt x="4157" y="33"/>
                    <a:pt x="3818" y="2"/>
                  </a:cubicBezTo>
                  <a:lnTo>
                    <a:pt x="423" y="2"/>
                  </a:lnTo>
                  <a:cubicBezTo>
                    <a:pt x="413" y="1"/>
                    <a:pt x="403"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5" name="Google Shape;13575;p26"/>
            <p:cNvSpPr/>
            <p:nvPr/>
          </p:nvSpPr>
          <p:spPr>
            <a:xfrm>
              <a:off x="1926775" y="3774900"/>
              <a:ext cx="63175" cy="14125"/>
            </a:xfrm>
            <a:custGeom>
              <a:avLst/>
              <a:gdLst/>
              <a:ahLst/>
              <a:cxnLst/>
              <a:rect l="l" t="t" r="r" b="b"/>
              <a:pathLst>
                <a:path w="2527" h="565" extrusionOk="0">
                  <a:moveTo>
                    <a:pt x="361" y="1"/>
                  </a:moveTo>
                  <a:cubicBezTo>
                    <a:pt x="1" y="1"/>
                    <a:pt x="1" y="564"/>
                    <a:pt x="361" y="564"/>
                  </a:cubicBezTo>
                  <a:cubicBezTo>
                    <a:pt x="378" y="564"/>
                    <a:pt x="396" y="563"/>
                    <a:pt x="415" y="560"/>
                  </a:cubicBezTo>
                  <a:lnTo>
                    <a:pt x="2112" y="560"/>
                  </a:lnTo>
                  <a:cubicBezTo>
                    <a:pt x="2131" y="563"/>
                    <a:pt x="2149" y="564"/>
                    <a:pt x="2166" y="564"/>
                  </a:cubicBezTo>
                  <a:cubicBezTo>
                    <a:pt x="2526" y="564"/>
                    <a:pt x="2526" y="1"/>
                    <a:pt x="2166" y="1"/>
                  </a:cubicBezTo>
                  <a:cubicBezTo>
                    <a:pt x="2149" y="1"/>
                    <a:pt x="2131" y="2"/>
                    <a:pt x="2112"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6" name="Google Shape;13576;p26"/>
            <p:cNvSpPr/>
            <p:nvPr/>
          </p:nvSpPr>
          <p:spPr>
            <a:xfrm>
              <a:off x="1758900" y="3602950"/>
              <a:ext cx="313275" cy="363425"/>
            </a:xfrm>
            <a:custGeom>
              <a:avLst/>
              <a:gdLst/>
              <a:ahLst/>
              <a:cxnLst/>
              <a:rect l="l" t="t" r="r" b="b"/>
              <a:pathLst>
                <a:path w="12531" h="14537" extrusionOk="0">
                  <a:moveTo>
                    <a:pt x="4352" y="556"/>
                  </a:moveTo>
                  <a:cubicBezTo>
                    <a:pt x="4414" y="556"/>
                    <a:pt x="4476" y="587"/>
                    <a:pt x="4537" y="649"/>
                  </a:cubicBezTo>
                  <a:lnTo>
                    <a:pt x="5587" y="1698"/>
                  </a:lnTo>
                  <a:lnTo>
                    <a:pt x="2038" y="1698"/>
                  </a:lnTo>
                  <a:cubicBezTo>
                    <a:pt x="1853" y="1698"/>
                    <a:pt x="1729" y="1821"/>
                    <a:pt x="1729" y="1976"/>
                  </a:cubicBezTo>
                  <a:lnTo>
                    <a:pt x="1729" y="4259"/>
                  </a:lnTo>
                  <a:lnTo>
                    <a:pt x="618" y="4259"/>
                  </a:lnTo>
                  <a:lnTo>
                    <a:pt x="618" y="834"/>
                  </a:lnTo>
                  <a:cubicBezTo>
                    <a:pt x="587" y="679"/>
                    <a:pt x="741" y="556"/>
                    <a:pt x="896" y="556"/>
                  </a:cubicBezTo>
                  <a:close/>
                  <a:moveTo>
                    <a:pt x="11667" y="3117"/>
                  </a:moveTo>
                  <a:cubicBezTo>
                    <a:pt x="11821" y="3117"/>
                    <a:pt x="11944" y="3241"/>
                    <a:pt x="11944" y="3395"/>
                  </a:cubicBezTo>
                  <a:lnTo>
                    <a:pt x="11944" y="4259"/>
                  </a:lnTo>
                  <a:lnTo>
                    <a:pt x="10802" y="4259"/>
                  </a:lnTo>
                  <a:lnTo>
                    <a:pt x="10802" y="3117"/>
                  </a:lnTo>
                  <a:close/>
                  <a:moveTo>
                    <a:pt x="10247" y="2253"/>
                  </a:moveTo>
                  <a:lnTo>
                    <a:pt x="10247" y="4259"/>
                  </a:lnTo>
                  <a:lnTo>
                    <a:pt x="7531" y="4259"/>
                  </a:lnTo>
                  <a:cubicBezTo>
                    <a:pt x="7518" y="4257"/>
                    <a:pt x="7504" y="4255"/>
                    <a:pt x="7492" y="4255"/>
                  </a:cubicBezTo>
                  <a:cubicBezTo>
                    <a:pt x="7356" y="4255"/>
                    <a:pt x="7253" y="4396"/>
                    <a:pt x="7253" y="4537"/>
                  </a:cubicBezTo>
                  <a:cubicBezTo>
                    <a:pt x="7253" y="4691"/>
                    <a:pt x="7377" y="4815"/>
                    <a:pt x="7531" y="4815"/>
                  </a:cubicBezTo>
                  <a:lnTo>
                    <a:pt x="11944" y="4815"/>
                  </a:lnTo>
                  <a:lnTo>
                    <a:pt x="11944" y="10370"/>
                  </a:lnTo>
                  <a:lnTo>
                    <a:pt x="618" y="10370"/>
                  </a:lnTo>
                  <a:lnTo>
                    <a:pt x="587" y="4784"/>
                  </a:lnTo>
                  <a:lnTo>
                    <a:pt x="5000" y="4784"/>
                  </a:lnTo>
                  <a:cubicBezTo>
                    <a:pt x="5155" y="4784"/>
                    <a:pt x="5278" y="4661"/>
                    <a:pt x="5278" y="4506"/>
                  </a:cubicBezTo>
                  <a:cubicBezTo>
                    <a:pt x="5278" y="4352"/>
                    <a:pt x="5155" y="4229"/>
                    <a:pt x="5000" y="4229"/>
                  </a:cubicBezTo>
                  <a:lnTo>
                    <a:pt x="2285" y="4229"/>
                  </a:lnTo>
                  <a:lnTo>
                    <a:pt x="2285" y="2253"/>
                  </a:lnTo>
                  <a:close/>
                  <a:moveTo>
                    <a:pt x="1149" y="12806"/>
                  </a:moveTo>
                  <a:cubicBezTo>
                    <a:pt x="1440" y="12806"/>
                    <a:pt x="1729" y="13035"/>
                    <a:pt x="1729" y="13394"/>
                  </a:cubicBezTo>
                  <a:cubicBezTo>
                    <a:pt x="1729" y="13703"/>
                    <a:pt x="1482" y="13950"/>
                    <a:pt x="1174" y="13950"/>
                  </a:cubicBezTo>
                  <a:cubicBezTo>
                    <a:pt x="649" y="13950"/>
                    <a:pt x="402" y="13333"/>
                    <a:pt x="772" y="12962"/>
                  </a:cubicBezTo>
                  <a:cubicBezTo>
                    <a:pt x="880" y="12855"/>
                    <a:pt x="1014" y="12806"/>
                    <a:pt x="1149" y="12806"/>
                  </a:cubicBezTo>
                  <a:close/>
                  <a:moveTo>
                    <a:pt x="7685" y="12808"/>
                  </a:moveTo>
                  <a:lnTo>
                    <a:pt x="7685" y="13950"/>
                  </a:lnTo>
                  <a:lnTo>
                    <a:pt x="4846" y="13950"/>
                  </a:lnTo>
                  <a:lnTo>
                    <a:pt x="4846" y="12808"/>
                  </a:lnTo>
                  <a:close/>
                  <a:moveTo>
                    <a:pt x="11389" y="12808"/>
                  </a:moveTo>
                  <a:cubicBezTo>
                    <a:pt x="11883" y="12808"/>
                    <a:pt x="12160" y="13425"/>
                    <a:pt x="11790" y="13796"/>
                  </a:cubicBezTo>
                  <a:cubicBezTo>
                    <a:pt x="11672" y="13904"/>
                    <a:pt x="11529" y="13953"/>
                    <a:pt x="11389" y="13953"/>
                  </a:cubicBezTo>
                  <a:cubicBezTo>
                    <a:pt x="11092" y="13953"/>
                    <a:pt x="10812" y="13731"/>
                    <a:pt x="10833" y="13394"/>
                  </a:cubicBezTo>
                  <a:cubicBezTo>
                    <a:pt x="10802" y="13055"/>
                    <a:pt x="11080" y="12808"/>
                    <a:pt x="11389" y="12808"/>
                  </a:cubicBezTo>
                  <a:close/>
                  <a:moveTo>
                    <a:pt x="865" y="0"/>
                  </a:moveTo>
                  <a:cubicBezTo>
                    <a:pt x="402" y="0"/>
                    <a:pt x="1" y="371"/>
                    <a:pt x="1" y="834"/>
                  </a:cubicBezTo>
                  <a:lnTo>
                    <a:pt x="1" y="10648"/>
                  </a:lnTo>
                  <a:cubicBezTo>
                    <a:pt x="1" y="10802"/>
                    <a:pt x="155" y="10926"/>
                    <a:pt x="309" y="10956"/>
                  </a:cubicBezTo>
                  <a:lnTo>
                    <a:pt x="5988" y="10956"/>
                  </a:lnTo>
                  <a:lnTo>
                    <a:pt x="5988" y="12253"/>
                  </a:lnTo>
                  <a:lnTo>
                    <a:pt x="4568" y="12253"/>
                  </a:lnTo>
                  <a:cubicBezTo>
                    <a:pt x="4414" y="12253"/>
                    <a:pt x="4291" y="12376"/>
                    <a:pt x="4291" y="12530"/>
                  </a:cubicBezTo>
                  <a:lnTo>
                    <a:pt x="4291" y="13117"/>
                  </a:lnTo>
                  <a:lnTo>
                    <a:pt x="2285" y="13117"/>
                  </a:lnTo>
                  <a:cubicBezTo>
                    <a:pt x="2132" y="12533"/>
                    <a:pt x="1659" y="12262"/>
                    <a:pt x="1187" y="12262"/>
                  </a:cubicBezTo>
                  <a:cubicBezTo>
                    <a:pt x="610" y="12262"/>
                    <a:pt x="32" y="12665"/>
                    <a:pt x="32" y="13394"/>
                  </a:cubicBezTo>
                  <a:cubicBezTo>
                    <a:pt x="32" y="14124"/>
                    <a:pt x="610" y="14527"/>
                    <a:pt x="1187" y="14527"/>
                  </a:cubicBezTo>
                  <a:cubicBezTo>
                    <a:pt x="1659" y="14527"/>
                    <a:pt x="2132" y="14256"/>
                    <a:pt x="2285" y="13672"/>
                  </a:cubicBezTo>
                  <a:lnTo>
                    <a:pt x="4291" y="13672"/>
                  </a:lnTo>
                  <a:lnTo>
                    <a:pt x="4291" y="14259"/>
                  </a:lnTo>
                  <a:cubicBezTo>
                    <a:pt x="4291" y="14413"/>
                    <a:pt x="4414" y="14536"/>
                    <a:pt x="4568" y="14536"/>
                  </a:cubicBezTo>
                  <a:lnTo>
                    <a:pt x="7994" y="14536"/>
                  </a:lnTo>
                  <a:cubicBezTo>
                    <a:pt x="8148" y="14536"/>
                    <a:pt x="8272" y="14413"/>
                    <a:pt x="8272" y="14259"/>
                  </a:cubicBezTo>
                  <a:lnTo>
                    <a:pt x="8272" y="13672"/>
                  </a:lnTo>
                  <a:lnTo>
                    <a:pt x="10278" y="13672"/>
                  </a:lnTo>
                  <a:cubicBezTo>
                    <a:pt x="10431" y="14256"/>
                    <a:pt x="10903" y="14527"/>
                    <a:pt x="11376" y="14527"/>
                  </a:cubicBezTo>
                  <a:cubicBezTo>
                    <a:pt x="11953" y="14527"/>
                    <a:pt x="12531" y="14124"/>
                    <a:pt x="12531" y="13394"/>
                  </a:cubicBezTo>
                  <a:cubicBezTo>
                    <a:pt x="12531" y="12665"/>
                    <a:pt x="11953" y="12262"/>
                    <a:pt x="11376" y="12262"/>
                  </a:cubicBezTo>
                  <a:cubicBezTo>
                    <a:pt x="10903" y="12262"/>
                    <a:pt x="10431" y="12533"/>
                    <a:pt x="10278" y="13117"/>
                  </a:cubicBezTo>
                  <a:lnTo>
                    <a:pt x="8272" y="13117"/>
                  </a:lnTo>
                  <a:lnTo>
                    <a:pt x="8272" y="12561"/>
                  </a:lnTo>
                  <a:cubicBezTo>
                    <a:pt x="8272" y="12407"/>
                    <a:pt x="8148" y="12253"/>
                    <a:pt x="7994" y="12253"/>
                  </a:cubicBezTo>
                  <a:lnTo>
                    <a:pt x="6574" y="12253"/>
                  </a:lnTo>
                  <a:lnTo>
                    <a:pt x="6574" y="10956"/>
                  </a:lnTo>
                  <a:lnTo>
                    <a:pt x="12222" y="10956"/>
                  </a:lnTo>
                  <a:cubicBezTo>
                    <a:pt x="12407" y="10956"/>
                    <a:pt x="12531" y="10833"/>
                    <a:pt x="12531" y="10679"/>
                  </a:cubicBezTo>
                  <a:lnTo>
                    <a:pt x="12531" y="3395"/>
                  </a:lnTo>
                  <a:cubicBezTo>
                    <a:pt x="12531" y="2932"/>
                    <a:pt x="12130" y="2531"/>
                    <a:pt x="11667" y="2531"/>
                  </a:cubicBezTo>
                  <a:lnTo>
                    <a:pt x="10833" y="2531"/>
                  </a:lnTo>
                  <a:lnTo>
                    <a:pt x="10833" y="1976"/>
                  </a:lnTo>
                  <a:cubicBezTo>
                    <a:pt x="10833" y="1821"/>
                    <a:pt x="10679" y="1698"/>
                    <a:pt x="10525" y="1698"/>
                  </a:cubicBezTo>
                  <a:lnTo>
                    <a:pt x="6389" y="1698"/>
                  </a:lnTo>
                  <a:lnTo>
                    <a:pt x="4939" y="247"/>
                  </a:lnTo>
                  <a:cubicBezTo>
                    <a:pt x="4784" y="62"/>
                    <a:pt x="4568" y="0"/>
                    <a:pt x="435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77" name="Google Shape;13577;p26"/>
            <p:cNvSpPr/>
            <p:nvPr/>
          </p:nvSpPr>
          <p:spPr>
            <a:xfrm>
              <a:off x="1907050" y="3708950"/>
              <a:ext cx="16675" cy="14500"/>
            </a:xfrm>
            <a:custGeom>
              <a:avLst/>
              <a:gdLst/>
              <a:ahLst/>
              <a:cxnLst/>
              <a:rect l="l" t="t" r="r" b="b"/>
              <a:pathLst>
                <a:path w="667" h="580" extrusionOk="0">
                  <a:moveTo>
                    <a:pt x="376" y="0"/>
                  </a:moveTo>
                  <a:cubicBezTo>
                    <a:pt x="344" y="0"/>
                    <a:pt x="311" y="6"/>
                    <a:pt x="278" y="19"/>
                  </a:cubicBezTo>
                  <a:cubicBezTo>
                    <a:pt x="31" y="81"/>
                    <a:pt x="0" y="390"/>
                    <a:pt x="216" y="544"/>
                  </a:cubicBezTo>
                  <a:cubicBezTo>
                    <a:pt x="260" y="569"/>
                    <a:pt x="304" y="580"/>
                    <a:pt x="347" y="580"/>
                  </a:cubicBezTo>
                  <a:cubicBezTo>
                    <a:pt x="519" y="580"/>
                    <a:pt x="667" y="402"/>
                    <a:pt x="618" y="205"/>
                  </a:cubicBezTo>
                  <a:cubicBezTo>
                    <a:pt x="593" y="83"/>
                    <a:pt x="493" y="0"/>
                    <a:pt x="37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78" name="Google Shape;13578;p26"/>
          <p:cNvGrpSpPr/>
          <p:nvPr/>
        </p:nvGrpSpPr>
        <p:grpSpPr>
          <a:xfrm>
            <a:off x="4751413" y="1790938"/>
            <a:ext cx="363400" cy="313375"/>
            <a:chOff x="3997175" y="3077525"/>
            <a:chExt cx="363400" cy="313375"/>
          </a:xfrm>
        </p:grpSpPr>
        <p:sp>
          <p:nvSpPr>
            <p:cNvPr id="13579" name="Google Shape;13579;p26"/>
            <p:cNvSpPr/>
            <p:nvPr/>
          </p:nvSpPr>
          <p:spPr>
            <a:xfrm>
              <a:off x="4233250" y="3333675"/>
              <a:ext cx="16225" cy="14575"/>
            </a:xfrm>
            <a:custGeom>
              <a:avLst/>
              <a:gdLst/>
              <a:ahLst/>
              <a:cxnLst/>
              <a:rect l="l" t="t" r="r" b="b"/>
              <a:pathLst>
                <a:path w="649" h="583" extrusionOk="0">
                  <a:moveTo>
                    <a:pt x="371" y="1"/>
                  </a:moveTo>
                  <a:cubicBezTo>
                    <a:pt x="124" y="1"/>
                    <a:pt x="1" y="309"/>
                    <a:pt x="155" y="494"/>
                  </a:cubicBezTo>
                  <a:cubicBezTo>
                    <a:pt x="216" y="555"/>
                    <a:pt x="289" y="582"/>
                    <a:pt x="361" y="582"/>
                  </a:cubicBezTo>
                  <a:cubicBezTo>
                    <a:pt x="509" y="582"/>
                    <a:pt x="649" y="465"/>
                    <a:pt x="649" y="278"/>
                  </a:cubicBezTo>
                  <a:cubicBezTo>
                    <a:pt x="649"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0" name="Google Shape;13580;p26"/>
            <p:cNvSpPr/>
            <p:nvPr/>
          </p:nvSpPr>
          <p:spPr>
            <a:xfrm>
              <a:off x="4211650" y="3248800"/>
              <a:ext cx="17000" cy="14425"/>
            </a:xfrm>
            <a:custGeom>
              <a:avLst/>
              <a:gdLst/>
              <a:ahLst/>
              <a:cxnLst/>
              <a:rect l="l" t="t" r="r" b="b"/>
              <a:pathLst>
                <a:path w="680" h="577" extrusionOk="0">
                  <a:moveTo>
                    <a:pt x="371" y="1"/>
                  </a:moveTo>
                  <a:cubicBezTo>
                    <a:pt x="124" y="1"/>
                    <a:pt x="1" y="309"/>
                    <a:pt x="186" y="495"/>
                  </a:cubicBezTo>
                  <a:cubicBezTo>
                    <a:pt x="243" y="551"/>
                    <a:pt x="311" y="576"/>
                    <a:pt x="379" y="576"/>
                  </a:cubicBezTo>
                  <a:cubicBezTo>
                    <a:pt x="531" y="576"/>
                    <a:pt x="680" y="450"/>
                    <a:pt x="680" y="279"/>
                  </a:cubicBezTo>
                  <a:cubicBezTo>
                    <a:pt x="680"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1" name="Google Shape;13581;p26"/>
            <p:cNvSpPr/>
            <p:nvPr/>
          </p:nvSpPr>
          <p:spPr>
            <a:xfrm>
              <a:off x="4191975" y="3333100"/>
              <a:ext cx="15450" cy="13925"/>
            </a:xfrm>
            <a:custGeom>
              <a:avLst/>
              <a:gdLst/>
              <a:ahLst/>
              <a:cxnLst/>
              <a:rect l="l" t="t" r="r" b="b"/>
              <a:pathLst>
                <a:path w="618" h="557" extrusionOk="0">
                  <a:moveTo>
                    <a:pt x="309" y="1"/>
                  </a:moveTo>
                  <a:cubicBezTo>
                    <a:pt x="155" y="1"/>
                    <a:pt x="1" y="101"/>
                    <a:pt x="16" y="301"/>
                  </a:cubicBezTo>
                  <a:cubicBezTo>
                    <a:pt x="32" y="471"/>
                    <a:pt x="163" y="556"/>
                    <a:pt x="298" y="556"/>
                  </a:cubicBezTo>
                  <a:cubicBezTo>
                    <a:pt x="433" y="556"/>
                    <a:pt x="572" y="471"/>
                    <a:pt x="602" y="301"/>
                  </a:cubicBezTo>
                  <a:cubicBezTo>
                    <a:pt x="618" y="101"/>
                    <a:pt x="464" y="1"/>
                    <a:pt x="30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2" name="Google Shape;13582;p26"/>
            <p:cNvSpPr/>
            <p:nvPr/>
          </p:nvSpPr>
          <p:spPr>
            <a:xfrm>
              <a:off x="4147625" y="3333675"/>
              <a:ext cx="17000" cy="14575"/>
            </a:xfrm>
            <a:custGeom>
              <a:avLst/>
              <a:gdLst/>
              <a:ahLst/>
              <a:cxnLst/>
              <a:rect l="l" t="t" r="r" b="b"/>
              <a:pathLst>
                <a:path w="680" h="583" extrusionOk="0">
                  <a:moveTo>
                    <a:pt x="401" y="1"/>
                  </a:moveTo>
                  <a:cubicBezTo>
                    <a:pt x="124" y="1"/>
                    <a:pt x="0" y="309"/>
                    <a:pt x="185" y="494"/>
                  </a:cubicBezTo>
                  <a:cubicBezTo>
                    <a:pt x="246" y="555"/>
                    <a:pt x="319" y="582"/>
                    <a:pt x="391" y="582"/>
                  </a:cubicBezTo>
                  <a:cubicBezTo>
                    <a:pt x="539" y="582"/>
                    <a:pt x="679" y="465"/>
                    <a:pt x="679" y="278"/>
                  </a:cubicBezTo>
                  <a:cubicBezTo>
                    <a:pt x="679" y="124"/>
                    <a:pt x="556" y="1"/>
                    <a:pt x="4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3" name="Google Shape;13583;p26"/>
            <p:cNvSpPr/>
            <p:nvPr/>
          </p:nvSpPr>
          <p:spPr>
            <a:xfrm>
              <a:off x="4037475" y="3163875"/>
              <a:ext cx="16025" cy="13900"/>
            </a:xfrm>
            <a:custGeom>
              <a:avLst/>
              <a:gdLst/>
              <a:ahLst/>
              <a:cxnLst/>
              <a:rect l="l" t="t" r="r" b="b"/>
              <a:pathLst>
                <a:path w="641" h="556" extrusionOk="0">
                  <a:moveTo>
                    <a:pt x="329" y="1"/>
                  </a:moveTo>
                  <a:cubicBezTo>
                    <a:pt x="105" y="1"/>
                    <a:pt x="0" y="290"/>
                    <a:pt x="147" y="466"/>
                  </a:cubicBezTo>
                  <a:cubicBezTo>
                    <a:pt x="209" y="528"/>
                    <a:pt x="284" y="555"/>
                    <a:pt x="358" y="555"/>
                  </a:cubicBezTo>
                  <a:cubicBezTo>
                    <a:pt x="504" y="555"/>
                    <a:pt x="641" y="445"/>
                    <a:pt x="641" y="281"/>
                  </a:cubicBezTo>
                  <a:cubicBezTo>
                    <a:pt x="641" y="127"/>
                    <a:pt x="518" y="3"/>
                    <a:pt x="363" y="3"/>
                  </a:cubicBezTo>
                  <a:cubicBezTo>
                    <a:pt x="352" y="2"/>
                    <a:pt x="340" y="1"/>
                    <a:pt x="3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4" name="Google Shape;13584;p26"/>
            <p:cNvSpPr/>
            <p:nvPr/>
          </p:nvSpPr>
          <p:spPr>
            <a:xfrm>
              <a:off x="4037275" y="3206375"/>
              <a:ext cx="16225" cy="13825"/>
            </a:xfrm>
            <a:custGeom>
              <a:avLst/>
              <a:gdLst/>
              <a:ahLst/>
              <a:cxnLst/>
              <a:rect l="l" t="t" r="r" b="b"/>
              <a:pathLst>
                <a:path w="649" h="553" extrusionOk="0">
                  <a:moveTo>
                    <a:pt x="371" y="0"/>
                  </a:moveTo>
                  <a:cubicBezTo>
                    <a:pt x="124" y="0"/>
                    <a:pt x="1" y="278"/>
                    <a:pt x="155" y="463"/>
                  </a:cubicBezTo>
                  <a:cubicBezTo>
                    <a:pt x="217" y="525"/>
                    <a:pt x="292" y="553"/>
                    <a:pt x="366" y="553"/>
                  </a:cubicBezTo>
                  <a:cubicBezTo>
                    <a:pt x="512" y="553"/>
                    <a:pt x="649" y="443"/>
                    <a:pt x="649" y="278"/>
                  </a:cubicBezTo>
                  <a:cubicBezTo>
                    <a:pt x="649" y="124"/>
                    <a:pt x="526"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5" name="Google Shape;13585;p26"/>
            <p:cNvSpPr/>
            <p:nvPr/>
          </p:nvSpPr>
          <p:spPr>
            <a:xfrm>
              <a:off x="4037275" y="3248800"/>
              <a:ext cx="16225" cy="14425"/>
            </a:xfrm>
            <a:custGeom>
              <a:avLst/>
              <a:gdLst/>
              <a:ahLst/>
              <a:cxnLst/>
              <a:rect l="l" t="t" r="r" b="b"/>
              <a:pathLst>
                <a:path w="649" h="577" extrusionOk="0">
                  <a:moveTo>
                    <a:pt x="371" y="1"/>
                  </a:moveTo>
                  <a:cubicBezTo>
                    <a:pt x="124" y="1"/>
                    <a:pt x="1" y="309"/>
                    <a:pt x="155" y="495"/>
                  </a:cubicBezTo>
                  <a:cubicBezTo>
                    <a:pt x="212" y="551"/>
                    <a:pt x="281" y="576"/>
                    <a:pt x="348" y="576"/>
                  </a:cubicBezTo>
                  <a:cubicBezTo>
                    <a:pt x="501" y="576"/>
                    <a:pt x="649" y="450"/>
                    <a:pt x="649" y="279"/>
                  </a:cubicBezTo>
                  <a:cubicBezTo>
                    <a:pt x="649" y="124"/>
                    <a:pt x="526"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6" name="Google Shape;13586;p26"/>
            <p:cNvSpPr/>
            <p:nvPr/>
          </p:nvSpPr>
          <p:spPr>
            <a:xfrm>
              <a:off x="4037275" y="3291250"/>
              <a:ext cx="16225" cy="14575"/>
            </a:xfrm>
            <a:custGeom>
              <a:avLst/>
              <a:gdLst/>
              <a:ahLst/>
              <a:cxnLst/>
              <a:rect l="l" t="t" r="r" b="b"/>
              <a:pathLst>
                <a:path w="649" h="583" extrusionOk="0">
                  <a:moveTo>
                    <a:pt x="371" y="0"/>
                  </a:moveTo>
                  <a:cubicBezTo>
                    <a:pt x="124" y="0"/>
                    <a:pt x="1" y="309"/>
                    <a:pt x="155" y="494"/>
                  </a:cubicBezTo>
                  <a:cubicBezTo>
                    <a:pt x="216" y="555"/>
                    <a:pt x="289" y="582"/>
                    <a:pt x="361" y="582"/>
                  </a:cubicBezTo>
                  <a:cubicBezTo>
                    <a:pt x="509" y="582"/>
                    <a:pt x="649" y="465"/>
                    <a:pt x="649" y="278"/>
                  </a:cubicBezTo>
                  <a:cubicBezTo>
                    <a:pt x="649" y="124"/>
                    <a:pt x="526"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7" name="Google Shape;13587;p26"/>
            <p:cNvSpPr/>
            <p:nvPr/>
          </p:nvSpPr>
          <p:spPr>
            <a:xfrm>
              <a:off x="4038825" y="3333100"/>
              <a:ext cx="15450" cy="13925"/>
            </a:xfrm>
            <a:custGeom>
              <a:avLst/>
              <a:gdLst/>
              <a:ahLst/>
              <a:cxnLst/>
              <a:rect l="l" t="t" r="r" b="b"/>
              <a:pathLst>
                <a:path w="618" h="557" extrusionOk="0">
                  <a:moveTo>
                    <a:pt x="309" y="1"/>
                  </a:moveTo>
                  <a:cubicBezTo>
                    <a:pt x="155" y="1"/>
                    <a:pt x="1" y="101"/>
                    <a:pt x="31" y="301"/>
                  </a:cubicBezTo>
                  <a:cubicBezTo>
                    <a:pt x="47" y="471"/>
                    <a:pt x="178" y="556"/>
                    <a:pt x="309" y="556"/>
                  </a:cubicBezTo>
                  <a:cubicBezTo>
                    <a:pt x="440" y="556"/>
                    <a:pt x="572" y="471"/>
                    <a:pt x="587" y="301"/>
                  </a:cubicBezTo>
                  <a:cubicBezTo>
                    <a:pt x="618" y="101"/>
                    <a:pt x="464" y="1"/>
                    <a:pt x="30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8" name="Google Shape;13588;p26"/>
            <p:cNvSpPr/>
            <p:nvPr/>
          </p:nvSpPr>
          <p:spPr>
            <a:xfrm>
              <a:off x="4080500" y="3291250"/>
              <a:ext cx="84125" cy="13900"/>
            </a:xfrm>
            <a:custGeom>
              <a:avLst/>
              <a:gdLst/>
              <a:ahLst/>
              <a:cxnLst/>
              <a:rect l="l" t="t" r="r" b="b"/>
              <a:pathLst>
                <a:path w="3365" h="556" extrusionOk="0">
                  <a:moveTo>
                    <a:pt x="340" y="0"/>
                  </a:moveTo>
                  <a:cubicBezTo>
                    <a:pt x="0" y="31"/>
                    <a:pt x="0" y="525"/>
                    <a:pt x="340" y="556"/>
                  </a:cubicBezTo>
                  <a:lnTo>
                    <a:pt x="3086" y="556"/>
                  </a:lnTo>
                  <a:cubicBezTo>
                    <a:pt x="3241" y="556"/>
                    <a:pt x="3364" y="432"/>
                    <a:pt x="3364" y="278"/>
                  </a:cubicBezTo>
                  <a:cubicBezTo>
                    <a:pt x="3364" y="124"/>
                    <a:pt x="3241" y="0"/>
                    <a:pt x="30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89" name="Google Shape;13589;p26"/>
            <p:cNvSpPr/>
            <p:nvPr/>
          </p:nvSpPr>
          <p:spPr>
            <a:xfrm>
              <a:off x="4079725" y="3248800"/>
              <a:ext cx="108025" cy="13925"/>
            </a:xfrm>
            <a:custGeom>
              <a:avLst/>
              <a:gdLst/>
              <a:ahLst/>
              <a:cxnLst/>
              <a:rect l="l" t="t" r="r" b="b"/>
              <a:pathLst>
                <a:path w="4321" h="557" extrusionOk="0">
                  <a:moveTo>
                    <a:pt x="371" y="1"/>
                  </a:moveTo>
                  <a:cubicBezTo>
                    <a:pt x="0" y="1"/>
                    <a:pt x="0" y="556"/>
                    <a:pt x="371" y="556"/>
                  </a:cubicBezTo>
                  <a:lnTo>
                    <a:pt x="3951" y="556"/>
                  </a:lnTo>
                  <a:cubicBezTo>
                    <a:pt x="4321" y="556"/>
                    <a:pt x="4321" y="1"/>
                    <a:pt x="395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0" name="Google Shape;13590;p26"/>
            <p:cNvSpPr/>
            <p:nvPr/>
          </p:nvSpPr>
          <p:spPr>
            <a:xfrm>
              <a:off x="4254100" y="3248800"/>
              <a:ext cx="66375" cy="13925"/>
            </a:xfrm>
            <a:custGeom>
              <a:avLst/>
              <a:gdLst/>
              <a:ahLst/>
              <a:cxnLst/>
              <a:rect l="l" t="t" r="r" b="b"/>
              <a:pathLst>
                <a:path w="2655" h="557" extrusionOk="0">
                  <a:moveTo>
                    <a:pt x="370" y="1"/>
                  </a:moveTo>
                  <a:cubicBezTo>
                    <a:pt x="0" y="1"/>
                    <a:pt x="0" y="556"/>
                    <a:pt x="370" y="556"/>
                  </a:cubicBezTo>
                  <a:lnTo>
                    <a:pt x="2253" y="556"/>
                  </a:lnTo>
                  <a:cubicBezTo>
                    <a:pt x="2654" y="556"/>
                    <a:pt x="2654" y="1"/>
                    <a:pt x="22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1" name="Google Shape;13591;p26"/>
            <p:cNvSpPr/>
            <p:nvPr/>
          </p:nvSpPr>
          <p:spPr>
            <a:xfrm>
              <a:off x="4147100" y="3163825"/>
              <a:ext cx="63550" cy="14050"/>
            </a:xfrm>
            <a:custGeom>
              <a:avLst/>
              <a:gdLst/>
              <a:ahLst/>
              <a:cxnLst/>
              <a:rect l="l" t="t" r="r" b="b"/>
              <a:pathLst>
                <a:path w="2542" h="562" extrusionOk="0">
                  <a:moveTo>
                    <a:pt x="366" y="1"/>
                  </a:moveTo>
                  <a:cubicBezTo>
                    <a:pt x="0" y="1"/>
                    <a:pt x="9" y="562"/>
                    <a:pt x="393" y="562"/>
                  </a:cubicBezTo>
                  <a:cubicBezTo>
                    <a:pt x="402" y="562"/>
                    <a:pt x="412" y="561"/>
                    <a:pt x="422" y="561"/>
                  </a:cubicBezTo>
                  <a:lnTo>
                    <a:pt x="2120" y="561"/>
                  </a:lnTo>
                  <a:cubicBezTo>
                    <a:pt x="2130" y="561"/>
                    <a:pt x="2140" y="562"/>
                    <a:pt x="2149" y="562"/>
                  </a:cubicBezTo>
                  <a:cubicBezTo>
                    <a:pt x="2533" y="562"/>
                    <a:pt x="2542" y="1"/>
                    <a:pt x="2176" y="1"/>
                  </a:cubicBezTo>
                  <a:cubicBezTo>
                    <a:pt x="2158" y="1"/>
                    <a:pt x="2139" y="2"/>
                    <a:pt x="2120" y="5"/>
                  </a:cubicBezTo>
                  <a:lnTo>
                    <a:pt x="422" y="5"/>
                  </a:lnTo>
                  <a:cubicBezTo>
                    <a:pt x="403" y="2"/>
                    <a:pt x="384" y="1"/>
                    <a:pt x="36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2" name="Google Shape;13592;p26"/>
            <p:cNvSpPr/>
            <p:nvPr/>
          </p:nvSpPr>
          <p:spPr>
            <a:xfrm>
              <a:off x="4189725" y="3291150"/>
              <a:ext cx="127650" cy="14100"/>
            </a:xfrm>
            <a:custGeom>
              <a:avLst/>
              <a:gdLst/>
              <a:ahLst/>
              <a:cxnLst/>
              <a:rect l="l" t="t" r="r" b="b"/>
              <a:pathLst>
                <a:path w="5106" h="564" extrusionOk="0">
                  <a:moveTo>
                    <a:pt x="361" y="0"/>
                  </a:moveTo>
                  <a:cubicBezTo>
                    <a:pt x="1" y="0"/>
                    <a:pt x="1" y="564"/>
                    <a:pt x="361" y="564"/>
                  </a:cubicBezTo>
                  <a:cubicBezTo>
                    <a:pt x="378" y="564"/>
                    <a:pt x="396" y="562"/>
                    <a:pt x="415" y="560"/>
                  </a:cubicBezTo>
                  <a:lnTo>
                    <a:pt x="4828" y="560"/>
                  </a:lnTo>
                  <a:cubicBezTo>
                    <a:pt x="4982" y="560"/>
                    <a:pt x="5106" y="436"/>
                    <a:pt x="5106" y="282"/>
                  </a:cubicBezTo>
                  <a:cubicBezTo>
                    <a:pt x="5106" y="128"/>
                    <a:pt x="4982" y="4"/>
                    <a:pt x="4828" y="4"/>
                  </a:cubicBezTo>
                  <a:lnTo>
                    <a:pt x="415" y="4"/>
                  </a:lnTo>
                  <a:cubicBezTo>
                    <a:pt x="396" y="2"/>
                    <a:pt x="378" y="0"/>
                    <a:pt x="36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3" name="Google Shape;13593;p26"/>
            <p:cNvSpPr/>
            <p:nvPr/>
          </p:nvSpPr>
          <p:spPr>
            <a:xfrm>
              <a:off x="4080500" y="3206375"/>
              <a:ext cx="239200" cy="13900"/>
            </a:xfrm>
            <a:custGeom>
              <a:avLst/>
              <a:gdLst/>
              <a:ahLst/>
              <a:cxnLst/>
              <a:rect l="l" t="t" r="r" b="b"/>
              <a:pathLst>
                <a:path w="9568" h="556" extrusionOk="0">
                  <a:moveTo>
                    <a:pt x="340" y="0"/>
                  </a:moveTo>
                  <a:cubicBezTo>
                    <a:pt x="0" y="31"/>
                    <a:pt x="0" y="525"/>
                    <a:pt x="340" y="556"/>
                  </a:cubicBezTo>
                  <a:lnTo>
                    <a:pt x="9228" y="556"/>
                  </a:lnTo>
                  <a:cubicBezTo>
                    <a:pt x="9567" y="525"/>
                    <a:pt x="9567" y="31"/>
                    <a:pt x="922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4" name="Google Shape;13594;p26"/>
            <p:cNvSpPr/>
            <p:nvPr/>
          </p:nvSpPr>
          <p:spPr>
            <a:xfrm>
              <a:off x="4080500" y="3163825"/>
              <a:ext cx="44525" cy="14050"/>
            </a:xfrm>
            <a:custGeom>
              <a:avLst/>
              <a:gdLst/>
              <a:ahLst/>
              <a:cxnLst/>
              <a:rect l="l" t="t" r="r" b="b"/>
              <a:pathLst>
                <a:path w="1781" h="562" extrusionOk="0">
                  <a:moveTo>
                    <a:pt x="1414" y="1"/>
                  </a:moveTo>
                  <a:cubicBezTo>
                    <a:pt x="1396" y="1"/>
                    <a:pt x="1378" y="2"/>
                    <a:pt x="1358" y="5"/>
                  </a:cubicBezTo>
                  <a:lnTo>
                    <a:pt x="340" y="5"/>
                  </a:lnTo>
                  <a:cubicBezTo>
                    <a:pt x="0" y="36"/>
                    <a:pt x="0" y="530"/>
                    <a:pt x="340" y="561"/>
                  </a:cubicBezTo>
                  <a:lnTo>
                    <a:pt x="1358" y="561"/>
                  </a:lnTo>
                  <a:cubicBezTo>
                    <a:pt x="1368" y="561"/>
                    <a:pt x="1378" y="562"/>
                    <a:pt x="1388" y="562"/>
                  </a:cubicBezTo>
                  <a:cubicBezTo>
                    <a:pt x="1771" y="562"/>
                    <a:pt x="1780" y="1"/>
                    <a:pt x="141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5" name="Google Shape;13595;p26"/>
            <p:cNvSpPr/>
            <p:nvPr/>
          </p:nvSpPr>
          <p:spPr>
            <a:xfrm>
              <a:off x="4234025" y="3163950"/>
              <a:ext cx="84900" cy="13900"/>
            </a:xfrm>
            <a:custGeom>
              <a:avLst/>
              <a:gdLst/>
              <a:ahLst/>
              <a:cxnLst/>
              <a:rect l="l" t="t" r="r" b="b"/>
              <a:pathLst>
                <a:path w="3396" h="556" extrusionOk="0">
                  <a:moveTo>
                    <a:pt x="340" y="0"/>
                  </a:moveTo>
                  <a:cubicBezTo>
                    <a:pt x="1" y="31"/>
                    <a:pt x="1" y="525"/>
                    <a:pt x="340" y="556"/>
                  </a:cubicBezTo>
                  <a:lnTo>
                    <a:pt x="3056" y="556"/>
                  </a:lnTo>
                  <a:cubicBezTo>
                    <a:pt x="3395" y="525"/>
                    <a:pt x="3395" y="31"/>
                    <a:pt x="30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6" name="Google Shape;13596;p26"/>
            <p:cNvSpPr/>
            <p:nvPr/>
          </p:nvSpPr>
          <p:spPr>
            <a:xfrm>
              <a:off x="4080500" y="3333650"/>
              <a:ext cx="44525" cy="14750"/>
            </a:xfrm>
            <a:custGeom>
              <a:avLst/>
              <a:gdLst/>
              <a:ahLst/>
              <a:cxnLst/>
              <a:rect l="l" t="t" r="r" b="b"/>
              <a:pathLst>
                <a:path w="1781" h="590" extrusionOk="0">
                  <a:moveTo>
                    <a:pt x="1388" y="1"/>
                  </a:moveTo>
                  <a:cubicBezTo>
                    <a:pt x="1378" y="1"/>
                    <a:pt x="1368" y="1"/>
                    <a:pt x="1358" y="2"/>
                  </a:cubicBezTo>
                  <a:lnTo>
                    <a:pt x="340" y="2"/>
                  </a:lnTo>
                  <a:cubicBezTo>
                    <a:pt x="0" y="33"/>
                    <a:pt x="0" y="526"/>
                    <a:pt x="340" y="588"/>
                  </a:cubicBezTo>
                  <a:lnTo>
                    <a:pt x="1358" y="588"/>
                  </a:lnTo>
                  <a:cubicBezTo>
                    <a:pt x="1368" y="589"/>
                    <a:pt x="1378" y="589"/>
                    <a:pt x="1388" y="589"/>
                  </a:cubicBezTo>
                  <a:cubicBezTo>
                    <a:pt x="1780" y="589"/>
                    <a:pt x="1780" y="1"/>
                    <a:pt x="138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7" name="Google Shape;13597;p26"/>
            <p:cNvSpPr/>
            <p:nvPr/>
          </p:nvSpPr>
          <p:spPr>
            <a:xfrm>
              <a:off x="4169225" y="3376125"/>
              <a:ext cx="16225" cy="14575"/>
            </a:xfrm>
            <a:custGeom>
              <a:avLst/>
              <a:gdLst/>
              <a:ahLst/>
              <a:cxnLst/>
              <a:rect l="l" t="t" r="r" b="b"/>
              <a:pathLst>
                <a:path w="649" h="583" extrusionOk="0">
                  <a:moveTo>
                    <a:pt x="371" y="0"/>
                  </a:moveTo>
                  <a:cubicBezTo>
                    <a:pt x="124" y="0"/>
                    <a:pt x="0" y="309"/>
                    <a:pt x="185" y="494"/>
                  </a:cubicBezTo>
                  <a:cubicBezTo>
                    <a:pt x="247" y="556"/>
                    <a:pt x="319" y="583"/>
                    <a:pt x="388" y="583"/>
                  </a:cubicBezTo>
                  <a:cubicBezTo>
                    <a:pt x="525" y="583"/>
                    <a:pt x="648" y="473"/>
                    <a:pt x="648" y="309"/>
                  </a:cubicBezTo>
                  <a:cubicBezTo>
                    <a:pt x="648"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598" name="Google Shape;13598;p26"/>
            <p:cNvSpPr/>
            <p:nvPr/>
          </p:nvSpPr>
          <p:spPr>
            <a:xfrm>
              <a:off x="3997175" y="3077525"/>
              <a:ext cx="363400" cy="313375"/>
            </a:xfrm>
            <a:custGeom>
              <a:avLst/>
              <a:gdLst/>
              <a:ahLst/>
              <a:cxnLst/>
              <a:rect l="l" t="t" r="r" b="b"/>
              <a:pathLst>
                <a:path w="14536" h="12535" extrusionOk="0">
                  <a:moveTo>
                    <a:pt x="794" y="614"/>
                  </a:moveTo>
                  <a:cubicBezTo>
                    <a:pt x="807" y="614"/>
                    <a:pt x="820" y="615"/>
                    <a:pt x="833" y="618"/>
                  </a:cubicBezTo>
                  <a:lnTo>
                    <a:pt x="10370" y="618"/>
                  </a:lnTo>
                  <a:lnTo>
                    <a:pt x="10370" y="1729"/>
                  </a:lnTo>
                  <a:lnTo>
                    <a:pt x="556" y="1729"/>
                  </a:lnTo>
                  <a:lnTo>
                    <a:pt x="556" y="896"/>
                  </a:lnTo>
                  <a:cubicBezTo>
                    <a:pt x="556" y="755"/>
                    <a:pt x="658" y="614"/>
                    <a:pt x="794" y="614"/>
                  </a:cubicBezTo>
                  <a:close/>
                  <a:moveTo>
                    <a:pt x="13672" y="618"/>
                  </a:moveTo>
                  <a:cubicBezTo>
                    <a:pt x="13826" y="618"/>
                    <a:pt x="13950" y="741"/>
                    <a:pt x="13950" y="896"/>
                  </a:cubicBezTo>
                  <a:lnTo>
                    <a:pt x="13950" y="1729"/>
                  </a:lnTo>
                  <a:lnTo>
                    <a:pt x="10956" y="1729"/>
                  </a:lnTo>
                  <a:lnTo>
                    <a:pt x="10956" y="618"/>
                  </a:lnTo>
                  <a:close/>
                  <a:moveTo>
                    <a:pt x="13672" y="1"/>
                  </a:moveTo>
                  <a:lnTo>
                    <a:pt x="13672" y="31"/>
                  </a:lnTo>
                  <a:lnTo>
                    <a:pt x="833" y="31"/>
                  </a:lnTo>
                  <a:cubicBezTo>
                    <a:pt x="370" y="31"/>
                    <a:pt x="0" y="402"/>
                    <a:pt x="0" y="896"/>
                  </a:cubicBezTo>
                  <a:lnTo>
                    <a:pt x="0" y="11697"/>
                  </a:lnTo>
                  <a:cubicBezTo>
                    <a:pt x="0" y="12160"/>
                    <a:pt x="370" y="12530"/>
                    <a:pt x="833" y="12530"/>
                  </a:cubicBezTo>
                  <a:lnTo>
                    <a:pt x="5987" y="12530"/>
                  </a:lnTo>
                  <a:cubicBezTo>
                    <a:pt x="6006" y="12533"/>
                    <a:pt x="6024" y="12534"/>
                    <a:pt x="6041" y="12534"/>
                  </a:cubicBezTo>
                  <a:cubicBezTo>
                    <a:pt x="6401" y="12534"/>
                    <a:pt x="6401" y="11971"/>
                    <a:pt x="6041" y="11971"/>
                  </a:cubicBezTo>
                  <a:cubicBezTo>
                    <a:pt x="6024" y="11971"/>
                    <a:pt x="6006" y="11972"/>
                    <a:pt x="5987" y="11975"/>
                  </a:cubicBezTo>
                  <a:lnTo>
                    <a:pt x="833" y="11975"/>
                  </a:lnTo>
                  <a:cubicBezTo>
                    <a:pt x="679" y="11975"/>
                    <a:pt x="556" y="11851"/>
                    <a:pt x="556" y="11697"/>
                  </a:cubicBezTo>
                  <a:lnTo>
                    <a:pt x="556" y="2315"/>
                  </a:lnTo>
                  <a:lnTo>
                    <a:pt x="13950" y="2315"/>
                  </a:lnTo>
                  <a:lnTo>
                    <a:pt x="13950" y="11666"/>
                  </a:lnTo>
                  <a:cubicBezTo>
                    <a:pt x="13950" y="11821"/>
                    <a:pt x="13826" y="11944"/>
                    <a:pt x="13672" y="11944"/>
                  </a:cubicBezTo>
                  <a:lnTo>
                    <a:pt x="8549" y="11944"/>
                  </a:lnTo>
                  <a:cubicBezTo>
                    <a:pt x="8209" y="12006"/>
                    <a:pt x="8209" y="12469"/>
                    <a:pt x="8549" y="12530"/>
                  </a:cubicBezTo>
                  <a:lnTo>
                    <a:pt x="13672" y="12530"/>
                  </a:lnTo>
                  <a:cubicBezTo>
                    <a:pt x="14135" y="12530"/>
                    <a:pt x="14536" y="12129"/>
                    <a:pt x="14536" y="11666"/>
                  </a:cubicBezTo>
                  <a:lnTo>
                    <a:pt x="14536" y="865"/>
                  </a:lnTo>
                  <a:cubicBezTo>
                    <a:pt x="14536" y="402"/>
                    <a:pt x="14135" y="1"/>
                    <a:pt x="136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599" name="Google Shape;13599;p26"/>
          <p:cNvGrpSpPr/>
          <p:nvPr/>
        </p:nvGrpSpPr>
        <p:grpSpPr>
          <a:xfrm>
            <a:off x="5464975" y="1765913"/>
            <a:ext cx="363425" cy="363425"/>
            <a:chOff x="3246450" y="3052825"/>
            <a:chExt cx="363425" cy="363425"/>
          </a:xfrm>
        </p:grpSpPr>
        <p:sp>
          <p:nvSpPr>
            <p:cNvPr id="13600" name="Google Shape;13600;p26"/>
            <p:cNvSpPr/>
            <p:nvPr/>
          </p:nvSpPr>
          <p:spPr>
            <a:xfrm>
              <a:off x="3246450" y="3052825"/>
              <a:ext cx="363425" cy="363425"/>
            </a:xfrm>
            <a:custGeom>
              <a:avLst/>
              <a:gdLst/>
              <a:ahLst/>
              <a:cxnLst/>
              <a:rect l="l" t="t" r="r" b="b"/>
              <a:pathLst>
                <a:path w="14537" h="14537" extrusionOk="0">
                  <a:moveTo>
                    <a:pt x="8704" y="556"/>
                  </a:moveTo>
                  <a:lnTo>
                    <a:pt x="8704" y="3025"/>
                  </a:lnTo>
                  <a:lnTo>
                    <a:pt x="5864" y="3025"/>
                  </a:lnTo>
                  <a:lnTo>
                    <a:pt x="5864" y="556"/>
                  </a:lnTo>
                  <a:close/>
                  <a:moveTo>
                    <a:pt x="9568" y="5834"/>
                  </a:moveTo>
                  <a:lnTo>
                    <a:pt x="9568" y="8673"/>
                  </a:lnTo>
                  <a:lnTo>
                    <a:pt x="5000" y="8673"/>
                  </a:lnTo>
                  <a:lnTo>
                    <a:pt x="5000" y="5834"/>
                  </a:lnTo>
                  <a:close/>
                  <a:moveTo>
                    <a:pt x="2593" y="11512"/>
                  </a:moveTo>
                  <a:lnTo>
                    <a:pt x="2562" y="13981"/>
                  </a:lnTo>
                  <a:lnTo>
                    <a:pt x="618" y="13981"/>
                  </a:lnTo>
                  <a:lnTo>
                    <a:pt x="618" y="11512"/>
                  </a:lnTo>
                  <a:close/>
                  <a:moveTo>
                    <a:pt x="13981" y="11512"/>
                  </a:moveTo>
                  <a:lnTo>
                    <a:pt x="13981" y="13981"/>
                  </a:lnTo>
                  <a:lnTo>
                    <a:pt x="12006" y="13981"/>
                  </a:lnTo>
                  <a:lnTo>
                    <a:pt x="12006" y="11512"/>
                  </a:lnTo>
                  <a:close/>
                  <a:moveTo>
                    <a:pt x="5586" y="1"/>
                  </a:moveTo>
                  <a:cubicBezTo>
                    <a:pt x="5432" y="1"/>
                    <a:pt x="5309" y="124"/>
                    <a:pt x="5309" y="279"/>
                  </a:cubicBezTo>
                  <a:lnTo>
                    <a:pt x="5309" y="3303"/>
                  </a:lnTo>
                  <a:cubicBezTo>
                    <a:pt x="5309" y="3457"/>
                    <a:pt x="5432" y="3581"/>
                    <a:pt x="5586" y="3581"/>
                  </a:cubicBezTo>
                  <a:lnTo>
                    <a:pt x="7006" y="3581"/>
                  </a:lnTo>
                  <a:lnTo>
                    <a:pt x="7006" y="5278"/>
                  </a:lnTo>
                  <a:lnTo>
                    <a:pt x="4722" y="5278"/>
                  </a:lnTo>
                  <a:cubicBezTo>
                    <a:pt x="4568" y="5278"/>
                    <a:pt x="4445" y="5402"/>
                    <a:pt x="4445" y="5556"/>
                  </a:cubicBezTo>
                  <a:lnTo>
                    <a:pt x="4445" y="6976"/>
                  </a:lnTo>
                  <a:lnTo>
                    <a:pt x="1574" y="6976"/>
                  </a:lnTo>
                  <a:cubicBezTo>
                    <a:pt x="1420" y="6976"/>
                    <a:pt x="1297" y="7099"/>
                    <a:pt x="1297" y="7253"/>
                  </a:cubicBezTo>
                  <a:lnTo>
                    <a:pt x="1297" y="10957"/>
                  </a:lnTo>
                  <a:lnTo>
                    <a:pt x="309" y="10957"/>
                  </a:lnTo>
                  <a:cubicBezTo>
                    <a:pt x="155" y="10957"/>
                    <a:pt x="31" y="11080"/>
                    <a:pt x="0" y="11235"/>
                  </a:cubicBezTo>
                  <a:lnTo>
                    <a:pt x="0" y="14259"/>
                  </a:lnTo>
                  <a:cubicBezTo>
                    <a:pt x="0" y="14413"/>
                    <a:pt x="155" y="14537"/>
                    <a:pt x="309" y="14537"/>
                  </a:cubicBezTo>
                  <a:lnTo>
                    <a:pt x="2840" y="14537"/>
                  </a:lnTo>
                  <a:cubicBezTo>
                    <a:pt x="3025" y="14537"/>
                    <a:pt x="3148" y="14413"/>
                    <a:pt x="3148" y="14259"/>
                  </a:cubicBezTo>
                  <a:lnTo>
                    <a:pt x="3148" y="11235"/>
                  </a:lnTo>
                  <a:cubicBezTo>
                    <a:pt x="3148" y="11080"/>
                    <a:pt x="3025" y="10957"/>
                    <a:pt x="2840" y="10957"/>
                  </a:cubicBezTo>
                  <a:lnTo>
                    <a:pt x="1852" y="10957"/>
                  </a:lnTo>
                  <a:lnTo>
                    <a:pt x="1852" y="7562"/>
                  </a:lnTo>
                  <a:lnTo>
                    <a:pt x="4475" y="7562"/>
                  </a:lnTo>
                  <a:lnTo>
                    <a:pt x="4475" y="8982"/>
                  </a:lnTo>
                  <a:cubicBezTo>
                    <a:pt x="4475" y="9136"/>
                    <a:pt x="4599" y="9260"/>
                    <a:pt x="4753" y="9260"/>
                  </a:cubicBezTo>
                  <a:lnTo>
                    <a:pt x="7006" y="9260"/>
                  </a:lnTo>
                  <a:lnTo>
                    <a:pt x="7006" y="10957"/>
                  </a:lnTo>
                  <a:lnTo>
                    <a:pt x="4722" y="10957"/>
                  </a:lnTo>
                  <a:cubicBezTo>
                    <a:pt x="4568" y="10957"/>
                    <a:pt x="4445" y="11080"/>
                    <a:pt x="4445" y="11235"/>
                  </a:cubicBezTo>
                  <a:lnTo>
                    <a:pt x="4445" y="14259"/>
                  </a:lnTo>
                  <a:cubicBezTo>
                    <a:pt x="4445" y="14413"/>
                    <a:pt x="4568" y="14537"/>
                    <a:pt x="4722" y="14537"/>
                  </a:cubicBezTo>
                  <a:lnTo>
                    <a:pt x="6019" y="14537"/>
                  </a:lnTo>
                  <a:cubicBezTo>
                    <a:pt x="6173" y="14537"/>
                    <a:pt x="6296" y="14413"/>
                    <a:pt x="6296" y="14259"/>
                  </a:cubicBezTo>
                  <a:cubicBezTo>
                    <a:pt x="6296" y="14118"/>
                    <a:pt x="6193" y="13977"/>
                    <a:pt x="6058" y="13977"/>
                  </a:cubicBezTo>
                  <a:cubicBezTo>
                    <a:pt x="6045" y="13977"/>
                    <a:pt x="6032" y="13979"/>
                    <a:pt x="6019" y="13981"/>
                  </a:cubicBezTo>
                  <a:lnTo>
                    <a:pt x="5000" y="13981"/>
                  </a:lnTo>
                  <a:lnTo>
                    <a:pt x="5000" y="11512"/>
                  </a:lnTo>
                  <a:lnTo>
                    <a:pt x="9568" y="11512"/>
                  </a:lnTo>
                  <a:lnTo>
                    <a:pt x="9568" y="13981"/>
                  </a:lnTo>
                  <a:lnTo>
                    <a:pt x="8549" y="13981"/>
                  </a:lnTo>
                  <a:cubicBezTo>
                    <a:pt x="8536" y="13979"/>
                    <a:pt x="8523" y="13977"/>
                    <a:pt x="8510" y="13977"/>
                  </a:cubicBezTo>
                  <a:cubicBezTo>
                    <a:pt x="8374" y="13977"/>
                    <a:pt x="8271" y="14118"/>
                    <a:pt x="8271" y="14259"/>
                  </a:cubicBezTo>
                  <a:cubicBezTo>
                    <a:pt x="8271" y="14413"/>
                    <a:pt x="8395" y="14537"/>
                    <a:pt x="8549" y="14537"/>
                  </a:cubicBezTo>
                  <a:lnTo>
                    <a:pt x="9845" y="14537"/>
                  </a:lnTo>
                  <a:cubicBezTo>
                    <a:pt x="10000" y="14537"/>
                    <a:pt x="10123" y="14413"/>
                    <a:pt x="10123" y="14259"/>
                  </a:cubicBezTo>
                  <a:lnTo>
                    <a:pt x="10123" y="11235"/>
                  </a:lnTo>
                  <a:cubicBezTo>
                    <a:pt x="10123" y="11080"/>
                    <a:pt x="10000" y="10957"/>
                    <a:pt x="9845" y="10957"/>
                  </a:cubicBezTo>
                  <a:lnTo>
                    <a:pt x="7562" y="10957"/>
                  </a:lnTo>
                  <a:lnTo>
                    <a:pt x="7562" y="9260"/>
                  </a:lnTo>
                  <a:lnTo>
                    <a:pt x="9845" y="9260"/>
                  </a:lnTo>
                  <a:cubicBezTo>
                    <a:pt x="10000" y="9260"/>
                    <a:pt x="10123" y="9136"/>
                    <a:pt x="10123" y="8982"/>
                  </a:cubicBezTo>
                  <a:lnTo>
                    <a:pt x="10123" y="7562"/>
                  </a:lnTo>
                  <a:lnTo>
                    <a:pt x="12716" y="7562"/>
                  </a:lnTo>
                  <a:lnTo>
                    <a:pt x="12716" y="10957"/>
                  </a:lnTo>
                  <a:lnTo>
                    <a:pt x="11697" y="10957"/>
                  </a:lnTo>
                  <a:cubicBezTo>
                    <a:pt x="11543" y="10957"/>
                    <a:pt x="11419" y="11080"/>
                    <a:pt x="11419" y="11235"/>
                  </a:cubicBezTo>
                  <a:lnTo>
                    <a:pt x="11419" y="14259"/>
                  </a:lnTo>
                  <a:cubicBezTo>
                    <a:pt x="11419" y="14413"/>
                    <a:pt x="11543" y="14537"/>
                    <a:pt x="11697" y="14537"/>
                  </a:cubicBezTo>
                  <a:lnTo>
                    <a:pt x="14259" y="14537"/>
                  </a:lnTo>
                  <a:cubicBezTo>
                    <a:pt x="14413" y="14537"/>
                    <a:pt x="14536" y="14413"/>
                    <a:pt x="14536" y="14259"/>
                  </a:cubicBezTo>
                  <a:lnTo>
                    <a:pt x="14536" y="11235"/>
                  </a:lnTo>
                  <a:cubicBezTo>
                    <a:pt x="14536" y="11080"/>
                    <a:pt x="14413" y="10957"/>
                    <a:pt x="14259" y="10957"/>
                  </a:cubicBezTo>
                  <a:lnTo>
                    <a:pt x="13271" y="10957"/>
                  </a:lnTo>
                  <a:lnTo>
                    <a:pt x="13271" y="7253"/>
                  </a:lnTo>
                  <a:cubicBezTo>
                    <a:pt x="13271" y="7099"/>
                    <a:pt x="13148" y="6976"/>
                    <a:pt x="12993" y="6976"/>
                  </a:cubicBezTo>
                  <a:lnTo>
                    <a:pt x="10123" y="6976"/>
                  </a:lnTo>
                  <a:lnTo>
                    <a:pt x="10123" y="5556"/>
                  </a:lnTo>
                  <a:cubicBezTo>
                    <a:pt x="10123" y="5402"/>
                    <a:pt x="10000" y="5278"/>
                    <a:pt x="9845" y="5278"/>
                  </a:cubicBezTo>
                  <a:lnTo>
                    <a:pt x="7562" y="5278"/>
                  </a:lnTo>
                  <a:lnTo>
                    <a:pt x="7562" y="3581"/>
                  </a:lnTo>
                  <a:lnTo>
                    <a:pt x="8981" y="3581"/>
                  </a:lnTo>
                  <a:cubicBezTo>
                    <a:pt x="9136" y="3581"/>
                    <a:pt x="9259" y="3457"/>
                    <a:pt x="9259" y="3303"/>
                  </a:cubicBezTo>
                  <a:lnTo>
                    <a:pt x="9259" y="279"/>
                  </a:lnTo>
                  <a:cubicBezTo>
                    <a:pt x="9259" y="124"/>
                    <a:pt x="9136" y="1"/>
                    <a:pt x="89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1" name="Google Shape;13601;p26"/>
            <p:cNvSpPr/>
            <p:nvPr/>
          </p:nvSpPr>
          <p:spPr>
            <a:xfrm>
              <a:off x="3418725" y="3402300"/>
              <a:ext cx="16775" cy="13875"/>
            </a:xfrm>
            <a:custGeom>
              <a:avLst/>
              <a:gdLst/>
              <a:ahLst/>
              <a:cxnLst/>
              <a:rect l="l" t="t" r="r" b="b"/>
              <a:pathLst>
                <a:path w="671" h="555" extrusionOk="0">
                  <a:moveTo>
                    <a:pt x="359" y="0"/>
                  </a:moveTo>
                  <a:cubicBezTo>
                    <a:pt x="132" y="0"/>
                    <a:pt x="0" y="289"/>
                    <a:pt x="177" y="465"/>
                  </a:cubicBezTo>
                  <a:cubicBezTo>
                    <a:pt x="239" y="527"/>
                    <a:pt x="314" y="554"/>
                    <a:pt x="387" y="554"/>
                  </a:cubicBezTo>
                  <a:cubicBezTo>
                    <a:pt x="533" y="554"/>
                    <a:pt x="671" y="445"/>
                    <a:pt x="671" y="280"/>
                  </a:cubicBezTo>
                  <a:cubicBezTo>
                    <a:pt x="671" y="126"/>
                    <a:pt x="547" y="2"/>
                    <a:pt x="393" y="2"/>
                  </a:cubicBezTo>
                  <a:cubicBezTo>
                    <a:pt x="381" y="1"/>
                    <a:pt x="370" y="0"/>
                    <a:pt x="35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02" name="Google Shape;13602;p26"/>
          <p:cNvGrpSpPr/>
          <p:nvPr/>
        </p:nvGrpSpPr>
        <p:grpSpPr>
          <a:xfrm>
            <a:off x="6229956" y="1766300"/>
            <a:ext cx="362650" cy="362650"/>
            <a:chOff x="2492650" y="3053600"/>
            <a:chExt cx="362650" cy="362650"/>
          </a:xfrm>
        </p:grpSpPr>
        <p:sp>
          <p:nvSpPr>
            <p:cNvPr id="13603" name="Google Shape;13603;p26"/>
            <p:cNvSpPr/>
            <p:nvPr/>
          </p:nvSpPr>
          <p:spPr>
            <a:xfrm>
              <a:off x="2798950" y="3120725"/>
              <a:ext cx="56350" cy="248475"/>
            </a:xfrm>
            <a:custGeom>
              <a:avLst/>
              <a:gdLst/>
              <a:ahLst/>
              <a:cxnLst/>
              <a:rect l="l" t="t" r="r" b="b"/>
              <a:pathLst>
                <a:path w="2254" h="9939" extrusionOk="0">
                  <a:moveTo>
                    <a:pt x="1112" y="1"/>
                  </a:moveTo>
                  <a:cubicBezTo>
                    <a:pt x="1117" y="1"/>
                    <a:pt x="1122" y="1"/>
                    <a:pt x="1127" y="1"/>
                  </a:cubicBezTo>
                  <a:lnTo>
                    <a:pt x="1127" y="1"/>
                  </a:lnTo>
                  <a:cubicBezTo>
                    <a:pt x="1132" y="1"/>
                    <a:pt x="1137" y="1"/>
                    <a:pt x="1142" y="1"/>
                  </a:cubicBezTo>
                  <a:close/>
                  <a:moveTo>
                    <a:pt x="1142" y="587"/>
                  </a:moveTo>
                  <a:cubicBezTo>
                    <a:pt x="1451" y="587"/>
                    <a:pt x="1698" y="834"/>
                    <a:pt x="1698" y="1143"/>
                  </a:cubicBezTo>
                  <a:lnTo>
                    <a:pt x="1698" y="1729"/>
                  </a:lnTo>
                  <a:lnTo>
                    <a:pt x="587" y="1729"/>
                  </a:lnTo>
                  <a:lnTo>
                    <a:pt x="587" y="1174"/>
                  </a:lnTo>
                  <a:cubicBezTo>
                    <a:pt x="587" y="834"/>
                    <a:pt x="834" y="587"/>
                    <a:pt x="1142" y="587"/>
                  </a:cubicBezTo>
                  <a:close/>
                  <a:moveTo>
                    <a:pt x="1698" y="2285"/>
                  </a:moveTo>
                  <a:lnTo>
                    <a:pt x="1698" y="6821"/>
                  </a:lnTo>
                  <a:lnTo>
                    <a:pt x="587" y="6821"/>
                  </a:lnTo>
                  <a:lnTo>
                    <a:pt x="587" y="2285"/>
                  </a:lnTo>
                  <a:close/>
                  <a:moveTo>
                    <a:pt x="1605" y="7377"/>
                  </a:moveTo>
                  <a:lnTo>
                    <a:pt x="1142" y="8766"/>
                  </a:lnTo>
                  <a:lnTo>
                    <a:pt x="680" y="7377"/>
                  </a:lnTo>
                  <a:close/>
                  <a:moveTo>
                    <a:pt x="1127" y="1"/>
                  </a:moveTo>
                  <a:lnTo>
                    <a:pt x="1127" y="1"/>
                  </a:lnTo>
                  <a:cubicBezTo>
                    <a:pt x="517" y="9"/>
                    <a:pt x="1" y="531"/>
                    <a:pt x="1" y="1174"/>
                  </a:cubicBezTo>
                  <a:lnTo>
                    <a:pt x="1" y="7130"/>
                  </a:lnTo>
                  <a:cubicBezTo>
                    <a:pt x="1" y="7130"/>
                    <a:pt x="1" y="7161"/>
                    <a:pt x="1" y="7192"/>
                  </a:cubicBezTo>
                  <a:lnTo>
                    <a:pt x="865" y="9753"/>
                  </a:lnTo>
                  <a:cubicBezTo>
                    <a:pt x="911" y="9877"/>
                    <a:pt x="1019" y="9938"/>
                    <a:pt x="1127" y="9938"/>
                  </a:cubicBezTo>
                  <a:cubicBezTo>
                    <a:pt x="1235" y="9938"/>
                    <a:pt x="1343" y="9877"/>
                    <a:pt x="1389" y="9753"/>
                  </a:cubicBezTo>
                  <a:lnTo>
                    <a:pt x="2254" y="7192"/>
                  </a:lnTo>
                  <a:cubicBezTo>
                    <a:pt x="2254" y="7161"/>
                    <a:pt x="2254" y="7130"/>
                    <a:pt x="2254" y="7130"/>
                  </a:cubicBezTo>
                  <a:lnTo>
                    <a:pt x="2254" y="1174"/>
                  </a:lnTo>
                  <a:cubicBezTo>
                    <a:pt x="2254" y="531"/>
                    <a:pt x="1768" y="9"/>
                    <a:pt x="112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4" name="Google Shape;13604;p26"/>
            <p:cNvSpPr/>
            <p:nvPr/>
          </p:nvSpPr>
          <p:spPr>
            <a:xfrm>
              <a:off x="2538950" y="3142325"/>
              <a:ext cx="57100" cy="57125"/>
            </a:xfrm>
            <a:custGeom>
              <a:avLst/>
              <a:gdLst/>
              <a:ahLst/>
              <a:cxnLst/>
              <a:rect l="l" t="t" r="r" b="b"/>
              <a:pathLst>
                <a:path w="2284" h="2285" extrusionOk="0">
                  <a:moveTo>
                    <a:pt x="1728" y="556"/>
                  </a:moveTo>
                  <a:lnTo>
                    <a:pt x="1728" y="1698"/>
                  </a:lnTo>
                  <a:lnTo>
                    <a:pt x="556" y="1698"/>
                  </a:lnTo>
                  <a:lnTo>
                    <a:pt x="556" y="556"/>
                  </a:lnTo>
                  <a:close/>
                  <a:moveTo>
                    <a:pt x="309" y="1"/>
                  </a:moveTo>
                  <a:cubicBezTo>
                    <a:pt x="154" y="1"/>
                    <a:pt x="0" y="124"/>
                    <a:pt x="0" y="310"/>
                  </a:cubicBezTo>
                  <a:lnTo>
                    <a:pt x="0" y="2007"/>
                  </a:lnTo>
                  <a:cubicBezTo>
                    <a:pt x="0" y="2161"/>
                    <a:pt x="154" y="2285"/>
                    <a:pt x="309" y="2285"/>
                  </a:cubicBezTo>
                  <a:lnTo>
                    <a:pt x="2006" y="2285"/>
                  </a:lnTo>
                  <a:cubicBezTo>
                    <a:pt x="2160" y="2285"/>
                    <a:pt x="2284" y="2161"/>
                    <a:pt x="2284" y="2007"/>
                  </a:cubicBezTo>
                  <a:lnTo>
                    <a:pt x="2284" y="310"/>
                  </a:lnTo>
                  <a:cubicBezTo>
                    <a:pt x="2284" y="124"/>
                    <a:pt x="2160" y="1"/>
                    <a:pt x="20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5" name="Google Shape;13605;p26"/>
            <p:cNvSpPr/>
            <p:nvPr/>
          </p:nvSpPr>
          <p:spPr>
            <a:xfrm>
              <a:off x="2621175" y="3142225"/>
              <a:ext cx="108375" cy="14125"/>
            </a:xfrm>
            <a:custGeom>
              <a:avLst/>
              <a:gdLst/>
              <a:ahLst/>
              <a:cxnLst/>
              <a:rect l="l" t="t" r="r" b="b"/>
              <a:pathLst>
                <a:path w="4335" h="565" extrusionOk="0">
                  <a:moveTo>
                    <a:pt x="361" y="1"/>
                  </a:moveTo>
                  <a:cubicBezTo>
                    <a:pt x="1" y="1"/>
                    <a:pt x="1" y="564"/>
                    <a:pt x="361" y="564"/>
                  </a:cubicBezTo>
                  <a:cubicBezTo>
                    <a:pt x="378" y="564"/>
                    <a:pt x="396" y="563"/>
                    <a:pt x="415" y="560"/>
                  </a:cubicBezTo>
                  <a:lnTo>
                    <a:pt x="4025" y="560"/>
                  </a:lnTo>
                  <a:cubicBezTo>
                    <a:pt x="4334" y="530"/>
                    <a:pt x="4334" y="36"/>
                    <a:pt x="4025"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6" name="Google Shape;13606;p26"/>
            <p:cNvSpPr/>
            <p:nvPr/>
          </p:nvSpPr>
          <p:spPr>
            <a:xfrm>
              <a:off x="2624575" y="3184775"/>
              <a:ext cx="82600" cy="13900"/>
            </a:xfrm>
            <a:custGeom>
              <a:avLst/>
              <a:gdLst/>
              <a:ahLst/>
              <a:cxnLst/>
              <a:rect l="l" t="t" r="r" b="b"/>
              <a:pathLst>
                <a:path w="3304" h="556" extrusionOk="0">
                  <a:moveTo>
                    <a:pt x="279" y="0"/>
                  </a:moveTo>
                  <a:cubicBezTo>
                    <a:pt x="124" y="0"/>
                    <a:pt x="1" y="124"/>
                    <a:pt x="1" y="278"/>
                  </a:cubicBezTo>
                  <a:cubicBezTo>
                    <a:pt x="1" y="432"/>
                    <a:pt x="124" y="556"/>
                    <a:pt x="279" y="556"/>
                  </a:cubicBezTo>
                  <a:lnTo>
                    <a:pt x="3025" y="556"/>
                  </a:lnTo>
                  <a:cubicBezTo>
                    <a:pt x="3180" y="556"/>
                    <a:pt x="3303" y="432"/>
                    <a:pt x="3303" y="278"/>
                  </a:cubicBezTo>
                  <a:cubicBezTo>
                    <a:pt x="3303" y="124"/>
                    <a:pt x="3180" y="0"/>
                    <a:pt x="30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7" name="Google Shape;13607;p26"/>
            <p:cNvSpPr/>
            <p:nvPr/>
          </p:nvSpPr>
          <p:spPr>
            <a:xfrm>
              <a:off x="2538950" y="3227200"/>
              <a:ext cx="57100" cy="57125"/>
            </a:xfrm>
            <a:custGeom>
              <a:avLst/>
              <a:gdLst/>
              <a:ahLst/>
              <a:cxnLst/>
              <a:rect l="l" t="t" r="r" b="b"/>
              <a:pathLst>
                <a:path w="2284" h="2285" extrusionOk="0">
                  <a:moveTo>
                    <a:pt x="1728" y="587"/>
                  </a:moveTo>
                  <a:lnTo>
                    <a:pt x="1728" y="1698"/>
                  </a:lnTo>
                  <a:lnTo>
                    <a:pt x="556" y="1698"/>
                  </a:lnTo>
                  <a:lnTo>
                    <a:pt x="556" y="587"/>
                  </a:lnTo>
                  <a:close/>
                  <a:moveTo>
                    <a:pt x="309" y="1"/>
                  </a:moveTo>
                  <a:cubicBezTo>
                    <a:pt x="154" y="1"/>
                    <a:pt x="0" y="124"/>
                    <a:pt x="0" y="278"/>
                  </a:cubicBezTo>
                  <a:lnTo>
                    <a:pt x="0" y="2007"/>
                  </a:lnTo>
                  <a:cubicBezTo>
                    <a:pt x="0" y="2161"/>
                    <a:pt x="154" y="2285"/>
                    <a:pt x="309" y="2285"/>
                  </a:cubicBezTo>
                  <a:lnTo>
                    <a:pt x="2006" y="2285"/>
                  </a:lnTo>
                  <a:cubicBezTo>
                    <a:pt x="2160" y="2285"/>
                    <a:pt x="2284" y="2161"/>
                    <a:pt x="2284" y="2007"/>
                  </a:cubicBezTo>
                  <a:lnTo>
                    <a:pt x="2284" y="278"/>
                  </a:lnTo>
                  <a:cubicBezTo>
                    <a:pt x="2284" y="124"/>
                    <a:pt x="2160" y="1"/>
                    <a:pt x="20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8" name="Google Shape;13608;p26"/>
            <p:cNvSpPr/>
            <p:nvPr/>
          </p:nvSpPr>
          <p:spPr>
            <a:xfrm>
              <a:off x="2620975" y="3227175"/>
              <a:ext cx="108575" cy="14750"/>
            </a:xfrm>
            <a:custGeom>
              <a:avLst/>
              <a:gdLst/>
              <a:ahLst/>
              <a:cxnLst/>
              <a:rect l="l" t="t" r="r" b="b"/>
              <a:pathLst>
                <a:path w="4343" h="590" extrusionOk="0">
                  <a:moveTo>
                    <a:pt x="393" y="1"/>
                  </a:moveTo>
                  <a:cubicBezTo>
                    <a:pt x="0" y="1"/>
                    <a:pt x="0" y="589"/>
                    <a:pt x="393" y="589"/>
                  </a:cubicBezTo>
                  <a:cubicBezTo>
                    <a:pt x="403" y="589"/>
                    <a:pt x="413" y="589"/>
                    <a:pt x="423" y="588"/>
                  </a:cubicBezTo>
                  <a:lnTo>
                    <a:pt x="4033" y="588"/>
                  </a:lnTo>
                  <a:cubicBezTo>
                    <a:pt x="4342" y="526"/>
                    <a:pt x="4342" y="63"/>
                    <a:pt x="4033" y="2"/>
                  </a:cubicBezTo>
                  <a:lnTo>
                    <a:pt x="423" y="2"/>
                  </a:lnTo>
                  <a:cubicBezTo>
                    <a:pt x="413" y="1"/>
                    <a:pt x="403"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09" name="Google Shape;13609;p26"/>
            <p:cNvSpPr/>
            <p:nvPr/>
          </p:nvSpPr>
          <p:spPr>
            <a:xfrm>
              <a:off x="2620975" y="3269625"/>
              <a:ext cx="86950" cy="14725"/>
            </a:xfrm>
            <a:custGeom>
              <a:avLst/>
              <a:gdLst/>
              <a:ahLst/>
              <a:cxnLst/>
              <a:rect l="l" t="t" r="r" b="b"/>
              <a:pathLst>
                <a:path w="3478" h="589" extrusionOk="0">
                  <a:moveTo>
                    <a:pt x="393" y="0"/>
                  </a:moveTo>
                  <a:cubicBezTo>
                    <a:pt x="0" y="0"/>
                    <a:pt x="0" y="589"/>
                    <a:pt x="393" y="589"/>
                  </a:cubicBezTo>
                  <a:cubicBezTo>
                    <a:pt x="403" y="589"/>
                    <a:pt x="413" y="588"/>
                    <a:pt x="423" y="588"/>
                  </a:cubicBezTo>
                  <a:lnTo>
                    <a:pt x="3169" y="588"/>
                  </a:lnTo>
                  <a:cubicBezTo>
                    <a:pt x="3478" y="526"/>
                    <a:pt x="3478" y="63"/>
                    <a:pt x="3169" y="1"/>
                  </a:cubicBezTo>
                  <a:lnTo>
                    <a:pt x="423" y="1"/>
                  </a:lnTo>
                  <a:cubicBezTo>
                    <a:pt x="413" y="0"/>
                    <a:pt x="403" y="0"/>
                    <a:pt x="39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0" name="Google Shape;13610;p26"/>
            <p:cNvSpPr/>
            <p:nvPr/>
          </p:nvSpPr>
          <p:spPr>
            <a:xfrm>
              <a:off x="2539725" y="3312075"/>
              <a:ext cx="56325" cy="57125"/>
            </a:xfrm>
            <a:custGeom>
              <a:avLst/>
              <a:gdLst/>
              <a:ahLst/>
              <a:cxnLst/>
              <a:rect l="l" t="t" r="r" b="b"/>
              <a:pathLst>
                <a:path w="2253" h="2285" extrusionOk="0">
                  <a:moveTo>
                    <a:pt x="1697" y="587"/>
                  </a:moveTo>
                  <a:lnTo>
                    <a:pt x="1697" y="1729"/>
                  </a:lnTo>
                  <a:lnTo>
                    <a:pt x="525" y="1729"/>
                  </a:lnTo>
                  <a:lnTo>
                    <a:pt x="525" y="587"/>
                  </a:lnTo>
                  <a:close/>
                  <a:moveTo>
                    <a:pt x="1975" y="1"/>
                  </a:moveTo>
                  <a:lnTo>
                    <a:pt x="1975" y="31"/>
                  </a:lnTo>
                  <a:lnTo>
                    <a:pt x="278" y="31"/>
                  </a:lnTo>
                  <a:cubicBezTo>
                    <a:pt x="123" y="31"/>
                    <a:pt x="0" y="155"/>
                    <a:pt x="0" y="309"/>
                  </a:cubicBezTo>
                  <a:lnTo>
                    <a:pt x="0" y="2007"/>
                  </a:lnTo>
                  <a:cubicBezTo>
                    <a:pt x="0" y="2161"/>
                    <a:pt x="123" y="2284"/>
                    <a:pt x="278" y="2284"/>
                  </a:cubicBezTo>
                  <a:lnTo>
                    <a:pt x="1975" y="2284"/>
                  </a:lnTo>
                  <a:cubicBezTo>
                    <a:pt x="2129" y="2253"/>
                    <a:pt x="2253" y="2130"/>
                    <a:pt x="2253" y="2007"/>
                  </a:cubicBezTo>
                  <a:lnTo>
                    <a:pt x="2253" y="278"/>
                  </a:lnTo>
                  <a:cubicBezTo>
                    <a:pt x="2253" y="124"/>
                    <a:pt x="2129" y="1"/>
                    <a:pt x="197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1" name="Google Shape;13611;p26"/>
            <p:cNvSpPr/>
            <p:nvPr/>
          </p:nvSpPr>
          <p:spPr>
            <a:xfrm>
              <a:off x="2621175" y="3312750"/>
              <a:ext cx="108375" cy="14100"/>
            </a:xfrm>
            <a:custGeom>
              <a:avLst/>
              <a:gdLst/>
              <a:ahLst/>
              <a:cxnLst/>
              <a:rect l="l" t="t" r="r" b="b"/>
              <a:pathLst>
                <a:path w="4335" h="564" extrusionOk="0">
                  <a:moveTo>
                    <a:pt x="361" y="0"/>
                  </a:moveTo>
                  <a:cubicBezTo>
                    <a:pt x="1" y="0"/>
                    <a:pt x="1" y="564"/>
                    <a:pt x="361" y="564"/>
                  </a:cubicBezTo>
                  <a:cubicBezTo>
                    <a:pt x="378" y="564"/>
                    <a:pt x="396" y="563"/>
                    <a:pt x="415" y="560"/>
                  </a:cubicBezTo>
                  <a:lnTo>
                    <a:pt x="4025" y="560"/>
                  </a:lnTo>
                  <a:cubicBezTo>
                    <a:pt x="4334" y="529"/>
                    <a:pt x="4334" y="35"/>
                    <a:pt x="4025" y="4"/>
                  </a:cubicBezTo>
                  <a:lnTo>
                    <a:pt x="415" y="4"/>
                  </a:lnTo>
                  <a:cubicBezTo>
                    <a:pt x="396" y="2"/>
                    <a:pt x="378" y="0"/>
                    <a:pt x="36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2" name="Google Shape;13612;p26"/>
            <p:cNvSpPr/>
            <p:nvPr/>
          </p:nvSpPr>
          <p:spPr>
            <a:xfrm>
              <a:off x="2621175" y="3355175"/>
              <a:ext cx="86750" cy="14125"/>
            </a:xfrm>
            <a:custGeom>
              <a:avLst/>
              <a:gdLst/>
              <a:ahLst/>
              <a:cxnLst/>
              <a:rect l="l" t="t" r="r" b="b"/>
              <a:pathLst>
                <a:path w="3470" h="565" extrusionOk="0">
                  <a:moveTo>
                    <a:pt x="361" y="1"/>
                  </a:moveTo>
                  <a:cubicBezTo>
                    <a:pt x="1" y="1"/>
                    <a:pt x="1" y="564"/>
                    <a:pt x="361" y="564"/>
                  </a:cubicBezTo>
                  <a:cubicBezTo>
                    <a:pt x="378" y="564"/>
                    <a:pt x="396" y="563"/>
                    <a:pt x="415" y="560"/>
                  </a:cubicBezTo>
                  <a:lnTo>
                    <a:pt x="3161" y="560"/>
                  </a:lnTo>
                  <a:cubicBezTo>
                    <a:pt x="3470" y="529"/>
                    <a:pt x="3470" y="36"/>
                    <a:pt x="3161"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3" name="Google Shape;13613;p26"/>
            <p:cNvSpPr/>
            <p:nvPr/>
          </p:nvSpPr>
          <p:spPr>
            <a:xfrm>
              <a:off x="2623800" y="3402200"/>
              <a:ext cx="15475" cy="14050"/>
            </a:xfrm>
            <a:custGeom>
              <a:avLst/>
              <a:gdLst/>
              <a:ahLst/>
              <a:cxnLst/>
              <a:rect l="l" t="t" r="r" b="b"/>
              <a:pathLst>
                <a:path w="619" h="562" extrusionOk="0">
                  <a:moveTo>
                    <a:pt x="312" y="0"/>
                  </a:moveTo>
                  <a:cubicBezTo>
                    <a:pt x="179" y="0"/>
                    <a:pt x="59" y="88"/>
                    <a:pt x="32" y="222"/>
                  </a:cubicBezTo>
                  <a:cubicBezTo>
                    <a:pt x="1" y="377"/>
                    <a:pt x="124" y="531"/>
                    <a:pt x="279" y="562"/>
                  </a:cubicBezTo>
                  <a:cubicBezTo>
                    <a:pt x="433" y="562"/>
                    <a:pt x="556" y="469"/>
                    <a:pt x="587" y="315"/>
                  </a:cubicBezTo>
                  <a:cubicBezTo>
                    <a:pt x="618" y="161"/>
                    <a:pt x="526" y="6"/>
                    <a:pt x="371" y="6"/>
                  </a:cubicBezTo>
                  <a:cubicBezTo>
                    <a:pt x="351" y="2"/>
                    <a:pt x="331" y="0"/>
                    <a:pt x="31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4" name="Google Shape;13614;p26"/>
            <p:cNvSpPr/>
            <p:nvPr/>
          </p:nvSpPr>
          <p:spPr>
            <a:xfrm>
              <a:off x="2492650" y="3053600"/>
              <a:ext cx="277775" cy="362650"/>
            </a:xfrm>
            <a:custGeom>
              <a:avLst/>
              <a:gdLst/>
              <a:ahLst/>
              <a:cxnLst/>
              <a:rect l="l" t="t" r="r" b="b"/>
              <a:pathLst>
                <a:path w="11111" h="14506" extrusionOk="0">
                  <a:moveTo>
                    <a:pt x="6697" y="525"/>
                  </a:moveTo>
                  <a:cubicBezTo>
                    <a:pt x="6852" y="525"/>
                    <a:pt x="6975" y="680"/>
                    <a:pt x="6975" y="834"/>
                  </a:cubicBezTo>
                  <a:lnTo>
                    <a:pt x="6975" y="1390"/>
                  </a:lnTo>
                  <a:cubicBezTo>
                    <a:pt x="6975" y="1544"/>
                    <a:pt x="6852" y="1667"/>
                    <a:pt x="6697" y="1667"/>
                  </a:cubicBezTo>
                  <a:lnTo>
                    <a:pt x="4414" y="1667"/>
                  </a:lnTo>
                  <a:cubicBezTo>
                    <a:pt x="4259" y="1667"/>
                    <a:pt x="4136" y="1544"/>
                    <a:pt x="4136" y="1390"/>
                  </a:cubicBezTo>
                  <a:lnTo>
                    <a:pt x="4136" y="834"/>
                  </a:lnTo>
                  <a:cubicBezTo>
                    <a:pt x="4136" y="680"/>
                    <a:pt x="4259" y="525"/>
                    <a:pt x="4414" y="525"/>
                  </a:cubicBezTo>
                  <a:close/>
                  <a:moveTo>
                    <a:pt x="4414" y="1"/>
                  </a:moveTo>
                  <a:cubicBezTo>
                    <a:pt x="3951" y="1"/>
                    <a:pt x="3580" y="371"/>
                    <a:pt x="3580" y="834"/>
                  </a:cubicBezTo>
                  <a:lnTo>
                    <a:pt x="834" y="834"/>
                  </a:lnTo>
                  <a:cubicBezTo>
                    <a:pt x="371" y="834"/>
                    <a:pt x="0" y="1235"/>
                    <a:pt x="0" y="1698"/>
                  </a:cubicBezTo>
                  <a:lnTo>
                    <a:pt x="0" y="13642"/>
                  </a:lnTo>
                  <a:cubicBezTo>
                    <a:pt x="0" y="14105"/>
                    <a:pt x="371" y="14506"/>
                    <a:pt x="834" y="14506"/>
                  </a:cubicBezTo>
                  <a:lnTo>
                    <a:pt x="4290" y="14506"/>
                  </a:lnTo>
                  <a:cubicBezTo>
                    <a:pt x="4445" y="14506"/>
                    <a:pt x="4568" y="14382"/>
                    <a:pt x="4568" y="14228"/>
                  </a:cubicBezTo>
                  <a:cubicBezTo>
                    <a:pt x="4568" y="14087"/>
                    <a:pt x="4465" y="13946"/>
                    <a:pt x="4330" y="13946"/>
                  </a:cubicBezTo>
                  <a:cubicBezTo>
                    <a:pt x="4317" y="13946"/>
                    <a:pt x="4304" y="13948"/>
                    <a:pt x="4290" y="13950"/>
                  </a:cubicBezTo>
                  <a:lnTo>
                    <a:pt x="834" y="13950"/>
                  </a:lnTo>
                  <a:cubicBezTo>
                    <a:pt x="679" y="13919"/>
                    <a:pt x="556" y="13796"/>
                    <a:pt x="556" y="13642"/>
                  </a:cubicBezTo>
                  <a:lnTo>
                    <a:pt x="556" y="1698"/>
                  </a:lnTo>
                  <a:cubicBezTo>
                    <a:pt x="556" y="1544"/>
                    <a:pt x="679" y="1420"/>
                    <a:pt x="834" y="1420"/>
                  </a:cubicBezTo>
                  <a:lnTo>
                    <a:pt x="3580" y="1420"/>
                  </a:lnTo>
                  <a:cubicBezTo>
                    <a:pt x="3580" y="1883"/>
                    <a:pt x="3951" y="2254"/>
                    <a:pt x="4414" y="2254"/>
                  </a:cubicBezTo>
                  <a:lnTo>
                    <a:pt x="6697" y="2254"/>
                  </a:lnTo>
                  <a:cubicBezTo>
                    <a:pt x="7160" y="2254"/>
                    <a:pt x="7562" y="1883"/>
                    <a:pt x="7562" y="1420"/>
                  </a:cubicBezTo>
                  <a:lnTo>
                    <a:pt x="10277" y="1420"/>
                  </a:lnTo>
                  <a:cubicBezTo>
                    <a:pt x="10432" y="1420"/>
                    <a:pt x="10555" y="1544"/>
                    <a:pt x="10555" y="1698"/>
                  </a:cubicBezTo>
                  <a:lnTo>
                    <a:pt x="10555" y="13642"/>
                  </a:lnTo>
                  <a:cubicBezTo>
                    <a:pt x="10555" y="13796"/>
                    <a:pt x="10432" y="13919"/>
                    <a:pt x="10277" y="13950"/>
                  </a:cubicBezTo>
                  <a:lnTo>
                    <a:pt x="6852" y="13950"/>
                  </a:lnTo>
                  <a:cubicBezTo>
                    <a:pt x="6836" y="13948"/>
                    <a:pt x="6820" y="13946"/>
                    <a:pt x="6805" y="13946"/>
                  </a:cubicBezTo>
                  <a:cubicBezTo>
                    <a:pt x="6646" y="13946"/>
                    <a:pt x="6543" y="14087"/>
                    <a:pt x="6543" y="14228"/>
                  </a:cubicBezTo>
                  <a:cubicBezTo>
                    <a:pt x="6543" y="14382"/>
                    <a:pt x="6667" y="14506"/>
                    <a:pt x="6852" y="14506"/>
                  </a:cubicBezTo>
                  <a:lnTo>
                    <a:pt x="10277" y="14506"/>
                  </a:lnTo>
                  <a:cubicBezTo>
                    <a:pt x="10740" y="14506"/>
                    <a:pt x="11111" y="14136"/>
                    <a:pt x="11111" y="13642"/>
                  </a:cubicBezTo>
                  <a:lnTo>
                    <a:pt x="11111" y="1698"/>
                  </a:lnTo>
                  <a:cubicBezTo>
                    <a:pt x="11111" y="1235"/>
                    <a:pt x="10740" y="834"/>
                    <a:pt x="10277" y="834"/>
                  </a:cubicBezTo>
                  <a:lnTo>
                    <a:pt x="7562" y="834"/>
                  </a:lnTo>
                  <a:cubicBezTo>
                    <a:pt x="7562" y="371"/>
                    <a:pt x="7160" y="1"/>
                    <a:pt x="669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15" name="Google Shape;13615;p26"/>
          <p:cNvGrpSpPr/>
          <p:nvPr/>
        </p:nvGrpSpPr>
        <p:grpSpPr>
          <a:xfrm>
            <a:off x="6957013" y="1766288"/>
            <a:ext cx="363425" cy="362675"/>
            <a:chOff x="1734225" y="3053575"/>
            <a:chExt cx="363425" cy="362675"/>
          </a:xfrm>
        </p:grpSpPr>
        <p:sp>
          <p:nvSpPr>
            <p:cNvPr id="13616" name="Google Shape;13616;p26"/>
            <p:cNvSpPr/>
            <p:nvPr/>
          </p:nvSpPr>
          <p:spPr>
            <a:xfrm>
              <a:off x="1734225" y="3053575"/>
              <a:ext cx="363425" cy="362675"/>
            </a:xfrm>
            <a:custGeom>
              <a:avLst/>
              <a:gdLst/>
              <a:ahLst/>
              <a:cxnLst/>
              <a:rect l="l" t="t" r="r" b="b"/>
              <a:pathLst>
                <a:path w="14537" h="14507" extrusionOk="0">
                  <a:moveTo>
                    <a:pt x="13672" y="526"/>
                  </a:moveTo>
                  <a:cubicBezTo>
                    <a:pt x="13826" y="526"/>
                    <a:pt x="13950" y="681"/>
                    <a:pt x="13950" y="835"/>
                  </a:cubicBezTo>
                  <a:lnTo>
                    <a:pt x="13950" y="10371"/>
                  </a:lnTo>
                  <a:lnTo>
                    <a:pt x="8549" y="10371"/>
                  </a:lnTo>
                  <a:cubicBezTo>
                    <a:pt x="8209" y="10402"/>
                    <a:pt x="8209" y="10896"/>
                    <a:pt x="8549" y="10927"/>
                  </a:cubicBezTo>
                  <a:lnTo>
                    <a:pt x="13950" y="10927"/>
                  </a:lnTo>
                  <a:lnTo>
                    <a:pt x="13950" y="11760"/>
                  </a:lnTo>
                  <a:cubicBezTo>
                    <a:pt x="13950" y="11945"/>
                    <a:pt x="13826" y="12069"/>
                    <a:pt x="13672" y="12069"/>
                  </a:cubicBezTo>
                  <a:lnTo>
                    <a:pt x="864" y="12069"/>
                  </a:lnTo>
                  <a:cubicBezTo>
                    <a:pt x="710" y="12069"/>
                    <a:pt x="556" y="11945"/>
                    <a:pt x="556" y="11791"/>
                  </a:cubicBezTo>
                  <a:lnTo>
                    <a:pt x="556" y="10927"/>
                  </a:lnTo>
                  <a:lnTo>
                    <a:pt x="5957" y="10927"/>
                  </a:lnTo>
                  <a:cubicBezTo>
                    <a:pt x="5976" y="10930"/>
                    <a:pt x="5995" y="10931"/>
                    <a:pt x="6013" y="10931"/>
                  </a:cubicBezTo>
                  <a:cubicBezTo>
                    <a:pt x="6379" y="10931"/>
                    <a:pt x="6370" y="10370"/>
                    <a:pt x="5986" y="10370"/>
                  </a:cubicBezTo>
                  <a:cubicBezTo>
                    <a:pt x="5976" y="10370"/>
                    <a:pt x="5967" y="10371"/>
                    <a:pt x="5957" y="10371"/>
                  </a:cubicBezTo>
                  <a:lnTo>
                    <a:pt x="556" y="10371"/>
                  </a:lnTo>
                  <a:lnTo>
                    <a:pt x="556" y="835"/>
                  </a:lnTo>
                  <a:cubicBezTo>
                    <a:pt x="556" y="681"/>
                    <a:pt x="710" y="526"/>
                    <a:pt x="864" y="526"/>
                  </a:cubicBezTo>
                  <a:close/>
                  <a:moveTo>
                    <a:pt x="8672" y="12655"/>
                  </a:moveTo>
                  <a:lnTo>
                    <a:pt x="8672" y="13951"/>
                  </a:lnTo>
                  <a:lnTo>
                    <a:pt x="5833" y="13951"/>
                  </a:lnTo>
                  <a:lnTo>
                    <a:pt x="5833" y="12655"/>
                  </a:lnTo>
                  <a:close/>
                  <a:moveTo>
                    <a:pt x="13722" y="0"/>
                  </a:moveTo>
                  <a:cubicBezTo>
                    <a:pt x="13706" y="0"/>
                    <a:pt x="13689" y="1"/>
                    <a:pt x="13672" y="2"/>
                  </a:cubicBezTo>
                  <a:lnTo>
                    <a:pt x="864" y="2"/>
                  </a:lnTo>
                  <a:cubicBezTo>
                    <a:pt x="371" y="2"/>
                    <a:pt x="0" y="372"/>
                    <a:pt x="0" y="835"/>
                  </a:cubicBezTo>
                  <a:lnTo>
                    <a:pt x="0" y="11791"/>
                  </a:lnTo>
                  <a:cubicBezTo>
                    <a:pt x="0" y="12254"/>
                    <a:pt x="371" y="12655"/>
                    <a:pt x="864" y="12655"/>
                  </a:cubicBezTo>
                  <a:lnTo>
                    <a:pt x="5278" y="12655"/>
                  </a:lnTo>
                  <a:lnTo>
                    <a:pt x="5278" y="13951"/>
                  </a:lnTo>
                  <a:lnTo>
                    <a:pt x="3858" y="13951"/>
                  </a:lnTo>
                  <a:cubicBezTo>
                    <a:pt x="3704" y="13951"/>
                    <a:pt x="3580" y="14075"/>
                    <a:pt x="3580" y="14229"/>
                  </a:cubicBezTo>
                  <a:cubicBezTo>
                    <a:pt x="3580" y="14383"/>
                    <a:pt x="3704" y="14507"/>
                    <a:pt x="3858" y="14507"/>
                  </a:cubicBezTo>
                  <a:lnTo>
                    <a:pt x="10678" y="14507"/>
                  </a:lnTo>
                  <a:cubicBezTo>
                    <a:pt x="10833" y="14507"/>
                    <a:pt x="10956" y="14383"/>
                    <a:pt x="10956" y="14229"/>
                  </a:cubicBezTo>
                  <a:cubicBezTo>
                    <a:pt x="10956" y="14075"/>
                    <a:pt x="10833" y="13951"/>
                    <a:pt x="10678" y="13951"/>
                  </a:cubicBezTo>
                  <a:lnTo>
                    <a:pt x="9259" y="13951"/>
                  </a:lnTo>
                  <a:lnTo>
                    <a:pt x="9259" y="12655"/>
                  </a:lnTo>
                  <a:lnTo>
                    <a:pt x="13672" y="12655"/>
                  </a:lnTo>
                  <a:cubicBezTo>
                    <a:pt x="14166" y="12655"/>
                    <a:pt x="14536" y="12254"/>
                    <a:pt x="14536" y="11791"/>
                  </a:cubicBezTo>
                  <a:lnTo>
                    <a:pt x="14536" y="835"/>
                  </a:lnTo>
                  <a:cubicBezTo>
                    <a:pt x="14536" y="389"/>
                    <a:pt x="14164" y="0"/>
                    <a:pt x="1372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7" name="Google Shape;13617;p26"/>
            <p:cNvSpPr/>
            <p:nvPr/>
          </p:nvSpPr>
          <p:spPr>
            <a:xfrm>
              <a:off x="1789000" y="3097575"/>
              <a:ext cx="253100" cy="77950"/>
            </a:xfrm>
            <a:custGeom>
              <a:avLst/>
              <a:gdLst/>
              <a:ahLst/>
              <a:cxnLst/>
              <a:rect l="l" t="t" r="r" b="b"/>
              <a:pathLst>
                <a:path w="10124" h="3118" extrusionOk="0">
                  <a:moveTo>
                    <a:pt x="8055" y="587"/>
                  </a:moveTo>
                  <a:cubicBezTo>
                    <a:pt x="8611" y="587"/>
                    <a:pt x="9043" y="1019"/>
                    <a:pt x="9043" y="1575"/>
                  </a:cubicBezTo>
                  <a:cubicBezTo>
                    <a:pt x="9043" y="2130"/>
                    <a:pt x="8611" y="2562"/>
                    <a:pt x="8055" y="2562"/>
                  </a:cubicBezTo>
                  <a:lnTo>
                    <a:pt x="3303" y="2562"/>
                  </a:lnTo>
                  <a:cubicBezTo>
                    <a:pt x="3766" y="2007"/>
                    <a:pt x="3766" y="1174"/>
                    <a:pt x="3303" y="587"/>
                  </a:cubicBezTo>
                  <a:close/>
                  <a:moveTo>
                    <a:pt x="2099" y="587"/>
                  </a:moveTo>
                  <a:cubicBezTo>
                    <a:pt x="2994" y="587"/>
                    <a:pt x="3426" y="1667"/>
                    <a:pt x="2809" y="2285"/>
                  </a:cubicBezTo>
                  <a:cubicBezTo>
                    <a:pt x="2599" y="2484"/>
                    <a:pt x="2348" y="2574"/>
                    <a:pt x="2103" y="2574"/>
                  </a:cubicBezTo>
                  <a:cubicBezTo>
                    <a:pt x="1592" y="2574"/>
                    <a:pt x="1111" y="2181"/>
                    <a:pt x="1111" y="1575"/>
                  </a:cubicBezTo>
                  <a:cubicBezTo>
                    <a:pt x="1111" y="1019"/>
                    <a:pt x="1543" y="587"/>
                    <a:pt x="2099" y="587"/>
                  </a:cubicBezTo>
                  <a:close/>
                  <a:moveTo>
                    <a:pt x="2099" y="1"/>
                  </a:moveTo>
                  <a:cubicBezTo>
                    <a:pt x="0" y="1"/>
                    <a:pt x="0" y="3118"/>
                    <a:pt x="2099" y="3118"/>
                  </a:cubicBezTo>
                  <a:lnTo>
                    <a:pt x="8055" y="3118"/>
                  </a:lnTo>
                  <a:cubicBezTo>
                    <a:pt x="10123" y="3118"/>
                    <a:pt x="10123" y="1"/>
                    <a:pt x="805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8" name="Google Shape;13618;p26"/>
            <p:cNvSpPr/>
            <p:nvPr/>
          </p:nvSpPr>
          <p:spPr>
            <a:xfrm>
              <a:off x="1789000" y="3204050"/>
              <a:ext cx="240750" cy="77950"/>
            </a:xfrm>
            <a:custGeom>
              <a:avLst/>
              <a:gdLst/>
              <a:ahLst/>
              <a:cxnLst/>
              <a:rect l="l" t="t" r="r" b="b"/>
              <a:pathLst>
                <a:path w="9630" h="3118" extrusionOk="0">
                  <a:moveTo>
                    <a:pt x="8055" y="556"/>
                  </a:moveTo>
                  <a:cubicBezTo>
                    <a:pt x="8611" y="556"/>
                    <a:pt x="9043" y="1019"/>
                    <a:pt x="9043" y="1575"/>
                  </a:cubicBezTo>
                  <a:cubicBezTo>
                    <a:pt x="9043" y="2158"/>
                    <a:pt x="8552" y="2558"/>
                    <a:pt x="8042" y="2558"/>
                  </a:cubicBezTo>
                  <a:cubicBezTo>
                    <a:pt x="7796" y="2558"/>
                    <a:pt x="7546" y="2465"/>
                    <a:pt x="7346" y="2254"/>
                  </a:cubicBezTo>
                  <a:cubicBezTo>
                    <a:pt x="6728" y="1637"/>
                    <a:pt x="7160" y="556"/>
                    <a:pt x="8055" y="556"/>
                  </a:cubicBezTo>
                  <a:close/>
                  <a:moveTo>
                    <a:pt x="6852" y="556"/>
                  </a:moveTo>
                  <a:cubicBezTo>
                    <a:pt x="6358" y="1143"/>
                    <a:pt x="6358" y="1976"/>
                    <a:pt x="6852" y="2562"/>
                  </a:cubicBezTo>
                  <a:lnTo>
                    <a:pt x="2099" y="2562"/>
                  </a:lnTo>
                  <a:cubicBezTo>
                    <a:pt x="1543" y="2562"/>
                    <a:pt x="1111" y="2099"/>
                    <a:pt x="1111" y="1575"/>
                  </a:cubicBezTo>
                  <a:cubicBezTo>
                    <a:pt x="1111" y="1019"/>
                    <a:pt x="1543" y="556"/>
                    <a:pt x="2099" y="556"/>
                  </a:cubicBezTo>
                  <a:close/>
                  <a:moveTo>
                    <a:pt x="2099" y="1"/>
                  </a:moveTo>
                  <a:cubicBezTo>
                    <a:pt x="0" y="1"/>
                    <a:pt x="0" y="3118"/>
                    <a:pt x="2099" y="3118"/>
                  </a:cubicBezTo>
                  <a:lnTo>
                    <a:pt x="8055" y="3118"/>
                  </a:lnTo>
                  <a:cubicBezTo>
                    <a:pt x="8919" y="3118"/>
                    <a:pt x="9598" y="2439"/>
                    <a:pt x="9598" y="1575"/>
                  </a:cubicBezTo>
                  <a:lnTo>
                    <a:pt x="9629" y="1575"/>
                  </a:lnTo>
                  <a:cubicBezTo>
                    <a:pt x="9629" y="711"/>
                    <a:pt x="8919" y="1"/>
                    <a:pt x="80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19" name="Google Shape;13619;p26"/>
            <p:cNvSpPr/>
            <p:nvPr/>
          </p:nvSpPr>
          <p:spPr>
            <a:xfrm>
              <a:off x="1908575" y="3312200"/>
              <a:ext cx="14700" cy="14475"/>
            </a:xfrm>
            <a:custGeom>
              <a:avLst/>
              <a:gdLst/>
              <a:ahLst/>
              <a:cxnLst/>
              <a:rect l="l" t="t" r="r" b="b"/>
              <a:pathLst>
                <a:path w="588" h="579" extrusionOk="0">
                  <a:moveTo>
                    <a:pt x="289" y="0"/>
                  </a:moveTo>
                  <a:cubicBezTo>
                    <a:pt x="141" y="0"/>
                    <a:pt x="1" y="117"/>
                    <a:pt x="1" y="304"/>
                  </a:cubicBezTo>
                  <a:cubicBezTo>
                    <a:pt x="1" y="469"/>
                    <a:pt x="138" y="578"/>
                    <a:pt x="284" y="578"/>
                  </a:cubicBezTo>
                  <a:cubicBezTo>
                    <a:pt x="358" y="578"/>
                    <a:pt x="433" y="551"/>
                    <a:pt x="495" y="489"/>
                  </a:cubicBezTo>
                  <a:cubicBezTo>
                    <a:pt x="587" y="366"/>
                    <a:pt x="587" y="212"/>
                    <a:pt x="495" y="88"/>
                  </a:cubicBezTo>
                  <a:cubicBezTo>
                    <a:pt x="434" y="28"/>
                    <a:pt x="361" y="0"/>
                    <a:pt x="28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20" name="Google Shape;13620;p26"/>
          <p:cNvGrpSpPr/>
          <p:nvPr/>
        </p:nvGrpSpPr>
        <p:grpSpPr>
          <a:xfrm>
            <a:off x="7728969" y="1766013"/>
            <a:ext cx="363400" cy="363225"/>
            <a:chOff x="975800" y="3053025"/>
            <a:chExt cx="363400" cy="363225"/>
          </a:xfrm>
        </p:grpSpPr>
        <p:sp>
          <p:nvSpPr>
            <p:cNvPr id="13621" name="Google Shape;13621;p26"/>
            <p:cNvSpPr/>
            <p:nvPr/>
          </p:nvSpPr>
          <p:spPr>
            <a:xfrm>
              <a:off x="1198775" y="3169350"/>
              <a:ext cx="47150" cy="42975"/>
            </a:xfrm>
            <a:custGeom>
              <a:avLst/>
              <a:gdLst/>
              <a:ahLst/>
              <a:cxnLst/>
              <a:rect l="l" t="t" r="r" b="b"/>
              <a:pathLst>
                <a:path w="1886" h="1719" extrusionOk="0">
                  <a:moveTo>
                    <a:pt x="293" y="0"/>
                  </a:moveTo>
                  <a:cubicBezTo>
                    <a:pt x="224" y="0"/>
                    <a:pt x="154" y="31"/>
                    <a:pt x="93" y="93"/>
                  </a:cubicBezTo>
                  <a:cubicBezTo>
                    <a:pt x="0" y="185"/>
                    <a:pt x="0" y="340"/>
                    <a:pt x="93" y="463"/>
                  </a:cubicBezTo>
                  <a:lnTo>
                    <a:pt x="494" y="864"/>
                  </a:lnTo>
                  <a:lnTo>
                    <a:pt x="93" y="1235"/>
                  </a:lnTo>
                  <a:cubicBezTo>
                    <a:pt x="0" y="1358"/>
                    <a:pt x="0" y="1512"/>
                    <a:pt x="93" y="1636"/>
                  </a:cubicBezTo>
                  <a:cubicBezTo>
                    <a:pt x="154" y="1682"/>
                    <a:pt x="224" y="1705"/>
                    <a:pt x="293" y="1705"/>
                  </a:cubicBezTo>
                  <a:cubicBezTo>
                    <a:pt x="363" y="1705"/>
                    <a:pt x="432" y="1682"/>
                    <a:pt x="494" y="1636"/>
                  </a:cubicBezTo>
                  <a:lnTo>
                    <a:pt x="864" y="1235"/>
                  </a:lnTo>
                  <a:lnTo>
                    <a:pt x="1265" y="1636"/>
                  </a:lnTo>
                  <a:cubicBezTo>
                    <a:pt x="1298" y="1694"/>
                    <a:pt x="1347" y="1719"/>
                    <a:pt x="1402" y="1719"/>
                  </a:cubicBezTo>
                  <a:cubicBezTo>
                    <a:pt x="1606" y="1719"/>
                    <a:pt x="1886" y="1381"/>
                    <a:pt x="1667" y="1235"/>
                  </a:cubicBezTo>
                  <a:lnTo>
                    <a:pt x="1265" y="864"/>
                  </a:lnTo>
                  <a:lnTo>
                    <a:pt x="1667" y="463"/>
                  </a:lnTo>
                  <a:cubicBezTo>
                    <a:pt x="1786" y="248"/>
                    <a:pt x="1628" y="33"/>
                    <a:pt x="1436" y="33"/>
                  </a:cubicBezTo>
                  <a:cubicBezTo>
                    <a:pt x="1380" y="33"/>
                    <a:pt x="1321" y="51"/>
                    <a:pt x="1265" y="93"/>
                  </a:cubicBezTo>
                  <a:lnTo>
                    <a:pt x="864" y="463"/>
                  </a:lnTo>
                  <a:lnTo>
                    <a:pt x="494" y="93"/>
                  </a:lnTo>
                  <a:cubicBezTo>
                    <a:pt x="432" y="31"/>
                    <a:pt x="363" y="0"/>
                    <a:pt x="29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2" name="Google Shape;13622;p26"/>
            <p:cNvSpPr/>
            <p:nvPr/>
          </p:nvSpPr>
          <p:spPr>
            <a:xfrm>
              <a:off x="1072175" y="3253250"/>
              <a:ext cx="44050" cy="42075"/>
            </a:xfrm>
            <a:custGeom>
              <a:avLst/>
              <a:gdLst/>
              <a:ahLst/>
              <a:cxnLst/>
              <a:rect l="l" t="t" r="r" b="b"/>
              <a:pathLst>
                <a:path w="1762" h="1683" extrusionOk="0">
                  <a:moveTo>
                    <a:pt x="1469" y="0"/>
                  </a:moveTo>
                  <a:cubicBezTo>
                    <a:pt x="1399" y="0"/>
                    <a:pt x="1330" y="23"/>
                    <a:pt x="1268" y="70"/>
                  </a:cubicBezTo>
                  <a:lnTo>
                    <a:pt x="898" y="440"/>
                  </a:lnTo>
                  <a:lnTo>
                    <a:pt x="497" y="70"/>
                  </a:lnTo>
                  <a:cubicBezTo>
                    <a:pt x="451" y="47"/>
                    <a:pt x="405" y="37"/>
                    <a:pt x="360" y="37"/>
                  </a:cubicBezTo>
                  <a:cubicBezTo>
                    <a:pt x="162" y="37"/>
                    <a:pt x="0" y="239"/>
                    <a:pt x="126" y="440"/>
                  </a:cubicBezTo>
                  <a:lnTo>
                    <a:pt x="497" y="841"/>
                  </a:lnTo>
                  <a:lnTo>
                    <a:pt x="126" y="1212"/>
                  </a:lnTo>
                  <a:cubicBezTo>
                    <a:pt x="3" y="1335"/>
                    <a:pt x="3" y="1489"/>
                    <a:pt x="126" y="1613"/>
                  </a:cubicBezTo>
                  <a:cubicBezTo>
                    <a:pt x="172" y="1659"/>
                    <a:pt x="242" y="1682"/>
                    <a:pt x="311" y="1682"/>
                  </a:cubicBezTo>
                  <a:cubicBezTo>
                    <a:pt x="381" y="1682"/>
                    <a:pt x="450" y="1659"/>
                    <a:pt x="497" y="1613"/>
                  </a:cubicBezTo>
                  <a:lnTo>
                    <a:pt x="898" y="1212"/>
                  </a:lnTo>
                  <a:lnTo>
                    <a:pt x="1268" y="1613"/>
                  </a:lnTo>
                  <a:cubicBezTo>
                    <a:pt x="1330" y="1659"/>
                    <a:pt x="1399" y="1682"/>
                    <a:pt x="1469" y="1682"/>
                  </a:cubicBezTo>
                  <a:cubicBezTo>
                    <a:pt x="1538" y="1682"/>
                    <a:pt x="1608" y="1659"/>
                    <a:pt x="1669" y="1613"/>
                  </a:cubicBezTo>
                  <a:cubicBezTo>
                    <a:pt x="1762" y="1489"/>
                    <a:pt x="1762" y="1335"/>
                    <a:pt x="1669" y="1212"/>
                  </a:cubicBezTo>
                  <a:lnTo>
                    <a:pt x="1268" y="841"/>
                  </a:lnTo>
                  <a:lnTo>
                    <a:pt x="1669" y="440"/>
                  </a:lnTo>
                  <a:cubicBezTo>
                    <a:pt x="1762" y="348"/>
                    <a:pt x="1762" y="162"/>
                    <a:pt x="1669" y="70"/>
                  </a:cubicBezTo>
                  <a:cubicBezTo>
                    <a:pt x="1608" y="23"/>
                    <a:pt x="1538" y="0"/>
                    <a:pt x="146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3" name="Google Shape;13623;p26"/>
            <p:cNvSpPr/>
            <p:nvPr/>
          </p:nvSpPr>
          <p:spPr>
            <a:xfrm>
              <a:off x="1043675" y="3161100"/>
              <a:ext cx="227650" cy="142275"/>
            </a:xfrm>
            <a:custGeom>
              <a:avLst/>
              <a:gdLst/>
              <a:ahLst/>
              <a:cxnLst/>
              <a:rect l="l" t="t" r="r" b="b"/>
              <a:pathLst>
                <a:path w="9106" h="5691" extrusionOk="0">
                  <a:moveTo>
                    <a:pt x="1150" y="585"/>
                  </a:moveTo>
                  <a:cubicBezTo>
                    <a:pt x="1435" y="585"/>
                    <a:pt x="1698" y="812"/>
                    <a:pt x="1698" y="1163"/>
                  </a:cubicBezTo>
                  <a:cubicBezTo>
                    <a:pt x="1698" y="1472"/>
                    <a:pt x="1451" y="1719"/>
                    <a:pt x="1143" y="1719"/>
                  </a:cubicBezTo>
                  <a:cubicBezTo>
                    <a:pt x="649" y="1719"/>
                    <a:pt x="371" y="1102"/>
                    <a:pt x="742" y="762"/>
                  </a:cubicBezTo>
                  <a:cubicBezTo>
                    <a:pt x="864" y="640"/>
                    <a:pt x="1009" y="585"/>
                    <a:pt x="1150" y="585"/>
                  </a:cubicBezTo>
                  <a:close/>
                  <a:moveTo>
                    <a:pt x="7963" y="3972"/>
                  </a:moveTo>
                  <a:cubicBezTo>
                    <a:pt x="8457" y="3972"/>
                    <a:pt x="8704" y="4589"/>
                    <a:pt x="8364" y="4959"/>
                  </a:cubicBezTo>
                  <a:cubicBezTo>
                    <a:pt x="8246" y="5068"/>
                    <a:pt x="8103" y="5116"/>
                    <a:pt x="7963" y="5116"/>
                  </a:cubicBezTo>
                  <a:cubicBezTo>
                    <a:pt x="7663" y="5116"/>
                    <a:pt x="7377" y="4894"/>
                    <a:pt x="7377" y="4558"/>
                  </a:cubicBezTo>
                  <a:cubicBezTo>
                    <a:pt x="7377" y="4250"/>
                    <a:pt x="7655" y="4003"/>
                    <a:pt x="7963" y="4003"/>
                  </a:cubicBezTo>
                  <a:lnTo>
                    <a:pt x="7963" y="3972"/>
                  </a:lnTo>
                  <a:close/>
                  <a:moveTo>
                    <a:pt x="1156" y="0"/>
                  </a:moveTo>
                  <a:cubicBezTo>
                    <a:pt x="579" y="0"/>
                    <a:pt x="1" y="403"/>
                    <a:pt x="1" y="1133"/>
                  </a:cubicBezTo>
                  <a:cubicBezTo>
                    <a:pt x="1" y="1882"/>
                    <a:pt x="584" y="2293"/>
                    <a:pt x="1163" y="2293"/>
                  </a:cubicBezTo>
                  <a:cubicBezTo>
                    <a:pt x="1633" y="2293"/>
                    <a:pt x="2102" y="2022"/>
                    <a:pt x="2254" y="1441"/>
                  </a:cubicBezTo>
                  <a:lnTo>
                    <a:pt x="2840" y="1441"/>
                  </a:lnTo>
                  <a:cubicBezTo>
                    <a:pt x="3643" y="1441"/>
                    <a:pt x="4260" y="2058"/>
                    <a:pt x="4260" y="2861"/>
                  </a:cubicBezTo>
                  <a:cubicBezTo>
                    <a:pt x="4260" y="3941"/>
                    <a:pt x="5155" y="4836"/>
                    <a:pt x="6266" y="4836"/>
                  </a:cubicBezTo>
                  <a:lnTo>
                    <a:pt x="6852" y="4836"/>
                  </a:lnTo>
                  <a:cubicBezTo>
                    <a:pt x="7005" y="5420"/>
                    <a:pt x="7477" y="5691"/>
                    <a:pt x="7950" y="5691"/>
                  </a:cubicBezTo>
                  <a:cubicBezTo>
                    <a:pt x="8527" y="5691"/>
                    <a:pt x="9105" y="5287"/>
                    <a:pt x="9105" y="4558"/>
                  </a:cubicBezTo>
                  <a:cubicBezTo>
                    <a:pt x="9105" y="3829"/>
                    <a:pt x="8527" y="3426"/>
                    <a:pt x="7950" y="3426"/>
                  </a:cubicBezTo>
                  <a:cubicBezTo>
                    <a:pt x="7477" y="3426"/>
                    <a:pt x="7005" y="3697"/>
                    <a:pt x="6852" y="4280"/>
                  </a:cubicBezTo>
                  <a:lnTo>
                    <a:pt x="6266" y="4280"/>
                  </a:lnTo>
                  <a:cubicBezTo>
                    <a:pt x="5463" y="4280"/>
                    <a:pt x="4846" y="3632"/>
                    <a:pt x="4846" y="2861"/>
                  </a:cubicBezTo>
                  <a:cubicBezTo>
                    <a:pt x="4846" y="1750"/>
                    <a:pt x="3951" y="855"/>
                    <a:pt x="2840" y="855"/>
                  </a:cubicBezTo>
                  <a:lnTo>
                    <a:pt x="2254" y="855"/>
                  </a:lnTo>
                  <a:cubicBezTo>
                    <a:pt x="2101" y="271"/>
                    <a:pt x="1629" y="0"/>
                    <a:pt x="11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4" name="Google Shape;13624;p26"/>
            <p:cNvSpPr/>
            <p:nvPr/>
          </p:nvSpPr>
          <p:spPr>
            <a:xfrm>
              <a:off x="1150150" y="3116375"/>
              <a:ext cx="17000" cy="14400"/>
            </a:xfrm>
            <a:custGeom>
              <a:avLst/>
              <a:gdLst/>
              <a:ahLst/>
              <a:cxnLst/>
              <a:rect l="l" t="t" r="r" b="b"/>
              <a:pathLst>
                <a:path w="680" h="576" extrusionOk="0">
                  <a:moveTo>
                    <a:pt x="302" y="1"/>
                  </a:moveTo>
                  <a:cubicBezTo>
                    <a:pt x="149" y="1"/>
                    <a:pt x="1" y="127"/>
                    <a:pt x="1" y="298"/>
                  </a:cubicBezTo>
                  <a:cubicBezTo>
                    <a:pt x="1" y="453"/>
                    <a:pt x="124" y="576"/>
                    <a:pt x="279" y="576"/>
                  </a:cubicBezTo>
                  <a:cubicBezTo>
                    <a:pt x="556" y="576"/>
                    <a:pt x="680" y="267"/>
                    <a:pt x="495" y="82"/>
                  </a:cubicBezTo>
                  <a:cubicBezTo>
                    <a:pt x="438" y="25"/>
                    <a:pt x="369" y="1"/>
                    <a:pt x="3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5" name="Google Shape;13625;p26"/>
            <p:cNvSpPr/>
            <p:nvPr/>
          </p:nvSpPr>
          <p:spPr>
            <a:xfrm>
              <a:off x="975800" y="3053025"/>
              <a:ext cx="363400" cy="363225"/>
            </a:xfrm>
            <a:custGeom>
              <a:avLst/>
              <a:gdLst/>
              <a:ahLst/>
              <a:cxnLst/>
              <a:rect l="l" t="t" r="r" b="b"/>
              <a:pathLst>
                <a:path w="14536" h="14529" extrusionOk="0">
                  <a:moveTo>
                    <a:pt x="11697" y="556"/>
                  </a:moveTo>
                  <a:cubicBezTo>
                    <a:pt x="11974" y="556"/>
                    <a:pt x="12252" y="749"/>
                    <a:pt x="12252" y="1135"/>
                  </a:cubicBezTo>
                  <a:cubicBezTo>
                    <a:pt x="12252" y="1289"/>
                    <a:pt x="12376" y="1413"/>
                    <a:pt x="12561" y="1413"/>
                  </a:cubicBezTo>
                  <a:lnTo>
                    <a:pt x="13672" y="1413"/>
                  </a:lnTo>
                  <a:cubicBezTo>
                    <a:pt x="13826" y="1413"/>
                    <a:pt x="13950" y="1536"/>
                    <a:pt x="13980" y="1690"/>
                  </a:cubicBezTo>
                  <a:lnTo>
                    <a:pt x="13980" y="2277"/>
                  </a:lnTo>
                  <a:cubicBezTo>
                    <a:pt x="13950" y="2431"/>
                    <a:pt x="13826" y="2554"/>
                    <a:pt x="13672" y="2554"/>
                  </a:cubicBezTo>
                  <a:lnTo>
                    <a:pt x="8549" y="2554"/>
                  </a:lnTo>
                  <a:cubicBezTo>
                    <a:pt x="8209" y="2585"/>
                    <a:pt x="8209" y="3079"/>
                    <a:pt x="8549" y="3110"/>
                  </a:cubicBezTo>
                  <a:lnTo>
                    <a:pt x="13116" y="3110"/>
                  </a:lnTo>
                  <a:lnTo>
                    <a:pt x="13116" y="10949"/>
                  </a:lnTo>
                  <a:cubicBezTo>
                    <a:pt x="13116" y="11103"/>
                    <a:pt x="12993" y="11227"/>
                    <a:pt x="12839" y="11227"/>
                  </a:cubicBezTo>
                  <a:lnTo>
                    <a:pt x="1697" y="11227"/>
                  </a:lnTo>
                  <a:cubicBezTo>
                    <a:pt x="1543" y="11227"/>
                    <a:pt x="1420" y="11103"/>
                    <a:pt x="1420" y="10949"/>
                  </a:cubicBezTo>
                  <a:lnTo>
                    <a:pt x="1420" y="3110"/>
                  </a:lnTo>
                  <a:lnTo>
                    <a:pt x="5987" y="3110"/>
                  </a:lnTo>
                  <a:cubicBezTo>
                    <a:pt x="6006" y="3113"/>
                    <a:pt x="6024" y="3114"/>
                    <a:pt x="6041" y="3114"/>
                  </a:cubicBezTo>
                  <a:cubicBezTo>
                    <a:pt x="6401" y="3114"/>
                    <a:pt x="6401" y="2551"/>
                    <a:pt x="6041" y="2551"/>
                  </a:cubicBezTo>
                  <a:cubicBezTo>
                    <a:pt x="6024" y="2551"/>
                    <a:pt x="6006" y="2552"/>
                    <a:pt x="5987" y="2554"/>
                  </a:cubicBezTo>
                  <a:lnTo>
                    <a:pt x="864" y="2554"/>
                  </a:lnTo>
                  <a:cubicBezTo>
                    <a:pt x="710" y="2554"/>
                    <a:pt x="556" y="2431"/>
                    <a:pt x="556" y="2277"/>
                  </a:cubicBezTo>
                  <a:lnTo>
                    <a:pt x="556" y="1690"/>
                  </a:lnTo>
                  <a:cubicBezTo>
                    <a:pt x="556" y="1536"/>
                    <a:pt x="710" y="1413"/>
                    <a:pt x="864" y="1413"/>
                  </a:cubicBezTo>
                  <a:lnTo>
                    <a:pt x="1975" y="1413"/>
                  </a:lnTo>
                  <a:cubicBezTo>
                    <a:pt x="2129" y="1413"/>
                    <a:pt x="2284" y="1289"/>
                    <a:pt x="2284" y="1135"/>
                  </a:cubicBezTo>
                  <a:cubicBezTo>
                    <a:pt x="2284" y="749"/>
                    <a:pt x="2562" y="556"/>
                    <a:pt x="2839" y="556"/>
                  </a:cubicBezTo>
                  <a:cubicBezTo>
                    <a:pt x="3117" y="556"/>
                    <a:pt x="3395" y="749"/>
                    <a:pt x="3395" y="1135"/>
                  </a:cubicBezTo>
                  <a:cubicBezTo>
                    <a:pt x="3395" y="1289"/>
                    <a:pt x="3518" y="1413"/>
                    <a:pt x="3703" y="1413"/>
                  </a:cubicBezTo>
                  <a:lnTo>
                    <a:pt x="10833" y="1413"/>
                  </a:lnTo>
                  <a:cubicBezTo>
                    <a:pt x="10987" y="1413"/>
                    <a:pt x="11141" y="1289"/>
                    <a:pt x="11141" y="1135"/>
                  </a:cubicBezTo>
                  <a:cubicBezTo>
                    <a:pt x="11141" y="749"/>
                    <a:pt x="11419" y="556"/>
                    <a:pt x="11697" y="556"/>
                  </a:cubicBezTo>
                  <a:close/>
                  <a:moveTo>
                    <a:pt x="2839" y="1"/>
                  </a:moveTo>
                  <a:cubicBezTo>
                    <a:pt x="2361" y="1"/>
                    <a:pt x="1883" y="286"/>
                    <a:pt x="1728" y="857"/>
                  </a:cubicBezTo>
                  <a:lnTo>
                    <a:pt x="864" y="857"/>
                  </a:lnTo>
                  <a:cubicBezTo>
                    <a:pt x="370" y="857"/>
                    <a:pt x="0" y="1227"/>
                    <a:pt x="0" y="1690"/>
                  </a:cubicBezTo>
                  <a:lnTo>
                    <a:pt x="0" y="2277"/>
                  </a:lnTo>
                  <a:cubicBezTo>
                    <a:pt x="0" y="2740"/>
                    <a:pt x="370" y="3110"/>
                    <a:pt x="864" y="3110"/>
                  </a:cubicBezTo>
                  <a:lnTo>
                    <a:pt x="864" y="10949"/>
                  </a:lnTo>
                  <a:cubicBezTo>
                    <a:pt x="864" y="11412"/>
                    <a:pt x="1234" y="11782"/>
                    <a:pt x="1697" y="11813"/>
                  </a:cubicBezTo>
                  <a:lnTo>
                    <a:pt x="6975" y="11813"/>
                  </a:lnTo>
                  <a:lnTo>
                    <a:pt x="6975" y="13973"/>
                  </a:lnTo>
                  <a:lnTo>
                    <a:pt x="6419" y="13973"/>
                  </a:lnTo>
                  <a:cubicBezTo>
                    <a:pt x="6406" y="13971"/>
                    <a:pt x="6393" y="13969"/>
                    <a:pt x="6380" y="13969"/>
                  </a:cubicBezTo>
                  <a:cubicBezTo>
                    <a:pt x="6244" y="13969"/>
                    <a:pt x="6142" y="14110"/>
                    <a:pt x="6142" y="14251"/>
                  </a:cubicBezTo>
                  <a:cubicBezTo>
                    <a:pt x="6142" y="14405"/>
                    <a:pt x="6265" y="14529"/>
                    <a:pt x="6419" y="14529"/>
                  </a:cubicBezTo>
                  <a:lnTo>
                    <a:pt x="8117" y="14529"/>
                  </a:lnTo>
                  <a:cubicBezTo>
                    <a:pt x="8271" y="14529"/>
                    <a:pt x="8394" y="14405"/>
                    <a:pt x="8394" y="14251"/>
                  </a:cubicBezTo>
                  <a:cubicBezTo>
                    <a:pt x="8394" y="14110"/>
                    <a:pt x="8292" y="13969"/>
                    <a:pt x="8156" y="13969"/>
                  </a:cubicBezTo>
                  <a:cubicBezTo>
                    <a:pt x="8143" y="13969"/>
                    <a:pt x="8130" y="13971"/>
                    <a:pt x="8117" y="13973"/>
                  </a:cubicBezTo>
                  <a:lnTo>
                    <a:pt x="7561" y="13973"/>
                  </a:lnTo>
                  <a:lnTo>
                    <a:pt x="7561" y="11813"/>
                  </a:lnTo>
                  <a:lnTo>
                    <a:pt x="12839" y="11813"/>
                  </a:lnTo>
                  <a:cubicBezTo>
                    <a:pt x="13301" y="11813"/>
                    <a:pt x="13672" y="11412"/>
                    <a:pt x="13672" y="10949"/>
                  </a:cubicBezTo>
                  <a:lnTo>
                    <a:pt x="13672" y="3110"/>
                  </a:lnTo>
                  <a:cubicBezTo>
                    <a:pt x="14135" y="3110"/>
                    <a:pt x="14536" y="2740"/>
                    <a:pt x="14536" y="2277"/>
                  </a:cubicBezTo>
                  <a:lnTo>
                    <a:pt x="14536" y="1690"/>
                  </a:lnTo>
                  <a:cubicBezTo>
                    <a:pt x="14536" y="1227"/>
                    <a:pt x="14135" y="857"/>
                    <a:pt x="13672" y="857"/>
                  </a:cubicBezTo>
                  <a:lnTo>
                    <a:pt x="12808" y="857"/>
                  </a:lnTo>
                  <a:cubicBezTo>
                    <a:pt x="12653" y="286"/>
                    <a:pt x="12175" y="1"/>
                    <a:pt x="11697" y="1"/>
                  </a:cubicBezTo>
                  <a:cubicBezTo>
                    <a:pt x="11218" y="1"/>
                    <a:pt x="10740" y="286"/>
                    <a:pt x="10586" y="857"/>
                  </a:cubicBezTo>
                  <a:lnTo>
                    <a:pt x="3950" y="857"/>
                  </a:lnTo>
                  <a:cubicBezTo>
                    <a:pt x="3796" y="286"/>
                    <a:pt x="3318" y="1"/>
                    <a:pt x="28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26" name="Google Shape;13626;p26"/>
          <p:cNvGrpSpPr/>
          <p:nvPr/>
        </p:nvGrpSpPr>
        <p:grpSpPr>
          <a:xfrm>
            <a:off x="7728956" y="2328519"/>
            <a:ext cx="363425" cy="364700"/>
            <a:chOff x="7724500" y="2485750"/>
            <a:chExt cx="363425" cy="364700"/>
          </a:xfrm>
        </p:grpSpPr>
        <p:sp>
          <p:nvSpPr>
            <p:cNvPr id="13627" name="Google Shape;13627;p26"/>
            <p:cNvSpPr/>
            <p:nvPr/>
          </p:nvSpPr>
          <p:spPr>
            <a:xfrm>
              <a:off x="7724500" y="2485750"/>
              <a:ext cx="363425" cy="363425"/>
            </a:xfrm>
            <a:custGeom>
              <a:avLst/>
              <a:gdLst/>
              <a:ahLst/>
              <a:cxnLst/>
              <a:rect l="l" t="t" r="r" b="b"/>
              <a:pathLst>
                <a:path w="14537" h="14537" extrusionOk="0">
                  <a:moveTo>
                    <a:pt x="10401" y="556"/>
                  </a:moveTo>
                  <a:lnTo>
                    <a:pt x="10401" y="1698"/>
                  </a:lnTo>
                  <a:lnTo>
                    <a:pt x="2439" y="1698"/>
                  </a:lnTo>
                  <a:lnTo>
                    <a:pt x="2439" y="865"/>
                  </a:lnTo>
                  <a:cubicBezTo>
                    <a:pt x="2439" y="710"/>
                    <a:pt x="2562" y="556"/>
                    <a:pt x="2717" y="556"/>
                  </a:cubicBezTo>
                  <a:close/>
                  <a:moveTo>
                    <a:pt x="11821" y="556"/>
                  </a:moveTo>
                  <a:cubicBezTo>
                    <a:pt x="11975" y="556"/>
                    <a:pt x="12099" y="710"/>
                    <a:pt x="12099" y="865"/>
                  </a:cubicBezTo>
                  <a:lnTo>
                    <a:pt x="12099" y="1698"/>
                  </a:lnTo>
                  <a:lnTo>
                    <a:pt x="10957" y="1698"/>
                  </a:lnTo>
                  <a:lnTo>
                    <a:pt x="10957" y="556"/>
                  </a:lnTo>
                  <a:close/>
                  <a:moveTo>
                    <a:pt x="12654" y="5648"/>
                  </a:moveTo>
                  <a:lnTo>
                    <a:pt x="13734" y="6265"/>
                  </a:lnTo>
                  <a:lnTo>
                    <a:pt x="12654" y="7037"/>
                  </a:lnTo>
                  <a:lnTo>
                    <a:pt x="12654" y="5648"/>
                  </a:lnTo>
                  <a:close/>
                  <a:moveTo>
                    <a:pt x="1883" y="5679"/>
                  </a:moveTo>
                  <a:lnTo>
                    <a:pt x="1883" y="7068"/>
                  </a:lnTo>
                  <a:lnTo>
                    <a:pt x="803" y="6296"/>
                  </a:lnTo>
                  <a:lnTo>
                    <a:pt x="1883" y="5679"/>
                  </a:lnTo>
                  <a:close/>
                  <a:moveTo>
                    <a:pt x="12099" y="2284"/>
                  </a:moveTo>
                  <a:lnTo>
                    <a:pt x="12099" y="7469"/>
                  </a:lnTo>
                  <a:lnTo>
                    <a:pt x="7284" y="11018"/>
                  </a:lnTo>
                  <a:lnTo>
                    <a:pt x="2470" y="7469"/>
                  </a:lnTo>
                  <a:lnTo>
                    <a:pt x="2470" y="2284"/>
                  </a:lnTo>
                  <a:close/>
                  <a:moveTo>
                    <a:pt x="2717" y="1"/>
                  </a:moveTo>
                  <a:cubicBezTo>
                    <a:pt x="2254" y="1"/>
                    <a:pt x="1883" y="371"/>
                    <a:pt x="1883" y="865"/>
                  </a:cubicBezTo>
                  <a:lnTo>
                    <a:pt x="1883" y="5031"/>
                  </a:lnTo>
                  <a:lnTo>
                    <a:pt x="155" y="5988"/>
                  </a:lnTo>
                  <a:cubicBezTo>
                    <a:pt x="62" y="6049"/>
                    <a:pt x="1" y="6142"/>
                    <a:pt x="1" y="6235"/>
                  </a:cubicBezTo>
                  <a:lnTo>
                    <a:pt x="1" y="14259"/>
                  </a:lnTo>
                  <a:cubicBezTo>
                    <a:pt x="1" y="14413"/>
                    <a:pt x="124" y="14536"/>
                    <a:pt x="278" y="14536"/>
                  </a:cubicBezTo>
                  <a:lnTo>
                    <a:pt x="5988" y="14536"/>
                  </a:lnTo>
                  <a:cubicBezTo>
                    <a:pt x="6142" y="14536"/>
                    <a:pt x="6266" y="14413"/>
                    <a:pt x="6266" y="14259"/>
                  </a:cubicBezTo>
                  <a:cubicBezTo>
                    <a:pt x="6266" y="14118"/>
                    <a:pt x="6163" y="13977"/>
                    <a:pt x="6028" y="13977"/>
                  </a:cubicBezTo>
                  <a:cubicBezTo>
                    <a:pt x="6015" y="13977"/>
                    <a:pt x="6001" y="13978"/>
                    <a:pt x="5988" y="13981"/>
                  </a:cubicBezTo>
                  <a:lnTo>
                    <a:pt x="587" y="13981"/>
                  </a:lnTo>
                  <a:lnTo>
                    <a:pt x="587" y="6790"/>
                  </a:lnTo>
                  <a:lnTo>
                    <a:pt x="5093" y="10092"/>
                  </a:lnTo>
                  <a:lnTo>
                    <a:pt x="2562" y="11975"/>
                  </a:lnTo>
                  <a:cubicBezTo>
                    <a:pt x="2356" y="12181"/>
                    <a:pt x="2538" y="12474"/>
                    <a:pt x="2784" y="12474"/>
                  </a:cubicBezTo>
                  <a:cubicBezTo>
                    <a:pt x="2832" y="12474"/>
                    <a:pt x="2882" y="12463"/>
                    <a:pt x="2933" y="12438"/>
                  </a:cubicBezTo>
                  <a:lnTo>
                    <a:pt x="5556" y="10432"/>
                  </a:lnTo>
                  <a:lnTo>
                    <a:pt x="7099" y="11605"/>
                  </a:lnTo>
                  <a:cubicBezTo>
                    <a:pt x="7161" y="11635"/>
                    <a:pt x="7222" y="11666"/>
                    <a:pt x="7284" y="11666"/>
                  </a:cubicBezTo>
                  <a:cubicBezTo>
                    <a:pt x="7346" y="11666"/>
                    <a:pt x="7408" y="11635"/>
                    <a:pt x="7438" y="11605"/>
                  </a:cubicBezTo>
                  <a:lnTo>
                    <a:pt x="8982" y="10432"/>
                  </a:lnTo>
                  <a:lnTo>
                    <a:pt x="11636" y="12438"/>
                  </a:lnTo>
                  <a:cubicBezTo>
                    <a:pt x="11698" y="12494"/>
                    <a:pt x="11764" y="12517"/>
                    <a:pt x="11826" y="12517"/>
                  </a:cubicBezTo>
                  <a:cubicBezTo>
                    <a:pt x="12074" y="12517"/>
                    <a:pt x="12271" y="12148"/>
                    <a:pt x="11975" y="11975"/>
                  </a:cubicBezTo>
                  <a:lnTo>
                    <a:pt x="9475" y="10092"/>
                  </a:lnTo>
                  <a:lnTo>
                    <a:pt x="13981" y="6790"/>
                  </a:lnTo>
                  <a:lnTo>
                    <a:pt x="13981" y="13981"/>
                  </a:lnTo>
                  <a:lnTo>
                    <a:pt x="8549" y="13981"/>
                  </a:lnTo>
                  <a:cubicBezTo>
                    <a:pt x="8536" y="13978"/>
                    <a:pt x="8523" y="13977"/>
                    <a:pt x="8510" y="13977"/>
                  </a:cubicBezTo>
                  <a:cubicBezTo>
                    <a:pt x="8375" y="13977"/>
                    <a:pt x="8272" y="14118"/>
                    <a:pt x="8272" y="14259"/>
                  </a:cubicBezTo>
                  <a:cubicBezTo>
                    <a:pt x="8272" y="14413"/>
                    <a:pt x="8395" y="14536"/>
                    <a:pt x="8549" y="14536"/>
                  </a:cubicBezTo>
                  <a:lnTo>
                    <a:pt x="14259" y="14536"/>
                  </a:lnTo>
                  <a:cubicBezTo>
                    <a:pt x="14413" y="14536"/>
                    <a:pt x="14537" y="14413"/>
                    <a:pt x="14537" y="14259"/>
                  </a:cubicBezTo>
                  <a:lnTo>
                    <a:pt x="14537" y="6235"/>
                  </a:lnTo>
                  <a:cubicBezTo>
                    <a:pt x="14537" y="6142"/>
                    <a:pt x="14475" y="6049"/>
                    <a:pt x="14382" y="5988"/>
                  </a:cubicBezTo>
                  <a:lnTo>
                    <a:pt x="12654" y="5031"/>
                  </a:lnTo>
                  <a:lnTo>
                    <a:pt x="12654" y="865"/>
                  </a:lnTo>
                  <a:cubicBezTo>
                    <a:pt x="12654" y="371"/>
                    <a:pt x="12284" y="1"/>
                    <a:pt x="1182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8" name="Google Shape;13628;p26"/>
            <p:cNvSpPr/>
            <p:nvPr/>
          </p:nvSpPr>
          <p:spPr>
            <a:xfrm>
              <a:off x="7834075" y="2656250"/>
              <a:ext cx="145075" cy="13925"/>
            </a:xfrm>
            <a:custGeom>
              <a:avLst/>
              <a:gdLst/>
              <a:ahLst/>
              <a:cxnLst/>
              <a:rect l="l" t="t" r="r" b="b"/>
              <a:pathLst>
                <a:path w="5803" h="557" extrusionOk="0">
                  <a:moveTo>
                    <a:pt x="340" y="1"/>
                  </a:moveTo>
                  <a:cubicBezTo>
                    <a:pt x="0" y="32"/>
                    <a:pt x="0" y="526"/>
                    <a:pt x="340" y="557"/>
                  </a:cubicBezTo>
                  <a:lnTo>
                    <a:pt x="5463" y="557"/>
                  </a:lnTo>
                  <a:cubicBezTo>
                    <a:pt x="5802" y="526"/>
                    <a:pt x="5802" y="32"/>
                    <a:pt x="54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29" name="Google Shape;13629;p26"/>
            <p:cNvSpPr/>
            <p:nvPr/>
          </p:nvSpPr>
          <p:spPr>
            <a:xfrm>
              <a:off x="7810400" y="2613725"/>
              <a:ext cx="191625" cy="14050"/>
            </a:xfrm>
            <a:custGeom>
              <a:avLst/>
              <a:gdLst/>
              <a:ahLst/>
              <a:cxnLst/>
              <a:rect l="l" t="t" r="r" b="b"/>
              <a:pathLst>
                <a:path w="7665" h="562" extrusionOk="0">
                  <a:moveTo>
                    <a:pt x="366" y="0"/>
                  </a:moveTo>
                  <a:cubicBezTo>
                    <a:pt x="0" y="0"/>
                    <a:pt x="9" y="561"/>
                    <a:pt x="393" y="561"/>
                  </a:cubicBezTo>
                  <a:cubicBezTo>
                    <a:pt x="403" y="561"/>
                    <a:pt x="412" y="561"/>
                    <a:pt x="422" y="560"/>
                  </a:cubicBezTo>
                  <a:lnTo>
                    <a:pt x="7243" y="560"/>
                  </a:lnTo>
                  <a:cubicBezTo>
                    <a:pt x="7253" y="561"/>
                    <a:pt x="7263" y="561"/>
                    <a:pt x="7272" y="561"/>
                  </a:cubicBezTo>
                  <a:cubicBezTo>
                    <a:pt x="7656" y="561"/>
                    <a:pt x="7665" y="0"/>
                    <a:pt x="7299" y="0"/>
                  </a:cubicBezTo>
                  <a:cubicBezTo>
                    <a:pt x="7281" y="0"/>
                    <a:pt x="7263" y="2"/>
                    <a:pt x="7243" y="5"/>
                  </a:cubicBezTo>
                  <a:lnTo>
                    <a:pt x="422" y="5"/>
                  </a:lnTo>
                  <a:cubicBezTo>
                    <a:pt x="403" y="2"/>
                    <a:pt x="384" y="0"/>
                    <a:pt x="36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0" name="Google Shape;13630;p26"/>
            <p:cNvSpPr/>
            <p:nvPr/>
          </p:nvSpPr>
          <p:spPr>
            <a:xfrm>
              <a:off x="7810400" y="2570600"/>
              <a:ext cx="191650" cy="14725"/>
            </a:xfrm>
            <a:custGeom>
              <a:avLst/>
              <a:gdLst/>
              <a:ahLst/>
              <a:cxnLst/>
              <a:rect l="l" t="t" r="r" b="b"/>
              <a:pathLst>
                <a:path w="7666" h="589" extrusionOk="0">
                  <a:moveTo>
                    <a:pt x="393" y="0"/>
                  </a:moveTo>
                  <a:cubicBezTo>
                    <a:pt x="0" y="0"/>
                    <a:pt x="0" y="589"/>
                    <a:pt x="393" y="589"/>
                  </a:cubicBezTo>
                  <a:cubicBezTo>
                    <a:pt x="403" y="589"/>
                    <a:pt x="412" y="588"/>
                    <a:pt x="422" y="588"/>
                  </a:cubicBezTo>
                  <a:lnTo>
                    <a:pt x="7243" y="588"/>
                  </a:lnTo>
                  <a:cubicBezTo>
                    <a:pt x="7253" y="588"/>
                    <a:pt x="7263" y="589"/>
                    <a:pt x="7272" y="589"/>
                  </a:cubicBezTo>
                  <a:cubicBezTo>
                    <a:pt x="7665" y="589"/>
                    <a:pt x="7665" y="0"/>
                    <a:pt x="7272" y="0"/>
                  </a:cubicBezTo>
                  <a:cubicBezTo>
                    <a:pt x="7263" y="0"/>
                    <a:pt x="7253" y="1"/>
                    <a:pt x="7243" y="1"/>
                  </a:cubicBezTo>
                  <a:lnTo>
                    <a:pt x="422" y="1"/>
                  </a:lnTo>
                  <a:cubicBezTo>
                    <a:pt x="412" y="1"/>
                    <a:pt x="403" y="0"/>
                    <a:pt x="39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1" name="Google Shape;13631;p26"/>
            <p:cNvSpPr/>
            <p:nvPr/>
          </p:nvSpPr>
          <p:spPr>
            <a:xfrm>
              <a:off x="7874625" y="2698600"/>
              <a:ext cx="63175" cy="14100"/>
            </a:xfrm>
            <a:custGeom>
              <a:avLst/>
              <a:gdLst/>
              <a:ahLst/>
              <a:cxnLst/>
              <a:rect l="l" t="t" r="r" b="b"/>
              <a:pathLst>
                <a:path w="2527" h="564" extrusionOk="0">
                  <a:moveTo>
                    <a:pt x="361" y="0"/>
                  </a:moveTo>
                  <a:cubicBezTo>
                    <a:pt x="1" y="0"/>
                    <a:pt x="1" y="564"/>
                    <a:pt x="361" y="564"/>
                  </a:cubicBezTo>
                  <a:cubicBezTo>
                    <a:pt x="378" y="564"/>
                    <a:pt x="396" y="563"/>
                    <a:pt x="415" y="560"/>
                  </a:cubicBezTo>
                  <a:lnTo>
                    <a:pt x="2112" y="560"/>
                  </a:lnTo>
                  <a:cubicBezTo>
                    <a:pt x="2131" y="563"/>
                    <a:pt x="2149" y="564"/>
                    <a:pt x="2166" y="564"/>
                  </a:cubicBezTo>
                  <a:cubicBezTo>
                    <a:pt x="2526" y="564"/>
                    <a:pt x="2526" y="0"/>
                    <a:pt x="2166" y="0"/>
                  </a:cubicBezTo>
                  <a:cubicBezTo>
                    <a:pt x="2149" y="0"/>
                    <a:pt x="2131" y="2"/>
                    <a:pt x="2112" y="4"/>
                  </a:cubicBezTo>
                  <a:lnTo>
                    <a:pt x="415" y="4"/>
                  </a:lnTo>
                  <a:cubicBezTo>
                    <a:pt x="396" y="2"/>
                    <a:pt x="378" y="0"/>
                    <a:pt x="36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2" name="Google Shape;13632;p26"/>
            <p:cNvSpPr/>
            <p:nvPr/>
          </p:nvSpPr>
          <p:spPr>
            <a:xfrm>
              <a:off x="7896200" y="2835100"/>
              <a:ext cx="18125" cy="15350"/>
            </a:xfrm>
            <a:custGeom>
              <a:avLst/>
              <a:gdLst/>
              <a:ahLst/>
              <a:cxnLst/>
              <a:rect l="l" t="t" r="r" b="b"/>
              <a:pathLst>
                <a:path w="725" h="614" extrusionOk="0">
                  <a:moveTo>
                    <a:pt x="408" y="1"/>
                  </a:moveTo>
                  <a:cubicBezTo>
                    <a:pt x="293" y="1"/>
                    <a:pt x="183" y="80"/>
                    <a:pt x="138" y="192"/>
                  </a:cubicBezTo>
                  <a:cubicBezTo>
                    <a:pt x="1" y="428"/>
                    <a:pt x="201" y="614"/>
                    <a:pt x="397" y="614"/>
                  </a:cubicBezTo>
                  <a:cubicBezTo>
                    <a:pt x="508" y="614"/>
                    <a:pt x="618" y="554"/>
                    <a:pt x="663" y="408"/>
                  </a:cubicBezTo>
                  <a:cubicBezTo>
                    <a:pt x="725" y="254"/>
                    <a:pt x="663" y="69"/>
                    <a:pt x="509" y="7"/>
                  </a:cubicBezTo>
                  <a:lnTo>
                    <a:pt x="509" y="7"/>
                  </a:lnTo>
                  <a:lnTo>
                    <a:pt x="540" y="38"/>
                  </a:lnTo>
                  <a:cubicBezTo>
                    <a:pt x="497" y="12"/>
                    <a:pt x="452" y="1"/>
                    <a:pt x="4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33" name="Google Shape;13633;p26"/>
          <p:cNvGrpSpPr/>
          <p:nvPr/>
        </p:nvGrpSpPr>
        <p:grpSpPr>
          <a:xfrm>
            <a:off x="6957013" y="2328869"/>
            <a:ext cx="363425" cy="364000"/>
            <a:chOff x="6979200" y="2485750"/>
            <a:chExt cx="363425" cy="364000"/>
          </a:xfrm>
        </p:grpSpPr>
        <p:sp>
          <p:nvSpPr>
            <p:cNvPr id="13634" name="Google Shape;13634;p26"/>
            <p:cNvSpPr/>
            <p:nvPr/>
          </p:nvSpPr>
          <p:spPr>
            <a:xfrm>
              <a:off x="7221450" y="2835850"/>
              <a:ext cx="15475" cy="13900"/>
            </a:xfrm>
            <a:custGeom>
              <a:avLst/>
              <a:gdLst/>
              <a:ahLst/>
              <a:cxnLst/>
              <a:rect l="l" t="t" r="r" b="b"/>
              <a:pathLst>
                <a:path w="619" h="556" extrusionOk="0">
                  <a:moveTo>
                    <a:pt x="309" y="0"/>
                  </a:moveTo>
                  <a:cubicBezTo>
                    <a:pt x="178" y="0"/>
                    <a:pt x="47" y="85"/>
                    <a:pt x="32" y="255"/>
                  </a:cubicBezTo>
                  <a:cubicBezTo>
                    <a:pt x="1" y="455"/>
                    <a:pt x="155" y="556"/>
                    <a:pt x="309" y="556"/>
                  </a:cubicBezTo>
                  <a:cubicBezTo>
                    <a:pt x="464" y="556"/>
                    <a:pt x="618" y="455"/>
                    <a:pt x="587" y="255"/>
                  </a:cubicBezTo>
                  <a:cubicBezTo>
                    <a:pt x="572" y="85"/>
                    <a:pt x="441" y="0"/>
                    <a:pt x="30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5" name="Google Shape;13635;p26"/>
            <p:cNvSpPr/>
            <p:nvPr/>
          </p:nvSpPr>
          <p:spPr>
            <a:xfrm>
              <a:off x="6979200" y="2485750"/>
              <a:ext cx="363425" cy="363425"/>
            </a:xfrm>
            <a:custGeom>
              <a:avLst/>
              <a:gdLst/>
              <a:ahLst/>
              <a:cxnLst/>
              <a:rect l="l" t="t" r="r" b="b"/>
              <a:pathLst>
                <a:path w="14537" h="14537" extrusionOk="0">
                  <a:moveTo>
                    <a:pt x="1420" y="556"/>
                  </a:moveTo>
                  <a:cubicBezTo>
                    <a:pt x="1574" y="556"/>
                    <a:pt x="1698" y="710"/>
                    <a:pt x="1698" y="865"/>
                  </a:cubicBezTo>
                  <a:lnTo>
                    <a:pt x="1698" y="3118"/>
                  </a:lnTo>
                  <a:cubicBezTo>
                    <a:pt x="1698" y="3272"/>
                    <a:pt x="1574" y="3395"/>
                    <a:pt x="1420" y="3395"/>
                  </a:cubicBezTo>
                  <a:lnTo>
                    <a:pt x="864" y="3395"/>
                  </a:lnTo>
                  <a:cubicBezTo>
                    <a:pt x="710" y="3395"/>
                    <a:pt x="587" y="3272"/>
                    <a:pt x="587" y="3118"/>
                  </a:cubicBezTo>
                  <a:lnTo>
                    <a:pt x="587" y="865"/>
                  </a:lnTo>
                  <a:cubicBezTo>
                    <a:pt x="587" y="710"/>
                    <a:pt x="710" y="556"/>
                    <a:pt x="864" y="556"/>
                  </a:cubicBezTo>
                  <a:close/>
                  <a:moveTo>
                    <a:pt x="10277" y="556"/>
                  </a:moveTo>
                  <a:cubicBezTo>
                    <a:pt x="10431" y="556"/>
                    <a:pt x="10555" y="710"/>
                    <a:pt x="10555" y="865"/>
                  </a:cubicBezTo>
                  <a:lnTo>
                    <a:pt x="10555" y="3118"/>
                  </a:lnTo>
                  <a:cubicBezTo>
                    <a:pt x="10555" y="3272"/>
                    <a:pt x="10431" y="3395"/>
                    <a:pt x="10277" y="3395"/>
                  </a:cubicBezTo>
                  <a:lnTo>
                    <a:pt x="9413" y="3395"/>
                  </a:lnTo>
                  <a:lnTo>
                    <a:pt x="9413" y="2840"/>
                  </a:lnTo>
                  <a:cubicBezTo>
                    <a:pt x="9413" y="2223"/>
                    <a:pt x="8919" y="1729"/>
                    <a:pt x="8302" y="1698"/>
                  </a:cubicBezTo>
                  <a:cubicBezTo>
                    <a:pt x="7685" y="1698"/>
                    <a:pt x="7160" y="2223"/>
                    <a:pt x="7160" y="2840"/>
                  </a:cubicBezTo>
                  <a:lnTo>
                    <a:pt x="7160" y="3426"/>
                  </a:lnTo>
                  <a:lnTo>
                    <a:pt x="6296" y="3426"/>
                  </a:lnTo>
                  <a:cubicBezTo>
                    <a:pt x="6142" y="3426"/>
                    <a:pt x="6018" y="3272"/>
                    <a:pt x="6018" y="3118"/>
                  </a:cubicBezTo>
                  <a:lnTo>
                    <a:pt x="6018" y="865"/>
                  </a:lnTo>
                  <a:cubicBezTo>
                    <a:pt x="6018" y="710"/>
                    <a:pt x="6142" y="556"/>
                    <a:pt x="6296" y="556"/>
                  </a:cubicBezTo>
                  <a:close/>
                  <a:moveTo>
                    <a:pt x="1420" y="5833"/>
                  </a:moveTo>
                  <a:cubicBezTo>
                    <a:pt x="1574" y="5833"/>
                    <a:pt x="1698" y="5988"/>
                    <a:pt x="1698" y="6142"/>
                  </a:cubicBezTo>
                  <a:lnTo>
                    <a:pt x="1698" y="8395"/>
                  </a:lnTo>
                  <a:cubicBezTo>
                    <a:pt x="1698" y="8549"/>
                    <a:pt x="1574" y="8673"/>
                    <a:pt x="1420" y="8673"/>
                  </a:cubicBezTo>
                  <a:lnTo>
                    <a:pt x="864" y="8673"/>
                  </a:lnTo>
                  <a:cubicBezTo>
                    <a:pt x="710" y="8673"/>
                    <a:pt x="587" y="8549"/>
                    <a:pt x="587" y="8395"/>
                  </a:cubicBezTo>
                  <a:lnTo>
                    <a:pt x="587" y="6142"/>
                  </a:lnTo>
                  <a:cubicBezTo>
                    <a:pt x="587" y="5988"/>
                    <a:pt x="710" y="5833"/>
                    <a:pt x="864" y="5833"/>
                  </a:cubicBezTo>
                  <a:close/>
                  <a:moveTo>
                    <a:pt x="1459" y="11138"/>
                  </a:moveTo>
                  <a:cubicBezTo>
                    <a:pt x="1595" y="11138"/>
                    <a:pt x="1698" y="11279"/>
                    <a:pt x="1698" y="11419"/>
                  </a:cubicBezTo>
                  <a:lnTo>
                    <a:pt x="1698" y="13672"/>
                  </a:lnTo>
                  <a:cubicBezTo>
                    <a:pt x="1698" y="13827"/>
                    <a:pt x="1574" y="13981"/>
                    <a:pt x="1420" y="13981"/>
                  </a:cubicBezTo>
                  <a:lnTo>
                    <a:pt x="864" y="13981"/>
                  </a:lnTo>
                  <a:cubicBezTo>
                    <a:pt x="710" y="13950"/>
                    <a:pt x="587" y="13827"/>
                    <a:pt x="587" y="13672"/>
                  </a:cubicBezTo>
                  <a:lnTo>
                    <a:pt x="587" y="11419"/>
                  </a:lnTo>
                  <a:cubicBezTo>
                    <a:pt x="587" y="11265"/>
                    <a:pt x="710" y="11142"/>
                    <a:pt x="864" y="11142"/>
                  </a:cubicBezTo>
                  <a:lnTo>
                    <a:pt x="1420" y="11142"/>
                  </a:lnTo>
                  <a:cubicBezTo>
                    <a:pt x="1433" y="11139"/>
                    <a:pt x="1446" y="11138"/>
                    <a:pt x="1459" y="11138"/>
                  </a:cubicBezTo>
                  <a:close/>
                  <a:moveTo>
                    <a:pt x="864" y="1"/>
                  </a:moveTo>
                  <a:cubicBezTo>
                    <a:pt x="401" y="1"/>
                    <a:pt x="0" y="371"/>
                    <a:pt x="0" y="865"/>
                  </a:cubicBezTo>
                  <a:lnTo>
                    <a:pt x="0" y="3118"/>
                  </a:lnTo>
                  <a:cubicBezTo>
                    <a:pt x="0" y="3581"/>
                    <a:pt x="401" y="3982"/>
                    <a:pt x="864" y="3982"/>
                  </a:cubicBezTo>
                  <a:lnTo>
                    <a:pt x="1420" y="3982"/>
                  </a:lnTo>
                  <a:cubicBezTo>
                    <a:pt x="1883" y="3982"/>
                    <a:pt x="2284" y="3581"/>
                    <a:pt x="2284" y="3118"/>
                  </a:cubicBezTo>
                  <a:lnTo>
                    <a:pt x="2284" y="2284"/>
                  </a:lnTo>
                  <a:lnTo>
                    <a:pt x="3580" y="2284"/>
                  </a:lnTo>
                  <a:lnTo>
                    <a:pt x="3580" y="6975"/>
                  </a:lnTo>
                  <a:lnTo>
                    <a:pt x="2284" y="6975"/>
                  </a:lnTo>
                  <a:lnTo>
                    <a:pt x="2284" y="6142"/>
                  </a:lnTo>
                  <a:cubicBezTo>
                    <a:pt x="2284" y="5648"/>
                    <a:pt x="1883" y="5278"/>
                    <a:pt x="1420" y="5278"/>
                  </a:cubicBezTo>
                  <a:lnTo>
                    <a:pt x="864" y="5278"/>
                  </a:lnTo>
                  <a:cubicBezTo>
                    <a:pt x="401" y="5278"/>
                    <a:pt x="0" y="5648"/>
                    <a:pt x="0" y="6142"/>
                  </a:cubicBezTo>
                  <a:lnTo>
                    <a:pt x="0" y="8395"/>
                  </a:lnTo>
                  <a:cubicBezTo>
                    <a:pt x="0" y="8858"/>
                    <a:pt x="401" y="9259"/>
                    <a:pt x="864" y="9259"/>
                  </a:cubicBezTo>
                  <a:lnTo>
                    <a:pt x="1420" y="9259"/>
                  </a:lnTo>
                  <a:cubicBezTo>
                    <a:pt x="1883" y="9259"/>
                    <a:pt x="2284" y="8858"/>
                    <a:pt x="2284" y="8395"/>
                  </a:cubicBezTo>
                  <a:lnTo>
                    <a:pt x="2284" y="7562"/>
                  </a:lnTo>
                  <a:lnTo>
                    <a:pt x="3580" y="7562"/>
                  </a:lnTo>
                  <a:lnTo>
                    <a:pt x="3580" y="12253"/>
                  </a:lnTo>
                  <a:lnTo>
                    <a:pt x="2284" y="12253"/>
                  </a:lnTo>
                  <a:lnTo>
                    <a:pt x="2284" y="11419"/>
                  </a:lnTo>
                  <a:cubicBezTo>
                    <a:pt x="2284" y="10926"/>
                    <a:pt x="1883" y="10555"/>
                    <a:pt x="1420" y="10555"/>
                  </a:cubicBezTo>
                  <a:lnTo>
                    <a:pt x="864" y="10555"/>
                  </a:lnTo>
                  <a:cubicBezTo>
                    <a:pt x="401" y="10555"/>
                    <a:pt x="0" y="10926"/>
                    <a:pt x="0" y="11419"/>
                  </a:cubicBezTo>
                  <a:lnTo>
                    <a:pt x="0" y="13672"/>
                  </a:lnTo>
                  <a:cubicBezTo>
                    <a:pt x="0" y="14135"/>
                    <a:pt x="401" y="14536"/>
                    <a:pt x="864" y="14536"/>
                  </a:cubicBezTo>
                  <a:lnTo>
                    <a:pt x="1420" y="14536"/>
                  </a:lnTo>
                  <a:cubicBezTo>
                    <a:pt x="1883" y="14536"/>
                    <a:pt x="2284" y="14166"/>
                    <a:pt x="2284" y="13672"/>
                  </a:cubicBezTo>
                  <a:lnTo>
                    <a:pt x="2284" y="12839"/>
                  </a:lnTo>
                  <a:lnTo>
                    <a:pt x="3858" y="12839"/>
                  </a:lnTo>
                  <a:cubicBezTo>
                    <a:pt x="4012" y="12839"/>
                    <a:pt x="4136" y="12716"/>
                    <a:pt x="4167" y="12561"/>
                  </a:cubicBezTo>
                  <a:lnTo>
                    <a:pt x="4167" y="2284"/>
                  </a:lnTo>
                  <a:lnTo>
                    <a:pt x="5463" y="2284"/>
                  </a:lnTo>
                  <a:lnTo>
                    <a:pt x="5463" y="3118"/>
                  </a:lnTo>
                  <a:cubicBezTo>
                    <a:pt x="5463" y="3581"/>
                    <a:pt x="5833" y="3982"/>
                    <a:pt x="6296" y="3982"/>
                  </a:cubicBezTo>
                  <a:lnTo>
                    <a:pt x="7160" y="3982"/>
                  </a:lnTo>
                  <a:lnTo>
                    <a:pt x="7160" y="7839"/>
                  </a:lnTo>
                  <a:lnTo>
                    <a:pt x="6574" y="7839"/>
                  </a:lnTo>
                  <a:cubicBezTo>
                    <a:pt x="5957" y="7839"/>
                    <a:pt x="5432" y="8364"/>
                    <a:pt x="5432" y="8981"/>
                  </a:cubicBezTo>
                  <a:lnTo>
                    <a:pt x="5432" y="10000"/>
                  </a:lnTo>
                  <a:cubicBezTo>
                    <a:pt x="5463" y="12006"/>
                    <a:pt x="6759" y="13734"/>
                    <a:pt x="8641" y="14320"/>
                  </a:cubicBezTo>
                  <a:cubicBezTo>
                    <a:pt x="8674" y="14334"/>
                    <a:pt x="8707" y="14340"/>
                    <a:pt x="8740" y="14340"/>
                  </a:cubicBezTo>
                  <a:cubicBezTo>
                    <a:pt x="8858" y="14340"/>
                    <a:pt x="8963" y="14257"/>
                    <a:pt x="9012" y="14135"/>
                  </a:cubicBezTo>
                  <a:cubicBezTo>
                    <a:pt x="9043" y="13981"/>
                    <a:pt x="8981" y="13827"/>
                    <a:pt x="8827" y="13796"/>
                  </a:cubicBezTo>
                  <a:cubicBezTo>
                    <a:pt x="7160" y="13271"/>
                    <a:pt x="6018" y="11728"/>
                    <a:pt x="6018" y="10000"/>
                  </a:cubicBezTo>
                  <a:lnTo>
                    <a:pt x="6018" y="8981"/>
                  </a:lnTo>
                  <a:cubicBezTo>
                    <a:pt x="6018" y="8642"/>
                    <a:pt x="6265" y="8395"/>
                    <a:pt x="6574" y="8395"/>
                  </a:cubicBezTo>
                  <a:lnTo>
                    <a:pt x="7160" y="8395"/>
                  </a:lnTo>
                  <a:lnTo>
                    <a:pt x="7160" y="10000"/>
                  </a:lnTo>
                  <a:cubicBezTo>
                    <a:pt x="7160" y="10154"/>
                    <a:pt x="7284" y="10278"/>
                    <a:pt x="7438" y="10278"/>
                  </a:cubicBezTo>
                  <a:cubicBezTo>
                    <a:pt x="7592" y="10278"/>
                    <a:pt x="7716" y="10154"/>
                    <a:pt x="7716" y="10000"/>
                  </a:cubicBezTo>
                  <a:lnTo>
                    <a:pt x="7716" y="2840"/>
                  </a:lnTo>
                  <a:cubicBezTo>
                    <a:pt x="7716" y="2469"/>
                    <a:pt x="8001" y="2284"/>
                    <a:pt x="8287" y="2284"/>
                  </a:cubicBezTo>
                  <a:cubicBezTo>
                    <a:pt x="8572" y="2284"/>
                    <a:pt x="8858" y="2469"/>
                    <a:pt x="8858" y="2840"/>
                  </a:cubicBezTo>
                  <a:lnTo>
                    <a:pt x="8858" y="8117"/>
                  </a:lnTo>
                  <a:cubicBezTo>
                    <a:pt x="8827" y="8333"/>
                    <a:pt x="8981" y="8441"/>
                    <a:pt x="9135" y="8441"/>
                  </a:cubicBezTo>
                  <a:cubicBezTo>
                    <a:pt x="9290" y="8441"/>
                    <a:pt x="9444" y="8333"/>
                    <a:pt x="9413" y="8117"/>
                  </a:cubicBezTo>
                  <a:lnTo>
                    <a:pt x="9413" y="6698"/>
                  </a:lnTo>
                  <a:cubicBezTo>
                    <a:pt x="9413" y="6327"/>
                    <a:pt x="9699" y="6142"/>
                    <a:pt x="9984" y="6142"/>
                  </a:cubicBezTo>
                  <a:cubicBezTo>
                    <a:pt x="10269" y="6142"/>
                    <a:pt x="10555" y="6327"/>
                    <a:pt x="10555" y="6698"/>
                  </a:cubicBezTo>
                  <a:lnTo>
                    <a:pt x="10555" y="8117"/>
                  </a:lnTo>
                  <a:cubicBezTo>
                    <a:pt x="10555" y="8272"/>
                    <a:pt x="10678" y="8395"/>
                    <a:pt x="10833" y="8395"/>
                  </a:cubicBezTo>
                  <a:cubicBezTo>
                    <a:pt x="10987" y="8395"/>
                    <a:pt x="11110" y="8272"/>
                    <a:pt x="11110" y="8117"/>
                  </a:cubicBezTo>
                  <a:lnTo>
                    <a:pt x="11110" y="7284"/>
                  </a:lnTo>
                  <a:cubicBezTo>
                    <a:pt x="11141" y="6929"/>
                    <a:pt x="11411" y="6752"/>
                    <a:pt x="11681" y="6752"/>
                  </a:cubicBezTo>
                  <a:cubicBezTo>
                    <a:pt x="11951" y="6752"/>
                    <a:pt x="12221" y="6929"/>
                    <a:pt x="12252" y="7284"/>
                  </a:cubicBezTo>
                  <a:lnTo>
                    <a:pt x="12252" y="8117"/>
                  </a:lnTo>
                  <a:cubicBezTo>
                    <a:pt x="12221" y="8333"/>
                    <a:pt x="12376" y="8441"/>
                    <a:pt x="12530" y="8441"/>
                  </a:cubicBezTo>
                  <a:cubicBezTo>
                    <a:pt x="12684" y="8441"/>
                    <a:pt x="12839" y="8333"/>
                    <a:pt x="12808" y="8117"/>
                  </a:cubicBezTo>
                  <a:lnTo>
                    <a:pt x="12808" y="7839"/>
                  </a:lnTo>
                  <a:cubicBezTo>
                    <a:pt x="12808" y="7454"/>
                    <a:pt x="13093" y="7261"/>
                    <a:pt x="13379" y="7261"/>
                  </a:cubicBezTo>
                  <a:cubicBezTo>
                    <a:pt x="13664" y="7261"/>
                    <a:pt x="13950" y="7454"/>
                    <a:pt x="13950" y="7839"/>
                  </a:cubicBezTo>
                  <a:lnTo>
                    <a:pt x="13950" y="10000"/>
                  </a:lnTo>
                  <a:cubicBezTo>
                    <a:pt x="13950" y="11728"/>
                    <a:pt x="12808" y="13271"/>
                    <a:pt x="11172" y="13796"/>
                  </a:cubicBezTo>
                  <a:cubicBezTo>
                    <a:pt x="10788" y="13851"/>
                    <a:pt x="10916" y="14345"/>
                    <a:pt x="11210" y="14345"/>
                  </a:cubicBezTo>
                  <a:cubicBezTo>
                    <a:pt x="11247" y="14345"/>
                    <a:pt x="11286" y="14337"/>
                    <a:pt x="11326" y="14320"/>
                  </a:cubicBezTo>
                  <a:cubicBezTo>
                    <a:pt x="13240" y="13734"/>
                    <a:pt x="14536" y="11975"/>
                    <a:pt x="14536" y="10000"/>
                  </a:cubicBezTo>
                  <a:lnTo>
                    <a:pt x="14536" y="7839"/>
                  </a:lnTo>
                  <a:cubicBezTo>
                    <a:pt x="14536" y="7191"/>
                    <a:pt x="14011" y="6698"/>
                    <a:pt x="13394" y="6698"/>
                  </a:cubicBezTo>
                  <a:cubicBezTo>
                    <a:pt x="13178" y="6698"/>
                    <a:pt x="12962" y="6759"/>
                    <a:pt x="12777" y="6883"/>
                  </a:cubicBezTo>
                  <a:cubicBezTo>
                    <a:pt x="12623" y="6420"/>
                    <a:pt x="12191" y="6111"/>
                    <a:pt x="11697" y="6111"/>
                  </a:cubicBezTo>
                  <a:cubicBezTo>
                    <a:pt x="11481" y="6111"/>
                    <a:pt x="11265" y="6173"/>
                    <a:pt x="11080" y="6327"/>
                  </a:cubicBezTo>
                  <a:cubicBezTo>
                    <a:pt x="10894" y="5864"/>
                    <a:pt x="10493" y="5556"/>
                    <a:pt x="9999" y="5556"/>
                  </a:cubicBezTo>
                  <a:cubicBezTo>
                    <a:pt x="9962" y="5550"/>
                    <a:pt x="9926" y="5548"/>
                    <a:pt x="9891" y="5548"/>
                  </a:cubicBezTo>
                  <a:cubicBezTo>
                    <a:pt x="9721" y="5548"/>
                    <a:pt x="9572" y="5608"/>
                    <a:pt x="9444" y="5710"/>
                  </a:cubicBezTo>
                  <a:lnTo>
                    <a:pt x="9444" y="3982"/>
                  </a:lnTo>
                  <a:lnTo>
                    <a:pt x="10277" y="3982"/>
                  </a:lnTo>
                  <a:cubicBezTo>
                    <a:pt x="10740" y="3982"/>
                    <a:pt x="11141" y="3581"/>
                    <a:pt x="11141" y="3118"/>
                  </a:cubicBezTo>
                  <a:lnTo>
                    <a:pt x="11141" y="865"/>
                  </a:lnTo>
                  <a:cubicBezTo>
                    <a:pt x="11141" y="371"/>
                    <a:pt x="10740" y="1"/>
                    <a:pt x="10277" y="1"/>
                  </a:cubicBezTo>
                  <a:lnTo>
                    <a:pt x="6296" y="1"/>
                  </a:lnTo>
                  <a:cubicBezTo>
                    <a:pt x="5833" y="1"/>
                    <a:pt x="5463" y="371"/>
                    <a:pt x="5463" y="865"/>
                  </a:cubicBezTo>
                  <a:lnTo>
                    <a:pt x="5463" y="1698"/>
                  </a:lnTo>
                  <a:lnTo>
                    <a:pt x="2284" y="1698"/>
                  </a:lnTo>
                  <a:lnTo>
                    <a:pt x="2284" y="865"/>
                  </a:lnTo>
                  <a:cubicBezTo>
                    <a:pt x="2284" y="371"/>
                    <a:pt x="1883" y="1"/>
                    <a:pt x="14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36" name="Google Shape;13636;p26"/>
          <p:cNvGrpSpPr/>
          <p:nvPr/>
        </p:nvGrpSpPr>
        <p:grpSpPr>
          <a:xfrm>
            <a:off x="6229569" y="2329156"/>
            <a:ext cx="363425" cy="363425"/>
            <a:chOff x="6243125" y="2485750"/>
            <a:chExt cx="363425" cy="363425"/>
          </a:xfrm>
        </p:grpSpPr>
        <p:sp>
          <p:nvSpPr>
            <p:cNvPr id="13637" name="Google Shape;13637;p26"/>
            <p:cNvSpPr/>
            <p:nvPr/>
          </p:nvSpPr>
          <p:spPr>
            <a:xfrm>
              <a:off x="6243125" y="2681725"/>
              <a:ext cx="363425" cy="167450"/>
            </a:xfrm>
            <a:custGeom>
              <a:avLst/>
              <a:gdLst/>
              <a:ahLst/>
              <a:cxnLst/>
              <a:rect l="l" t="t" r="r" b="b"/>
              <a:pathLst>
                <a:path w="14537" h="6698" extrusionOk="0">
                  <a:moveTo>
                    <a:pt x="3550" y="988"/>
                  </a:moveTo>
                  <a:lnTo>
                    <a:pt x="4692" y="2130"/>
                  </a:lnTo>
                  <a:lnTo>
                    <a:pt x="3550" y="2130"/>
                  </a:lnTo>
                  <a:lnTo>
                    <a:pt x="3550" y="988"/>
                  </a:lnTo>
                  <a:close/>
                  <a:moveTo>
                    <a:pt x="12407" y="988"/>
                  </a:moveTo>
                  <a:lnTo>
                    <a:pt x="13549" y="2130"/>
                  </a:lnTo>
                  <a:lnTo>
                    <a:pt x="12407" y="2130"/>
                  </a:lnTo>
                  <a:lnTo>
                    <a:pt x="12407" y="988"/>
                  </a:lnTo>
                  <a:close/>
                  <a:moveTo>
                    <a:pt x="2964" y="556"/>
                  </a:moveTo>
                  <a:lnTo>
                    <a:pt x="2964" y="2408"/>
                  </a:lnTo>
                  <a:cubicBezTo>
                    <a:pt x="2964" y="2562"/>
                    <a:pt x="3087" y="2685"/>
                    <a:pt x="3241" y="2685"/>
                  </a:cubicBezTo>
                  <a:lnTo>
                    <a:pt x="5093" y="2685"/>
                  </a:lnTo>
                  <a:lnTo>
                    <a:pt x="5093" y="6142"/>
                  </a:lnTo>
                  <a:lnTo>
                    <a:pt x="556" y="6142"/>
                  </a:lnTo>
                  <a:lnTo>
                    <a:pt x="556" y="556"/>
                  </a:lnTo>
                  <a:close/>
                  <a:moveTo>
                    <a:pt x="11821" y="556"/>
                  </a:moveTo>
                  <a:lnTo>
                    <a:pt x="11821" y="2408"/>
                  </a:lnTo>
                  <a:cubicBezTo>
                    <a:pt x="11821" y="2562"/>
                    <a:pt x="11944" y="2685"/>
                    <a:pt x="12099" y="2685"/>
                  </a:cubicBezTo>
                  <a:lnTo>
                    <a:pt x="13951" y="2685"/>
                  </a:lnTo>
                  <a:lnTo>
                    <a:pt x="13951" y="6142"/>
                  </a:lnTo>
                  <a:lnTo>
                    <a:pt x="9414" y="6142"/>
                  </a:lnTo>
                  <a:lnTo>
                    <a:pt x="9414" y="556"/>
                  </a:lnTo>
                  <a:close/>
                  <a:moveTo>
                    <a:pt x="279" y="0"/>
                  </a:moveTo>
                  <a:cubicBezTo>
                    <a:pt x="124" y="0"/>
                    <a:pt x="1" y="124"/>
                    <a:pt x="1" y="278"/>
                  </a:cubicBezTo>
                  <a:lnTo>
                    <a:pt x="1" y="6420"/>
                  </a:lnTo>
                  <a:cubicBezTo>
                    <a:pt x="1" y="6574"/>
                    <a:pt x="124" y="6697"/>
                    <a:pt x="279" y="6697"/>
                  </a:cubicBezTo>
                  <a:lnTo>
                    <a:pt x="5371" y="6697"/>
                  </a:lnTo>
                  <a:cubicBezTo>
                    <a:pt x="5525" y="6697"/>
                    <a:pt x="5680" y="6574"/>
                    <a:pt x="5680" y="6420"/>
                  </a:cubicBezTo>
                  <a:lnTo>
                    <a:pt x="5680" y="4846"/>
                  </a:lnTo>
                  <a:lnTo>
                    <a:pt x="8858" y="4846"/>
                  </a:lnTo>
                  <a:lnTo>
                    <a:pt x="8858" y="6420"/>
                  </a:lnTo>
                  <a:cubicBezTo>
                    <a:pt x="8858" y="6574"/>
                    <a:pt x="8982" y="6697"/>
                    <a:pt x="9136" y="6697"/>
                  </a:cubicBezTo>
                  <a:lnTo>
                    <a:pt x="14228" y="6697"/>
                  </a:lnTo>
                  <a:cubicBezTo>
                    <a:pt x="14383" y="6697"/>
                    <a:pt x="14537" y="6574"/>
                    <a:pt x="14537" y="6420"/>
                  </a:cubicBezTo>
                  <a:lnTo>
                    <a:pt x="14537" y="2408"/>
                  </a:lnTo>
                  <a:cubicBezTo>
                    <a:pt x="14537" y="2346"/>
                    <a:pt x="14506" y="2253"/>
                    <a:pt x="14444" y="2222"/>
                  </a:cubicBezTo>
                  <a:lnTo>
                    <a:pt x="12315" y="93"/>
                  </a:lnTo>
                  <a:cubicBezTo>
                    <a:pt x="12253" y="31"/>
                    <a:pt x="12191" y="0"/>
                    <a:pt x="12099" y="0"/>
                  </a:cubicBezTo>
                  <a:lnTo>
                    <a:pt x="9136" y="0"/>
                  </a:lnTo>
                  <a:cubicBezTo>
                    <a:pt x="8982" y="0"/>
                    <a:pt x="8858" y="124"/>
                    <a:pt x="8858" y="278"/>
                  </a:cubicBezTo>
                  <a:lnTo>
                    <a:pt x="8858" y="4259"/>
                  </a:lnTo>
                  <a:lnTo>
                    <a:pt x="7531" y="4259"/>
                  </a:lnTo>
                  <a:lnTo>
                    <a:pt x="7531" y="2716"/>
                  </a:lnTo>
                  <a:cubicBezTo>
                    <a:pt x="7516" y="2547"/>
                    <a:pt x="7385" y="2462"/>
                    <a:pt x="7253" y="2462"/>
                  </a:cubicBezTo>
                  <a:cubicBezTo>
                    <a:pt x="7122" y="2462"/>
                    <a:pt x="6991" y="2547"/>
                    <a:pt x="6976" y="2716"/>
                  </a:cubicBezTo>
                  <a:lnTo>
                    <a:pt x="6976" y="4259"/>
                  </a:lnTo>
                  <a:lnTo>
                    <a:pt x="5680" y="4259"/>
                  </a:lnTo>
                  <a:lnTo>
                    <a:pt x="5680" y="2408"/>
                  </a:lnTo>
                  <a:cubicBezTo>
                    <a:pt x="5680" y="2346"/>
                    <a:pt x="5649" y="2253"/>
                    <a:pt x="5587" y="2222"/>
                  </a:cubicBezTo>
                  <a:lnTo>
                    <a:pt x="3457" y="93"/>
                  </a:lnTo>
                  <a:cubicBezTo>
                    <a:pt x="3396" y="31"/>
                    <a:pt x="3334" y="0"/>
                    <a:pt x="324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8" name="Google Shape;13638;p26"/>
            <p:cNvSpPr/>
            <p:nvPr/>
          </p:nvSpPr>
          <p:spPr>
            <a:xfrm>
              <a:off x="6417500" y="2710075"/>
              <a:ext cx="18400" cy="14175"/>
            </a:xfrm>
            <a:custGeom>
              <a:avLst/>
              <a:gdLst/>
              <a:ahLst/>
              <a:cxnLst/>
              <a:rect l="l" t="t" r="r" b="b"/>
              <a:pathLst>
                <a:path w="736" h="567" extrusionOk="0">
                  <a:moveTo>
                    <a:pt x="294" y="1"/>
                  </a:moveTo>
                  <a:cubicBezTo>
                    <a:pt x="224" y="1"/>
                    <a:pt x="155" y="24"/>
                    <a:pt x="93" y="70"/>
                  </a:cubicBezTo>
                  <a:cubicBezTo>
                    <a:pt x="1" y="193"/>
                    <a:pt x="1" y="348"/>
                    <a:pt x="93" y="471"/>
                  </a:cubicBezTo>
                  <a:cubicBezTo>
                    <a:pt x="127" y="539"/>
                    <a:pt x="180" y="566"/>
                    <a:pt x="239" y="566"/>
                  </a:cubicBezTo>
                  <a:cubicBezTo>
                    <a:pt x="449" y="566"/>
                    <a:pt x="736" y="215"/>
                    <a:pt x="495" y="70"/>
                  </a:cubicBezTo>
                  <a:cubicBezTo>
                    <a:pt x="433" y="24"/>
                    <a:pt x="363" y="1"/>
                    <a:pt x="29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39" name="Google Shape;13639;p26"/>
            <p:cNvSpPr/>
            <p:nvPr/>
          </p:nvSpPr>
          <p:spPr>
            <a:xfrm>
              <a:off x="6353475" y="2485750"/>
              <a:ext cx="141975" cy="207175"/>
            </a:xfrm>
            <a:custGeom>
              <a:avLst/>
              <a:gdLst/>
              <a:ahLst/>
              <a:cxnLst/>
              <a:rect l="l" t="t" r="r" b="b"/>
              <a:pathLst>
                <a:path w="5679" h="8287" extrusionOk="0">
                  <a:moveTo>
                    <a:pt x="3549" y="957"/>
                  </a:moveTo>
                  <a:lnTo>
                    <a:pt x="4722" y="2130"/>
                  </a:lnTo>
                  <a:lnTo>
                    <a:pt x="3549" y="2130"/>
                  </a:lnTo>
                  <a:lnTo>
                    <a:pt x="3549" y="957"/>
                  </a:lnTo>
                  <a:close/>
                  <a:moveTo>
                    <a:pt x="2994" y="587"/>
                  </a:moveTo>
                  <a:lnTo>
                    <a:pt x="2994" y="2439"/>
                  </a:lnTo>
                  <a:cubicBezTo>
                    <a:pt x="2994" y="2593"/>
                    <a:pt x="3117" y="2716"/>
                    <a:pt x="3272" y="2716"/>
                  </a:cubicBezTo>
                  <a:lnTo>
                    <a:pt x="5123" y="2716"/>
                  </a:lnTo>
                  <a:lnTo>
                    <a:pt x="5123" y="6142"/>
                  </a:lnTo>
                  <a:lnTo>
                    <a:pt x="587" y="6142"/>
                  </a:lnTo>
                  <a:lnTo>
                    <a:pt x="587" y="587"/>
                  </a:lnTo>
                  <a:close/>
                  <a:moveTo>
                    <a:pt x="278" y="1"/>
                  </a:moveTo>
                  <a:cubicBezTo>
                    <a:pt x="124" y="1"/>
                    <a:pt x="0" y="124"/>
                    <a:pt x="0" y="278"/>
                  </a:cubicBezTo>
                  <a:lnTo>
                    <a:pt x="0" y="6420"/>
                  </a:lnTo>
                  <a:cubicBezTo>
                    <a:pt x="0" y="6574"/>
                    <a:pt x="124" y="6698"/>
                    <a:pt x="278" y="6698"/>
                  </a:cubicBezTo>
                  <a:lnTo>
                    <a:pt x="2562" y="6698"/>
                  </a:lnTo>
                  <a:lnTo>
                    <a:pt x="2562" y="7963"/>
                  </a:lnTo>
                  <a:cubicBezTo>
                    <a:pt x="2531" y="8179"/>
                    <a:pt x="2685" y="8287"/>
                    <a:pt x="2839" y="8287"/>
                  </a:cubicBezTo>
                  <a:cubicBezTo>
                    <a:pt x="2994" y="8287"/>
                    <a:pt x="3148" y="8179"/>
                    <a:pt x="3117" y="7963"/>
                  </a:cubicBezTo>
                  <a:lnTo>
                    <a:pt x="3117" y="6698"/>
                  </a:lnTo>
                  <a:lnTo>
                    <a:pt x="5401" y="6698"/>
                  </a:lnTo>
                  <a:cubicBezTo>
                    <a:pt x="5555" y="6698"/>
                    <a:pt x="5679" y="6574"/>
                    <a:pt x="5679" y="6420"/>
                  </a:cubicBezTo>
                  <a:lnTo>
                    <a:pt x="5679" y="2408"/>
                  </a:lnTo>
                  <a:cubicBezTo>
                    <a:pt x="5679" y="2346"/>
                    <a:pt x="5648" y="2253"/>
                    <a:pt x="5586" y="2223"/>
                  </a:cubicBezTo>
                  <a:lnTo>
                    <a:pt x="3457" y="93"/>
                  </a:lnTo>
                  <a:cubicBezTo>
                    <a:pt x="3426" y="31"/>
                    <a:pt x="3333" y="1"/>
                    <a:pt x="32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40" name="Google Shape;13640;p26"/>
          <p:cNvGrpSpPr/>
          <p:nvPr/>
        </p:nvGrpSpPr>
        <p:grpSpPr>
          <a:xfrm>
            <a:off x="5464000" y="2329156"/>
            <a:ext cx="365375" cy="363425"/>
            <a:chOff x="5495100" y="2485750"/>
            <a:chExt cx="365375" cy="363425"/>
          </a:xfrm>
        </p:grpSpPr>
        <p:sp>
          <p:nvSpPr>
            <p:cNvPr id="13641" name="Google Shape;13641;p26"/>
            <p:cNvSpPr/>
            <p:nvPr/>
          </p:nvSpPr>
          <p:spPr>
            <a:xfrm>
              <a:off x="5579600" y="2792050"/>
              <a:ext cx="17000" cy="14600"/>
            </a:xfrm>
            <a:custGeom>
              <a:avLst/>
              <a:gdLst/>
              <a:ahLst/>
              <a:cxnLst/>
              <a:rect l="l" t="t" r="r" b="b"/>
              <a:pathLst>
                <a:path w="680" h="584" extrusionOk="0">
                  <a:moveTo>
                    <a:pt x="402" y="1"/>
                  </a:moveTo>
                  <a:cubicBezTo>
                    <a:pt x="124" y="1"/>
                    <a:pt x="1" y="309"/>
                    <a:pt x="186" y="494"/>
                  </a:cubicBezTo>
                  <a:cubicBezTo>
                    <a:pt x="248" y="556"/>
                    <a:pt x="323" y="584"/>
                    <a:pt x="396" y="584"/>
                  </a:cubicBezTo>
                  <a:cubicBezTo>
                    <a:pt x="543" y="584"/>
                    <a:pt x="680" y="474"/>
                    <a:pt x="680" y="309"/>
                  </a:cubicBezTo>
                  <a:cubicBezTo>
                    <a:pt x="680"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2" name="Google Shape;13642;p26"/>
            <p:cNvSpPr/>
            <p:nvPr/>
          </p:nvSpPr>
          <p:spPr>
            <a:xfrm>
              <a:off x="5496275" y="2485750"/>
              <a:ext cx="364200" cy="363425"/>
            </a:xfrm>
            <a:custGeom>
              <a:avLst/>
              <a:gdLst/>
              <a:ahLst/>
              <a:cxnLst/>
              <a:rect l="l" t="t" r="r" b="b"/>
              <a:pathLst>
                <a:path w="14568" h="14537" extrusionOk="0">
                  <a:moveTo>
                    <a:pt x="4028" y="5817"/>
                  </a:moveTo>
                  <a:cubicBezTo>
                    <a:pt x="4158" y="5817"/>
                    <a:pt x="4293" y="5867"/>
                    <a:pt x="4414" y="5988"/>
                  </a:cubicBezTo>
                  <a:lnTo>
                    <a:pt x="8025" y="9599"/>
                  </a:lnTo>
                  <a:cubicBezTo>
                    <a:pt x="8066" y="9667"/>
                    <a:pt x="8123" y="9694"/>
                    <a:pt x="8184" y="9694"/>
                  </a:cubicBezTo>
                  <a:cubicBezTo>
                    <a:pt x="8401" y="9694"/>
                    <a:pt x="8667" y="9349"/>
                    <a:pt x="8426" y="9228"/>
                  </a:cubicBezTo>
                  <a:lnTo>
                    <a:pt x="7840" y="8611"/>
                  </a:lnTo>
                  <a:cubicBezTo>
                    <a:pt x="7416" y="8188"/>
                    <a:pt x="7781" y="7621"/>
                    <a:pt x="8225" y="7621"/>
                  </a:cubicBezTo>
                  <a:cubicBezTo>
                    <a:pt x="8364" y="7621"/>
                    <a:pt x="8510" y="7676"/>
                    <a:pt x="8642" y="7809"/>
                  </a:cubicBezTo>
                  <a:lnTo>
                    <a:pt x="9228" y="8395"/>
                  </a:lnTo>
                  <a:cubicBezTo>
                    <a:pt x="9274" y="8418"/>
                    <a:pt x="9320" y="8428"/>
                    <a:pt x="9365" y="8428"/>
                  </a:cubicBezTo>
                  <a:cubicBezTo>
                    <a:pt x="9564" y="8428"/>
                    <a:pt x="9730" y="8226"/>
                    <a:pt x="9630" y="8025"/>
                  </a:cubicBezTo>
                  <a:lnTo>
                    <a:pt x="9012" y="7407"/>
                  </a:lnTo>
                  <a:cubicBezTo>
                    <a:pt x="8796" y="7191"/>
                    <a:pt x="8796" y="6821"/>
                    <a:pt x="9012" y="6605"/>
                  </a:cubicBezTo>
                  <a:cubicBezTo>
                    <a:pt x="9120" y="6497"/>
                    <a:pt x="9267" y="6443"/>
                    <a:pt x="9414" y="6443"/>
                  </a:cubicBezTo>
                  <a:cubicBezTo>
                    <a:pt x="9560" y="6443"/>
                    <a:pt x="9707" y="6497"/>
                    <a:pt x="9815" y="6605"/>
                  </a:cubicBezTo>
                  <a:lnTo>
                    <a:pt x="10432" y="7222"/>
                  </a:lnTo>
                  <a:cubicBezTo>
                    <a:pt x="10478" y="7268"/>
                    <a:pt x="10548" y="7292"/>
                    <a:pt x="10617" y="7292"/>
                  </a:cubicBezTo>
                  <a:cubicBezTo>
                    <a:pt x="10687" y="7292"/>
                    <a:pt x="10756" y="7268"/>
                    <a:pt x="10802" y="7222"/>
                  </a:cubicBezTo>
                  <a:cubicBezTo>
                    <a:pt x="10895" y="7099"/>
                    <a:pt x="10895" y="6944"/>
                    <a:pt x="10802" y="6821"/>
                  </a:cubicBezTo>
                  <a:cubicBezTo>
                    <a:pt x="10586" y="6605"/>
                    <a:pt x="10586" y="6235"/>
                    <a:pt x="10802" y="6019"/>
                  </a:cubicBezTo>
                  <a:cubicBezTo>
                    <a:pt x="10910" y="5911"/>
                    <a:pt x="11057" y="5857"/>
                    <a:pt x="11204" y="5857"/>
                  </a:cubicBezTo>
                  <a:cubicBezTo>
                    <a:pt x="11350" y="5857"/>
                    <a:pt x="11497" y="5911"/>
                    <a:pt x="11605" y="6019"/>
                  </a:cubicBezTo>
                  <a:lnTo>
                    <a:pt x="12839" y="7191"/>
                  </a:lnTo>
                  <a:cubicBezTo>
                    <a:pt x="13580" y="7932"/>
                    <a:pt x="14012" y="8950"/>
                    <a:pt x="14012" y="10000"/>
                  </a:cubicBezTo>
                  <a:cubicBezTo>
                    <a:pt x="14012" y="12191"/>
                    <a:pt x="12253" y="13981"/>
                    <a:pt x="10062" y="13981"/>
                  </a:cubicBezTo>
                  <a:cubicBezTo>
                    <a:pt x="9043" y="13981"/>
                    <a:pt x="8086" y="13580"/>
                    <a:pt x="7346" y="12901"/>
                  </a:cubicBezTo>
                  <a:lnTo>
                    <a:pt x="6667" y="12222"/>
                  </a:lnTo>
                  <a:cubicBezTo>
                    <a:pt x="6451" y="11975"/>
                    <a:pt x="6451" y="11635"/>
                    <a:pt x="6667" y="11419"/>
                  </a:cubicBezTo>
                  <a:lnTo>
                    <a:pt x="7037" y="11018"/>
                  </a:lnTo>
                  <a:lnTo>
                    <a:pt x="8056" y="12037"/>
                  </a:lnTo>
                  <a:cubicBezTo>
                    <a:pt x="8102" y="12083"/>
                    <a:pt x="8171" y="12106"/>
                    <a:pt x="8241" y="12106"/>
                  </a:cubicBezTo>
                  <a:cubicBezTo>
                    <a:pt x="8310" y="12106"/>
                    <a:pt x="8380" y="12083"/>
                    <a:pt x="8426" y="12037"/>
                  </a:cubicBezTo>
                  <a:cubicBezTo>
                    <a:pt x="8519" y="11913"/>
                    <a:pt x="8519" y="11759"/>
                    <a:pt x="8426" y="11635"/>
                  </a:cubicBezTo>
                  <a:lnTo>
                    <a:pt x="3612" y="6790"/>
                  </a:lnTo>
                  <a:cubicBezTo>
                    <a:pt x="3207" y="6386"/>
                    <a:pt x="3591" y="5817"/>
                    <a:pt x="4028" y="5817"/>
                  </a:cubicBezTo>
                  <a:close/>
                  <a:moveTo>
                    <a:pt x="896" y="1"/>
                  </a:moveTo>
                  <a:cubicBezTo>
                    <a:pt x="402" y="1"/>
                    <a:pt x="32" y="371"/>
                    <a:pt x="32" y="834"/>
                  </a:cubicBezTo>
                  <a:lnTo>
                    <a:pt x="32" y="5988"/>
                  </a:lnTo>
                  <a:cubicBezTo>
                    <a:pt x="1" y="6204"/>
                    <a:pt x="155" y="6312"/>
                    <a:pt x="309" y="6312"/>
                  </a:cubicBezTo>
                  <a:cubicBezTo>
                    <a:pt x="464" y="6312"/>
                    <a:pt x="618" y="6204"/>
                    <a:pt x="587" y="5988"/>
                  </a:cubicBezTo>
                  <a:lnTo>
                    <a:pt x="587" y="865"/>
                  </a:lnTo>
                  <a:cubicBezTo>
                    <a:pt x="587" y="710"/>
                    <a:pt x="710" y="556"/>
                    <a:pt x="896" y="556"/>
                  </a:cubicBezTo>
                  <a:lnTo>
                    <a:pt x="6543" y="556"/>
                  </a:lnTo>
                  <a:cubicBezTo>
                    <a:pt x="6698" y="556"/>
                    <a:pt x="6852" y="710"/>
                    <a:pt x="6852" y="865"/>
                  </a:cubicBezTo>
                  <a:lnTo>
                    <a:pt x="6852" y="7623"/>
                  </a:lnTo>
                  <a:lnTo>
                    <a:pt x="4815" y="5587"/>
                  </a:lnTo>
                  <a:cubicBezTo>
                    <a:pt x="4563" y="5334"/>
                    <a:pt x="4281" y="5228"/>
                    <a:pt x="4012" y="5228"/>
                  </a:cubicBezTo>
                  <a:cubicBezTo>
                    <a:pt x="3131" y="5228"/>
                    <a:pt x="2383" y="6364"/>
                    <a:pt x="3210" y="7191"/>
                  </a:cubicBezTo>
                  <a:lnTo>
                    <a:pt x="6605" y="10617"/>
                  </a:lnTo>
                  <a:lnTo>
                    <a:pt x="6235" y="10987"/>
                  </a:lnTo>
                  <a:cubicBezTo>
                    <a:pt x="5803" y="11419"/>
                    <a:pt x="5803" y="12160"/>
                    <a:pt x="6235" y="12592"/>
                  </a:cubicBezTo>
                  <a:lnTo>
                    <a:pt x="6852" y="13209"/>
                  </a:lnTo>
                  <a:lnTo>
                    <a:pt x="6852" y="13672"/>
                  </a:lnTo>
                  <a:cubicBezTo>
                    <a:pt x="6852" y="13827"/>
                    <a:pt x="6729" y="13950"/>
                    <a:pt x="6574" y="13950"/>
                  </a:cubicBezTo>
                  <a:lnTo>
                    <a:pt x="896" y="13950"/>
                  </a:lnTo>
                  <a:cubicBezTo>
                    <a:pt x="710" y="13950"/>
                    <a:pt x="587" y="13827"/>
                    <a:pt x="587" y="13672"/>
                  </a:cubicBezTo>
                  <a:lnTo>
                    <a:pt x="587" y="8549"/>
                  </a:lnTo>
                  <a:cubicBezTo>
                    <a:pt x="572" y="8380"/>
                    <a:pt x="440" y="8295"/>
                    <a:pt x="309" y="8295"/>
                  </a:cubicBezTo>
                  <a:cubicBezTo>
                    <a:pt x="178" y="8295"/>
                    <a:pt x="47" y="8380"/>
                    <a:pt x="32" y="8549"/>
                  </a:cubicBezTo>
                  <a:lnTo>
                    <a:pt x="32" y="13672"/>
                  </a:lnTo>
                  <a:cubicBezTo>
                    <a:pt x="32" y="14166"/>
                    <a:pt x="402" y="14536"/>
                    <a:pt x="896" y="14536"/>
                  </a:cubicBezTo>
                  <a:lnTo>
                    <a:pt x="6574" y="14536"/>
                  </a:lnTo>
                  <a:cubicBezTo>
                    <a:pt x="7006" y="14536"/>
                    <a:pt x="7408" y="14166"/>
                    <a:pt x="7408" y="13703"/>
                  </a:cubicBezTo>
                  <a:cubicBezTo>
                    <a:pt x="8179" y="14259"/>
                    <a:pt x="9105" y="14536"/>
                    <a:pt x="10031" y="14536"/>
                  </a:cubicBezTo>
                  <a:cubicBezTo>
                    <a:pt x="12531" y="14536"/>
                    <a:pt x="14567" y="12500"/>
                    <a:pt x="14537" y="10000"/>
                  </a:cubicBezTo>
                  <a:cubicBezTo>
                    <a:pt x="14537" y="8796"/>
                    <a:pt x="14074" y="7654"/>
                    <a:pt x="13240" y="6821"/>
                  </a:cubicBezTo>
                  <a:lnTo>
                    <a:pt x="12037" y="5587"/>
                  </a:lnTo>
                  <a:cubicBezTo>
                    <a:pt x="11810" y="5359"/>
                    <a:pt x="11524" y="5253"/>
                    <a:pt x="11242" y="5253"/>
                  </a:cubicBezTo>
                  <a:cubicBezTo>
                    <a:pt x="10760" y="5253"/>
                    <a:pt x="10291" y="5565"/>
                    <a:pt x="10154" y="6111"/>
                  </a:cubicBezTo>
                  <a:cubicBezTo>
                    <a:pt x="9936" y="5936"/>
                    <a:pt x="9688" y="5858"/>
                    <a:pt x="9446" y="5858"/>
                  </a:cubicBezTo>
                  <a:cubicBezTo>
                    <a:pt x="8833" y="5858"/>
                    <a:pt x="8258" y="6360"/>
                    <a:pt x="8303" y="7068"/>
                  </a:cubicBezTo>
                  <a:cubicBezTo>
                    <a:pt x="7963" y="7068"/>
                    <a:pt x="7654" y="7160"/>
                    <a:pt x="7438" y="7407"/>
                  </a:cubicBezTo>
                  <a:lnTo>
                    <a:pt x="7438" y="834"/>
                  </a:lnTo>
                  <a:cubicBezTo>
                    <a:pt x="7438" y="371"/>
                    <a:pt x="7037" y="1"/>
                    <a:pt x="657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3" name="Google Shape;13643;p26"/>
            <p:cNvSpPr/>
            <p:nvPr/>
          </p:nvSpPr>
          <p:spPr>
            <a:xfrm>
              <a:off x="5558775" y="2528175"/>
              <a:ext cx="61750" cy="14700"/>
            </a:xfrm>
            <a:custGeom>
              <a:avLst/>
              <a:gdLst/>
              <a:ahLst/>
              <a:cxnLst/>
              <a:rect l="l" t="t" r="r" b="b"/>
              <a:pathLst>
                <a:path w="2470" h="588" extrusionOk="0">
                  <a:moveTo>
                    <a:pt x="371" y="1"/>
                  </a:moveTo>
                  <a:cubicBezTo>
                    <a:pt x="0" y="1"/>
                    <a:pt x="0" y="587"/>
                    <a:pt x="371" y="587"/>
                  </a:cubicBezTo>
                  <a:lnTo>
                    <a:pt x="2068" y="587"/>
                  </a:lnTo>
                  <a:cubicBezTo>
                    <a:pt x="2469" y="587"/>
                    <a:pt x="2469" y="1"/>
                    <a:pt x="206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4" name="Google Shape;13644;p26"/>
            <p:cNvSpPr/>
            <p:nvPr/>
          </p:nvSpPr>
          <p:spPr>
            <a:xfrm>
              <a:off x="5495100" y="2660300"/>
              <a:ext cx="17400" cy="14275"/>
            </a:xfrm>
            <a:custGeom>
              <a:avLst/>
              <a:gdLst/>
              <a:ahLst/>
              <a:cxnLst/>
              <a:rect l="l" t="t" r="r" b="b"/>
              <a:pathLst>
                <a:path w="696" h="571" extrusionOk="0">
                  <a:moveTo>
                    <a:pt x="357" y="1"/>
                  </a:moveTo>
                  <a:cubicBezTo>
                    <a:pt x="238" y="1"/>
                    <a:pt x="124" y="64"/>
                    <a:pt x="79" y="178"/>
                  </a:cubicBezTo>
                  <a:cubicBezTo>
                    <a:pt x="1" y="385"/>
                    <a:pt x="162" y="571"/>
                    <a:pt x="343" y="571"/>
                  </a:cubicBezTo>
                  <a:cubicBezTo>
                    <a:pt x="378" y="571"/>
                    <a:pt x="414" y="564"/>
                    <a:pt x="449" y="549"/>
                  </a:cubicBezTo>
                  <a:cubicBezTo>
                    <a:pt x="696" y="456"/>
                    <a:pt x="696" y="117"/>
                    <a:pt x="480" y="24"/>
                  </a:cubicBezTo>
                  <a:cubicBezTo>
                    <a:pt x="440" y="8"/>
                    <a:pt x="398" y="1"/>
                    <a:pt x="35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45" name="Google Shape;13645;p26"/>
          <p:cNvGrpSpPr/>
          <p:nvPr/>
        </p:nvGrpSpPr>
        <p:grpSpPr>
          <a:xfrm>
            <a:off x="4749313" y="2328656"/>
            <a:ext cx="367600" cy="364425"/>
            <a:chOff x="4744475" y="2485325"/>
            <a:chExt cx="367600" cy="364425"/>
          </a:xfrm>
        </p:grpSpPr>
        <p:sp>
          <p:nvSpPr>
            <p:cNvPr id="13646" name="Google Shape;13646;p26"/>
            <p:cNvSpPr/>
            <p:nvPr/>
          </p:nvSpPr>
          <p:spPr>
            <a:xfrm>
              <a:off x="4744475" y="2813550"/>
              <a:ext cx="367600" cy="36200"/>
            </a:xfrm>
            <a:custGeom>
              <a:avLst/>
              <a:gdLst/>
              <a:ahLst/>
              <a:cxnLst/>
              <a:rect l="l" t="t" r="r" b="b"/>
              <a:pathLst>
                <a:path w="14704" h="1448" extrusionOk="0">
                  <a:moveTo>
                    <a:pt x="360" y="1"/>
                  </a:moveTo>
                  <a:cubicBezTo>
                    <a:pt x="0" y="1"/>
                    <a:pt x="0" y="564"/>
                    <a:pt x="360" y="564"/>
                  </a:cubicBezTo>
                  <a:cubicBezTo>
                    <a:pt x="378" y="564"/>
                    <a:pt x="396" y="563"/>
                    <a:pt x="414" y="560"/>
                  </a:cubicBezTo>
                  <a:lnTo>
                    <a:pt x="970" y="560"/>
                  </a:lnTo>
                  <a:lnTo>
                    <a:pt x="970" y="1147"/>
                  </a:lnTo>
                  <a:cubicBezTo>
                    <a:pt x="970" y="1332"/>
                    <a:pt x="1117" y="1424"/>
                    <a:pt x="1263" y="1424"/>
                  </a:cubicBezTo>
                  <a:cubicBezTo>
                    <a:pt x="1410" y="1424"/>
                    <a:pt x="1556" y="1332"/>
                    <a:pt x="1556" y="1147"/>
                  </a:cubicBezTo>
                  <a:lnTo>
                    <a:pt x="1556" y="560"/>
                  </a:lnTo>
                  <a:lnTo>
                    <a:pt x="2698" y="560"/>
                  </a:lnTo>
                  <a:lnTo>
                    <a:pt x="2698" y="1147"/>
                  </a:lnTo>
                  <a:cubicBezTo>
                    <a:pt x="2683" y="1347"/>
                    <a:pt x="2837" y="1448"/>
                    <a:pt x="2991" y="1448"/>
                  </a:cubicBezTo>
                  <a:cubicBezTo>
                    <a:pt x="3146" y="1448"/>
                    <a:pt x="3300" y="1347"/>
                    <a:pt x="3285" y="1147"/>
                  </a:cubicBezTo>
                  <a:lnTo>
                    <a:pt x="3285" y="560"/>
                  </a:lnTo>
                  <a:lnTo>
                    <a:pt x="4426" y="560"/>
                  </a:lnTo>
                  <a:lnTo>
                    <a:pt x="4426" y="1147"/>
                  </a:lnTo>
                  <a:cubicBezTo>
                    <a:pt x="4411" y="1347"/>
                    <a:pt x="4565" y="1448"/>
                    <a:pt x="4720" y="1448"/>
                  </a:cubicBezTo>
                  <a:cubicBezTo>
                    <a:pt x="4874" y="1448"/>
                    <a:pt x="5028" y="1347"/>
                    <a:pt x="5013" y="1147"/>
                  </a:cubicBezTo>
                  <a:lnTo>
                    <a:pt x="5013" y="560"/>
                  </a:lnTo>
                  <a:lnTo>
                    <a:pt x="6186" y="560"/>
                  </a:lnTo>
                  <a:lnTo>
                    <a:pt x="6186" y="1147"/>
                  </a:lnTo>
                  <a:cubicBezTo>
                    <a:pt x="6170" y="1347"/>
                    <a:pt x="6324" y="1448"/>
                    <a:pt x="6479" y="1448"/>
                  </a:cubicBezTo>
                  <a:cubicBezTo>
                    <a:pt x="6633" y="1448"/>
                    <a:pt x="6787" y="1347"/>
                    <a:pt x="6772" y="1147"/>
                  </a:cubicBezTo>
                  <a:lnTo>
                    <a:pt x="6772" y="560"/>
                  </a:lnTo>
                  <a:lnTo>
                    <a:pt x="7945" y="560"/>
                  </a:lnTo>
                  <a:lnTo>
                    <a:pt x="7945" y="1147"/>
                  </a:lnTo>
                  <a:cubicBezTo>
                    <a:pt x="7929" y="1347"/>
                    <a:pt x="8084" y="1448"/>
                    <a:pt x="8238" y="1448"/>
                  </a:cubicBezTo>
                  <a:cubicBezTo>
                    <a:pt x="8392" y="1448"/>
                    <a:pt x="8547" y="1347"/>
                    <a:pt x="8531" y="1147"/>
                  </a:cubicBezTo>
                  <a:lnTo>
                    <a:pt x="8531" y="560"/>
                  </a:lnTo>
                  <a:lnTo>
                    <a:pt x="9735" y="560"/>
                  </a:lnTo>
                  <a:lnTo>
                    <a:pt x="9735" y="1147"/>
                  </a:lnTo>
                  <a:cubicBezTo>
                    <a:pt x="9735" y="1332"/>
                    <a:pt x="9881" y="1424"/>
                    <a:pt x="10028" y="1424"/>
                  </a:cubicBezTo>
                  <a:cubicBezTo>
                    <a:pt x="10174" y="1424"/>
                    <a:pt x="10321" y="1332"/>
                    <a:pt x="10321" y="1147"/>
                  </a:cubicBezTo>
                  <a:lnTo>
                    <a:pt x="10321" y="560"/>
                  </a:lnTo>
                  <a:lnTo>
                    <a:pt x="11463" y="560"/>
                  </a:lnTo>
                  <a:lnTo>
                    <a:pt x="11463" y="1147"/>
                  </a:lnTo>
                  <a:cubicBezTo>
                    <a:pt x="11432" y="1347"/>
                    <a:pt x="11586" y="1448"/>
                    <a:pt x="11741" y="1448"/>
                  </a:cubicBezTo>
                  <a:cubicBezTo>
                    <a:pt x="11895" y="1448"/>
                    <a:pt x="12049" y="1347"/>
                    <a:pt x="12018" y="1147"/>
                  </a:cubicBezTo>
                  <a:lnTo>
                    <a:pt x="12018" y="560"/>
                  </a:lnTo>
                  <a:lnTo>
                    <a:pt x="13191" y="560"/>
                  </a:lnTo>
                  <a:lnTo>
                    <a:pt x="13191" y="1147"/>
                  </a:lnTo>
                  <a:cubicBezTo>
                    <a:pt x="13160" y="1347"/>
                    <a:pt x="13315" y="1448"/>
                    <a:pt x="13469" y="1448"/>
                  </a:cubicBezTo>
                  <a:cubicBezTo>
                    <a:pt x="13623" y="1448"/>
                    <a:pt x="13778" y="1347"/>
                    <a:pt x="13747" y="1147"/>
                  </a:cubicBezTo>
                  <a:lnTo>
                    <a:pt x="13747" y="560"/>
                  </a:lnTo>
                  <a:lnTo>
                    <a:pt x="14364" y="560"/>
                  </a:lnTo>
                  <a:cubicBezTo>
                    <a:pt x="14703" y="529"/>
                    <a:pt x="14703" y="36"/>
                    <a:pt x="14364" y="5"/>
                  </a:cubicBezTo>
                  <a:lnTo>
                    <a:pt x="414" y="5"/>
                  </a:lnTo>
                  <a:cubicBezTo>
                    <a:pt x="396" y="2"/>
                    <a:pt x="378" y="1"/>
                    <a:pt x="36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7" name="Google Shape;13647;p26"/>
            <p:cNvSpPr/>
            <p:nvPr/>
          </p:nvSpPr>
          <p:spPr>
            <a:xfrm>
              <a:off x="4772575" y="2634650"/>
              <a:ext cx="57125" cy="150475"/>
            </a:xfrm>
            <a:custGeom>
              <a:avLst/>
              <a:gdLst/>
              <a:ahLst/>
              <a:cxnLst/>
              <a:rect l="l" t="t" r="r" b="b"/>
              <a:pathLst>
                <a:path w="2285" h="6019" extrusionOk="0">
                  <a:moveTo>
                    <a:pt x="1729" y="587"/>
                  </a:moveTo>
                  <a:lnTo>
                    <a:pt x="1729" y="5463"/>
                  </a:lnTo>
                  <a:lnTo>
                    <a:pt x="556" y="5463"/>
                  </a:lnTo>
                  <a:lnTo>
                    <a:pt x="556" y="587"/>
                  </a:lnTo>
                  <a:close/>
                  <a:moveTo>
                    <a:pt x="278" y="1"/>
                  </a:moveTo>
                  <a:cubicBezTo>
                    <a:pt x="124" y="1"/>
                    <a:pt x="0" y="124"/>
                    <a:pt x="0" y="279"/>
                  </a:cubicBezTo>
                  <a:lnTo>
                    <a:pt x="0" y="5741"/>
                  </a:lnTo>
                  <a:cubicBezTo>
                    <a:pt x="0" y="5895"/>
                    <a:pt x="124" y="6019"/>
                    <a:pt x="278" y="6019"/>
                  </a:cubicBezTo>
                  <a:lnTo>
                    <a:pt x="1975" y="6019"/>
                  </a:lnTo>
                  <a:cubicBezTo>
                    <a:pt x="2130" y="6019"/>
                    <a:pt x="2284" y="5895"/>
                    <a:pt x="2284" y="5741"/>
                  </a:cubicBezTo>
                  <a:lnTo>
                    <a:pt x="2284" y="279"/>
                  </a:lnTo>
                  <a:cubicBezTo>
                    <a:pt x="2284" y="124"/>
                    <a:pt x="2130" y="1"/>
                    <a:pt x="197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8" name="Google Shape;13648;p26"/>
            <p:cNvSpPr/>
            <p:nvPr/>
          </p:nvSpPr>
          <p:spPr>
            <a:xfrm>
              <a:off x="4857450" y="2592225"/>
              <a:ext cx="57100" cy="192900"/>
            </a:xfrm>
            <a:custGeom>
              <a:avLst/>
              <a:gdLst/>
              <a:ahLst/>
              <a:cxnLst/>
              <a:rect l="l" t="t" r="r" b="b"/>
              <a:pathLst>
                <a:path w="2284" h="7716" extrusionOk="0">
                  <a:moveTo>
                    <a:pt x="1728" y="556"/>
                  </a:moveTo>
                  <a:lnTo>
                    <a:pt x="1728" y="7160"/>
                  </a:lnTo>
                  <a:lnTo>
                    <a:pt x="586" y="7160"/>
                  </a:lnTo>
                  <a:lnTo>
                    <a:pt x="586" y="556"/>
                  </a:lnTo>
                  <a:close/>
                  <a:moveTo>
                    <a:pt x="309" y="0"/>
                  </a:moveTo>
                  <a:cubicBezTo>
                    <a:pt x="154" y="0"/>
                    <a:pt x="0" y="124"/>
                    <a:pt x="0" y="278"/>
                  </a:cubicBezTo>
                  <a:lnTo>
                    <a:pt x="0" y="7438"/>
                  </a:lnTo>
                  <a:cubicBezTo>
                    <a:pt x="0" y="7592"/>
                    <a:pt x="154" y="7716"/>
                    <a:pt x="309" y="7716"/>
                  </a:cubicBezTo>
                  <a:lnTo>
                    <a:pt x="2006" y="7716"/>
                  </a:lnTo>
                  <a:cubicBezTo>
                    <a:pt x="2160" y="7716"/>
                    <a:pt x="2284" y="7592"/>
                    <a:pt x="2284" y="7438"/>
                  </a:cubicBezTo>
                  <a:lnTo>
                    <a:pt x="2284" y="278"/>
                  </a:lnTo>
                  <a:cubicBezTo>
                    <a:pt x="2284" y="124"/>
                    <a:pt x="2160" y="0"/>
                    <a:pt x="20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49" name="Google Shape;13649;p26"/>
            <p:cNvSpPr/>
            <p:nvPr/>
          </p:nvSpPr>
          <p:spPr>
            <a:xfrm>
              <a:off x="4943075" y="2613825"/>
              <a:ext cx="56350" cy="171300"/>
            </a:xfrm>
            <a:custGeom>
              <a:avLst/>
              <a:gdLst/>
              <a:ahLst/>
              <a:cxnLst/>
              <a:rect l="l" t="t" r="r" b="b"/>
              <a:pathLst>
                <a:path w="2254" h="6852" extrusionOk="0">
                  <a:moveTo>
                    <a:pt x="1698" y="556"/>
                  </a:moveTo>
                  <a:lnTo>
                    <a:pt x="1698" y="6296"/>
                  </a:lnTo>
                  <a:lnTo>
                    <a:pt x="556" y="6296"/>
                  </a:lnTo>
                  <a:lnTo>
                    <a:pt x="556" y="556"/>
                  </a:lnTo>
                  <a:close/>
                  <a:moveTo>
                    <a:pt x="278" y="1"/>
                  </a:moveTo>
                  <a:cubicBezTo>
                    <a:pt x="124" y="1"/>
                    <a:pt x="1" y="124"/>
                    <a:pt x="1" y="278"/>
                  </a:cubicBezTo>
                  <a:lnTo>
                    <a:pt x="1" y="6574"/>
                  </a:lnTo>
                  <a:cubicBezTo>
                    <a:pt x="1" y="6728"/>
                    <a:pt x="124" y="6852"/>
                    <a:pt x="278" y="6852"/>
                  </a:cubicBezTo>
                  <a:lnTo>
                    <a:pt x="1976" y="6852"/>
                  </a:lnTo>
                  <a:cubicBezTo>
                    <a:pt x="2130" y="6852"/>
                    <a:pt x="2254" y="6728"/>
                    <a:pt x="2254" y="6574"/>
                  </a:cubicBezTo>
                  <a:lnTo>
                    <a:pt x="2254" y="278"/>
                  </a:lnTo>
                  <a:cubicBezTo>
                    <a:pt x="2254" y="124"/>
                    <a:pt x="2130" y="1"/>
                    <a:pt x="197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0" name="Google Shape;13650;p26"/>
            <p:cNvSpPr/>
            <p:nvPr/>
          </p:nvSpPr>
          <p:spPr>
            <a:xfrm>
              <a:off x="4766400" y="2485325"/>
              <a:ext cx="324575" cy="120800"/>
            </a:xfrm>
            <a:custGeom>
              <a:avLst/>
              <a:gdLst/>
              <a:ahLst/>
              <a:cxnLst/>
              <a:rect l="l" t="t" r="r" b="b"/>
              <a:pathLst>
                <a:path w="12983" h="4832" extrusionOk="0">
                  <a:moveTo>
                    <a:pt x="11604" y="604"/>
                  </a:moveTo>
                  <a:cubicBezTo>
                    <a:pt x="12098" y="604"/>
                    <a:pt x="12345" y="1221"/>
                    <a:pt x="12006" y="1561"/>
                  </a:cubicBezTo>
                  <a:cubicBezTo>
                    <a:pt x="11883" y="1683"/>
                    <a:pt x="11738" y="1738"/>
                    <a:pt x="11597" y="1738"/>
                  </a:cubicBezTo>
                  <a:cubicBezTo>
                    <a:pt x="11312" y="1738"/>
                    <a:pt x="11049" y="1511"/>
                    <a:pt x="11049" y="1159"/>
                  </a:cubicBezTo>
                  <a:cubicBezTo>
                    <a:pt x="11049" y="851"/>
                    <a:pt x="11296" y="604"/>
                    <a:pt x="11604" y="604"/>
                  </a:cubicBezTo>
                  <a:close/>
                  <a:moveTo>
                    <a:pt x="4784" y="1437"/>
                  </a:moveTo>
                  <a:lnTo>
                    <a:pt x="4784" y="1468"/>
                  </a:lnTo>
                  <a:cubicBezTo>
                    <a:pt x="4797" y="1467"/>
                    <a:pt x="4809" y="1467"/>
                    <a:pt x="4822" y="1467"/>
                  </a:cubicBezTo>
                  <a:cubicBezTo>
                    <a:pt x="5320" y="1467"/>
                    <a:pt x="5547" y="2063"/>
                    <a:pt x="5185" y="2425"/>
                  </a:cubicBezTo>
                  <a:cubicBezTo>
                    <a:pt x="5068" y="2542"/>
                    <a:pt x="4929" y="2594"/>
                    <a:pt x="4794" y="2594"/>
                  </a:cubicBezTo>
                  <a:cubicBezTo>
                    <a:pt x="4502" y="2594"/>
                    <a:pt x="4228" y="2351"/>
                    <a:pt x="4228" y="1993"/>
                  </a:cubicBezTo>
                  <a:cubicBezTo>
                    <a:pt x="4228" y="1684"/>
                    <a:pt x="4475" y="1437"/>
                    <a:pt x="4784" y="1437"/>
                  </a:cubicBezTo>
                  <a:close/>
                  <a:moveTo>
                    <a:pt x="8210" y="2301"/>
                  </a:moveTo>
                  <a:cubicBezTo>
                    <a:pt x="8703" y="2301"/>
                    <a:pt x="8950" y="2919"/>
                    <a:pt x="8580" y="3258"/>
                  </a:cubicBezTo>
                  <a:cubicBezTo>
                    <a:pt x="8467" y="3381"/>
                    <a:pt x="8323" y="3436"/>
                    <a:pt x="8181" y="3436"/>
                  </a:cubicBezTo>
                  <a:cubicBezTo>
                    <a:pt x="7898" y="3436"/>
                    <a:pt x="7623" y="3217"/>
                    <a:pt x="7623" y="2888"/>
                  </a:cubicBezTo>
                  <a:cubicBezTo>
                    <a:pt x="7623" y="2548"/>
                    <a:pt x="7870" y="2301"/>
                    <a:pt x="8210" y="2301"/>
                  </a:cubicBezTo>
                  <a:close/>
                  <a:moveTo>
                    <a:pt x="1389" y="3165"/>
                  </a:moveTo>
                  <a:cubicBezTo>
                    <a:pt x="1883" y="3165"/>
                    <a:pt x="2161" y="3783"/>
                    <a:pt x="1790" y="4122"/>
                  </a:cubicBezTo>
                  <a:cubicBezTo>
                    <a:pt x="1668" y="4244"/>
                    <a:pt x="1519" y="4299"/>
                    <a:pt x="1374" y="4299"/>
                  </a:cubicBezTo>
                  <a:cubicBezTo>
                    <a:pt x="1080" y="4299"/>
                    <a:pt x="803" y="4073"/>
                    <a:pt x="803" y="3721"/>
                  </a:cubicBezTo>
                  <a:cubicBezTo>
                    <a:pt x="803" y="3412"/>
                    <a:pt x="1081" y="3165"/>
                    <a:pt x="1389" y="3165"/>
                  </a:cubicBezTo>
                  <a:close/>
                  <a:moveTo>
                    <a:pt x="11599" y="0"/>
                  </a:moveTo>
                  <a:cubicBezTo>
                    <a:pt x="11029" y="0"/>
                    <a:pt x="10463" y="410"/>
                    <a:pt x="10463" y="1129"/>
                  </a:cubicBezTo>
                  <a:cubicBezTo>
                    <a:pt x="10463" y="1221"/>
                    <a:pt x="10463" y="1314"/>
                    <a:pt x="10493" y="1375"/>
                  </a:cubicBezTo>
                  <a:lnTo>
                    <a:pt x="9043" y="2085"/>
                  </a:lnTo>
                  <a:cubicBezTo>
                    <a:pt x="8825" y="1827"/>
                    <a:pt x="8512" y="1700"/>
                    <a:pt x="8198" y="1700"/>
                  </a:cubicBezTo>
                  <a:cubicBezTo>
                    <a:pt x="7799" y="1700"/>
                    <a:pt x="7398" y="1904"/>
                    <a:pt x="7191" y="2301"/>
                  </a:cubicBezTo>
                  <a:lnTo>
                    <a:pt x="5926" y="1993"/>
                  </a:lnTo>
                  <a:cubicBezTo>
                    <a:pt x="5880" y="1267"/>
                    <a:pt x="5332" y="905"/>
                    <a:pt x="4784" y="905"/>
                  </a:cubicBezTo>
                  <a:cubicBezTo>
                    <a:pt x="4236" y="905"/>
                    <a:pt x="3688" y="1267"/>
                    <a:pt x="3642" y="1993"/>
                  </a:cubicBezTo>
                  <a:cubicBezTo>
                    <a:pt x="3642" y="2054"/>
                    <a:pt x="3673" y="2147"/>
                    <a:pt x="3673" y="2240"/>
                  </a:cubicBezTo>
                  <a:lnTo>
                    <a:pt x="2222" y="2949"/>
                  </a:lnTo>
                  <a:cubicBezTo>
                    <a:pt x="2001" y="2689"/>
                    <a:pt x="1693" y="2566"/>
                    <a:pt x="1384" y="2566"/>
                  </a:cubicBezTo>
                  <a:cubicBezTo>
                    <a:pt x="960" y="2566"/>
                    <a:pt x="536" y="2799"/>
                    <a:pt x="340" y="3227"/>
                  </a:cubicBezTo>
                  <a:cubicBezTo>
                    <a:pt x="0" y="3968"/>
                    <a:pt x="556" y="4832"/>
                    <a:pt x="1389" y="4832"/>
                  </a:cubicBezTo>
                  <a:cubicBezTo>
                    <a:pt x="2006" y="4832"/>
                    <a:pt x="2531" y="4307"/>
                    <a:pt x="2531" y="3690"/>
                  </a:cubicBezTo>
                  <a:cubicBezTo>
                    <a:pt x="2531" y="3598"/>
                    <a:pt x="2500" y="3536"/>
                    <a:pt x="2500" y="3443"/>
                  </a:cubicBezTo>
                  <a:lnTo>
                    <a:pt x="3951" y="2733"/>
                  </a:lnTo>
                  <a:cubicBezTo>
                    <a:pt x="4168" y="2992"/>
                    <a:pt x="4476" y="3118"/>
                    <a:pt x="4786" y="3118"/>
                  </a:cubicBezTo>
                  <a:cubicBezTo>
                    <a:pt x="5180" y="3118"/>
                    <a:pt x="5578" y="2914"/>
                    <a:pt x="5802" y="2517"/>
                  </a:cubicBezTo>
                  <a:lnTo>
                    <a:pt x="7068" y="2857"/>
                  </a:lnTo>
                  <a:cubicBezTo>
                    <a:pt x="7068" y="3613"/>
                    <a:pt x="7631" y="3991"/>
                    <a:pt x="8194" y="3991"/>
                  </a:cubicBezTo>
                  <a:cubicBezTo>
                    <a:pt x="8757" y="3991"/>
                    <a:pt x="9321" y="3613"/>
                    <a:pt x="9321" y="2857"/>
                  </a:cubicBezTo>
                  <a:cubicBezTo>
                    <a:pt x="9321" y="2764"/>
                    <a:pt x="9321" y="2672"/>
                    <a:pt x="9321" y="2610"/>
                  </a:cubicBezTo>
                  <a:lnTo>
                    <a:pt x="10740" y="1900"/>
                  </a:lnTo>
                  <a:cubicBezTo>
                    <a:pt x="10982" y="2168"/>
                    <a:pt x="11283" y="2284"/>
                    <a:pt x="11578" y="2284"/>
                  </a:cubicBezTo>
                  <a:cubicBezTo>
                    <a:pt x="12300" y="2284"/>
                    <a:pt x="12982" y="1591"/>
                    <a:pt x="12654" y="758"/>
                  </a:cubicBezTo>
                  <a:cubicBezTo>
                    <a:pt x="12467" y="238"/>
                    <a:pt x="12032" y="0"/>
                    <a:pt x="1159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1" name="Google Shape;13651;p26"/>
            <p:cNvSpPr/>
            <p:nvPr/>
          </p:nvSpPr>
          <p:spPr>
            <a:xfrm>
              <a:off x="5068075" y="2670925"/>
              <a:ext cx="17000" cy="14575"/>
            </a:xfrm>
            <a:custGeom>
              <a:avLst/>
              <a:gdLst/>
              <a:ahLst/>
              <a:cxnLst/>
              <a:rect l="l" t="t" r="r" b="b"/>
              <a:pathLst>
                <a:path w="680" h="583" extrusionOk="0">
                  <a:moveTo>
                    <a:pt x="402" y="0"/>
                  </a:moveTo>
                  <a:cubicBezTo>
                    <a:pt x="124" y="0"/>
                    <a:pt x="0" y="309"/>
                    <a:pt x="186" y="494"/>
                  </a:cubicBezTo>
                  <a:cubicBezTo>
                    <a:pt x="246" y="555"/>
                    <a:pt x="320" y="582"/>
                    <a:pt x="391" y="582"/>
                  </a:cubicBezTo>
                  <a:cubicBezTo>
                    <a:pt x="539" y="582"/>
                    <a:pt x="679" y="465"/>
                    <a:pt x="679" y="278"/>
                  </a:cubicBezTo>
                  <a:cubicBezTo>
                    <a:pt x="679"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2" name="Google Shape;13652;p26"/>
            <p:cNvSpPr/>
            <p:nvPr/>
          </p:nvSpPr>
          <p:spPr>
            <a:xfrm>
              <a:off x="5027950" y="2570625"/>
              <a:ext cx="57500" cy="214500"/>
            </a:xfrm>
            <a:custGeom>
              <a:avLst/>
              <a:gdLst/>
              <a:ahLst/>
              <a:cxnLst/>
              <a:rect l="l" t="t" r="r" b="b"/>
              <a:pathLst>
                <a:path w="2300" h="8580" extrusionOk="0">
                  <a:moveTo>
                    <a:pt x="278" y="0"/>
                  </a:moveTo>
                  <a:cubicBezTo>
                    <a:pt x="124" y="0"/>
                    <a:pt x="1" y="124"/>
                    <a:pt x="1" y="309"/>
                  </a:cubicBezTo>
                  <a:lnTo>
                    <a:pt x="1" y="8302"/>
                  </a:lnTo>
                  <a:cubicBezTo>
                    <a:pt x="1" y="8456"/>
                    <a:pt x="124" y="8580"/>
                    <a:pt x="278" y="8580"/>
                  </a:cubicBezTo>
                  <a:lnTo>
                    <a:pt x="2007" y="8580"/>
                  </a:lnTo>
                  <a:cubicBezTo>
                    <a:pt x="2161" y="8580"/>
                    <a:pt x="2284" y="8456"/>
                    <a:pt x="2284" y="8302"/>
                  </a:cubicBezTo>
                  <a:lnTo>
                    <a:pt x="2284" y="5586"/>
                  </a:lnTo>
                  <a:cubicBezTo>
                    <a:pt x="2300" y="5370"/>
                    <a:pt x="2145" y="5262"/>
                    <a:pt x="1991" y="5262"/>
                  </a:cubicBezTo>
                  <a:cubicBezTo>
                    <a:pt x="1837" y="5262"/>
                    <a:pt x="1682" y="5370"/>
                    <a:pt x="1698" y="5586"/>
                  </a:cubicBezTo>
                  <a:lnTo>
                    <a:pt x="1698" y="8024"/>
                  </a:lnTo>
                  <a:lnTo>
                    <a:pt x="587" y="8024"/>
                  </a:lnTo>
                  <a:lnTo>
                    <a:pt x="587" y="587"/>
                  </a:lnTo>
                  <a:lnTo>
                    <a:pt x="1698" y="587"/>
                  </a:lnTo>
                  <a:lnTo>
                    <a:pt x="1698" y="3025"/>
                  </a:lnTo>
                  <a:cubicBezTo>
                    <a:pt x="1698" y="3179"/>
                    <a:pt x="1821" y="3303"/>
                    <a:pt x="2007" y="3303"/>
                  </a:cubicBezTo>
                  <a:cubicBezTo>
                    <a:pt x="2161" y="3303"/>
                    <a:pt x="2284" y="3179"/>
                    <a:pt x="2284" y="3025"/>
                  </a:cubicBezTo>
                  <a:lnTo>
                    <a:pt x="2284" y="309"/>
                  </a:lnTo>
                  <a:cubicBezTo>
                    <a:pt x="2284" y="124"/>
                    <a:pt x="2161" y="0"/>
                    <a:pt x="20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53" name="Google Shape;13653;p26"/>
          <p:cNvGrpSpPr/>
          <p:nvPr/>
        </p:nvGrpSpPr>
        <p:grpSpPr>
          <a:xfrm>
            <a:off x="3990538" y="2329156"/>
            <a:ext cx="363400" cy="363425"/>
            <a:chOff x="3997175" y="2485750"/>
            <a:chExt cx="363400" cy="363425"/>
          </a:xfrm>
        </p:grpSpPr>
        <p:sp>
          <p:nvSpPr>
            <p:cNvPr id="13654" name="Google Shape;13654;p26"/>
            <p:cNvSpPr/>
            <p:nvPr/>
          </p:nvSpPr>
          <p:spPr>
            <a:xfrm>
              <a:off x="4190050" y="2702550"/>
              <a:ext cx="17000" cy="14600"/>
            </a:xfrm>
            <a:custGeom>
              <a:avLst/>
              <a:gdLst/>
              <a:ahLst/>
              <a:cxnLst/>
              <a:rect l="l" t="t" r="r" b="b"/>
              <a:pathLst>
                <a:path w="680" h="584" extrusionOk="0">
                  <a:moveTo>
                    <a:pt x="371" y="1"/>
                  </a:moveTo>
                  <a:cubicBezTo>
                    <a:pt x="124" y="1"/>
                    <a:pt x="1" y="309"/>
                    <a:pt x="186" y="494"/>
                  </a:cubicBezTo>
                  <a:cubicBezTo>
                    <a:pt x="247" y="556"/>
                    <a:pt x="323" y="584"/>
                    <a:pt x="396" y="584"/>
                  </a:cubicBezTo>
                  <a:cubicBezTo>
                    <a:pt x="542" y="584"/>
                    <a:pt x="679" y="474"/>
                    <a:pt x="679" y="309"/>
                  </a:cubicBezTo>
                  <a:cubicBezTo>
                    <a:pt x="679" y="155"/>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5" name="Google Shape;13655;p26"/>
            <p:cNvSpPr/>
            <p:nvPr/>
          </p:nvSpPr>
          <p:spPr>
            <a:xfrm>
              <a:off x="4041150" y="2702550"/>
              <a:ext cx="17000" cy="14600"/>
            </a:xfrm>
            <a:custGeom>
              <a:avLst/>
              <a:gdLst/>
              <a:ahLst/>
              <a:cxnLst/>
              <a:rect l="l" t="t" r="r" b="b"/>
              <a:pathLst>
                <a:path w="680" h="584" extrusionOk="0">
                  <a:moveTo>
                    <a:pt x="401" y="1"/>
                  </a:moveTo>
                  <a:cubicBezTo>
                    <a:pt x="124" y="1"/>
                    <a:pt x="0" y="309"/>
                    <a:pt x="185" y="494"/>
                  </a:cubicBezTo>
                  <a:cubicBezTo>
                    <a:pt x="247" y="556"/>
                    <a:pt x="323" y="584"/>
                    <a:pt x="396" y="584"/>
                  </a:cubicBezTo>
                  <a:cubicBezTo>
                    <a:pt x="542" y="584"/>
                    <a:pt x="679" y="474"/>
                    <a:pt x="679" y="309"/>
                  </a:cubicBezTo>
                  <a:cubicBezTo>
                    <a:pt x="679" y="155"/>
                    <a:pt x="556" y="1"/>
                    <a:pt x="4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6" name="Google Shape;13656;p26"/>
            <p:cNvSpPr/>
            <p:nvPr/>
          </p:nvSpPr>
          <p:spPr>
            <a:xfrm>
              <a:off x="3997175" y="2485750"/>
              <a:ext cx="363400" cy="363425"/>
            </a:xfrm>
            <a:custGeom>
              <a:avLst/>
              <a:gdLst/>
              <a:ahLst/>
              <a:cxnLst/>
              <a:rect l="l" t="t" r="r" b="b"/>
              <a:pathLst>
                <a:path w="14536" h="14537" extrusionOk="0">
                  <a:moveTo>
                    <a:pt x="13672" y="556"/>
                  </a:moveTo>
                  <a:cubicBezTo>
                    <a:pt x="13826" y="556"/>
                    <a:pt x="13950" y="710"/>
                    <a:pt x="13950" y="865"/>
                  </a:cubicBezTo>
                  <a:lnTo>
                    <a:pt x="13950" y="10401"/>
                  </a:lnTo>
                  <a:lnTo>
                    <a:pt x="8549" y="10401"/>
                  </a:lnTo>
                  <a:cubicBezTo>
                    <a:pt x="8209" y="10432"/>
                    <a:pt x="8209" y="10926"/>
                    <a:pt x="8549" y="10956"/>
                  </a:cubicBezTo>
                  <a:lnTo>
                    <a:pt x="13950" y="10956"/>
                  </a:lnTo>
                  <a:lnTo>
                    <a:pt x="13950" y="11821"/>
                  </a:lnTo>
                  <a:cubicBezTo>
                    <a:pt x="13950" y="11975"/>
                    <a:pt x="13826" y="12098"/>
                    <a:pt x="13672" y="12098"/>
                  </a:cubicBezTo>
                  <a:lnTo>
                    <a:pt x="833" y="12098"/>
                  </a:lnTo>
                  <a:cubicBezTo>
                    <a:pt x="679" y="12098"/>
                    <a:pt x="556" y="11975"/>
                    <a:pt x="556" y="11821"/>
                  </a:cubicBezTo>
                  <a:lnTo>
                    <a:pt x="556" y="10956"/>
                  </a:lnTo>
                  <a:lnTo>
                    <a:pt x="5956" y="10956"/>
                  </a:lnTo>
                  <a:cubicBezTo>
                    <a:pt x="5975" y="10959"/>
                    <a:pt x="5993" y="10960"/>
                    <a:pt x="6010" y="10960"/>
                  </a:cubicBezTo>
                  <a:cubicBezTo>
                    <a:pt x="6370" y="10960"/>
                    <a:pt x="6370" y="10397"/>
                    <a:pt x="6010" y="10397"/>
                  </a:cubicBezTo>
                  <a:cubicBezTo>
                    <a:pt x="5993" y="10397"/>
                    <a:pt x="5975" y="10398"/>
                    <a:pt x="5956" y="10401"/>
                  </a:cubicBezTo>
                  <a:lnTo>
                    <a:pt x="556" y="10401"/>
                  </a:lnTo>
                  <a:lnTo>
                    <a:pt x="556" y="865"/>
                  </a:lnTo>
                  <a:cubicBezTo>
                    <a:pt x="556" y="710"/>
                    <a:pt x="679" y="556"/>
                    <a:pt x="833" y="556"/>
                  </a:cubicBezTo>
                  <a:close/>
                  <a:moveTo>
                    <a:pt x="8672" y="12685"/>
                  </a:moveTo>
                  <a:lnTo>
                    <a:pt x="8672" y="13981"/>
                  </a:lnTo>
                  <a:lnTo>
                    <a:pt x="5833" y="13981"/>
                  </a:lnTo>
                  <a:lnTo>
                    <a:pt x="5833" y="12685"/>
                  </a:lnTo>
                  <a:close/>
                  <a:moveTo>
                    <a:pt x="833" y="1"/>
                  </a:moveTo>
                  <a:cubicBezTo>
                    <a:pt x="370" y="1"/>
                    <a:pt x="0" y="371"/>
                    <a:pt x="0" y="865"/>
                  </a:cubicBezTo>
                  <a:lnTo>
                    <a:pt x="0" y="11821"/>
                  </a:lnTo>
                  <a:cubicBezTo>
                    <a:pt x="0" y="12284"/>
                    <a:pt x="370" y="12685"/>
                    <a:pt x="833" y="12685"/>
                  </a:cubicBezTo>
                  <a:lnTo>
                    <a:pt x="5277" y="12685"/>
                  </a:lnTo>
                  <a:lnTo>
                    <a:pt x="5277" y="13981"/>
                  </a:lnTo>
                  <a:lnTo>
                    <a:pt x="3858" y="13981"/>
                  </a:lnTo>
                  <a:cubicBezTo>
                    <a:pt x="3703" y="13981"/>
                    <a:pt x="3580" y="14104"/>
                    <a:pt x="3580" y="14259"/>
                  </a:cubicBezTo>
                  <a:cubicBezTo>
                    <a:pt x="3580" y="14413"/>
                    <a:pt x="3703" y="14536"/>
                    <a:pt x="3858" y="14536"/>
                  </a:cubicBezTo>
                  <a:lnTo>
                    <a:pt x="10678" y="14536"/>
                  </a:lnTo>
                  <a:cubicBezTo>
                    <a:pt x="10833" y="14536"/>
                    <a:pt x="10956" y="14413"/>
                    <a:pt x="10956" y="14259"/>
                  </a:cubicBezTo>
                  <a:cubicBezTo>
                    <a:pt x="10956" y="14104"/>
                    <a:pt x="10833" y="13981"/>
                    <a:pt x="10678" y="13981"/>
                  </a:cubicBezTo>
                  <a:lnTo>
                    <a:pt x="9259" y="13981"/>
                  </a:lnTo>
                  <a:lnTo>
                    <a:pt x="9259" y="12685"/>
                  </a:lnTo>
                  <a:lnTo>
                    <a:pt x="13672" y="12685"/>
                  </a:lnTo>
                  <a:cubicBezTo>
                    <a:pt x="14135" y="12654"/>
                    <a:pt x="14536" y="12284"/>
                    <a:pt x="14536" y="11821"/>
                  </a:cubicBezTo>
                  <a:lnTo>
                    <a:pt x="14536" y="865"/>
                  </a:lnTo>
                  <a:cubicBezTo>
                    <a:pt x="14536" y="371"/>
                    <a:pt x="14135" y="1"/>
                    <a:pt x="136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7" name="Google Shape;13657;p26"/>
            <p:cNvSpPr/>
            <p:nvPr/>
          </p:nvSpPr>
          <p:spPr>
            <a:xfrm>
              <a:off x="4061450" y="2528175"/>
              <a:ext cx="232025" cy="146650"/>
            </a:xfrm>
            <a:custGeom>
              <a:avLst/>
              <a:gdLst/>
              <a:ahLst/>
              <a:cxnLst/>
              <a:rect l="l" t="t" r="r" b="b"/>
              <a:pathLst>
                <a:path w="9281" h="5866" extrusionOk="0">
                  <a:moveTo>
                    <a:pt x="2706" y="3118"/>
                  </a:moveTo>
                  <a:lnTo>
                    <a:pt x="2706" y="5278"/>
                  </a:lnTo>
                  <a:lnTo>
                    <a:pt x="1565" y="5278"/>
                  </a:lnTo>
                  <a:lnTo>
                    <a:pt x="1565" y="3118"/>
                  </a:lnTo>
                  <a:close/>
                  <a:moveTo>
                    <a:pt x="4404" y="587"/>
                  </a:moveTo>
                  <a:lnTo>
                    <a:pt x="4404" y="5278"/>
                  </a:lnTo>
                  <a:lnTo>
                    <a:pt x="3262" y="5278"/>
                  </a:lnTo>
                  <a:lnTo>
                    <a:pt x="3262" y="587"/>
                  </a:lnTo>
                  <a:close/>
                  <a:moveTo>
                    <a:pt x="6101" y="2285"/>
                  </a:moveTo>
                  <a:lnTo>
                    <a:pt x="6101" y="5278"/>
                  </a:lnTo>
                  <a:lnTo>
                    <a:pt x="4959" y="5278"/>
                  </a:lnTo>
                  <a:lnTo>
                    <a:pt x="4959" y="2285"/>
                  </a:lnTo>
                  <a:close/>
                  <a:moveTo>
                    <a:pt x="7799" y="3982"/>
                  </a:moveTo>
                  <a:lnTo>
                    <a:pt x="7799" y="5278"/>
                  </a:lnTo>
                  <a:lnTo>
                    <a:pt x="6688" y="5278"/>
                  </a:lnTo>
                  <a:lnTo>
                    <a:pt x="6688" y="3982"/>
                  </a:lnTo>
                  <a:close/>
                  <a:moveTo>
                    <a:pt x="2984" y="1"/>
                  </a:moveTo>
                  <a:cubicBezTo>
                    <a:pt x="2830" y="1"/>
                    <a:pt x="2706" y="124"/>
                    <a:pt x="2706" y="279"/>
                  </a:cubicBezTo>
                  <a:lnTo>
                    <a:pt x="2706" y="2562"/>
                  </a:lnTo>
                  <a:lnTo>
                    <a:pt x="1287" y="2562"/>
                  </a:lnTo>
                  <a:cubicBezTo>
                    <a:pt x="1132" y="2562"/>
                    <a:pt x="1009" y="2686"/>
                    <a:pt x="1009" y="2840"/>
                  </a:cubicBezTo>
                  <a:lnTo>
                    <a:pt x="1009" y="5278"/>
                  </a:lnTo>
                  <a:lnTo>
                    <a:pt x="423" y="5278"/>
                  </a:lnTo>
                  <a:cubicBezTo>
                    <a:pt x="413" y="5278"/>
                    <a:pt x="403" y="5277"/>
                    <a:pt x="393" y="5277"/>
                  </a:cubicBezTo>
                  <a:cubicBezTo>
                    <a:pt x="0" y="5277"/>
                    <a:pt x="0" y="5866"/>
                    <a:pt x="393" y="5866"/>
                  </a:cubicBezTo>
                  <a:cubicBezTo>
                    <a:pt x="403" y="5866"/>
                    <a:pt x="413" y="5865"/>
                    <a:pt x="423" y="5865"/>
                  </a:cubicBezTo>
                  <a:lnTo>
                    <a:pt x="8941" y="5865"/>
                  </a:lnTo>
                  <a:cubicBezTo>
                    <a:pt x="9280" y="5803"/>
                    <a:pt x="9280" y="5340"/>
                    <a:pt x="8941" y="5278"/>
                  </a:cubicBezTo>
                  <a:lnTo>
                    <a:pt x="8385" y="5278"/>
                  </a:lnTo>
                  <a:lnTo>
                    <a:pt x="8385" y="3704"/>
                  </a:lnTo>
                  <a:cubicBezTo>
                    <a:pt x="8385" y="3550"/>
                    <a:pt x="8262" y="3427"/>
                    <a:pt x="8076" y="3427"/>
                  </a:cubicBezTo>
                  <a:lnTo>
                    <a:pt x="6657" y="3427"/>
                  </a:lnTo>
                  <a:lnTo>
                    <a:pt x="6657" y="2007"/>
                  </a:lnTo>
                  <a:cubicBezTo>
                    <a:pt x="6657" y="1822"/>
                    <a:pt x="6533" y="1698"/>
                    <a:pt x="6379" y="1698"/>
                  </a:cubicBezTo>
                  <a:lnTo>
                    <a:pt x="4959" y="1698"/>
                  </a:lnTo>
                  <a:lnTo>
                    <a:pt x="4959" y="279"/>
                  </a:lnTo>
                  <a:cubicBezTo>
                    <a:pt x="4959" y="124"/>
                    <a:pt x="4836" y="1"/>
                    <a:pt x="46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8" name="Google Shape;13658;p26"/>
            <p:cNvSpPr/>
            <p:nvPr/>
          </p:nvSpPr>
          <p:spPr>
            <a:xfrm>
              <a:off x="4085125" y="2702550"/>
              <a:ext cx="81025" cy="14700"/>
            </a:xfrm>
            <a:custGeom>
              <a:avLst/>
              <a:gdLst/>
              <a:ahLst/>
              <a:cxnLst/>
              <a:rect l="l" t="t" r="r" b="b"/>
              <a:pathLst>
                <a:path w="3241" h="588" extrusionOk="0">
                  <a:moveTo>
                    <a:pt x="340" y="1"/>
                  </a:moveTo>
                  <a:cubicBezTo>
                    <a:pt x="0" y="62"/>
                    <a:pt x="0" y="525"/>
                    <a:pt x="340" y="587"/>
                  </a:cubicBezTo>
                  <a:lnTo>
                    <a:pt x="2901" y="587"/>
                  </a:lnTo>
                  <a:cubicBezTo>
                    <a:pt x="3241" y="525"/>
                    <a:pt x="3241" y="62"/>
                    <a:pt x="29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59" name="Google Shape;13659;p26"/>
            <p:cNvSpPr/>
            <p:nvPr/>
          </p:nvSpPr>
          <p:spPr>
            <a:xfrm>
              <a:off x="4235575" y="2702525"/>
              <a:ext cx="81550" cy="14750"/>
            </a:xfrm>
            <a:custGeom>
              <a:avLst/>
              <a:gdLst/>
              <a:ahLst/>
              <a:cxnLst/>
              <a:rect l="l" t="t" r="r" b="b"/>
              <a:pathLst>
                <a:path w="3262" h="590" extrusionOk="0">
                  <a:moveTo>
                    <a:pt x="2869" y="1"/>
                  </a:moveTo>
                  <a:cubicBezTo>
                    <a:pt x="2860" y="1"/>
                    <a:pt x="2850" y="1"/>
                    <a:pt x="2840" y="2"/>
                  </a:cubicBezTo>
                  <a:lnTo>
                    <a:pt x="278" y="2"/>
                  </a:lnTo>
                  <a:cubicBezTo>
                    <a:pt x="124" y="2"/>
                    <a:pt x="0" y="156"/>
                    <a:pt x="0" y="310"/>
                  </a:cubicBezTo>
                  <a:cubicBezTo>
                    <a:pt x="0" y="465"/>
                    <a:pt x="124" y="588"/>
                    <a:pt x="278" y="588"/>
                  </a:cubicBezTo>
                  <a:lnTo>
                    <a:pt x="2840" y="588"/>
                  </a:lnTo>
                  <a:cubicBezTo>
                    <a:pt x="2850" y="589"/>
                    <a:pt x="2860" y="589"/>
                    <a:pt x="2869" y="589"/>
                  </a:cubicBezTo>
                  <a:cubicBezTo>
                    <a:pt x="3262" y="589"/>
                    <a:pt x="3262" y="1"/>
                    <a:pt x="286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0" name="Google Shape;13660;p26"/>
            <p:cNvSpPr/>
            <p:nvPr/>
          </p:nvSpPr>
          <p:spPr>
            <a:xfrm>
              <a:off x="4169225" y="2745750"/>
              <a:ext cx="16225" cy="13850"/>
            </a:xfrm>
            <a:custGeom>
              <a:avLst/>
              <a:gdLst/>
              <a:ahLst/>
              <a:cxnLst/>
              <a:rect l="l" t="t" r="r" b="b"/>
              <a:pathLst>
                <a:path w="649" h="554" extrusionOk="0">
                  <a:moveTo>
                    <a:pt x="371" y="1"/>
                  </a:moveTo>
                  <a:cubicBezTo>
                    <a:pt x="124" y="1"/>
                    <a:pt x="0" y="310"/>
                    <a:pt x="185" y="464"/>
                  </a:cubicBezTo>
                  <a:cubicBezTo>
                    <a:pt x="247" y="526"/>
                    <a:pt x="319" y="553"/>
                    <a:pt x="388" y="553"/>
                  </a:cubicBezTo>
                  <a:cubicBezTo>
                    <a:pt x="525" y="553"/>
                    <a:pt x="648" y="443"/>
                    <a:pt x="648" y="279"/>
                  </a:cubicBezTo>
                  <a:cubicBezTo>
                    <a:pt x="648"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61" name="Google Shape;13661;p26"/>
          <p:cNvGrpSpPr/>
          <p:nvPr/>
        </p:nvGrpSpPr>
        <p:grpSpPr>
          <a:xfrm>
            <a:off x="3305713" y="2329144"/>
            <a:ext cx="227650" cy="363450"/>
            <a:chOff x="6311025" y="3602925"/>
            <a:chExt cx="227650" cy="363450"/>
          </a:xfrm>
        </p:grpSpPr>
        <p:sp>
          <p:nvSpPr>
            <p:cNvPr id="13662" name="Google Shape;13662;p26"/>
            <p:cNvSpPr/>
            <p:nvPr/>
          </p:nvSpPr>
          <p:spPr>
            <a:xfrm>
              <a:off x="6415200" y="3906925"/>
              <a:ext cx="16225" cy="14575"/>
            </a:xfrm>
            <a:custGeom>
              <a:avLst/>
              <a:gdLst/>
              <a:ahLst/>
              <a:cxnLst/>
              <a:rect l="l" t="t" r="r" b="b"/>
              <a:pathLst>
                <a:path w="649" h="583" extrusionOk="0">
                  <a:moveTo>
                    <a:pt x="370" y="1"/>
                  </a:moveTo>
                  <a:cubicBezTo>
                    <a:pt x="124" y="1"/>
                    <a:pt x="0" y="310"/>
                    <a:pt x="154" y="495"/>
                  </a:cubicBezTo>
                  <a:cubicBezTo>
                    <a:pt x="215" y="555"/>
                    <a:pt x="289" y="583"/>
                    <a:pt x="360" y="583"/>
                  </a:cubicBezTo>
                  <a:cubicBezTo>
                    <a:pt x="508" y="583"/>
                    <a:pt x="648" y="466"/>
                    <a:pt x="648" y="279"/>
                  </a:cubicBezTo>
                  <a:cubicBezTo>
                    <a:pt x="648" y="124"/>
                    <a:pt x="525" y="1"/>
                    <a:pt x="37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3" name="Google Shape;13663;p26"/>
            <p:cNvSpPr/>
            <p:nvPr/>
          </p:nvSpPr>
          <p:spPr>
            <a:xfrm>
              <a:off x="6393600" y="3646925"/>
              <a:ext cx="61725" cy="14675"/>
            </a:xfrm>
            <a:custGeom>
              <a:avLst/>
              <a:gdLst/>
              <a:ahLst/>
              <a:cxnLst/>
              <a:rect l="l" t="t" r="r" b="b"/>
              <a:pathLst>
                <a:path w="2469" h="587" extrusionOk="0">
                  <a:moveTo>
                    <a:pt x="401" y="1"/>
                  </a:moveTo>
                  <a:cubicBezTo>
                    <a:pt x="0" y="1"/>
                    <a:pt x="0" y="587"/>
                    <a:pt x="401" y="587"/>
                  </a:cubicBezTo>
                  <a:lnTo>
                    <a:pt x="2099" y="587"/>
                  </a:lnTo>
                  <a:cubicBezTo>
                    <a:pt x="2469" y="587"/>
                    <a:pt x="2469" y="1"/>
                    <a:pt x="209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4" name="Google Shape;13664;p26"/>
            <p:cNvSpPr/>
            <p:nvPr/>
          </p:nvSpPr>
          <p:spPr>
            <a:xfrm>
              <a:off x="6311025" y="3602925"/>
              <a:ext cx="227650" cy="362675"/>
            </a:xfrm>
            <a:custGeom>
              <a:avLst/>
              <a:gdLst/>
              <a:ahLst/>
              <a:cxnLst/>
              <a:rect l="l" t="t" r="r" b="b"/>
              <a:pathLst>
                <a:path w="9106" h="14507" extrusionOk="0">
                  <a:moveTo>
                    <a:pt x="7099" y="557"/>
                  </a:moveTo>
                  <a:cubicBezTo>
                    <a:pt x="7408" y="557"/>
                    <a:pt x="7655" y="804"/>
                    <a:pt x="7655" y="1112"/>
                  </a:cubicBezTo>
                  <a:lnTo>
                    <a:pt x="7655" y="3551"/>
                  </a:lnTo>
                  <a:lnTo>
                    <a:pt x="1420" y="3551"/>
                  </a:lnTo>
                  <a:lnTo>
                    <a:pt x="1420" y="1112"/>
                  </a:lnTo>
                  <a:cubicBezTo>
                    <a:pt x="1420" y="804"/>
                    <a:pt x="1667" y="557"/>
                    <a:pt x="1976" y="557"/>
                  </a:cubicBezTo>
                  <a:close/>
                  <a:moveTo>
                    <a:pt x="6821" y="4137"/>
                  </a:moveTo>
                  <a:lnTo>
                    <a:pt x="6821" y="5279"/>
                  </a:lnTo>
                  <a:lnTo>
                    <a:pt x="556" y="5279"/>
                  </a:lnTo>
                  <a:lnTo>
                    <a:pt x="556" y="4415"/>
                  </a:lnTo>
                  <a:cubicBezTo>
                    <a:pt x="556" y="4260"/>
                    <a:pt x="680" y="4137"/>
                    <a:pt x="865" y="4137"/>
                  </a:cubicBezTo>
                  <a:close/>
                  <a:moveTo>
                    <a:pt x="8241" y="4137"/>
                  </a:moveTo>
                  <a:cubicBezTo>
                    <a:pt x="8395" y="4137"/>
                    <a:pt x="8519" y="4260"/>
                    <a:pt x="8519" y="4415"/>
                  </a:cubicBezTo>
                  <a:lnTo>
                    <a:pt x="8519" y="5279"/>
                  </a:lnTo>
                  <a:lnTo>
                    <a:pt x="7377" y="5279"/>
                  </a:lnTo>
                  <a:lnTo>
                    <a:pt x="7377" y="4137"/>
                  </a:lnTo>
                  <a:close/>
                  <a:moveTo>
                    <a:pt x="8519" y="5834"/>
                  </a:moveTo>
                  <a:lnTo>
                    <a:pt x="8519" y="10093"/>
                  </a:lnTo>
                  <a:cubicBezTo>
                    <a:pt x="8519" y="10248"/>
                    <a:pt x="8395" y="10371"/>
                    <a:pt x="8241" y="10371"/>
                  </a:cubicBezTo>
                  <a:lnTo>
                    <a:pt x="865" y="10371"/>
                  </a:lnTo>
                  <a:cubicBezTo>
                    <a:pt x="680" y="10371"/>
                    <a:pt x="556" y="10248"/>
                    <a:pt x="556" y="10093"/>
                  </a:cubicBezTo>
                  <a:lnTo>
                    <a:pt x="556" y="5834"/>
                  </a:lnTo>
                  <a:close/>
                  <a:moveTo>
                    <a:pt x="1924" y="0"/>
                  </a:moveTo>
                  <a:cubicBezTo>
                    <a:pt x="1330" y="0"/>
                    <a:pt x="834" y="513"/>
                    <a:pt x="834" y="1112"/>
                  </a:cubicBezTo>
                  <a:lnTo>
                    <a:pt x="865" y="1112"/>
                  </a:lnTo>
                  <a:lnTo>
                    <a:pt x="865" y="3551"/>
                  </a:lnTo>
                  <a:cubicBezTo>
                    <a:pt x="371" y="3551"/>
                    <a:pt x="1" y="3952"/>
                    <a:pt x="1" y="4415"/>
                  </a:cubicBezTo>
                  <a:lnTo>
                    <a:pt x="1" y="10093"/>
                  </a:lnTo>
                  <a:cubicBezTo>
                    <a:pt x="1" y="10556"/>
                    <a:pt x="371" y="10927"/>
                    <a:pt x="865" y="10957"/>
                  </a:cubicBezTo>
                  <a:lnTo>
                    <a:pt x="865" y="13395"/>
                  </a:lnTo>
                  <a:cubicBezTo>
                    <a:pt x="865" y="14013"/>
                    <a:pt x="1390" y="14506"/>
                    <a:pt x="2007" y="14506"/>
                  </a:cubicBezTo>
                  <a:lnTo>
                    <a:pt x="3272" y="14506"/>
                  </a:lnTo>
                  <a:cubicBezTo>
                    <a:pt x="3426" y="14506"/>
                    <a:pt x="3581" y="14383"/>
                    <a:pt x="3550" y="14229"/>
                  </a:cubicBezTo>
                  <a:cubicBezTo>
                    <a:pt x="3550" y="14074"/>
                    <a:pt x="3426" y="13951"/>
                    <a:pt x="3272" y="13951"/>
                  </a:cubicBezTo>
                  <a:lnTo>
                    <a:pt x="2007" y="13951"/>
                  </a:lnTo>
                  <a:cubicBezTo>
                    <a:pt x="1698" y="13951"/>
                    <a:pt x="1420" y="13704"/>
                    <a:pt x="1420" y="13395"/>
                  </a:cubicBezTo>
                  <a:lnTo>
                    <a:pt x="1420" y="10957"/>
                  </a:lnTo>
                  <a:lnTo>
                    <a:pt x="7685" y="10957"/>
                  </a:lnTo>
                  <a:lnTo>
                    <a:pt x="7685" y="13395"/>
                  </a:lnTo>
                  <a:cubicBezTo>
                    <a:pt x="7685" y="13704"/>
                    <a:pt x="7439" y="13951"/>
                    <a:pt x="7130" y="13951"/>
                  </a:cubicBezTo>
                  <a:lnTo>
                    <a:pt x="5834" y="13951"/>
                  </a:lnTo>
                  <a:cubicBezTo>
                    <a:pt x="5679" y="13951"/>
                    <a:pt x="5556" y="14074"/>
                    <a:pt x="5556" y="14229"/>
                  </a:cubicBezTo>
                  <a:cubicBezTo>
                    <a:pt x="5556" y="14383"/>
                    <a:pt x="5679" y="14506"/>
                    <a:pt x="5834" y="14506"/>
                  </a:cubicBezTo>
                  <a:lnTo>
                    <a:pt x="7130" y="14506"/>
                  </a:lnTo>
                  <a:cubicBezTo>
                    <a:pt x="7747" y="14506"/>
                    <a:pt x="8241" y="14013"/>
                    <a:pt x="8241" y="13395"/>
                  </a:cubicBezTo>
                  <a:lnTo>
                    <a:pt x="8241" y="10957"/>
                  </a:lnTo>
                  <a:cubicBezTo>
                    <a:pt x="8735" y="10957"/>
                    <a:pt x="9105" y="10556"/>
                    <a:pt x="9105" y="10093"/>
                  </a:cubicBezTo>
                  <a:lnTo>
                    <a:pt x="9105" y="4415"/>
                  </a:lnTo>
                  <a:cubicBezTo>
                    <a:pt x="9105" y="3952"/>
                    <a:pt x="8735" y="3551"/>
                    <a:pt x="8241" y="3551"/>
                  </a:cubicBezTo>
                  <a:lnTo>
                    <a:pt x="8241" y="1112"/>
                  </a:lnTo>
                  <a:cubicBezTo>
                    <a:pt x="8241" y="495"/>
                    <a:pt x="7747" y="1"/>
                    <a:pt x="7130" y="1"/>
                  </a:cubicBezTo>
                  <a:lnTo>
                    <a:pt x="1976" y="1"/>
                  </a:lnTo>
                  <a:cubicBezTo>
                    <a:pt x="1959" y="1"/>
                    <a:pt x="1941" y="0"/>
                    <a:pt x="19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5" name="Google Shape;13665;p26"/>
            <p:cNvSpPr/>
            <p:nvPr/>
          </p:nvSpPr>
          <p:spPr>
            <a:xfrm>
              <a:off x="6350800" y="3777225"/>
              <a:ext cx="146200" cy="14100"/>
            </a:xfrm>
            <a:custGeom>
              <a:avLst/>
              <a:gdLst/>
              <a:ahLst/>
              <a:cxnLst/>
              <a:rect l="l" t="t" r="r" b="b"/>
              <a:pathLst>
                <a:path w="5848" h="564" extrusionOk="0">
                  <a:moveTo>
                    <a:pt x="335" y="0"/>
                  </a:moveTo>
                  <a:cubicBezTo>
                    <a:pt x="0" y="0"/>
                    <a:pt x="0" y="564"/>
                    <a:pt x="335" y="564"/>
                  </a:cubicBezTo>
                  <a:cubicBezTo>
                    <a:pt x="351" y="564"/>
                    <a:pt x="367" y="562"/>
                    <a:pt x="385" y="560"/>
                  </a:cubicBezTo>
                  <a:lnTo>
                    <a:pt x="5508" y="560"/>
                  </a:lnTo>
                  <a:cubicBezTo>
                    <a:pt x="5848" y="529"/>
                    <a:pt x="5848" y="35"/>
                    <a:pt x="5508" y="4"/>
                  </a:cubicBezTo>
                  <a:lnTo>
                    <a:pt x="385" y="4"/>
                  </a:lnTo>
                  <a:cubicBezTo>
                    <a:pt x="367" y="2"/>
                    <a:pt x="351" y="0"/>
                    <a:pt x="3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6" name="Google Shape;13666;p26"/>
            <p:cNvSpPr/>
            <p:nvPr/>
          </p:nvSpPr>
          <p:spPr>
            <a:xfrm>
              <a:off x="6350800" y="3819650"/>
              <a:ext cx="146200" cy="14125"/>
            </a:xfrm>
            <a:custGeom>
              <a:avLst/>
              <a:gdLst/>
              <a:ahLst/>
              <a:cxnLst/>
              <a:rect l="l" t="t" r="r" b="b"/>
              <a:pathLst>
                <a:path w="5848" h="565" extrusionOk="0">
                  <a:moveTo>
                    <a:pt x="335" y="1"/>
                  </a:moveTo>
                  <a:cubicBezTo>
                    <a:pt x="0" y="1"/>
                    <a:pt x="0" y="564"/>
                    <a:pt x="335" y="564"/>
                  </a:cubicBezTo>
                  <a:cubicBezTo>
                    <a:pt x="351" y="564"/>
                    <a:pt x="367" y="563"/>
                    <a:pt x="385" y="560"/>
                  </a:cubicBezTo>
                  <a:lnTo>
                    <a:pt x="5508" y="560"/>
                  </a:lnTo>
                  <a:cubicBezTo>
                    <a:pt x="5848" y="529"/>
                    <a:pt x="5848" y="35"/>
                    <a:pt x="5508" y="5"/>
                  </a:cubicBezTo>
                  <a:lnTo>
                    <a:pt x="385" y="5"/>
                  </a:lnTo>
                  <a:cubicBezTo>
                    <a:pt x="367" y="2"/>
                    <a:pt x="351" y="1"/>
                    <a:pt x="3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67" name="Google Shape;13667;p26"/>
            <p:cNvSpPr/>
            <p:nvPr/>
          </p:nvSpPr>
          <p:spPr>
            <a:xfrm>
              <a:off x="6415200" y="3951675"/>
              <a:ext cx="19300" cy="14700"/>
            </a:xfrm>
            <a:custGeom>
              <a:avLst/>
              <a:gdLst/>
              <a:ahLst/>
              <a:cxnLst/>
              <a:rect l="l" t="t" r="r" b="b"/>
              <a:pathLst>
                <a:path w="772" h="588" extrusionOk="0">
                  <a:moveTo>
                    <a:pt x="386" y="1"/>
                  </a:moveTo>
                  <a:cubicBezTo>
                    <a:pt x="316" y="1"/>
                    <a:pt x="247" y="32"/>
                    <a:pt x="185" y="94"/>
                  </a:cubicBezTo>
                  <a:cubicBezTo>
                    <a:pt x="0" y="248"/>
                    <a:pt x="124" y="587"/>
                    <a:pt x="370" y="587"/>
                  </a:cubicBezTo>
                  <a:cubicBezTo>
                    <a:pt x="648" y="587"/>
                    <a:pt x="772" y="248"/>
                    <a:pt x="587" y="94"/>
                  </a:cubicBezTo>
                  <a:cubicBezTo>
                    <a:pt x="525" y="32"/>
                    <a:pt x="455" y="1"/>
                    <a:pt x="3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68" name="Google Shape;13668;p26"/>
          <p:cNvGrpSpPr/>
          <p:nvPr/>
        </p:nvGrpSpPr>
        <p:grpSpPr>
          <a:xfrm>
            <a:off x="2457875" y="2329156"/>
            <a:ext cx="362650" cy="363425"/>
            <a:chOff x="3247225" y="2485750"/>
            <a:chExt cx="362650" cy="363425"/>
          </a:xfrm>
        </p:grpSpPr>
        <p:sp>
          <p:nvSpPr>
            <p:cNvPr id="13669" name="Google Shape;13669;p26"/>
            <p:cNvSpPr/>
            <p:nvPr/>
          </p:nvSpPr>
          <p:spPr>
            <a:xfrm>
              <a:off x="3247225" y="2485750"/>
              <a:ext cx="98775" cy="99550"/>
            </a:xfrm>
            <a:custGeom>
              <a:avLst/>
              <a:gdLst/>
              <a:ahLst/>
              <a:cxnLst/>
              <a:rect l="l" t="t" r="r" b="b"/>
              <a:pathLst>
                <a:path w="3951" h="3982" extrusionOk="0">
                  <a:moveTo>
                    <a:pt x="3117" y="556"/>
                  </a:moveTo>
                  <a:cubicBezTo>
                    <a:pt x="3272" y="556"/>
                    <a:pt x="3395" y="710"/>
                    <a:pt x="3395" y="865"/>
                  </a:cubicBezTo>
                  <a:lnTo>
                    <a:pt x="3395" y="3118"/>
                  </a:lnTo>
                  <a:cubicBezTo>
                    <a:pt x="3395" y="3272"/>
                    <a:pt x="3272" y="3395"/>
                    <a:pt x="3117" y="3395"/>
                  </a:cubicBezTo>
                  <a:lnTo>
                    <a:pt x="864" y="3395"/>
                  </a:lnTo>
                  <a:cubicBezTo>
                    <a:pt x="710" y="3395"/>
                    <a:pt x="556" y="3272"/>
                    <a:pt x="587" y="3118"/>
                  </a:cubicBezTo>
                  <a:lnTo>
                    <a:pt x="587" y="865"/>
                  </a:lnTo>
                  <a:cubicBezTo>
                    <a:pt x="556" y="710"/>
                    <a:pt x="710" y="556"/>
                    <a:pt x="864" y="556"/>
                  </a:cubicBezTo>
                  <a:close/>
                  <a:moveTo>
                    <a:pt x="834" y="1"/>
                  </a:moveTo>
                  <a:cubicBezTo>
                    <a:pt x="371" y="1"/>
                    <a:pt x="0" y="371"/>
                    <a:pt x="0" y="865"/>
                  </a:cubicBezTo>
                  <a:lnTo>
                    <a:pt x="0" y="3118"/>
                  </a:lnTo>
                  <a:cubicBezTo>
                    <a:pt x="0" y="3581"/>
                    <a:pt x="371" y="3982"/>
                    <a:pt x="834" y="3982"/>
                  </a:cubicBezTo>
                  <a:lnTo>
                    <a:pt x="3117" y="3982"/>
                  </a:lnTo>
                  <a:cubicBezTo>
                    <a:pt x="3580" y="3982"/>
                    <a:pt x="3951" y="3581"/>
                    <a:pt x="3951" y="3118"/>
                  </a:cubicBezTo>
                  <a:lnTo>
                    <a:pt x="3951" y="865"/>
                  </a:lnTo>
                  <a:cubicBezTo>
                    <a:pt x="3951" y="371"/>
                    <a:pt x="3580" y="1"/>
                    <a:pt x="311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0" name="Google Shape;13670;p26"/>
            <p:cNvSpPr/>
            <p:nvPr/>
          </p:nvSpPr>
          <p:spPr>
            <a:xfrm>
              <a:off x="3379150" y="2485750"/>
              <a:ext cx="98800" cy="99550"/>
            </a:xfrm>
            <a:custGeom>
              <a:avLst/>
              <a:gdLst/>
              <a:ahLst/>
              <a:cxnLst/>
              <a:rect l="l" t="t" r="r" b="b"/>
              <a:pathLst>
                <a:path w="3952" h="3982" extrusionOk="0">
                  <a:moveTo>
                    <a:pt x="3118" y="556"/>
                  </a:moveTo>
                  <a:cubicBezTo>
                    <a:pt x="3272" y="556"/>
                    <a:pt x="3396" y="710"/>
                    <a:pt x="3396" y="865"/>
                  </a:cubicBezTo>
                  <a:lnTo>
                    <a:pt x="3396" y="3118"/>
                  </a:lnTo>
                  <a:cubicBezTo>
                    <a:pt x="3396" y="3272"/>
                    <a:pt x="3272" y="3395"/>
                    <a:pt x="3118" y="3395"/>
                  </a:cubicBezTo>
                  <a:lnTo>
                    <a:pt x="834" y="3395"/>
                  </a:lnTo>
                  <a:cubicBezTo>
                    <a:pt x="680" y="3395"/>
                    <a:pt x="556" y="3272"/>
                    <a:pt x="556" y="3118"/>
                  </a:cubicBezTo>
                  <a:lnTo>
                    <a:pt x="556" y="865"/>
                  </a:lnTo>
                  <a:cubicBezTo>
                    <a:pt x="556" y="710"/>
                    <a:pt x="680" y="556"/>
                    <a:pt x="834" y="556"/>
                  </a:cubicBezTo>
                  <a:close/>
                  <a:moveTo>
                    <a:pt x="834" y="1"/>
                  </a:moveTo>
                  <a:cubicBezTo>
                    <a:pt x="371" y="1"/>
                    <a:pt x="1" y="371"/>
                    <a:pt x="1" y="865"/>
                  </a:cubicBezTo>
                  <a:lnTo>
                    <a:pt x="1" y="3118"/>
                  </a:lnTo>
                  <a:cubicBezTo>
                    <a:pt x="1" y="3581"/>
                    <a:pt x="371" y="3982"/>
                    <a:pt x="834" y="3982"/>
                  </a:cubicBezTo>
                  <a:lnTo>
                    <a:pt x="3118" y="3982"/>
                  </a:lnTo>
                  <a:cubicBezTo>
                    <a:pt x="3581" y="3982"/>
                    <a:pt x="3951" y="3581"/>
                    <a:pt x="3951" y="3118"/>
                  </a:cubicBezTo>
                  <a:lnTo>
                    <a:pt x="3951" y="865"/>
                  </a:lnTo>
                  <a:cubicBezTo>
                    <a:pt x="3951" y="371"/>
                    <a:pt x="3581" y="1"/>
                    <a:pt x="311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1" name="Google Shape;13671;p26"/>
            <p:cNvSpPr/>
            <p:nvPr/>
          </p:nvSpPr>
          <p:spPr>
            <a:xfrm>
              <a:off x="3511100" y="2485750"/>
              <a:ext cx="98775" cy="99550"/>
            </a:xfrm>
            <a:custGeom>
              <a:avLst/>
              <a:gdLst/>
              <a:ahLst/>
              <a:cxnLst/>
              <a:rect l="l" t="t" r="r" b="b"/>
              <a:pathLst>
                <a:path w="3951" h="3982" extrusionOk="0">
                  <a:moveTo>
                    <a:pt x="3117" y="556"/>
                  </a:moveTo>
                  <a:cubicBezTo>
                    <a:pt x="3271" y="556"/>
                    <a:pt x="3395" y="710"/>
                    <a:pt x="3395" y="865"/>
                  </a:cubicBezTo>
                  <a:lnTo>
                    <a:pt x="3395" y="3118"/>
                  </a:lnTo>
                  <a:cubicBezTo>
                    <a:pt x="3395" y="3272"/>
                    <a:pt x="3271" y="3395"/>
                    <a:pt x="3117" y="3395"/>
                  </a:cubicBezTo>
                  <a:lnTo>
                    <a:pt x="833" y="3395"/>
                  </a:lnTo>
                  <a:cubicBezTo>
                    <a:pt x="679" y="3395"/>
                    <a:pt x="556" y="3272"/>
                    <a:pt x="556" y="3118"/>
                  </a:cubicBezTo>
                  <a:lnTo>
                    <a:pt x="556" y="865"/>
                  </a:lnTo>
                  <a:cubicBezTo>
                    <a:pt x="556" y="710"/>
                    <a:pt x="679" y="556"/>
                    <a:pt x="833" y="556"/>
                  </a:cubicBezTo>
                  <a:close/>
                  <a:moveTo>
                    <a:pt x="833" y="1"/>
                  </a:moveTo>
                  <a:cubicBezTo>
                    <a:pt x="370" y="1"/>
                    <a:pt x="0" y="371"/>
                    <a:pt x="0" y="865"/>
                  </a:cubicBezTo>
                  <a:lnTo>
                    <a:pt x="0" y="3118"/>
                  </a:lnTo>
                  <a:cubicBezTo>
                    <a:pt x="0" y="3581"/>
                    <a:pt x="370" y="3982"/>
                    <a:pt x="833" y="3982"/>
                  </a:cubicBezTo>
                  <a:lnTo>
                    <a:pt x="3117" y="3982"/>
                  </a:lnTo>
                  <a:cubicBezTo>
                    <a:pt x="3580" y="3982"/>
                    <a:pt x="3950" y="3581"/>
                    <a:pt x="3950" y="3118"/>
                  </a:cubicBezTo>
                  <a:lnTo>
                    <a:pt x="3950" y="865"/>
                  </a:lnTo>
                  <a:cubicBezTo>
                    <a:pt x="3950" y="371"/>
                    <a:pt x="3580" y="1"/>
                    <a:pt x="311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2" name="Google Shape;13672;p26"/>
            <p:cNvSpPr/>
            <p:nvPr/>
          </p:nvSpPr>
          <p:spPr>
            <a:xfrm>
              <a:off x="3511100" y="2617675"/>
              <a:ext cx="98775" cy="99575"/>
            </a:xfrm>
            <a:custGeom>
              <a:avLst/>
              <a:gdLst/>
              <a:ahLst/>
              <a:cxnLst/>
              <a:rect l="l" t="t" r="r" b="b"/>
              <a:pathLst>
                <a:path w="3951" h="3983" extrusionOk="0">
                  <a:moveTo>
                    <a:pt x="3117" y="556"/>
                  </a:moveTo>
                  <a:cubicBezTo>
                    <a:pt x="3271" y="556"/>
                    <a:pt x="3395" y="711"/>
                    <a:pt x="3395" y="865"/>
                  </a:cubicBezTo>
                  <a:lnTo>
                    <a:pt x="3395" y="3118"/>
                  </a:lnTo>
                  <a:cubicBezTo>
                    <a:pt x="3395" y="3272"/>
                    <a:pt x="3271" y="3396"/>
                    <a:pt x="3117" y="3396"/>
                  </a:cubicBezTo>
                  <a:lnTo>
                    <a:pt x="833" y="3396"/>
                  </a:lnTo>
                  <a:cubicBezTo>
                    <a:pt x="679" y="3396"/>
                    <a:pt x="556" y="3272"/>
                    <a:pt x="556" y="3118"/>
                  </a:cubicBezTo>
                  <a:lnTo>
                    <a:pt x="556" y="865"/>
                  </a:lnTo>
                  <a:cubicBezTo>
                    <a:pt x="556" y="711"/>
                    <a:pt x="679" y="556"/>
                    <a:pt x="833" y="556"/>
                  </a:cubicBezTo>
                  <a:close/>
                  <a:moveTo>
                    <a:pt x="833" y="1"/>
                  </a:moveTo>
                  <a:cubicBezTo>
                    <a:pt x="370" y="1"/>
                    <a:pt x="0" y="371"/>
                    <a:pt x="0" y="865"/>
                  </a:cubicBezTo>
                  <a:lnTo>
                    <a:pt x="0" y="3118"/>
                  </a:lnTo>
                  <a:cubicBezTo>
                    <a:pt x="0" y="3581"/>
                    <a:pt x="370" y="3982"/>
                    <a:pt x="833" y="3982"/>
                  </a:cubicBezTo>
                  <a:lnTo>
                    <a:pt x="3117" y="3982"/>
                  </a:lnTo>
                  <a:cubicBezTo>
                    <a:pt x="3580" y="3982"/>
                    <a:pt x="3950" y="3581"/>
                    <a:pt x="3950" y="3118"/>
                  </a:cubicBezTo>
                  <a:lnTo>
                    <a:pt x="3950" y="865"/>
                  </a:lnTo>
                  <a:cubicBezTo>
                    <a:pt x="3950" y="371"/>
                    <a:pt x="3580" y="1"/>
                    <a:pt x="311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3" name="Google Shape;13673;p26"/>
            <p:cNvSpPr/>
            <p:nvPr/>
          </p:nvSpPr>
          <p:spPr>
            <a:xfrm>
              <a:off x="3247225" y="2617675"/>
              <a:ext cx="98775" cy="99575"/>
            </a:xfrm>
            <a:custGeom>
              <a:avLst/>
              <a:gdLst/>
              <a:ahLst/>
              <a:cxnLst/>
              <a:rect l="l" t="t" r="r" b="b"/>
              <a:pathLst>
                <a:path w="3951" h="3983" extrusionOk="0">
                  <a:moveTo>
                    <a:pt x="3117" y="556"/>
                  </a:moveTo>
                  <a:cubicBezTo>
                    <a:pt x="3272" y="556"/>
                    <a:pt x="3395" y="711"/>
                    <a:pt x="3395" y="865"/>
                  </a:cubicBezTo>
                  <a:lnTo>
                    <a:pt x="3395" y="3118"/>
                  </a:lnTo>
                  <a:cubicBezTo>
                    <a:pt x="3395" y="3272"/>
                    <a:pt x="3272" y="3396"/>
                    <a:pt x="3117" y="3396"/>
                  </a:cubicBezTo>
                  <a:lnTo>
                    <a:pt x="864" y="3396"/>
                  </a:lnTo>
                  <a:cubicBezTo>
                    <a:pt x="710" y="3396"/>
                    <a:pt x="587" y="3272"/>
                    <a:pt x="587" y="3118"/>
                  </a:cubicBezTo>
                  <a:lnTo>
                    <a:pt x="587" y="865"/>
                  </a:lnTo>
                  <a:cubicBezTo>
                    <a:pt x="556" y="711"/>
                    <a:pt x="710" y="556"/>
                    <a:pt x="864" y="556"/>
                  </a:cubicBezTo>
                  <a:close/>
                  <a:moveTo>
                    <a:pt x="834" y="1"/>
                  </a:moveTo>
                  <a:cubicBezTo>
                    <a:pt x="371" y="1"/>
                    <a:pt x="0" y="371"/>
                    <a:pt x="0" y="865"/>
                  </a:cubicBezTo>
                  <a:lnTo>
                    <a:pt x="0" y="3118"/>
                  </a:lnTo>
                  <a:cubicBezTo>
                    <a:pt x="0" y="3581"/>
                    <a:pt x="371" y="3982"/>
                    <a:pt x="834" y="3982"/>
                  </a:cubicBezTo>
                  <a:lnTo>
                    <a:pt x="3117" y="3982"/>
                  </a:lnTo>
                  <a:cubicBezTo>
                    <a:pt x="3580" y="3982"/>
                    <a:pt x="3951" y="3581"/>
                    <a:pt x="3951" y="3118"/>
                  </a:cubicBezTo>
                  <a:lnTo>
                    <a:pt x="3951" y="865"/>
                  </a:lnTo>
                  <a:cubicBezTo>
                    <a:pt x="3951" y="371"/>
                    <a:pt x="3580" y="1"/>
                    <a:pt x="311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4" name="Google Shape;13674;p26"/>
            <p:cNvSpPr/>
            <p:nvPr/>
          </p:nvSpPr>
          <p:spPr>
            <a:xfrm>
              <a:off x="3247225" y="2749625"/>
              <a:ext cx="98775" cy="99550"/>
            </a:xfrm>
            <a:custGeom>
              <a:avLst/>
              <a:gdLst/>
              <a:ahLst/>
              <a:cxnLst/>
              <a:rect l="l" t="t" r="r" b="b"/>
              <a:pathLst>
                <a:path w="3951" h="3982" extrusionOk="0">
                  <a:moveTo>
                    <a:pt x="3157" y="583"/>
                  </a:moveTo>
                  <a:cubicBezTo>
                    <a:pt x="3292" y="583"/>
                    <a:pt x="3395" y="724"/>
                    <a:pt x="3395" y="864"/>
                  </a:cubicBezTo>
                  <a:lnTo>
                    <a:pt x="3395" y="3117"/>
                  </a:lnTo>
                  <a:cubicBezTo>
                    <a:pt x="3395" y="3272"/>
                    <a:pt x="3272" y="3395"/>
                    <a:pt x="3117" y="3426"/>
                  </a:cubicBezTo>
                  <a:lnTo>
                    <a:pt x="834" y="3426"/>
                  </a:lnTo>
                  <a:cubicBezTo>
                    <a:pt x="679" y="3395"/>
                    <a:pt x="556" y="3272"/>
                    <a:pt x="556" y="3117"/>
                  </a:cubicBezTo>
                  <a:lnTo>
                    <a:pt x="556" y="864"/>
                  </a:lnTo>
                  <a:cubicBezTo>
                    <a:pt x="556" y="710"/>
                    <a:pt x="679" y="587"/>
                    <a:pt x="834" y="587"/>
                  </a:cubicBezTo>
                  <a:lnTo>
                    <a:pt x="3117" y="587"/>
                  </a:lnTo>
                  <a:cubicBezTo>
                    <a:pt x="3131" y="584"/>
                    <a:pt x="3144" y="583"/>
                    <a:pt x="3157" y="583"/>
                  </a:cubicBezTo>
                  <a:close/>
                  <a:moveTo>
                    <a:pt x="834" y="0"/>
                  </a:moveTo>
                  <a:cubicBezTo>
                    <a:pt x="371" y="0"/>
                    <a:pt x="0" y="371"/>
                    <a:pt x="0" y="864"/>
                  </a:cubicBezTo>
                  <a:lnTo>
                    <a:pt x="0" y="3117"/>
                  </a:lnTo>
                  <a:cubicBezTo>
                    <a:pt x="0" y="3611"/>
                    <a:pt x="371" y="3981"/>
                    <a:pt x="834" y="3981"/>
                  </a:cubicBezTo>
                  <a:lnTo>
                    <a:pt x="3117" y="3981"/>
                  </a:lnTo>
                  <a:cubicBezTo>
                    <a:pt x="3580" y="3981"/>
                    <a:pt x="3951" y="3580"/>
                    <a:pt x="3951" y="3117"/>
                  </a:cubicBezTo>
                  <a:lnTo>
                    <a:pt x="3951" y="864"/>
                  </a:lnTo>
                  <a:cubicBezTo>
                    <a:pt x="3951" y="371"/>
                    <a:pt x="3580" y="0"/>
                    <a:pt x="31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5" name="Google Shape;13675;p26"/>
            <p:cNvSpPr/>
            <p:nvPr/>
          </p:nvSpPr>
          <p:spPr>
            <a:xfrm>
              <a:off x="3379150" y="2749625"/>
              <a:ext cx="98800" cy="99550"/>
            </a:xfrm>
            <a:custGeom>
              <a:avLst/>
              <a:gdLst/>
              <a:ahLst/>
              <a:cxnLst/>
              <a:rect l="l" t="t" r="r" b="b"/>
              <a:pathLst>
                <a:path w="3952" h="3982" extrusionOk="0">
                  <a:moveTo>
                    <a:pt x="3157" y="583"/>
                  </a:moveTo>
                  <a:cubicBezTo>
                    <a:pt x="3293" y="583"/>
                    <a:pt x="3396" y="724"/>
                    <a:pt x="3396" y="864"/>
                  </a:cubicBezTo>
                  <a:lnTo>
                    <a:pt x="3396" y="3117"/>
                  </a:lnTo>
                  <a:cubicBezTo>
                    <a:pt x="3396" y="3272"/>
                    <a:pt x="3272" y="3426"/>
                    <a:pt x="3118" y="3426"/>
                  </a:cubicBezTo>
                  <a:lnTo>
                    <a:pt x="834" y="3426"/>
                  </a:lnTo>
                  <a:cubicBezTo>
                    <a:pt x="680" y="3395"/>
                    <a:pt x="556" y="3272"/>
                    <a:pt x="556" y="3117"/>
                  </a:cubicBezTo>
                  <a:lnTo>
                    <a:pt x="556" y="864"/>
                  </a:lnTo>
                  <a:cubicBezTo>
                    <a:pt x="556" y="710"/>
                    <a:pt x="680" y="587"/>
                    <a:pt x="834" y="587"/>
                  </a:cubicBezTo>
                  <a:lnTo>
                    <a:pt x="3118" y="587"/>
                  </a:lnTo>
                  <a:cubicBezTo>
                    <a:pt x="3131" y="584"/>
                    <a:pt x="3144" y="583"/>
                    <a:pt x="3157" y="583"/>
                  </a:cubicBezTo>
                  <a:close/>
                  <a:moveTo>
                    <a:pt x="834" y="0"/>
                  </a:moveTo>
                  <a:cubicBezTo>
                    <a:pt x="371" y="0"/>
                    <a:pt x="1" y="371"/>
                    <a:pt x="1" y="864"/>
                  </a:cubicBezTo>
                  <a:lnTo>
                    <a:pt x="1" y="3117"/>
                  </a:lnTo>
                  <a:cubicBezTo>
                    <a:pt x="1" y="3580"/>
                    <a:pt x="371" y="3981"/>
                    <a:pt x="834" y="3981"/>
                  </a:cubicBezTo>
                  <a:lnTo>
                    <a:pt x="3118" y="3981"/>
                  </a:lnTo>
                  <a:cubicBezTo>
                    <a:pt x="3581" y="3981"/>
                    <a:pt x="3951" y="3611"/>
                    <a:pt x="3951" y="3117"/>
                  </a:cubicBezTo>
                  <a:lnTo>
                    <a:pt x="3951" y="864"/>
                  </a:lnTo>
                  <a:cubicBezTo>
                    <a:pt x="3951" y="371"/>
                    <a:pt x="3581" y="0"/>
                    <a:pt x="311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6" name="Google Shape;13676;p26"/>
            <p:cNvSpPr/>
            <p:nvPr/>
          </p:nvSpPr>
          <p:spPr>
            <a:xfrm>
              <a:off x="3511100" y="2749625"/>
              <a:ext cx="98775" cy="99550"/>
            </a:xfrm>
            <a:custGeom>
              <a:avLst/>
              <a:gdLst/>
              <a:ahLst/>
              <a:cxnLst/>
              <a:rect l="l" t="t" r="r" b="b"/>
              <a:pathLst>
                <a:path w="3951" h="3982" extrusionOk="0">
                  <a:moveTo>
                    <a:pt x="3157" y="583"/>
                  </a:moveTo>
                  <a:cubicBezTo>
                    <a:pt x="3292" y="583"/>
                    <a:pt x="3395" y="724"/>
                    <a:pt x="3395" y="864"/>
                  </a:cubicBezTo>
                  <a:lnTo>
                    <a:pt x="3395" y="3117"/>
                  </a:lnTo>
                  <a:cubicBezTo>
                    <a:pt x="3395" y="3272"/>
                    <a:pt x="3271" y="3426"/>
                    <a:pt x="3117" y="3426"/>
                  </a:cubicBezTo>
                  <a:lnTo>
                    <a:pt x="833" y="3426"/>
                  </a:lnTo>
                  <a:cubicBezTo>
                    <a:pt x="679" y="3426"/>
                    <a:pt x="556" y="3272"/>
                    <a:pt x="556" y="3117"/>
                  </a:cubicBezTo>
                  <a:lnTo>
                    <a:pt x="556" y="864"/>
                  </a:lnTo>
                  <a:cubicBezTo>
                    <a:pt x="556" y="724"/>
                    <a:pt x="658" y="583"/>
                    <a:pt x="794" y="583"/>
                  </a:cubicBezTo>
                  <a:cubicBezTo>
                    <a:pt x="807" y="583"/>
                    <a:pt x="820" y="584"/>
                    <a:pt x="833" y="587"/>
                  </a:cubicBezTo>
                  <a:lnTo>
                    <a:pt x="3117" y="587"/>
                  </a:lnTo>
                  <a:cubicBezTo>
                    <a:pt x="3131" y="584"/>
                    <a:pt x="3144" y="583"/>
                    <a:pt x="3157" y="583"/>
                  </a:cubicBezTo>
                  <a:close/>
                  <a:moveTo>
                    <a:pt x="833" y="0"/>
                  </a:moveTo>
                  <a:cubicBezTo>
                    <a:pt x="370" y="0"/>
                    <a:pt x="0" y="371"/>
                    <a:pt x="0" y="864"/>
                  </a:cubicBezTo>
                  <a:lnTo>
                    <a:pt x="0" y="3117"/>
                  </a:lnTo>
                  <a:cubicBezTo>
                    <a:pt x="0" y="3611"/>
                    <a:pt x="370" y="3981"/>
                    <a:pt x="833" y="3981"/>
                  </a:cubicBezTo>
                  <a:lnTo>
                    <a:pt x="3117" y="3981"/>
                  </a:lnTo>
                  <a:cubicBezTo>
                    <a:pt x="3580" y="3981"/>
                    <a:pt x="3950" y="3611"/>
                    <a:pt x="3950" y="3117"/>
                  </a:cubicBezTo>
                  <a:lnTo>
                    <a:pt x="3950" y="864"/>
                  </a:lnTo>
                  <a:cubicBezTo>
                    <a:pt x="3950" y="371"/>
                    <a:pt x="3580" y="0"/>
                    <a:pt x="31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7" name="Google Shape;13677;p26"/>
            <p:cNvSpPr/>
            <p:nvPr/>
          </p:nvSpPr>
          <p:spPr>
            <a:xfrm>
              <a:off x="3419600" y="2702800"/>
              <a:ext cx="16675" cy="13900"/>
            </a:xfrm>
            <a:custGeom>
              <a:avLst/>
              <a:gdLst/>
              <a:ahLst/>
              <a:cxnLst/>
              <a:rect l="l" t="t" r="r" b="b"/>
              <a:pathLst>
                <a:path w="667" h="556" extrusionOk="0">
                  <a:moveTo>
                    <a:pt x="364" y="1"/>
                  </a:moveTo>
                  <a:cubicBezTo>
                    <a:pt x="266" y="1"/>
                    <a:pt x="167" y="48"/>
                    <a:pt x="111" y="145"/>
                  </a:cubicBezTo>
                  <a:cubicBezTo>
                    <a:pt x="1" y="338"/>
                    <a:pt x="137" y="556"/>
                    <a:pt x="343" y="556"/>
                  </a:cubicBezTo>
                  <a:cubicBezTo>
                    <a:pt x="368" y="556"/>
                    <a:pt x="393" y="553"/>
                    <a:pt x="420" y="546"/>
                  </a:cubicBezTo>
                  <a:cubicBezTo>
                    <a:pt x="574" y="515"/>
                    <a:pt x="666" y="361"/>
                    <a:pt x="636" y="207"/>
                  </a:cubicBezTo>
                  <a:cubicBezTo>
                    <a:pt x="602" y="71"/>
                    <a:pt x="484" y="1"/>
                    <a:pt x="36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78" name="Google Shape;13678;p26"/>
            <p:cNvSpPr/>
            <p:nvPr/>
          </p:nvSpPr>
          <p:spPr>
            <a:xfrm>
              <a:off x="3379150" y="2617675"/>
              <a:ext cx="98800" cy="99050"/>
            </a:xfrm>
            <a:custGeom>
              <a:avLst/>
              <a:gdLst/>
              <a:ahLst/>
              <a:cxnLst/>
              <a:rect l="l" t="t" r="r" b="b"/>
              <a:pathLst>
                <a:path w="3952" h="3962" extrusionOk="0">
                  <a:moveTo>
                    <a:pt x="834" y="1"/>
                  </a:moveTo>
                  <a:cubicBezTo>
                    <a:pt x="371" y="1"/>
                    <a:pt x="1" y="371"/>
                    <a:pt x="1" y="865"/>
                  </a:cubicBezTo>
                  <a:lnTo>
                    <a:pt x="1" y="3118"/>
                  </a:lnTo>
                  <a:cubicBezTo>
                    <a:pt x="1" y="3519"/>
                    <a:pt x="248" y="3859"/>
                    <a:pt x="618" y="3951"/>
                  </a:cubicBezTo>
                  <a:lnTo>
                    <a:pt x="711" y="3951"/>
                  </a:lnTo>
                  <a:cubicBezTo>
                    <a:pt x="1019" y="3920"/>
                    <a:pt x="1081" y="3488"/>
                    <a:pt x="772" y="3396"/>
                  </a:cubicBezTo>
                  <a:cubicBezTo>
                    <a:pt x="649" y="3365"/>
                    <a:pt x="556" y="3241"/>
                    <a:pt x="556" y="3118"/>
                  </a:cubicBezTo>
                  <a:lnTo>
                    <a:pt x="556" y="865"/>
                  </a:lnTo>
                  <a:cubicBezTo>
                    <a:pt x="556" y="711"/>
                    <a:pt x="680" y="556"/>
                    <a:pt x="834" y="556"/>
                  </a:cubicBezTo>
                  <a:lnTo>
                    <a:pt x="3118" y="556"/>
                  </a:lnTo>
                  <a:cubicBezTo>
                    <a:pt x="3272" y="556"/>
                    <a:pt x="3396" y="711"/>
                    <a:pt x="3396" y="865"/>
                  </a:cubicBezTo>
                  <a:lnTo>
                    <a:pt x="3396" y="3118"/>
                  </a:lnTo>
                  <a:cubicBezTo>
                    <a:pt x="3396" y="3241"/>
                    <a:pt x="3303" y="3365"/>
                    <a:pt x="3179" y="3396"/>
                  </a:cubicBezTo>
                  <a:cubicBezTo>
                    <a:pt x="2837" y="3481"/>
                    <a:pt x="2943" y="3962"/>
                    <a:pt x="3253" y="3962"/>
                  </a:cubicBezTo>
                  <a:cubicBezTo>
                    <a:pt x="3278" y="3962"/>
                    <a:pt x="3305" y="3958"/>
                    <a:pt x="3334" y="3951"/>
                  </a:cubicBezTo>
                  <a:cubicBezTo>
                    <a:pt x="3704" y="3859"/>
                    <a:pt x="3951" y="3519"/>
                    <a:pt x="3951" y="3118"/>
                  </a:cubicBezTo>
                  <a:lnTo>
                    <a:pt x="3951" y="865"/>
                  </a:lnTo>
                  <a:cubicBezTo>
                    <a:pt x="3951" y="371"/>
                    <a:pt x="3581" y="1"/>
                    <a:pt x="311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79" name="Google Shape;13679;p26"/>
          <p:cNvGrpSpPr/>
          <p:nvPr/>
        </p:nvGrpSpPr>
        <p:grpSpPr>
          <a:xfrm>
            <a:off x="1715313" y="2329156"/>
            <a:ext cx="363425" cy="363425"/>
            <a:chOff x="2492650" y="2485750"/>
            <a:chExt cx="363425" cy="363425"/>
          </a:xfrm>
        </p:grpSpPr>
        <p:sp>
          <p:nvSpPr>
            <p:cNvPr id="13680" name="Google Shape;13680;p26"/>
            <p:cNvSpPr/>
            <p:nvPr/>
          </p:nvSpPr>
          <p:spPr>
            <a:xfrm>
              <a:off x="2539725" y="2575250"/>
              <a:ext cx="121150" cy="114600"/>
            </a:xfrm>
            <a:custGeom>
              <a:avLst/>
              <a:gdLst/>
              <a:ahLst/>
              <a:cxnLst/>
              <a:rect l="l" t="t" r="r" b="b"/>
              <a:pathLst>
                <a:path w="4846" h="4584" extrusionOk="0">
                  <a:moveTo>
                    <a:pt x="2407" y="926"/>
                  </a:moveTo>
                  <a:lnTo>
                    <a:pt x="2778" y="1729"/>
                  </a:lnTo>
                  <a:cubicBezTo>
                    <a:pt x="2808" y="1821"/>
                    <a:pt x="2901" y="1883"/>
                    <a:pt x="2994" y="1883"/>
                  </a:cubicBezTo>
                  <a:lnTo>
                    <a:pt x="3889" y="2007"/>
                  </a:lnTo>
                  <a:lnTo>
                    <a:pt x="3240" y="2655"/>
                  </a:lnTo>
                  <a:cubicBezTo>
                    <a:pt x="3179" y="2716"/>
                    <a:pt x="3148" y="2809"/>
                    <a:pt x="3179" y="2902"/>
                  </a:cubicBezTo>
                  <a:lnTo>
                    <a:pt x="3333" y="3797"/>
                  </a:lnTo>
                  <a:lnTo>
                    <a:pt x="2500" y="3364"/>
                  </a:lnTo>
                  <a:cubicBezTo>
                    <a:pt x="2469" y="3364"/>
                    <a:pt x="2438" y="3334"/>
                    <a:pt x="2376" y="3334"/>
                  </a:cubicBezTo>
                  <a:cubicBezTo>
                    <a:pt x="2346" y="3334"/>
                    <a:pt x="2284" y="3364"/>
                    <a:pt x="2253" y="3364"/>
                  </a:cubicBezTo>
                  <a:lnTo>
                    <a:pt x="1481" y="3797"/>
                  </a:lnTo>
                  <a:lnTo>
                    <a:pt x="1636" y="2902"/>
                  </a:lnTo>
                  <a:cubicBezTo>
                    <a:pt x="1667" y="2809"/>
                    <a:pt x="1636" y="2716"/>
                    <a:pt x="1543" y="2655"/>
                  </a:cubicBezTo>
                  <a:lnTo>
                    <a:pt x="895" y="2007"/>
                  </a:lnTo>
                  <a:lnTo>
                    <a:pt x="1790" y="1883"/>
                  </a:lnTo>
                  <a:cubicBezTo>
                    <a:pt x="1883" y="1883"/>
                    <a:pt x="1975" y="1821"/>
                    <a:pt x="2006" y="1729"/>
                  </a:cubicBezTo>
                  <a:lnTo>
                    <a:pt x="2407" y="926"/>
                  </a:lnTo>
                  <a:close/>
                  <a:moveTo>
                    <a:pt x="2407" y="1"/>
                  </a:moveTo>
                  <a:cubicBezTo>
                    <a:pt x="2315" y="1"/>
                    <a:pt x="2191" y="62"/>
                    <a:pt x="2160" y="155"/>
                  </a:cubicBezTo>
                  <a:lnTo>
                    <a:pt x="1574" y="1358"/>
                  </a:lnTo>
                  <a:lnTo>
                    <a:pt x="247" y="1544"/>
                  </a:lnTo>
                  <a:cubicBezTo>
                    <a:pt x="154" y="1544"/>
                    <a:pt x="62" y="1636"/>
                    <a:pt x="31" y="1729"/>
                  </a:cubicBezTo>
                  <a:cubicBezTo>
                    <a:pt x="0" y="1821"/>
                    <a:pt x="0" y="1945"/>
                    <a:pt x="93" y="2037"/>
                  </a:cubicBezTo>
                  <a:lnTo>
                    <a:pt x="1049" y="2963"/>
                  </a:lnTo>
                  <a:lnTo>
                    <a:pt x="833" y="4259"/>
                  </a:lnTo>
                  <a:cubicBezTo>
                    <a:pt x="802" y="4383"/>
                    <a:pt x="833" y="4475"/>
                    <a:pt x="926" y="4537"/>
                  </a:cubicBezTo>
                  <a:cubicBezTo>
                    <a:pt x="972" y="4568"/>
                    <a:pt x="1026" y="4583"/>
                    <a:pt x="1080" y="4583"/>
                  </a:cubicBezTo>
                  <a:cubicBezTo>
                    <a:pt x="1134" y="4583"/>
                    <a:pt x="1188" y="4568"/>
                    <a:pt x="1234" y="4537"/>
                  </a:cubicBezTo>
                  <a:lnTo>
                    <a:pt x="2407" y="3920"/>
                  </a:lnTo>
                  <a:lnTo>
                    <a:pt x="3580" y="4537"/>
                  </a:lnTo>
                  <a:cubicBezTo>
                    <a:pt x="3626" y="4568"/>
                    <a:pt x="3680" y="4583"/>
                    <a:pt x="3734" y="4583"/>
                  </a:cubicBezTo>
                  <a:cubicBezTo>
                    <a:pt x="3788" y="4583"/>
                    <a:pt x="3842" y="4568"/>
                    <a:pt x="3889" y="4537"/>
                  </a:cubicBezTo>
                  <a:cubicBezTo>
                    <a:pt x="3981" y="4475"/>
                    <a:pt x="4012" y="4383"/>
                    <a:pt x="4012" y="4259"/>
                  </a:cubicBezTo>
                  <a:lnTo>
                    <a:pt x="3765" y="2963"/>
                  </a:lnTo>
                  <a:lnTo>
                    <a:pt x="4722" y="2037"/>
                  </a:lnTo>
                  <a:cubicBezTo>
                    <a:pt x="4814" y="1945"/>
                    <a:pt x="4845" y="1821"/>
                    <a:pt x="4814" y="1729"/>
                  </a:cubicBezTo>
                  <a:cubicBezTo>
                    <a:pt x="4753" y="1636"/>
                    <a:pt x="4691" y="1544"/>
                    <a:pt x="4568" y="1544"/>
                  </a:cubicBezTo>
                  <a:lnTo>
                    <a:pt x="3240" y="1358"/>
                  </a:lnTo>
                  <a:lnTo>
                    <a:pt x="2654" y="155"/>
                  </a:lnTo>
                  <a:cubicBezTo>
                    <a:pt x="2623" y="62"/>
                    <a:pt x="2531" y="1"/>
                    <a:pt x="240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1" name="Google Shape;13681;p26"/>
            <p:cNvSpPr/>
            <p:nvPr/>
          </p:nvSpPr>
          <p:spPr>
            <a:xfrm>
              <a:off x="2687850" y="2575250"/>
              <a:ext cx="121150" cy="114600"/>
            </a:xfrm>
            <a:custGeom>
              <a:avLst/>
              <a:gdLst/>
              <a:ahLst/>
              <a:cxnLst/>
              <a:rect l="l" t="t" r="r" b="b"/>
              <a:pathLst>
                <a:path w="4846" h="4584" extrusionOk="0">
                  <a:moveTo>
                    <a:pt x="2408" y="926"/>
                  </a:moveTo>
                  <a:lnTo>
                    <a:pt x="2809" y="1729"/>
                  </a:lnTo>
                  <a:cubicBezTo>
                    <a:pt x="2840" y="1821"/>
                    <a:pt x="2932" y="1883"/>
                    <a:pt x="3025" y="1883"/>
                  </a:cubicBezTo>
                  <a:lnTo>
                    <a:pt x="3920" y="2007"/>
                  </a:lnTo>
                  <a:lnTo>
                    <a:pt x="3303" y="2655"/>
                  </a:lnTo>
                  <a:cubicBezTo>
                    <a:pt x="3210" y="2716"/>
                    <a:pt x="3179" y="2809"/>
                    <a:pt x="3210" y="2902"/>
                  </a:cubicBezTo>
                  <a:lnTo>
                    <a:pt x="3364" y="3797"/>
                  </a:lnTo>
                  <a:lnTo>
                    <a:pt x="2562" y="3364"/>
                  </a:lnTo>
                  <a:cubicBezTo>
                    <a:pt x="2531" y="3364"/>
                    <a:pt x="2469" y="3334"/>
                    <a:pt x="2439" y="3334"/>
                  </a:cubicBezTo>
                  <a:cubicBezTo>
                    <a:pt x="2377" y="3334"/>
                    <a:pt x="2346" y="3364"/>
                    <a:pt x="2284" y="3364"/>
                  </a:cubicBezTo>
                  <a:lnTo>
                    <a:pt x="1482" y="3797"/>
                  </a:lnTo>
                  <a:lnTo>
                    <a:pt x="1482" y="3797"/>
                  </a:lnTo>
                  <a:lnTo>
                    <a:pt x="1636" y="2902"/>
                  </a:lnTo>
                  <a:cubicBezTo>
                    <a:pt x="1667" y="2809"/>
                    <a:pt x="1636" y="2716"/>
                    <a:pt x="1574" y="2655"/>
                  </a:cubicBezTo>
                  <a:lnTo>
                    <a:pt x="926" y="2007"/>
                  </a:lnTo>
                  <a:lnTo>
                    <a:pt x="1821" y="1883"/>
                  </a:lnTo>
                  <a:cubicBezTo>
                    <a:pt x="1914" y="1883"/>
                    <a:pt x="1976" y="1821"/>
                    <a:pt x="2037" y="1729"/>
                  </a:cubicBezTo>
                  <a:lnTo>
                    <a:pt x="2408" y="926"/>
                  </a:lnTo>
                  <a:close/>
                  <a:moveTo>
                    <a:pt x="2439" y="1"/>
                  </a:moveTo>
                  <a:cubicBezTo>
                    <a:pt x="2315" y="1"/>
                    <a:pt x="2223" y="62"/>
                    <a:pt x="2161" y="155"/>
                  </a:cubicBezTo>
                  <a:lnTo>
                    <a:pt x="1574" y="1358"/>
                  </a:lnTo>
                  <a:lnTo>
                    <a:pt x="278" y="1544"/>
                  </a:lnTo>
                  <a:cubicBezTo>
                    <a:pt x="155" y="1544"/>
                    <a:pt x="62" y="1636"/>
                    <a:pt x="31" y="1729"/>
                  </a:cubicBezTo>
                  <a:cubicBezTo>
                    <a:pt x="0" y="1821"/>
                    <a:pt x="31" y="1945"/>
                    <a:pt x="124" y="2037"/>
                  </a:cubicBezTo>
                  <a:lnTo>
                    <a:pt x="1081" y="2963"/>
                  </a:lnTo>
                  <a:lnTo>
                    <a:pt x="834" y="4259"/>
                  </a:lnTo>
                  <a:cubicBezTo>
                    <a:pt x="834" y="4383"/>
                    <a:pt x="865" y="4475"/>
                    <a:pt x="957" y="4537"/>
                  </a:cubicBezTo>
                  <a:cubicBezTo>
                    <a:pt x="1003" y="4568"/>
                    <a:pt x="1057" y="4583"/>
                    <a:pt x="1112" y="4583"/>
                  </a:cubicBezTo>
                  <a:cubicBezTo>
                    <a:pt x="1166" y="4583"/>
                    <a:pt x="1220" y="4568"/>
                    <a:pt x="1266" y="4537"/>
                  </a:cubicBezTo>
                  <a:lnTo>
                    <a:pt x="2408" y="3920"/>
                  </a:lnTo>
                  <a:lnTo>
                    <a:pt x="3580" y="4537"/>
                  </a:lnTo>
                  <a:cubicBezTo>
                    <a:pt x="3627" y="4568"/>
                    <a:pt x="3681" y="4583"/>
                    <a:pt x="3735" y="4583"/>
                  </a:cubicBezTo>
                  <a:cubicBezTo>
                    <a:pt x="3789" y="4583"/>
                    <a:pt x="3843" y="4568"/>
                    <a:pt x="3889" y="4537"/>
                  </a:cubicBezTo>
                  <a:cubicBezTo>
                    <a:pt x="3982" y="4475"/>
                    <a:pt x="4013" y="4383"/>
                    <a:pt x="4013" y="4259"/>
                  </a:cubicBezTo>
                  <a:lnTo>
                    <a:pt x="3766" y="2963"/>
                  </a:lnTo>
                  <a:lnTo>
                    <a:pt x="4722" y="2037"/>
                  </a:lnTo>
                  <a:cubicBezTo>
                    <a:pt x="4815" y="1945"/>
                    <a:pt x="4846" y="1821"/>
                    <a:pt x="4815" y="1729"/>
                  </a:cubicBezTo>
                  <a:lnTo>
                    <a:pt x="4846" y="1729"/>
                  </a:lnTo>
                  <a:cubicBezTo>
                    <a:pt x="4815" y="1636"/>
                    <a:pt x="4722" y="1544"/>
                    <a:pt x="4599" y="1544"/>
                  </a:cubicBezTo>
                  <a:lnTo>
                    <a:pt x="3272" y="1358"/>
                  </a:lnTo>
                  <a:lnTo>
                    <a:pt x="2685" y="155"/>
                  </a:lnTo>
                  <a:cubicBezTo>
                    <a:pt x="2624" y="62"/>
                    <a:pt x="2531" y="1"/>
                    <a:pt x="24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2" name="Google Shape;13682;p26"/>
            <p:cNvSpPr/>
            <p:nvPr/>
          </p:nvSpPr>
          <p:spPr>
            <a:xfrm>
              <a:off x="2613775" y="2681525"/>
              <a:ext cx="121175" cy="115250"/>
            </a:xfrm>
            <a:custGeom>
              <a:avLst/>
              <a:gdLst/>
              <a:ahLst/>
              <a:cxnLst/>
              <a:rect l="l" t="t" r="r" b="b"/>
              <a:pathLst>
                <a:path w="4847" h="4610" extrusionOk="0">
                  <a:moveTo>
                    <a:pt x="2408" y="934"/>
                  </a:moveTo>
                  <a:lnTo>
                    <a:pt x="2809" y="1737"/>
                  </a:lnTo>
                  <a:cubicBezTo>
                    <a:pt x="2840" y="1829"/>
                    <a:pt x="2933" y="1891"/>
                    <a:pt x="3025" y="1891"/>
                  </a:cubicBezTo>
                  <a:lnTo>
                    <a:pt x="3920" y="2014"/>
                  </a:lnTo>
                  <a:lnTo>
                    <a:pt x="3272" y="2663"/>
                  </a:lnTo>
                  <a:cubicBezTo>
                    <a:pt x="3180" y="2724"/>
                    <a:pt x="3149" y="2817"/>
                    <a:pt x="3180" y="2909"/>
                  </a:cubicBezTo>
                  <a:lnTo>
                    <a:pt x="3334" y="3804"/>
                  </a:lnTo>
                  <a:lnTo>
                    <a:pt x="2531" y="3372"/>
                  </a:lnTo>
                  <a:cubicBezTo>
                    <a:pt x="2501" y="3372"/>
                    <a:pt x="2439" y="3342"/>
                    <a:pt x="2408" y="3342"/>
                  </a:cubicBezTo>
                  <a:cubicBezTo>
                    <a:pt x="2346" y="3342"/>
                    <a:pt x="2315" y="3372"/>
                    <a:pt x="2254" y="3372"/>
                  </a:cubicBezTo>
                  <a:lnTo>
                    <a:pt x="1451" y="3804"/>
                  </a:lnTo>
                  <a:lnTo>
                    <a:pt x="1606" y="2909"/>
                  </a:lnTo>
                  <a:cubicBezTo>
                    <a:pt x="1636" y="2817"/>
                    <a:pt x="1606" y="2724"/>
                    <a:pt x="1544" y="2663"/>
                  </a:cubicBezTo>
                  <a:lnTo>
                    <a:pt x="927" y="2014"/>
                  </a:lnTo>
                  <a:lnTo>
                    <a:pt x="1822" y="1891"/>
                  </a:lnTo>
                  <a:cubicBezTo>
                    <a:pt x="1914" y="1891"/>
                    <a:pt x="1976" y="1829"/>
                    <a:pt x="2038" y="1737"/>
                  </a:cubicBezTo>
                  <a:lnTo>
                    <a:pt x="2408" y="934"/>
                  </a:lnTo>
                  <a:close/>
                  <a:moveTo>
                    <a:pt x="2423" y="1"/>
                  </a:moveTo>
                  <a:cubicBezTo>
                    <a:pt x="2323" y="1"/>
                    <a:pt x="2223" y="55"/>
                    <a:pt x="2161" y="163"/>
                  </a:cubicBezTo>
                  <a:lnTo>
                    <a:pt x="1575" y="1366"/>
                  </a:lnTo>
                  <a:lnTo>
                    <a:pt x="278" y="1552"/>
                  </a:lnTo>
                  <a:cubicBezTo>
                    <a:pt x="155" y="1582"/>
                    <a:pt x="62" y="1644"/>
                    <a:pt x="32" y="1768"/>
                  </a:cubicBezTo>
                  <a:cubicBezTo>
                    <a:pt x="1" y="1860"/>
                    <a:pt x="32" y="1953"/>
                    <a:pt x="124" y="2045"/>
                  </a:cubicBezTo>
                  <a:lnTo>
                    <a:pt x="1050" y="2971"/>
                  </a:lnTo>
                  <a:lnTo>
                    <a:pt x="834" y="4298"/>
                  </a:lnTo>
                  <a:cubicBezTo>
                    <a:pt x="803" y="4391"/>
                    <a:pt x="865" y="4483"/>
                    <a:pt x="957" y="4576"/>
                  </a:cubicBezTo>
                  <a:lnTo>
                    <a:pt x="957" y="4545"/>
                  </a:lnTo>
                  <a:cubicBezTo>
                    <a:pt x="1015" y="4583"/>
                    <a:pt x="1072" y="4610"/>
                    <a:pt x="1129" y="4610"/>
                  </a:cubicBezTo>
                  <a:cubicBezTo>
                    <a:pt x="1164" y="4610"/>
                    <a:pt x="1200" y="4600"/>
                    <a:pt x="1235" y="4576"/>
                  </a:cubicBezTo>
                  <a:lnTo>
                    <a:pt x="2439" y="3959"/>
                  </a:lnTo>
                  <a:lnTo>
                    <a:pt x="3612" y="4576"/>
                  </a:lnTo>
                  <a:cubicBezTo>
                    <a:pt x="3655" y="4594"/>
                    <a:pt x="3699" y="4603"/>
                    <a:pt x="3742" y="4603"/>
                  </a:cubicBezTo>
                  <a:cubicBezTo>
                    <a:pt x="3914" y="4603"/>
                    <a:pt x="4062" y="4465"/>
                    <a:pt x="4013" y="4267"/>
                  </a:cubicBezTo>
                  <a:lnTo>
                    <a:pt x="3797" y="2971"/>
                  </a:lnTo>
                  <a:lnTo>
                    <a:pt x="4753" y="2045"/>
                  </a:lnTo>
                  <a:cubicBezTo>
                    <a:pt x="4815" y="1953"/>
                    <a:pt x="4846" y="1829"/>
                    <a:pt x="4815" y="1737"/>
                  </a:cubicBezTo>
                  <a:cubicBezTo>
                    <a:pt x="4784" y="1644"/>
                    <a:pt x="4692" y="1552"/>
                    <a:pt x="4599" y="1552"/>
                  </a:cubicBezTo>
                  <a:lnTo>
                    <a:pt x="3272" y="1366"/>
                  </a:lnTo>
                  <a:lnTo>
                    <a:pt x="2686" y="163"/>
                  </a:lnTo>
                  <a:cubicBezTo>
                    <a:pt x="2624" y="55"/>
                    <a:pt x="2524" y="1"/>
                    <a:pt x="242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3" name="Google Shape;13683;p26"/>
            <p:cNvSpPr/>
            <p:nvPr/>
          </p:nvSpPr>
          <p:spPr>
            <a:xfrm>
              <a:off x="2667025" y="2834675"/>
              <a:ext cx="14675" cy="14500"/>
            </a:xfrm>
            <a:custGeom>
              <a:avLst/>
              <a:gdLst/>
              <a:ahLst/>
              <a:cxnLst/>
              <a:rect l="l" t="t" r="r" b="b"/>
              <a:pathLst>
                <a:path w="587" h="580" extrusionOk="0">
                  <a:moveTo>
                    <a:pt x="293" y="1"/>
                  </a:moveTo>
                  <a:cubicBezTo>
                    <a:pt x="147" y="1"/>
                    <a:pt x="0" y="101"/>
                    <a:pt x="0" y="302"/>
                  </a:cubicBezTo>
                  <a:cubicBezTo>
                    <a:pt x="0" y="487"/>
                    <a:pt x="147" y="579"/>
                    <a:pt x="293" y="579"/>
                  </a:cubicBezTo>
                  <a:cubicBezTo>
                    <a:pt x="440" y="579"/>
                    <a:pt x="587" y="487"/>
                    <a:pt x="587" y="302"/>
                  </a:cubicBezTo>
                  <a:cubicBezTo>
                    <a:pt x="587" y="101"/>
                    <a:pt x="440" y="1"/>
                    <a:pt x="2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4" name="Google Shape;13684;p26"/>
            <p:cNvSpPr/>
            <p:nvPr/>
          </p:nvSpPr>
          <p:spPr>
            <a:xfrm>
              <a:off x="2492650" y="2485750"/>
              <a:ext cx="363425" cy="363425"/>
            </a:xfrm>
            <a:custGeom>
              <a:avLst/>
              <a:gdLst/>
              <a:ahLst/>
              <a:cxnLst/>
              <a:rect l="l" t="t" r="r" b="b"/>
              <a:pathLst>
                <a:path w="14537" h="14537" extrusionOk="0">
                  <a:moveTo>
                    <a:pt x="11234" y="556"/>
                  </a:moveTo>
                  <a:lnTo>
                    <a:pt x="11234" y="1698"/>
                  </a:lnTo>
                  <a:lnTo>
                    <a:pt x="556" y="1698"/>
                  </a:lnTo>
                  <a:lnTo>
                    <a:pt x="556" y="865"/>
                  </a:lnTo>
                  <a:cubicBezTo>
                    <a:pt x="556" y="710"/>
                    <a:pt x="679" y="556"/>
                    <a:pt x="834" y="556"/>
                  </a:cubicBezTo>
                  <a:close/>
                  <a:moveTo>
                    <a:pt x="13672" y="556"/>
                  </a:moveTo>
                  <a:cubicBezTo>
                    <a:pt x="13827" y="556"/>
                    <a:pt x="13950" y="710"/>
                    <a:pt x="13950" y="865"/>
                  </a:cubicBezTo>
                  <a:lnTo>
                    <a:pt x="13950" y="1698"/>
                  </a:lnTo>
                  <a:lnTo>
                    <a:pt x="11790" y="1698"/>
                  </a:lnTo>
                  <a:lnTo>
                    <a:pt x="11790" y="556"/>
                  </a:lnTo>
                  <a:close/>
                  <a:moveTo>
                    <a:pt x="834" y="1"/>
                  </a:moveTo>
                  <a:cubicBezTo>
                    <a:pt x="371" y="1"/>
                    <a:pt x="0" y="371"/>
                    <a:pt x="0" y="865"/>
                  </a:cubicBezTo>
                  <a:lnTo>
                    <a:pt x="0" y="13672"/>
                  </a:lnTo>
                  <a:cubicBezTo>
                    <a:pt x="0" y="14135"/>
                    <a:pt x="371" y="14536"/>
                    <a:pt x="834" y="14536"/>
                  </a:cubicBezTo>
                  <a:lnTo>
                    <a:pt x="5988" y="14536"/>
                  </a:lnTo>
                  <a:cubicBezTo>
                    <a:pt x="6142" y="14536"/>
                    <a:pt x="6265" y="14413"/>
                    <a:pt x="6265" y="14259"/>
                  </a:cubicBezTo>
                  <a:cubicBezTo>
                    <a:pt x="6265" y="14118"/>
                    <a:pt x="6163" y="13977"/>
                    <a:pt x="6027" y="13977"/>
                  </a:cubicBezTo>
                  <a:cubicBezTo>
                    <a:pt x="6014" y="13977"/>
                    <a:pt x="6001" y="13978"/>
                    <a:pt x="5988" y="13981"/>
                  </a:cubicBezTo>
                  <a:lnTo>
                    <a:pt x="834" y="13981"/>
                  </a:lnTo>
                  <a:cubicBezTo>
                    <a:pt x="679" y="13950"/>
                    <a:pt x="556" y="13827"/>
                    <a:pt x="556" y="13672"/>
                  </a:cubicBezTo>
                  <a:lnTo>
                    <a:pt x="556" y="2284"/>
                  </a:lnTo>
                  <a:lnTo>
                    <a:pt x="13950" y="2284"/>
                  </a:lnTo>
                  <a:lnTo>
                    <a:pt x="13950" y="13672"/>
                  </a:lnTo>
                  <a:cubicBezTo>
                    <a:pt x="13950" y="13827"/>
                    <a:pt x="13827" y="13950"/>
                    <a:pt x="13672" y="13981"/>
                  </a:cubicBezTo>
                  <a:lnTo>
                    <a:pt x="8549" y="13981"/>
                  </a:lnTo>
                  <a:cubicBezTo>
                    <a:pt x="8536" y="13978"/>
                    <a:pt x="8523" y="13977"/>
                    <a:pt x="8510" y="13977"/>
                  </a:cubicBezTo>
                  <a:cubicBezTo>
                    <a:pt x="8374" y="13977"/>
                    <a:pt x="8271" y="14118"/>
                    <a:pt x="8271" y="14259"/>
                  </a:cubicBezTo>
                  <a:cubicBezTo>
                    <a:pt x="8271" y="14413"/>
                    <a:pt x="8395" y="14536"/>
                    <a:pt x="8549" y="14536"/>
                  </a:cubicBezTo>
                  <a:lnTo>
                    <a:pt x="13672" y="14536"/>
                  </a:lnTo>
                  <a:cubicBezTo>
                    <a:pt x="14135" y="14536"/>
                    <a:pt x="14536" y="14135"/>
                    <a:pt x="14536" y="13672"/>
                  </a:cubicBezTo>
                  <a:lnTo>
                    <a:pt x="14536" y="865"/>
                  </a:lnTo>
                  <a:cubicBezTo>
                    <a:pt x="14536" y="371"/>
                    <a:pt x="14135" y="1"/>
                    <a:pt x="136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85" name="Google Shape;13685;p26"/>
          <p:cNvGrpSpPr/>
          <p:nvPr/>
        </p:nvGrpSpPr>
        <p:grpSpPr>
          <a:xfrm>
            <a:off x="1048338" y="2329544"/>
            <a:ext cx="371900" cy="362650"/>
            <a:chOff x="1734225" y="2485750"/>
            <a:chExt cx="371900" cy="362650"/>
          </a:xfrm>
        </p:grpSpPr>
        <p:sp>
          <p:nvSpPr>
            <p:cNvPr id="13686" name="Google Shape;13686;p26"/>
            <p:cNvSpPr/>
            <p:nvPr/>
          </p:nvSpPr>
          <p:spPr>
            <a:xfrm>
              <a:off x="1868475" y="2603450"/>
              <a:ext cx="82575" cy="71350"/>
            </a:xfrm>
            <a:custGeom>
              <a:avLst/>
              <a:gdLst/>
              <a:ahLst/>
              <a:cxnLst/>
              <a:rect l="l" t="t" r="r" b="b"/>
              <a:pathLst>
                <a:path w="3303" h="2854" extrusionOk="0">
                  <a:moveTo>
                    <a:pt x="1883" y="572"/>
                  </a:moveTo>
                  <a:cubicBezTo>
                    <a:pt x="2321" y="572"/>
                    <a:pt x="2747" y="911"/>
                    <a:pt x="2747" y="1434"/>
                  </a:cubicBezTo>
                  <a:cubicBezTo>
                    <a:pt x="2747" y="1897"/>
                    <a:pt x="2377" y="2267"/>
                    <a:pt x="1883" y="2267"/>
                  </a:cubicBezTo>
                  <a:cubicBezTo>
                    <a:pt x="1142" y="2267"/>
                    <a:pt x="741" y="1341"/>
                    <a:pt x="1296" y="817"/>
                  </a:cubicBezTo>
                  <a:cubicBezTo>
                    <a:pt x="1465" y="648"/>
                    <a:pt x="1675" y="572"/>
                    <a:pt x="1883" y="572"/>
                  </a:cubicBezTo>
                  <a:close/>
                  <a:moveTo>
                    <a:pt x="1877" y="0"/>
                  </a:moveTo>
                  <a:cubicBezTo>
                    <a:pt x="1533" y="0"/>
                    <a:pt x="1182" y="128"/>
                    <a:pt x="895" y="416"/>
                  </a:cubicBezTo>
                  <a:cubicBezTo>
                    <a:pt x="0" y="1311"/>
                    <a:pt x="617" y="2854"/>
                    <a:pt x="1883" y="2854"/>
                  </a:cubicBezTo>
                  <a:cubicBezTo>
                    <a:pt x="2685" y="2854"/>
                    <a:pt x="3302" y="2206"/>
                    <a:pt x="3302" y="1434"/>
                  </a:cubicBezTo>
                  <a:cubicBezTo>
                    <a:pt x="3302" y="575"/>
                    <a:pt x="2605" y="0"/>
                    <a:pt x="18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7" name="Google Shape;13687;p26"/>
            <p:cNvSpPr/>
            <p:nvPr/>
          </p:nvSpPr>
          <p:spPr>
            <a:xfrm>
              <a:off x="1734225" y="2485750"/>
              <a:ext cx="371900" cy="362650"/>
            </a:xfrm>
            <a:custGeom>
              <a:avLst/>
              <a:gdLst/>
              <a:ahLst/>
              <a:cxnLst/>
              <a:rect l="l" t="t" r="r" b="b"/>
              <a:pathLst>
                <a:path w="14876" h="14506" extrusionOk="0">
                  <a:moveTo>
                    <a:pt x="7259" y="564"/>
                  </a:moveTo>
                  <a:cubicBezTo>
                    <a:pt x="7400" y="564"/>
                    <a:pt x="7542" y="619"/>
                    <a:pt x="7654" y="741"/>
                  </a:cubicBezTo>
                  <a:cubicBezTo>
                    <a:pt x="8024" y="1081"/>
                    <a:pt x="7777" y="1698"/>
                    <a:pt x="7253" y="1698"/>
                  </a:cubicBezTo>
                  <a:cubicBezTo>
                    <a:pt x="6944" y="1698"/>
                    <a:pt x="6697" y="1451"/>
                    <a:pt x="6697" y="1142"/>
                  </a:cubicBezTo>
                  <a:cubicBezTo>
                    <a:pt x="6697" y="791"/>
                    <a:pt x="6974" y="564"/>
                    <a:pt x="7259" y="564"/>
                  </a:cubicBezTo>
                  <a:close/>
                  <a:moveTo>
                    <a:pt x="2978" y="2391"/>
                  </a:moveTo>
                  <a:cubicBezTo>
                    <a:pt x="3109" y="2391"/>
                    <a:pt x="3244" y="2442"/>
                    <a:pt x="3364" y="2562"/>
                  </a:cubicBezTo>
                  <a:cubicBezTo>
                    <a:pt x="3768" y="2966"/>
                    <a:pt x="3385" y="3535"/>
                    <a:pt x="2948" y="3535"/>
                  </a:cubicBezTo>
                  <a:cubicBezTo>
                    <a:pt x="2817" y="3535"/>
                    <a:pt x="2682" y="3485"/>
                    <a:pt x="2562" y="3364"/>
                  </a:cubicBezTo>
                  <a:cubicBezTo>
                    <a:pt x="2158" y="2960"/>
                    <a:pt x="2541" y="2391"/>
                    <a:pt x="2978" y="2391"/>
                  </a:cubicBezTo>
                  <a:close/>
                  <a:moveTo>
                    <a:pt x="11573" y="2400"/>
                  </a:moveTo>
                  <a:cubicBezTo>
                    <a:pt x="11720" y="2400"/>
                    <a:pt x="11867" y="2454"/>
                    <a:pt x="11975" y="2562"/>
                  </a:cubicBezTo>
                  <a:cubicBezTo>
                    <a:pt x="12379" y="2966"/>
                    <a:pt x="11995" y="3535"/>
                    <a:pt x="11558" y="3535"/>
                  </a:cubicBezTo>
                  <a:cubicBezTo>
                    <a:pt x="11428" y="3535"/>
                    <a:pt x="11293" y="3485"/>
                    <a:pt x="11172" y="3364"/>
                  </a:cubicBezTo>
                  <a:cubicBezTo>
                    <a:pt x="10925" y="3148"/>
                    <a:pt x="10925" y="2778"/>
                    <a:pt x="11172" y="2562"/>
                  </a:cubicBezTo>
                  <a:cubicBezTo>
                    <a:pt x="11280" y="2454"/>
                    <a:pt x="11427" y="2400"/>
                    <a:pt x="11573" y="2400"/>
                  </a:cubicBezTo>
                  <a:close/>
                  <a:moveTo>
                    <a:pt x="1117" y="6696"/>
                  </a:moveTo>
                  <a:cubicBezTo>
                    <a:pt x="1409" y="6696"/>
                    <a:pt x="1698" y="6925"/>
                    <a:pt x="1698" y="7284"/>
                  </a:cubicBezTo>
                  <a:cubicBezTo>
                    <a:pt x="1698" y="7593"/>
                    <a:pt x="1451" y="7839"/>
                    <a:pt x="1142" y="7839"/>
                  </a:cubicBezTo>
                  <a:cubicBezTo>
                    <a:pt x="617" y="7839"/>
                    <a:pt x="371" y="7222"/>
                    <a:pt x="741" y="6852"/>
                  </a:cubicBezTo>
                  <a:cubicBezTo>
                    <a:pt x="848" y="6745"/>
                    <a:pt x="983" y="6696"/>
                    <a:pt x="1117" y="6696"/>
                  </a:cubicBezTo>
                  <a:close/>
                  <a:moveTo>
                    <a:pt x="13383" y="6696"/>
                  </a:moveTo>
                  <a:cubicBezTo>
                    <a:pt x="13675" y="6696"/>
                    <a:pt x="13950" y="6925"/>
                    <a:pt x="13950" y="7284"/>
                  </a:cubicBezTo>
                  <a:cubicBezTo>
                    <a:pt x="13950" y="7593"/>
                    <a:pt x="13703" y="7839"/>
                    <a:pt x="13394" y="7839"/>
                  </a:cubicBezTo>
                  <a:cubicBezTo>
                    <a:pt x="12900" y="7839"/>
                    <a:pt x="12623" y="7222"/>
                    <a:pt x="12993" y="6852"/>
                  </a:cubicBezTo>
                  <a:cubicBezTo>
                    <a:pt x="13110" y="6745"/>
                    <a:pt x="13248" y="6696"/>
                    <a:pt x="13383" y="6696"/>
                  </a:cubicBezTo>
                  <a:close/>
                  <a:moveTo>
                    <a:pt x="7257" y="4128"/>
                  </a:moveTo>
                  <a:cubicBezTo>
                    <a:pt x="8055" y="4128"/>
                    <a:pt x="8858" y="4429"/>
                    <a:pt x="9475" y="5031"/>
                  </a:cubicBezTo>
                  <a:cubicBezTo>
                    <a:pt x="10678" y="6265"/>
                    <a:pt x="10678" y="8241"/>
                    <a:pt x="9475" y="9444"/>
                  </a:cubicBezTo>
                  <a:lnTo>
                    <a:pt x="9475" y="9475"/>
                  </a:lnTo>
                  <a:cubicBezTo>
                    <a:pt x="9413" y="9537"/>
                    <a:pt x="9320" y="9599"/>
                    <a:pt x="9259" y="9691"/>
                  </a:cubicBezTo>
                  <a:lnTo>
                    <a:pt x="9259" y="9599"/>
                  </a:lnTo>
                  <a:cubicBezTo>
                    <a:pt x="9274" y="9383"/>
                    <a:pt x="9120" y="9275"/>
                    <a:pt x="8966" y="9275"/>
                  </a:cubicBezTo>
                  <a:cubicBezTo>
                    <a:pt x="8811" y="9275"/>
                    <a:pt x="8657" y="9383"/>
                    <a:pt x="8672" y="9599"/>
                  </a:cubicBezTo>
                  <a:lnTo>
                    <a:pt x="8672" y="10061"/>
                  </a:lnTo>
                  <a:cubicBezTo>
                    <a:pt x="8240" y="10278"/>
                    <a:pt x="7754" y="10386"/>
                    <a:pt x="7264" y="10386"/>
                  </a:cubicBezTo>
                  <a:cubicBezTo>
                    <a:pt x="6774" y="10386"/>
                    <a:pt x="6281" y="10278"/>
                    <a:pt x="5833" y="10061"/>
                  </a:cubicBezTo>
                  <a:lnTo>
                    <a:pt x="5833" y="9537"/>
                  </a:lnTo>
                  <a:cubicBezTo>
                    <a:pt x="5833" y="8765"/>
                    <a:pt x="6481" y="8117"/>
                    <a:pt x="7253" y="8117"/>
                  </a:cubicBezTo>
                  <a:lnTo>
                    <a:pt x="7376" y="8117"/>
                  </a:lnTo>
                  <a:cubicBezTo>
                    <a:pt x="7716" y="8117"/>
                    <a:pt x="7777" y="7593"/>
                    <a:pt x="7407" y="7562"/>
                  </a:cubicBezTo>
                  <a:lnTo>
                    <a:pt x="7253" y="7562"/>
                  </a:lnTo>
                  <a:cubicBezTo>
                    <a:pt x="6173" y="7562"/>
                    <a:pt x="5278" y="8426"/>
                    <a:pt x="5278" y="9537"/>
                  </a:cubicBezTo>
                  <a:lnTo>
                    <a:pt x="5278" y="9691"/>
                  </a:lnTo>
                  <a:cubicBezTo>
                    <a:pt x="3858" y="8488"/>
                    <a:pt x="3734" y="6358"/>
                    <a:pt x="5062" y="5031"/>
                  </a:cubicBezTo>
                  <a:cubicBezTo>
                    <a:pt x="5663" y="4429"/>
                    <a:pt x="6458" y="4128"/>
                    <a:pt x="7257" y="4128"/>
                  </a:cubicBezTo>
                  <a:close/>
                  <a:moveTo>
                    <a:pt x="2964" y="10985"/>
                  </a:moveTo>
                  <a:cubicBezTo>
                    <a:pt x="3099" y="10985"/>
                    <a:pt x="3239" y="11040"/>
                    <a:pt x="3364" y="11173"/>
                  </a:cubicBezTo>
                  <a:cubicBezTo>
                    <a:pt x="3580" y="11389"/>
                    <a:pt x="3580" y="11759"/>
                    <a:pt x="3364" y="11975"/>
                  </a:cubicBezTo>
                  <a:cubicBezTo>
                    <a:pt x="3256" y="12083"/>
                    <a:pt x="3110" y="12137"/>
                    <a:pt x="2963" y="12137"/>
                  </a:cubicBezTo>
                  <a:cubicBezTo>
                    <a:pt x="2816" y="12137"/>
                    <a:pt x="2670" y="12083"/>
                    <a:pt x="2562" y="11975"/>
                  </a:cubicBezTo>
                  <a:cubicBezTo>
                    <a:pt x="2162" y="11552"/>
                    <a:pt x="2533" y="10985"/>
                    <a:pt x="2964" y="10985"/>
                  </a:cubicBezTo>
                  <a:close/>
                  <a:moveTo>
                    <a:pt x="11558" y="10985"/>
                  </a:moveTo>
                  <a:cubicBezTo>
                    <a:pt x="11696" y="10985"/>
                    <a:pt x="11842" y="11040"/>
                    <a:pt x="11975" y="11173"/>
                  </a:cubicBezTo>
                  <a:cubicBezTo>
                    <a:pt x="12379" y="11577"/>
                    <a:pt x="11995" y="12146"/>
                    <a:pt x="11558" y="12146"/>
                  </a:cubicBezTo>
                  <a:cubicBezTo>
                    <a:pt x="11428" y="12146"/>
                    <a:pt x="11293" y="12095"/>
                    <a:pt x="11172" y="11975"/>
                  </a:cubicBezTo>
                  <a:cubicBezTo>
                    <a:pt x="10749" y="11552"/>
                    <a:pt x="11114" y="10985"/>
                    <a:pt x="11558" y="10985"/>
                  </a:cubicBezTo>
                  <a:close/>
                  <a:moveTo>
                    <a:pt x="7253" y="12839"/>
                  </a:moveTo>
                  <a:cubicBezTo>
                    <a:pt x="7592" y="12839"/>
                    <a:pt x="7839" y="13086"/>
                    <a:pt x="7839" y="13395"/>
                  </a:cubicBezTo>
                  <a:cubicBezTo>
                    <a:pt x="7839" y="13730"/>
                    <a:pt x="7554" y="13966"/>
                    <a:pt x="7254" y="13966"/>
                  </a:cubicBezTo>
                  <a:cubicBezTo>
                    <a:pt x="7114" y="13966"/>
                    <a:pt x="6970" y="13914"/>
                    <a:pt x="6852" y="13796"/>
                  </a:cubicBezTo>
                  <a:cubicBezTo>
                    <a:pt x="6512" y="13425"/>
                    <a:pt x="6759" y="12839"/>
                    <a:pt x="7253" y="12839"/>
                  </a:cubicBezTo>
                  <a:close/>
                  <a:moveTo>
                    <a:pt x="7253" y="1"/>
                  </a:moveTo>
                  <a:cubicBezTo>
                    <a:pt x="5926" y="1"/>
                    <a:pt x="5679" y="1914"/>
                    <a:pt x="6975" y="2253"/>
                  </a:cubicBezTo>
                  <a:lnTo>
                    <a:pt x="6975" y="3611"/>
                  </a:lnTo>
                  <a:cubicBezTo>
                    <a:pt x="6203" y="3673"/>
                    <a:pt x="5463" y="3982"/>
                    <a:pt x="4876" y="4475"/>
                  </a:cubicBezTo>
                  <a:lnTo>
                    <a:pt x="3951" y="3550"/>
                  </a:lnTo>
                  <a:cubicBezTo>
                    <a:pt x="4458" y="2697"/>
                    <a:pt x="3742" y="1827"/>
                    <a:pt x="2949" y="1827"/>
                  </a:cubicBezTo>
                  <a:cubicBezTo>
                    <a:pt x="2680" y="1827"/>
                    <a:pt x="2403" y="1927"/>
                    <a:pt x="2161" y="2161"/>
                  </a:cubicBezTo>
                  <a:cubicBezTo>
                    <a:pt x="1396" y="2951"/>
                    <a:pt x="2063" y="4121"/>
                    <a:pt x="2962" y="4121"/>
                  </a:cubicBezTo>
                  <a:cubicBezTo>
                    <a:pt x="3151" y="4121"/>
                    <a:pt x="3351" y="4069"/>
                    <a:pt x="3549" y="3951"/>
                  </a:cubicBezTo>
                  <a:lnTo>
                    <a:pt x="4475" y="4877"/>
                  </a:lnTo>
                  <a:cubicBezTo>
                    <a:pt x="3951" y="5463"/>
                    <a:pt x="3642" y="6204"/>
                    <a:pt x="3611" y="6975"/>
                  </a:cubicBezTo>
                  <a:lnTo>
                    <a:pt x="2222" y="6975"/>
                  </a:lnTo>
                  <a:cubicBezTo>
                    <a:pt x="2084" y="6394"/>
                    <a:pt x="1623" y="6123"/>
                    <a:pt x="1157" y="6123"/>
                  </a:cubicBezTo>
                  <a:cubicBezTo>
                    <a:pt x="583" y="6123"/>
                    <a:pt x="0" y="6535"/>
                    <a:pt x="0" y="7284"/>
                  </a:cubicBezTo>
                  <a:cubicBezTo>
                    <a:pt x="0" y="8013"/>
                    <a:pt x="578" y="8416"/>
                    <a:pt x="1150" y="8416"/>
                  </a:cubicBezTo>
                  <a:cubicBezTo>
                    <a:pt x="1619" y="8416"/>
                    <a:pt x="2083" y="8146"/>
                    <a:pt x="2222" y="7562"/>
                  </a:cubicBezTo>
                  <a:lnTo>
                    <a:pt x="3580" y="7562"/>
                  </a:lnTo>
                  <a:cubicBezTo>
                    <a:pt x="3642" y="8333"/>
                    <a:pt x="3951" y="9074"/>
                    <a:pt x="4475" y="9660"/>
                  </a:cubicBezTo>
                  <a:lnTo>
                    <a:pt x="3549" y="10586"/>
                  </a:lnTo>
                  <a:cubicBezTo>
                    <a:pt x="3341" y="10460"/>
                    <a:pt x="3133" y="10405"/>
                    <a:pt x="2937" y="10405"/>
                  </a:cubicBezTo>
                  <a:cubicBezTo>
                    <a:pt x="2028" y="10405"/>
                    <a:pt x="1374" y="11589"/>
                    <a:pt x="2161" y="12376"/>
                  </a:cubicBezTo>
                  <a:cubicBezTo>
                    <a:pt x="2395" y="12610"/>
                    <a:pt x="2669" y="12710"/>
                    <a:pt x="2936" y="12710"/>
                  </a:cubicBezTo>
                  <a:cubicBezTo>
                    <a:pt x="3723" y="12710"/>
                    <a:pt x="4450" y="11840"/>
                    <a:pt x="3920" y="10987"/>
                  </a:cubicBezTo>
                  <a:lnTo>
                    <a:pt x="4846" y="10061"/>
                  </a:lnTo>
                  <a:cubicBezTo>
                    <a:pt x="5432" y="10555"/>
                    <a:pt x="6173" y="10864"/>
                    <a:pt x="6975" y="10926"/>
                  </a:cubicBezTo>
                  <a:lnTo>
                    <a:pt x="6975" y="12284"/>
                  </a:lnTo>
                  <a:cubicBezTo>
                    <a:pt x="5679" y="12623"/>
                    <a:pt x="5926" y="14506"/>
                    <a:pt x="7253" y="14506"/>
                  </a:cubicBezTo>
                  <a:cubicBezTo>
                    <a:pt x="8580" y="14506"/>
                    <a:pt x="8827" y="12623"/>
                    <a:pt x="7531" y="12284"/>
                  </a:cubicBezTo>
                  <a:lnTo>
                    <a:pt x="7531" y="10926"/>
                  </a:lnTo>
                  <a:cubicBezTo>
                    <a:pt x="8302" y="10864"/>
                    <a:pt x="9043" y="10555"/>
                    <a:pt x="9660" y="10061"/>
                  </a:cubicBezTo>
                  <a:lnTo>
                    <a:pt x="10586" y="10987"/>
                  </a:lnTo>
                  <a:cubicBezTo>
                    <a:pt x="10056" y="11840"/>
                    <a:pt x="10765" y="12710"/>
                    <a:pt x="11557" y="12710"/>
                  </a:cubicBezTo>
                  <a:cubicBezTo>
                    <a:pt x="11825" y="12710"/>
                    <a:pt x="12103" y="12610"/>
                    <a:pt x="12345" y="12376"/>
                  </a:cubicBezTo>
                  <a:cubicBezTo>
                    <a:pt x="13135" y="11586"/>
                    <a:pt x="12451" y="10416"/>
                    <a:pt x="11546" y="10416"/>
                  </a:cubicBezTo>
                  <a:cubicBezTo>
                    <a:pt x="11355" y="10416"/>
                    <a:pt x="11155" y="10468"/>
                    <a:pt x="10956" y="10586"/>
                  </a:cubicBezTo>
                  <a:lnTo>
                    <a:pt x="10030" y="9660"/>
                  </a:lnTo>
                  <a:cubicBezTo>
                    <a:pt x="10555" y="9074"/>
                    <a:pt x="10864" y="8333"/>
                    <a:pt x="10956" y="7562"/>
                  </a:cubicBezTo>
                  <a:lnTo>
                    <a:pt x="12283" y="7562"/>
                  </a:lnTo>
                  <a:cubicBezTo>
                    <a:pt x="12431" y="8096"/>
                    <a:pt x="12908" y="8399"/>
                    <a:pt x="13394" y="8399"/>
                  </a:cubicBezTo>
                  <a:cubicBezTo>
                    <a:pt x="13722" y="8399"/>
                    <a:pt x="14053" y="8261"/>
                    <a:pt x="14289" y="7963"/>
                  </a:cubicBezTo>
                  <a:cubicBezTo>
                    <a:pt x="14876" y="7222"/>
                    <a:pt x="14351" y="6142"/>
                    <a:pt x="13394" y="6142"/>
                  </a:cubicBezTo>
                  <a:cubicBezTo>
                    <a:pt x="12870" y="6142"/>
                    <a:pt x="12438" y="6482"/>
                    <a:pt x="12283" y="6975"/>
                  </a:cubicBezTo>
                  <a:lnTo>
                    <a:pt x="10956" y="6975"/>
                  </a:lnTo>
                  <a:cubicBezTo>
                    <a:pt x="10894" y="6204"/>
                    <a:pt x="10586" y="5463"/>
                    <a:pt x="10061" y="4877"/>
                  </a:cubicBezTo>
                  <a:lnTo>
                    <a:pt x="10987" y="3951"/>
                  </a:lnTo>
                  <a:cubicBezTo>
                    <a:pt x="11186" y="4069"/>
                    <a:pt x="11385" y="4121"/>
                    <a:pt x="11574" y="4121"/>
                  </a:cubicBezTo>
                  <a:cubicBezTo>
                    <a:pt x="12473" y="4121"/>
                    <a:pt x="13141" y="2951"/>
                    <a:pt x="12376" y="2161"/>
                  </a:cubicBezTo>
                  <a:cubicBezTo>
                    <a:pt x="12129" y="1914"/>
                    <a:pt x="11845" y="1809"/>
                    <a:pt x="11572" y="1809"/>
                  </a:cubicBezTo>
                  <a:cubicBezTo>
                    <a:pt x="10785" y="1809"/>
                    <a:pt x="10082" y="2679"/>
                    <a:pt x="10586" y="3550"/>
                  </a:cubicBezTo>
                  <a:lnTo>
                    <a:pt x="9660" y="4475"/>
                  </a:lnTo>
                  <a:cubicBezTo>
                    <a:pt x="9074" y="3951"/>
                    <a:pt x="8333" y="3642"/>
                    <a:pt x="7531" y="3581"/>
                  </a:cubicBezTo>
                  <a:lnTo>
                    <a:pt x="7531" y="2253"/>
                  </a:lnTo>
                  <a:cubicBezTo>
                    <a:pt x="8858" y="1914"/>
                    <a:pt x="8611" y="1"/>
                    <a:pt x="72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88" name="Google Shape;13688;p26"/>
            <p:cNvSpPr/>
            <p:nvPr/>
          </p:nvSpPr>
          <p:spPr>
            <a:xfrm>
              <a:off x="1937900" y="2688675"/>
              <a:ext cx="17000" cy="14400"/>
            </a:xfrm>
            <a:custGeom>
              <a:avLst/>
              <a:gdLst/>
              <a:ahLst/>
              <a:cxnLst/>
              <a:rect l="l" t="t" r="r" b="b"/>
              <a:pathLst>
                <a:path w="680" h="576" extrusionOk="0">
                  <a:moveTo>
                    <a:pt x="402" y="0"/>
                  </a:moveTo>
                  <a:cubicBezTo>
                    <a:pt x="155" y="0"/>
                    <a:pt x="1" y="309"/>
                    <a:pt x="186" y="494"/>
                  </a:cubicBezTo>
                  <a:cubicBezTo>
                    <a:pt x="243" y="551"/>
                    <a:pt x="311" y="576"/>
                    <a:pt x="379" y="576"/>
                  </a:cubicBezTo>
                  <a:cubicBezTo>
                    <a:pt x="531" y="576"/>
                    <a:pt x="680" y="449"/>
                    <a:pt x="680" y="278"/>
                  </a:cubicBezTo>
                  <a:cubicBezTo>
                    <a:pt x="680"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89" name="Google Shape;13689;p26"/>
          <p:cNvGrpSpPr/>
          <p:nvPr/>
        </p:nvGrpSpPr>
        <p:grpSpPr>
          <a:xfrm>
            <a:off x="1052588" y="2935221"/>
            <a:ext cx="363400" cy="364000"/>
            <a:chOff x="975800" y="2485750"/>
            <a:chExt cx="363400" cy="364000"/>
          </a:xfrm>
        </p:grpSpPr>
        <p:sp>
          <p:nvSpPr>
            <p:cNvPr id="13690" name="Google Shape;13690;p26"/>
            <p:cNvSpPr/>
            <p:nvPr/>
          </p:nvSpPr>
          <p:spPr>
            <a:xfrm>
              <a:off x="975800" y="2485750"/>
              <a:ext cx="363400" cy="363425"/>
            </a:xfrm>
            <a:custGeom>
              <a:avLst/>
              <a:gdLst/>
              <a:ahLst/>
              <a:cxnLst/>
              <a:rect l="l" t="t" r="r" b="b"/>
              <a:pathLst>
                <a:path w="14536" h="14537" extrusionOk="0">
                  <a:moveTo>
                    <a:pt x="10400" y="556"/>
                  </a:moveTo>
                  <a:lnTo>
                    <a:pt x="10400" y="1698"/>
                  </a:lnTo>
                  <a:lnTo>
                    <a:pt x="556" y="1698"/>
                  </a:lnTo>
                  <a:lnTo>
                    <a:pt x="556" y="865"/>
                  </a:lnTo>
                  <a:cubicBezTo>
                    <a:pt x="556" y="710"/>
                    <a:pt x="710" y="556"/>
                    <a:pt x="864" y="556"/>
                  </a:cubicBezTo>
                  <a:close/>
                  <a:moveTo>
                    <a:pt x="13672" y="556"/>
                  </a:moveTo>
                  <a:cubicBezTo>
                    <a:pt x="13826" y="556"/>
                    <a:pt x="13980" y="710"/>
                    <a:pt x="13980" y="865"/>
                  </a:cubicBezTo>
                  <a:lnTo>
                    <a:pt x="13980" y="1698"/>
                  </a:lnTo>
                  <a:lnTo>
                    <a:pt x="10956" y="1698"/>
                  </a:lnTo>
                  <a:lnTo>
                    <a:pt x="10956" y="556"/>
                  </a:lnTo>
                  <a:close/>
                  <a:moveTo>
                    <a:pt x="13980" y="2284"/>
                  </a:moveTo>
                  <a:lnTo>
                    <a:pt x="13980" y="10278"/>
                  </a:lnTo>
                  <a:cubicBezTo>
                    <a:pt x="13950" y="10432"/>
                    <a:pt x="13826" y="10555"/>
                    <a:pt x="13672" y="10555"/>
                  </a:cubicBezTo>
                  <a:lnTo>
                    <a:pt x="12653" y="10555"/>
                  </a:lnTo>
                  <a:lnTo>
                    <a:pt x="12653" y="5741"/>
                  </a:lnTo>
                  <a:cubicBezTo>
                    <a:pt x="12653" y="5556"/>
                    <a:pt x="12530" y="5432"/>
                    <a:pt x="12376" y="5432"/>
                  </a:cubicBezTo>
                  <a:lnTo>
                    <a:pt x="2160" y="5432"/>
                  </a:lnTo>
                  <a:cubicBezTo>
                    <a:pt x="2006" y="5432"/>
                    <a:pt x="1883" y="5556"/>
                    <a:pt x="1883" y="5741"/>
                  </a:cubicBezTo>
                  <a:lnTo>
                    <a:pt x="1883" y="10555"/>
                  </a:lnTo>
                  <a:lnTo>
                    <a:pt x="864" y="10555"/>
                  </a:lnTo>
                  <a:cubicBezTo>
                    <a:pt x="710" y="10555"/>
                    <a:pt x="556" y="10432"/>
                    <a:pt x="556" y="10278"/>
                  </a:cubicBezTo>
                  <a:lnTo>
                    <a:pt x="556" y="2284"/>
                  </a:lnTo>
                  <a:close/>
                  <a:moveTo>
                    <a:pt x="864" y="1"/>
                  </a:moveTo>
                  <a:cubicBezTo>
                    <a:pt x="370" y="1"/>
                    <a:pt x="0" y="371"/>
                    <a:pt x="0" y="865"/>
                  </a:cubicBezTo>
                  <a:lnTo>
                    <a:pt x="0" y="10278"/>
                  </a:lnTo>
                  <a:cubicBezTo>
                    <a:pt x="0" y="10740"/>
                    <a:pt x="370" y="11142"/>
                    <a:pt x="864" y="11142"/>
                  </a:cubicBezTo>
                  <a:lnTo>
                    <a:pt x="1883" y="11142"/>
                  </a:lnTo>
                  <a:lnTo>
                    <a:pt x="1883" y="14259"/>
                  </a:lnTo>
                  <a:cubicBezTo>
                    <a:pt x="1883" y="14413"/>
                    <a:pt x="2006" y="14536"/>
                    <a:pt x="2160" y="14536"/>
                  </a:cubicBezTo>
                  <a:lnTo>
                    <a:pt x="5987" y="14536"/>
                  </a:lnTo>
                  <a:cubicBezTo>
                    <a:pt x="6142" y="14536"/>
                    <a:pt x="6265" y="14413"/>
                    <a:pt x="6265" y="14259"/>
                  </a:cubicBezTo>
                  <a:cubicBezTo>
                    <a:pt x="6265" y="14118"/>
                    <a:pt x="6162" y="13977"/>
                    <a:pt x="6027" y="13977"/>
                  </a:cubicBezTo>
                  <a:cubicBezTo>
                    <a:pt x="6014" y="13977"/>
                    <a:pt x="6001" y="13978"/>
                    <a:pt x="5987" y="13981"/>
                  </a:cubicBezTo>
                  <a:lnTo>
                    <a:pt x="2438" y="13981"/>
                  </a:lnTo>
                  <a:lnTo>
                    <a:pt x="2438" y="6019"/>
                  </a:lnTo>
                  <a:lnTo>
                    <a:pt x="12098" y="6019"/>
                  </a:lnTo>
                  <a:lnTo>
                    <a:pt x="12098" y="13981"/>
                  </a:lnTo>
                  <a:lnTo>
                    <a:pt x="8549" y="13981"/>
                  </a:lnTo>
                  <a:cubicBezTo>
                    <a:pt x="8394" y="13981"/>
                    <a:pt x="8271" y="14104"/>
                    <a:pt x="8271" y="14259"/>
                  </a:cubicBezTo>
                  <a:cubicBezTo>
                    <a:pt x="8240" y="14413"/>
                    <a:pt x="8394" y="14536"/>
                    <a:pt x="8549" y="14536"/>
                  </a:cubicBezTo>
                  <a:lnTo>
                    <a:pt x="12376" y="14536"/>
                  </a:lnTo>
                  <a:cubicBezTo>
                    <a:pt x="12530" y="14536"/>
                    <a:pt x="12653" y="14413"/>
                    <a:pt x="12653" y="14259"/>
                  </a:cubicBezTo>
                  <a:lnTo>
                    <a:pt x="12653" y="11142"/>
                  </a:lnTo>
                  <a:lnTo>
                    <a:pt x="13672" y="11142"/>
                  </a:lnTo>
                  <a:cubicBezTo>
                    <a:pt x="14135" y="11142"/>
                    <a:pt x="14536" y="10740"/>
                    <a:pt x="14536" y="10278"/>
                  </a:cubicBezTo>
                  <a:lnTo>
                    <a:pt x="14536" y="865"/>
                  </a:lnTo>
                  <a:cubicBezTo>
                    <a:pt x="14536" y="371"/>
                    <a:pt x="14135" y="1"/>
                    <a:pt x="136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1" name="Google Shape;13691;p26"/>
            <p:cNvSpPr/>
            <p:nvPr/>
          </p:nvSpPr>
          <p:spPr>
            <a:xfrm>
              <a:off x="1061875" y="2664650"/>
              <a:ext cx="126475" cy="14100"/>
            </a:xfrm>
            <a:custGeom>
              <a:avLst/>
              <a:gdLst/>
              <a:ahLst/>
              <a:cxnLst/>
              <a:rect l="l" t="t" r="r" b="b"/>
              <a:pathLst>
                <a:path w="5059" h="564" extrusionOk="0">
                  <a:moveTo>
                    <a:pt x="361" y="1"/>
                  </a:moveTo>
                  <a:cubicBezTo>
                    <a:pt x="1" y="1"/>
                    <a:pt x="1" y="564"/>
                    <a:pt x="361" y="564"/>
                  </a:cubicBezTo>
                  <a:cubicBezTo>
                    <a:pt x="378" y="564"/>
                    <a:pt x="396" y="563"/>
                    <a:pt x="415" y="560"/>
                  </a:cubicBezTo>
                  <a:lnTo>
                    <a:pt x="4674" y="560"/>
                  </a:lnTo>
                  <a:cubicBezTo>
                    <a:pt x="4691" y="563"/>
                    <a:pt x="4708" y="564"/>
                    <a:pt x="4724" y="564"/>
                  </a:cubicBezTo>
                  <a:cubicBezTo>
                    <a:pt x="5058" y="564"/>
                    <a:pt x="5058" y="1"/>
                    <a:pt x="4724" y="1"/>
                  </a:cubicBezTo>
                  <a:cubicBezTo>
                    <a:pt x="4708" y="1"/>
                    <a:pt x="4691" y="2"/>
                    <a:pt x="4674" y="4"/>
                  </a:cubicBezTo>
                  <a:lnTo>
                    <a:pt x="415" y="4"/>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2" name="Google Shape;13692;p26"/>
            <p:cNvSpPr/>
            <p:nvPr/>
          </p:nvSpPr>
          <p:spPr>
            <a:xfrm>
              <a:off x="1061875" y="2707075"/>
              <a:ext cx="191250" cy="14125"/>
            </a:xfrm>
            <a:custGeom>
              <a:avLst/>
              <a:gdLst/>
              <a:ahLst/>
              <a:cxnLst/>
              <a:rect l="l" t="t" r="r" b="b"/>
              <a:pathLst>
                <a:path w="7650" h="565" extrusionOk="0">
                  <a:moveTo>
                    <a:pt x="361" y="1"/>
                  </a:moveTo>
                  <a:cubicBezTo>
                    <a:pt x="1" y="1"/>
                    <a:pt x="1" y="564"/>
                    <a:pt x="361" y="564"/>
                  </a:cubicBezTo>
                  <a:cubicBezTo>
                    <a:pt x="378" y="564"/>
                    <a:pt x="396" y="563"/>
                    <a:pt x="415" y="560"/>
                  </a:cubicBezTo>
                  <a:lnTo>
                    <a:pt x="7235" y="560"/>
                  </a:lnTo>
                  <a:cubicBezTo>
                    <a:pt x="7254" y="563"/>
                    <a:pt x="7272" y="564"/>
                    <a:pt x="7289" y="564"/>
                  </a:cubicBezTo>
                  <a:cubicBezTo>
                    <a:pt x="7649" y="564"/>
                    <a:pt x="7649" y="1"/>
                    <a:pt x="7289" y="1"/>
                  </a:cubicBezTo>
                  <a:cubicBezTo>
                    <a:pt x="7272" y="1"/>
                    <a:pt x="7254" y="2"/>
                    <a:pt x="7235"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3" name="Google Shape;13693;p26"/>
            <p:cNvSpPr/>
            <p:nvPr/>
          </p:nvSpPr>
          <p:spPr>
            <a:xfrm>
              <a:off x="1061675" y="2749600"/>
              <a:ext cx="191650" cy="14725"/>
            </a:xfrm>
            <a:custGeom>
              <a:avLst/>
              <a:gdLst/>
              <a:ahLst/>
              <a:cxnLst/>
              <a:rect l="l" t="t" r="r" b="b"/>
              <a:pathLst>
                <a:path w="7666" h="589" extrusionOk="0">
                  <a:moveTo>
                    <a:pt x="393" y="0"/>
                  </a:moveTo>
                  <a:cubicBezTo>
                    <a:pt x="0" y="0"/>
                    <a:pt x="0" y="589"/>
                    <a:pt x="393" y="589"/>
                  </a:cubicBezTo>
                  <a:cubicBezTo>
                    <a:pt x="403" y="589"/>
                    <a:pt x="413" y="588"/>
                    <a:pt x="423" y="588"/>
                  </a:cubicBezTo>
                  <a:lnTo>
                    <a:pt x="7243" y="588"/>
                  </a:lnTo>
                  <a:cubicBezTo>
                    <a:pt x="7253" y="588"/>
                    <a:pt x="7263" y="589"/>
                    <a:pt x="7273" y="589"/>
                  </a:cubicBezTo>
                  <a:cubicBezTo>
                    <a:pt x="7665" y="589"/>
                    <a:pt x="7665" y="0"/>
                    <a:pt x="7273" y="0"/>
                  </a:cubicBezTo>
                  <a:cubicBezTo>
                    <a:pt x="7263" y="0"/>
                    <a:pt x="7253" y="1"/>
                    <a:pt x="7243" y="1"/>
                  </a:cubicBezTo>
                  <a:lnTo>
                    <a:pt x="423" y="1"/>
                  </a:lnTo>
                  <a:cubicBezTo>
                    <a:pt x="413" y="1"/>
                    <a:pt x="403" y="0"/>
                    <a:pt x="39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4" name="Google Shape;13694;p26"/>
            <p:cNvSpPr/>
            <p:nvPr/>
          </p:nvSpPr>
          <p:spPr>
            <a:xfrm>
              <a:off x="1061675" y="2792025"/>
              <a:ext cx="191650" cy="14750"/>
            </a:xfrm>
            <a:custGeom>
              <a:avLst/>
              <a:gdLst/>
              <a:ahLst/>
              <a:cxnLst/>
              <a:rect l="l" t="t" r="r" b="b"/>
              <a:pathLst>
                <a:path w="7666" h="590" extrusionOk="0">
                  <a:moveTo>
                    <a:pt x="393" y="1"/>
                  </a:moveTo>
                  <a:cubicBezTo>
                    <a:pt x="0" y="1"/>
                    <a:pt x="0" y="589"/>
                    <a:pt x="393" y="589"/>
                  </a:cubicBezTo>
                  <a:cubicBezTo>
                    <a:pt x="403" y="589"/>
                    <a:pt x="413" y="589"/>
                    <a:pt x="423" y="588"/>
                  </a:cubicBezTo>
                  <a:lnTo>
                    <a:pt x="7243" y="588"/>
                  </a:lnTo>
                  <a:cubicBezTo>
                    <a:pt x="7253" y="589"/>
                    <a:pt x="7263" y="589"/>
                    <a:pt x="7273" y="589"/>
                  </a:cubicBezTo>
                  <a:cubicBezTo>
                    <a:pt x="7665" y="589"/>
                    <a:pt x="7665" y="1"/>
                    <a:pt x="7273" y="1"/>
                  </a:cubicBezTo>
                  <a:cubicBezTo>
                    <a:pt x="7263" y="1"/>
                    <a:pt x="7253" y="1"/>
                    <a:pt x="7243" y="2"/>
                  </a:cubicBezTo>
                  <a:lnTo>
                    <a:pt x="423" y="2"/>
                  </a:lnTo>
                  <a:cubicBezTo>
                    <a:pt x="413" y="1"/>
                    <a:pt x="403"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5" name="Google Shape;13695;p26"/>
            <p:cNvSpPr/>
            <p:nvPr/>
          </p:nvSpPr>
          <p:spPr>
            <a:xfrm>
              <a:off x="1149775" y="2835850"/>
              <a:ext cx="15450" cy="13900"/>
            </a:xfrm>
            <a:custGeom>
              <a:avLst/>
              <a:gdLst/>
              <a:ahLst/>
              <a:cxnLst/>
              <a:rect l="l" t="t" r="r" b="b"/>
              <a:pathLst>
                <a:path w="618" h="556" extrusionOk="0">
                  <a:moveTo>
                    <a:pt x="309" y="0"/>
                  </a:moveTo>
                  <a:cubicBezTo>
                    <a:pt x="178" y="0"/>
                    <a:pt x="47" y="85"/>
                    <a:pt x="16" y="255"/>
                  </a:cubicBezTo>
                  <a:cubicBezTo>
                    <a:pt x="0" y="455"/>
                    <a:pt x="155" y="556"/>
                    <a:pt x="309" y="556"/>
                  </a:cubicBezTo>
                  <a:cubicBezTo>
                    <a:pt x="463" y="556"/>
                    <a:pt x="618" y="455"/>
                    <a:pt x="602" y="255"/>
                  </a:cubicBezTo>
                  <a:cubicBezTo>
                    <a:pt x="571" y="85"/>
                    <a:pt x="440" y="0"/>
                    <a:pt x="30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696" name="Google Shape;13696;p26"/>
          <p:cNvGrpSpPr/>
          <p:nvPr/>
        </p:nvGrpSpPr>
        <p:grpSpPr>
          <a:xfrm>
            <a:off x="1714550" y="2935421"/>
            <a:ext cx="364950" cy="363600"/>
            <a:chOff x="7722975" y="4171400"/>
            <a:chExt cx="364950" cy="363600"/>
          </a:xfrm>
        </p:grpSpPr>
        <p:sp>
          <p:nvSpPr>
            <p:cNvPr id="13697" name="Google Shape;13697;p26"/>
            <p:cNvSpPr/>
            <p:nvPr/>
          </p:nvSpPr>
          <p:spPr>
            <a:xfrm>
              <a:off x="7746100" y="4372400"/>
              <a:ext cx="90300" cy="77725"/>
            </a:xfrm>
            <a:custGeom>
              <a:avLst/>
              <a:gdLst/>
              <a:ahLst/>
              <a:cxnLst/>
              <a:rect l="l" t="t" r="r" b="b"/>
              <a:pathLst>
                <a:path w="3612" h="3109" extrusionOk="0">
                  <a:moveTo>
                    <a:pt x="1544" y="547"/>
                  </a:moveTo>
                  <a:cubicBezTo>
                    <a:pt x="2439" y="547"/>
                    <a:pt x="2871" y="1596"/>
                    <a:pt x="2254" y="2245"/>
                  </a:cubicBezTo>
                  <a:cubicBezTo>
                    <a:pt x="2054" y="2444"/>
                    <a:pt x="1806" y="2534"/>
                    <a:pt x="1562" y="2534"/>
                  </a:cubicBezTo>
                  <a:cubicBezTo>
                    <a:pt x="1051" y="2534"/>
                    <a:pt x="556" y="2140"/>
                    <a:pt x="556" y="1535"/>
                  </a:cubicBezTo>
                  <a:cubicBezTo>
                    <a:pt x="556" y="979"/>
                    <a:pt x="988" y="547"/>
                    <a:pt x="1544" y="547"/>
                  </a:cubicBezTo>
                  <a:close/>
                  <a:moveTo>
                    <a:pt x="1558" y="1"/>
                  </a:moveTo>
                  <a:cubicBezTo>
                    <a:pt x="770" y="1"/>
                    <a:pt x="22" y="600"/>
                    <a:pt x="1" y="1535"/>
                  </a:cubicBezTo>
                  <a:cubicBezTo>
                    <a:pt x="1" y="2399"/>
                    <a:pt x="680" y="3078"/>
                    <a:pt x="1544" y="3109"/>
                  </a:cubicBezTo>
                  <a:cubicBezTo>
                    <a:pt x="2902" y="3078"/>
                    <a:pt x="3612" y="1442"/>
                    <a:pt x="2655" y="455"/>
                  </a:cubicBezTo>
                  <a:cubicBezTo>
                    <a:pt x="2332" y="142"/>
                    <a:pt x="1940" y="1"/>
                    <a:pt x="15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8" name="Google Shape;13698;p26"/>
            <p:cNvSpPr/>
            <p:nvPr/>
          </p:nvSpPr>
          <p:spPr>
            <a:xfrm>
              <a:off x="7722975" y="4453975"/>
              <a:ext cx="123450" cy="81025"/>
            </a:xfrm>
            <a:custGeom>
              <a:avLst/>
              <a:gdLst/>
              <a:ahLst/>
              <a:cxnLst/>
              <a:rect l="l" t="t" r="r" b="b"/>
              <a:pathLst>
                <a:path w="4938" h="3241" extrusionOk="0">
                  <a:moveTo>
                    <a:pt x="2481" y="772"/>
                  </a:moveTo>
                  <a:cubicBezTo>
                    <a:pt x="3379" y="772"/>
                    <a:pt x="4274" y="1358"/>
                    <a:pt x="4321" y="2531"/>
                  </a:cubicBezTo>
                  <a:lnTo>
                    <a:pt x="4321" y="2685"/>
                  </a:lnTo>
                  <a:lnTo>
                    <a:pt x="617" y="2685"/>
                  </a:lnTo>
                  <a:lnTo>
                    <a:pt x="617" y="2531"/>
                  </a:lnTo>
                  <a:cubicBezTo>
                    <a:pt x="679" y="1358"/>
                    <a:pt x="1582" y="772"/>
                    <a:pt x="2481" y="772"/>
                  </a:cubicBezTo>
                  <a:close/>
                  <a:moveTo>
                    <a:pt x="2469" y="0"/>
                  </a:moveTo>
                  <a:cubicBezTo>
                    <a:pt x="1080" y="0"/>
                    <a:pt x="0" y="1142"/>
                    <a:pt x="62" y="2531"/>
                  </a:cubicBezTo>
                  <a:lnTo>
                    <a:pt x="62" y="2963"/>
                  </a:lnTo>
                  <a:cubicBezTo>
                    <a:pt x="62" y="3117"/>
                    <a:pt x="185" y="3240"/>
                    <a:pt x="339" y="3240"/>
                  </a:cubicBezTo>
                  <a:lnTo>
                    <a:pt x="4598" y="3240"/>
                  </a:lnTo>
                  <a:cubicBezTo>
                    <a:pt x="4753" y="3240"/>
                    <a:pt x="4876" y="3117"/>
                    <a:pt x="4876" y="2963"/>
                  </a:cubicBezTo>
                  <a:lnTo>
                    <a:pt x="4876" y="2531"/>
                  </a:lnTo>
                  <a:cubicBezTo>
                    <a:pt x="4938" y="1142"/>
                    <a:pt x="3827" y="0"/>
                    <a:pt x="246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699" name="Google Shape;13699;p26"/>
            <p:cNvSpPr/>
            <p:nvPr/>
          </p:nvSpPr>
          <p:spPr>
            <a:xfrm>
              <a:off x="7976025" y="4371400"/>
              <a:ext cx="90300" cy="77550"/>
            </a:xfrm>
            <a:custGeom>
              <a:avLst/>
              <a:gdLst/>
              <a:ahLst/>
              <a:cxnLst/>
              <a:rect l="l" t="t" r="r" b="b"/>
              <a:pathLst>
                <a:path w="3612" h="3102" extrusionOk="0">
                  <a:moveTo>
                    <a:pt x="2050" y="575"/>
                  </a:moveTo>
                  <a:cubicBezTo>
                    <a:pt x="2561" y="575"/>
                    <a:pt x="3056" y="969"/>
                    <a:pt x="3056" y="1575"/>
                  </a:cubicBezTo>
                  <a:cubicBezTo>
                    <a:pt x="3056" y="2130"/>
                    <a:pt x="2593" y="2562"/>
                    <a:pt x="2068" y="2562"/>
                  </a:cubicBezTo>
                  <a:cubicBezTo>
                    <a:pt x="1173" y="2562"/>
                    <a:pt x="711" y="1482"/>
                    <a:pt x="1359" y="865"/>
                  </a:cubicBezTo>
                  <a:cubicBezTo>
                    <a:pt x="1558" y="665"/>
                    <a:pt x="1806" y="575"/>
                    <a:pt x="2050" y="575"/>
                  </a:cubicBezTo>
                  <a:close/>
                  <a:moveTo>
                    <a:pt x="2068" y="1"/>
                  </a:moveTo>
                  <a:cubicBezTo>
                    <a:pt x="680" y="1"/>
                    <a:pt x="1" y="1667"/>
                    <a:pt x="957" y="2655"/>
                  </a:cubicBezTo>
                  <a:cubicBezTo>
                    <a:pt x="1275" y="2963"/>
                    <a:pt x="1663" y="3101"/>
                    <a:pt x="2043" y="3101"/>
                  </a:cubicBezTo>
                  <a:cubicBezTo>
                    <a:pt x="2845" y="3101"/>
                    <a:pt x="3612" y="2486"/>
                    <a:pt x="3612" y="1544"/>
                  </a:cubicBezTo>
                  <a:cubicBezTo>
                    <a:pt x="3612" y="711"/>
                    <a:pt x="2902" y="1"/>
                    <a:pt x="206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0" name="Google Shape;13700;p26"/>
            <p:cNvSpPr/>
            <p:nvPr/>
          </p:nvSpPr>
          <p:spPr>
            <a:xfrm>
              <a:off x="7967550" y="4457050"/>
              <a:ext cx="120375" cy="77950"/>
            </a:xfrm>
            <a:custGeom>
              <a:avLst/>
              <a:gdLst/>
              <a:ahLst/>
              <a:cxnLst/>
              <a:rect l="l" t="t" r="r" b="b"/>
              <a:pathLst>
                <a:path w="4815" h="3118" extrusionOk="0">
                  <a:moveTo>
                    <a:pt x="2377" y="0"/>
                  </a:moveTo>
                  <a:cubicBezTo>
                    <a:pt x="2382" y="0"/>
                    <a:pt x="2387" y="0"/>
                    <a:pt x="2392" y="1"/>
                  </a:cubicBezTo>
                  <a:lnTo>
                    <a:pt x="2392" y="1"/>
                  </a:lnTo>
                  <a:cubicBezTo>
                    <a:pt x="2397" y="0"/>
                    <a:pt x="2402" y="0"/>
                    <a:pt x="2407" y="0"/>
                  </a:cubicBezTo>
                  <a:close/>
                  <a:moveTo>
                    <a:pt x="2392" y="649"/>
                  </a:moveTo>
                  <a:cubicBezTo>
                    <a:pt x="3287" y="649"/>
                    <a:pt x="4182" y="1235"/>
                    <a:pt x="4228" y="2408"/>
                  </a:cubicBezTo>
                  <a:lnTo>
                    <a:pt x="4228" y="2531"/>
                  </a:lnTo>
                  <a:lnTo>
                    <a:pt x="556" y="2531"/>
                  </a:lnTo>
                  <a:lnTo>
                    <a:pt x="556" y="2408"/>
                  </a:lnTo>
                  <a:cubicBezTo>
                    <a:pt x="602" y="1235"/>
                    <a:pt x="1497" y="649"/>
                    <a:pt x="2392" y="649"/>
                  </a:cubicBezTo>
                  <a:close/>
                  <a:moveTo>
                    <a:pt x="2392" y="1"/>
                  </a:moveTo>
                  <a:cubicBezTo>
                    <a:pt x="1072" y="9"/>
                    <a:pt x="0" y="1086"/>
                    <a:pt x="0" y="2408"/>
                  </a:cubicBezTo>
                  <a:lnTo>
                    <a:pt x="0" y="2840"/>
                  </a:lnTo>
                  <a:cubicBezTo>
                    <a:pt x="0" y="2994"/>
                    <a:pt x="124" y="3117"/>
                    <a:pt x="278" y="3117"/>
                  </a:cubicBezTo>
                  <a:lnTo>
                    <a:pt x="4506" y="3117"/>
                  </a:lnTo>
                  <a:cubicBezTo>
                    <a:pt x="4660" y="3117"/>
                    <a:pt x="4815" y="2994"/>
                    <a:pt x="4815" y="2840"/>
                  </a:cubicBezTo>
                  <a:lnTo>
                    <a:pt x="4815" y="2408"/>
                  </a:lnTo>
                  <a:cubicBezTo>
                    <a:pt x="4784" y="1086"/>
                    <a:pt x="3743" y="9"/>
                    <a:pt x="239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1" name="Google Shape;13701;p26"/>
            <p:cNvSpPr/>
            <p:nvPr/>
          </p:nvSpPr>
          <p:spPr>
            <a:xfrm>
              <a:off x="7792400" y="4214000"/>
              <a:ext cx="229950" cy="14700"/>
            </a:xfrm>
            <a:custGeom>
              <a:avLst/>
              <a:gdLst/>
              <a:ahLst/>
              <a:cxnLst/>
              <a:rect l="l" t="t" r="r" b="b"/>
              <a:pathLst>
                <a:path w="9198" h="588" extrusionOk="0">
                  <a:moveTo>
                    <a:pt x="309" y="1"/>
                  </a:moveTo>
                  <a:cubicBezTo>
                    <a:pt x="124" y="1"/>
                    <a:pt x="1" y="124"/>
                    <a:pt x="1" y="279"/>
                  </a:cubicBezTo>
                  <a:cubicBezTo>
                    <a:pt x="1" y="433"/>
                    <a:pt x="124" y="587"/>
                    <a:pt x="309" y="587"/>
                  </a:cubicBezTo>
                  <a:lnTo>
                    <a:pt x="8796" y="587"/>
                  </a:lnTo>
                  <a:cubicBezTo>
                    <a:pt x="9197" y="587"/>
                    <a:pt x="9197" y="1"/>
                    <a:pt x="87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2" name="Google Shape;13702;p26"/>
            <p:cNvSpPr/>
            <p:nvPr/>
          </p:nvSpPr>
          <p:spPr>
            <a:xfrm>
              <a:off x="7789550" y="4256425"/>
              <a:ext cx="233325" cy="14725"/>
            </a:xfrm>
            <a:custGeom>
              <a:avLst/>
              <a:gdLst/>
              <a:ahLst/>
              <a:cxnLst/>
              <a:rect l="l" t="t" r="r" b="b"/>
              <a:pathLst>
                <a:path w="9333" h="589" extrusionOk="0">
                  <a:moveTo>
                    <a:pt x="394" y="0"/>
                  </a:moveTo>
                  <a:cubicBezTo>
                    <a:pt x="1" y="0"/>
                    <a:pt x="1" y="589"/>
                    <a:pt x="394" y="589"/>
                  </a:cubicBezTo>
                  <a:cubicBezTo>
                    <a:pt x="403" y="589"/>
                    <a:pt x="413" y="588"/>
                    <a:pt x="423" y="588"/>
                  </a:cubicBezTo>
                  <a:lnTo>
                    <a:pt x="8910" y="588"/>
                  </a:lnTo>
                  <a:cubicBezTo>
                    <a:pt x="8920" y="588"/>
                    <a:pt x="8930" y="589"/>
                    <a:pt x="8940" y="589"/>
                  </a:cubicBezTo>
                  <a:cubicBezTo>
                    <a:pt x="9332" y="589"/>
                    <a:pt x="9332" y="0"/>
                    <a:pt x="8940" y="0"/>
                  </a:cubicBezTo>
                  <a:cubicBezTo>
                    <a:pt x="8930" y="0"/>
                    <a:pt x="8920" y="1"/>
                    <a:pt x="8910" y="1"/>
                  </a:cubicBezTo>
                  <a:lnTo>
                    <a:pt x="423" y="1"/>
                  </a:lnTo>
                  <a:cubicBezTo>
                    <a:pt x="413" y="1"/>
                    <a:pt x="403" y="0"/>
                    <a:pt x="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3" name="Google Shape;13703;p26"/>
            <p:cNvSpPr/>
            <p:nvPr/>
          </p:nvSpPr>
          <p:spPr>
            <a:xfrm>
              <a:off x="7897975" y="4171400"/>
              <a:ext cx="16150" cy="14275"/>
            </a:xfrm>
            <a:custGeom>
              <a:avLst/>
              <a:gdLst/>
              <a:ahLst/>
              <a:cxnLst/>
              <a:rect l="l" t="t" r="r" b="b"/>
              <a:pathLst>
                <a:path w="646" h="571" extrusionOk="0">
                  <a:moveTo>
                    <a:pt x="323" y="0"/>
                  </a:moveTo>
                  <a:cubicBezTo>
                    <a:pt x="163" y="0"/>
                    <a:pt x="1" y="132"/>
                    <a:pt x="37" y="347"/>
                  </a:cubicBezTo>
                  <a:cubicBezTo>
                    <a:pt x="75" y="502"/>
                    <a:pt x="195" y="571"/>
                    <a:pt x="315" y="571"/>
                  </a:cubicBezTo>
                  <a:cubicBezTo>
                    <a:pt x="481" y="571"/>
                    <a:pt x="646" y="439"/>
                    <a:pt x="592" y="224"/>
                  </a:cubicBezTo>
                  <a:cubicBezTo>
                    <a:pt x="553" y="68"/>
                    <a:pt x="439" y="0"/>
                    <a:pt x="3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4" name="Google Shape;13704;p26"/>
            <p:cNvSpPr/>
            <p:nvPr/>
          </p:nvSpPr>
          <p:spPr>
            <a:xfrm>
              <a:off x="7749975" y="4172250"/>
              <a:ext cx="311725" cy="184400"/>
            </a:xfrm>
            <a:custGeom>
              <a:avLst/>
              <a:gdLst/>
              <a:ahLst/>
              <a:cxnLst/>
              <a:rect l="l" t="t" r="r" b="b"/>
              <a:pathLst>
                <a:path w="12469" h="7376" extrusionOk="0">
                  <a:moveTo>
                    <a:pt x="5025" y="0"/>
                  </a:moveTo>
                  <a:cubicBezTo>
                    <a:pt x="5007" y="0"/>
                    <a:pt x="4989" y="2"/>
                    <a:pt x="4969" y="4"/>
                  </a:cubicBezTo>
                  <a:lnTo>
                    <a:pt x="864" y="4"/>
                  </a:lnTo>
                  <a:cubicBezTo>
                    <a:pt x="371" y="4"/>
                    <a:pt x="0" y="375"/>
                    <a:pt x="0" y="838"/>
                  </a:cubicBezTo>
                  <a:lnTo>
                    <a:pt x="0" y="4819"/>
                  </a:lnTo>
                  <a:cubicBezTo>
                    <a:pt x="0" y="5282"/>
                    <a:pt x="401" y="5652"/>
                    <a:pt x="864" y="5652"/>
                  </a:cubicBezTo>
                  <a:lnTo>
                    <a:pt x="2562" y="5652"/>
                  </a:lnTo>
                  <a:lnTo>
                    <a:pt x="2562" y="7072"/>
                  </a:lnTo>
                  <a:cubicBezTo>
                    <a:pt x="2562" y="7259"/>
                    <a:pt x="2688" y="7376"/>
                    <a:pt x="2826" y="7376"/>
                  </a:cubicBezTo>
                  <a:cubicBezTo>
                    <a:pt x="2894" y="7376"/>
                    <a:pt x="2964" y="7348"/>
                    <a:pt x="3025" y="7288"/>
                  </a:cubicBezTo>
                  <a:lnTo>
                    <a:pt x="4660" y="5652"/>
                  </a:lnTo>
                  <a:lnTo>
                    <a:pt x="7808" y="5652"/>
                  </a:lnTo>
                  <a:lnTo>
                    <a:pt x="9444" y="7288"/>
                  </a:lnTo>
                  <a:cubicBezTo>
                    <a:pt x="9504" y="7348"/>
                    <a:pt x="9578" y="7376"/>
                    <a:pt x="9650" y="7376"/>
                  </a:cubicBezTo>
                  <a:cubicBezTo>
                    <a:pt x="9798" y="7376"/>
                    <a:pt x="9938" y="7259"/>
                    <a:pt x="9938" y="7072"/>
                  </a:cubicBezTo>
                  <a:lnTo>
                    <a:pt x="9938" y="5652"/>
                  </a:lnTo>
                  <a:lnTo>
                    <a:pt x="11635" y="5652"/>
                  </a:lnTo>
                  <a:cubicBezTo>
                    <a:pt x="12098" y="5652"/>
                    <a:pt x="12468" y="5282"/>
                    <a:pt x="12468" y="4819"/>
                  </a:cubicBezTo>
                  <a:lnTo>
                    <a:pt x="12468" y="838"/>
                  </a:lnTo>
                  <a:cubicBezTo>
                    <a:pt x="12468" y="375"/>
                    <a:pt x="12098" y="4"/>
                    <a:pt x="11635" y="4"/>
                  </a:cubicBezTo>
                  <a:lnTo>
                    <a:pt x="7530" y="4"/>
                  </a:lnTo>
                  <a:cubicBezTo>
                    <a:pt x="7511" y="2"/>
                    <a:pt x="7492" y="0"/>
                    <a:pt x="7474" y="0"/>
                  </a:cubicBezTo>
                  <a:cubicBezTo>
                    <a:pt x="7108" y="0"/>
                    <a:pt x="7117" y="561"/>
                    <a:pt x="7501" y="561"/>
                  </a:cubicBezTo>
                  <a:cubicBezTo>
                    <a:pt x="7511" y="561"/>
                    <a:pt x="7520" y="561"/>
                    <a:pt x="7530" y="560"/>
                  </a:cubicBezTo>
                  <a:lnTo>
                    <a:pt x="11635" y="560"/>
                  </a:lnTo>
                  <a:cubicBezTo>
                    <a:pt x="11789" y="560"/>
                    <a:pt x="11913" y="683"/>
                    <a:pt x="11913" y="838"/>
                  </a:cubicBezTo>
                  <a:lnTo>
                    <a:pt x="11913" y="4819"/>
                  </a:lnTo>
                  <a:cubicBezTo>
                    <a:pt x="11913" y="4973"/>
                    <a:pt x="11789" y="5097"/>
                    <a:pt x="11635" y="5097"/>
                  </a:cubicBezTo>
                  <a:lnTo>
                    <a:pt x="9660" y="5097"/>
                  </a:lnTo>
                  <a:cubicBezTo>
                    <a:pt x="9506" y="5097"/>
                    <a:pt x="9382" y="5220"/>
                    <a:pt x="9382" y="5374"/>
                  </a:cubicBezTo>
                  <a:lnTo>
                    <a:pt x="9382" y="6393"/>
                  </a:lnTo>
                  <a:lnTo>
                    <a:pt x="8148" y="5189"/>
                  </a:lnTo>
                  <a:cubicBezTo>
                    <a:pt x="8086" y="5128"/>
                    <a:pt x="8024" y="5097"/>
                    <a:pt x="7963" y="5097"/>
                  </a:cubicBezTo>
                  <a:lnTo>
                    <a:pt x="4537" y="5097"/>
                  </a:lnTo>
                  <a:cubicBezTo>
                    <a:pt x="4475" y="5097"/>
                    <a:pt x="4383" y="5128"/>
                    <a:pt x="4352" y="5189"/>
                  </a:cubicBezTo>
                  <a:lnTo>
                    <a:pt x="3117" y="6393"/>
                  </a:lnTo>
                  <a:lnTo>
                    <a:pt x="3117" y="5374"/>
                  </a:lnTo>
                  <a:cubicBezTo>
                    <a:pt x="3117" y="5220"/>
                    <a:pt x="2994" y="5097"/>
                    <a:pt x="2839" y="5097"/>
                  </a:cubicBezTo>
                  <a:lnTo>
                    <a:pt x="864" y="5097"/>
                  </a:lnTo>
                  <a:cubicBezTo>
                    <a:pt x="710" y="5097"/>
                    <a:pt x="587" y="4973"/>
                    <a:pt x="587" y="4819"/>
                  </a:cubicBezTo>
                  <a:lnTo>
                    <a:pt x="587" y="838"/>
                  </a:lnTo>
                  <a:cubicBezTo>
                    <a:pt x="587" y="683"/>
                    <a:pt x="710" y="560"/>
                    <a:pt x="864" y="560"/>
                  </a:cubicBezTo>
                  <a:lnTo>
                    <a:pt x="4969" y="560"/>
                  </a:lnTo>
                  <a:cubicBezTo>
                    <a:pt x="4979" y="561"/>
                    <a:pt x="4989" y="561"/>
                    <a:pt x="4998" y="561"/>
                  </a:cubicBezTo>
                  <a:cubicBezTo>
                    <a:pt x="5382" y="561"/>
                    <a:pt x="5391" y="0"/>
                    <a:pt x="50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05" name="Google Shape;13705;p26"/>
          <p:cNvGrpSpPr/>
          <p:nvPr/>
        </p:nvGrpSpPr>
        <p:grpSpPr>
          <a:xfrm>
            <a:off x="2457488" y="2935508"/>
            <a:ext cx="363425" cy="363425"/>
            <a:chOff x="6979200" y="4171575"/>
            <a:chExt cx="363425" cy="363425"/>
          </a:xfrm>
        </p:grpSpPr>
        <p:sp>
          <p:nvSpPr>
            <p:cNvPr id="13706" name="Google Shape;13706;p26"/>
            <p:cNvSpPr/>
            <p:nvPr/>
          </p:nvSpPr>
          <p:spPr>
            <a:xfrm>
              <a:off x="7144300" y="4235625"/>
              <a:ext cx="66375" cy="56800"/>
            </a:xfrm>
            <a:custGeom>
              <a:avLst/>
              <a:gdLst/>
              <a:ahLst/>
              <a:cxnLst/>
              <a:rect l="l" t="t" r="r" b="b"/>
              <a:pathLst>
                <a:path w="2655" h="2272" extrusionOk="0">
                  <a:moveTo>
                    <a:pt x="1509" y="554"/>
                  </a:moveTo>
                  <a:cubicBezTo>
                    <a:pt x="1810" y="554"/>
                    <a:pt x="2099" y="783"/>
                    <a:pt x="2099" y="1142"/>
                  </a:cubicBezTo>
                  <a:cubicBezTo>
                    <a:pt x="2099" y="1451"/>
                    <a:pt x="1821" y="1698"/>
                    <a:pt x="1513" y="1698"/>
                  </a:cubicBezTo>
                  <a:cubicBezTo>
                    <a:pt x="1019" y="1698"/>
                    <a:pt x="741" y="1080"/>
                    <a:pt x="1112" y="710"/>
                  </a:cubicBezTo>
                  <a:cubicBezTo>
                    <a:pt x="1229" y="603"/>
                    <a:pt x="1370" y="554"/>
                    <a:pt x="1509" y="554"/>
                  </a:cubicBezTo>
                  <a:close/>
                  <a:moveTo>
                    <a:pt x="1513" y="0"/>
                  </a:moveTo>
                  <a:cubicBezTo>
                    <a:pt x="494" y="0"/>
                    <a:pt x="1" y="1204"/>
                    <a:pt x="710" y="1944"/>
                  </a:cubicBezTo>
                  <a:cubicBezTo>
                    <a:pt x="937" y="2171"/>
                    <a:pt x="1217" y="2272"/>
                    <a:pt x="1494" y="2272"/>
                  </a:cubicBezTo>
                  <a:cubicBezTo>
                    <a:pt x="2083" y="2272"/>
                    <a:pt x="2655" y="1814"/>
                    <a:pt x="2655" y="1142"/>
                  </a:cubicBezTo>
                  <a:cubicBezTo>
                    <a:pt x="2655" y="494"/>
                    <a:pt x="2161" y="0"/>
                    <a:pt x="151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7" name="Google Shape;13707;p26"/>
            <p:cNvSpPr/>
            <p:nvPr/>
          </p:nvSpPr>
          <p:spPr>
            <a:xfrm>
              <a:off x="7172850" y="4520900"/>
              <a:ext cx="19325" cy="14100"/>
            </a:xfrm>
            <a:custGeom>
              <a:avLst/>
              <a:gdLst/>
              <a:ahLst/>
              <a:cxnLst/>
              <a:rect l="l" t="t" r="r" b="b"/>
              <a:pathLst>
                <a:path w="773" h="564" extrusionOk="0">
                  <a:moveTo>
                    <a:pt x="386" y="0"/>
                  </a:moveTo>
                  <a:cubicBezTo>
                    <a:pt x="317" y="0"/>
                    <a:pt x="247" y="23"/>
                    <a:pt x="186" y="70"/>
                  </a:cubicBezTo>
                  <a:cubicBezTo>
                    <a:pt x="1" y="255"/>
                    <a:pt x="124" y="563"/>
                    <a:pt x="371" y="563"/>
                  </a:cubicBezTo>
                  <a:cubicBezTo>
                    <a:pt x="649" y="563"/>
                    <a:pt x="772" y="255"/>
                    <a:pt x="587" y="70"/>
                  </a:cubicBezTo>
                  <a:cubicBezTo>
                    <a:pt x="525" y="23"/>
                    <a:pt x="456" y="0"/>
                    <a:pt x="3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08" name="Google Shape;13708;p26"/>
            <p:cNvSpPr/>
            <p:nvPr/>
          </p:nvSpPr>
          <p:spPr>
            <a:xfrm>
              <a:off x="6979200" y="4171575"/>
              <a:ext cx="363425" cy="361875"/>
            </a:xfrm>
            <a:custGeom>
              <a:avLst/>
              <a:gdLst/>
              <a:ahLst/>
              <a:cxnLst/>
              <a:rect l="l" t="t" r="r" b="b"/>
              <a:pathLst>
                <a:path w="14537" h="14475" extrusionOk="0">
                  <a:moveTo>
                    <a:pt x="8703" y="556"/>
                  </a:moveTo>
                  <a:lnTo>
                    <a:pt x="8703" y="1297"/>
                  </a:lnTo>
                  <a:cubicBezTo>
                    <a:pt x="8672" y="1420"/>
                    <a:pt x="8765" y="1513"/>
                    <a:pt x="8888" y="1544"/>
                  </a:cubicBezTo>
                  <a:cubicBezTo>
                    <a:pt x="9135" y="1667"/>
                    <a:pt x="9382" y="1791"/>
                    <a:pt x="9598" y="1976"/>
                  </a:cubicBezTo>
                  <a:cubicBezTo>
                    <a:pt x="9655" y="2014"/>
                    <a:pt x="9724" y="2040"/>
                    <a:pt x="9791" y="2040"/>
                  </a:cubicBezTo>
                  <a:cubicBezTo>
                    <a:pt x="9832" y="2040"/>
                    <a:pt x="9871" y="2030"/>
                    <a:pt x="9907" y="2007"/>
                  </a:cubicBezTo>
                  <a:lnTo>
                    <a:pt x="10555" y="1636"/>
                  </a:lnTo>
                  <a:lnTo>
                    <a:pt x="11110" y="2624"/>
                  </a:lnTo>
                  <a:lnTo>
                    <a:pt x="10493" y="2963"/>
                  </a:lnTo>
                  <a:cubicBezTo>
                    <a:pt x="10370" y="3025"/>
                    <a:pt x="10339" y="3148"/>
                    <a:pt x="10339" y="3272"/>
                  </a:cubicBezTo>
                  <a:cubicBezTo>
                    <a:pt x="10401" y="3550"/>
                    <a:pt x="10401" y="3827"/>
                    <a:pt x="10339" y="4105"/>
                  </a:cubicBezTo>
                  <a:cubicBezTo>
                    <a:pt x="10339" y="4229"/>
                    <a:pt x="10370" y="4352"/>
                    <a:pt x="10493" y="4414"/>
                  </a:cubicBezTo>
                  <a:lnTo>
                    <a:pt x="11110" y="4753"/>
                  </a:lnTo>
                  <a:lnTo>
                    <a:pt x="10555" y="5741"/>
                  </a:lnTo>
                  <a:lnTo>
                    <a:pt x="9938" y="5371"/>
                  </a:lnTo>
                  <a:cubicBezTo>
                    <a:pt x="9891" y="5347"/>
                    <a:pt x="9843" y="5337"/>
                    <a:pt x="9798" y="5337"/>
                  </a:cubicBezTo>
                  <a:cubicBezTo>
                    <a:pt x="9724" y="5337"/>
                    <a:pt x="9655" y="5363"/>
                    <a:pt x="9598" y="5401"/>
                  </a:cubicBezTo>
                  <a:cubicBezTo>
                    <a:pt x="9382" y="5587"/>
                    <a:pt x="9166" y="5741"/>
                    <a:pt x="8888" y="5833"/>
                  </a:cubicBezTo>
                  <a:cubicBezTo>
                    <a:pt x="8765" y="5864"/>
                    <a:pt x="8703" y="5957"/>
                    <a:pt x="8703" y="6080"/>
                  </a:cubicBezTo>
                  <a:lnTo>
                    <a:pt x="8703" y="6821"/>
                  </a:lnTo>
                  <a:lnTo>
                    <a:pt x="7561" y="6821"/>
                  </a:lnTo>
                  <a:lnTo>
                    <a:pt x="7561" y="6080"/>
                  </a:lnTo>
                  <a:cubicBezTo>
                    <a:pt x="7561" y="5957"/>
                    <a:pt x="7500" y="5864"/>
                    <a:pt x="7376" y="5833"/>
                  </a:cubicBezTo>
                  <a:cubicBezTo>
                    <a:pt x="7129" y="5741"/>
                    <a:pt x="6882" y="5587"/>
                    <a:pt x="6666" y="5401"/>
                  </a:cubicBezTo>
                  <a:cubicBezTo>
                    <a:pt x="6609" y="5363"/>
                    <a:pt x="6540" y="5337"/>
                    <a:pt x="6467" y="5337"/>
                  </a:cubicBezTo>
                  <a:cubicBezTo>
                    <a:pt x="6421" y="5337"/>
                    <a:pt x="6374" y="5347"/>
                    <a:pt x="6327" y="5371"/>
                  </a:cubicBezTo>
                  <a:lnTo>
                    <a:pt x="5710" y="5741"/>
                  </a:lnTo>
                  <a:lnTo>
                    <a:pt x="5154" y="4753"/>
                  </a:lnTo>
                  <a:lnTo>
                    <a:pt x="5771" y="4414"/>
                  </a:lnTo>
                  <a:cubicBezTo>
                    <a:pt x="5864" y="4352"/>
                    <a:pt x="5926" y="4229"/>
                    <a:pt x="5895" y="4105"/>
                  </a:cubicBezTo>
                  <a:cubicBezTo>
                    <a:pt x="5864" y="3827"/>
                    <a:pt x="5864" y="3550"/>
                    <a:pt x="5895" y="3272"/>
                  </a:cubicBezTo>
                  <a:cubicBezTo>
                    <a:pt x="5926" y="3148"/>
                    <a:pt x="5864" y="3025"/>
                    <a:pt x="5771" y="2963"/>
                  </a:cubicBezTo>
                  <a:lnTo>
                    <a:pt x="5154" y="2624"/>
                  </a:lnTo>
                  <a:lnTo>
                    <a:pt x="5710" y="1636"/>
                  </a:lnTo>
                  <a:lnTo>
                    <a:pt x="6327" y="2007"/>
                  </a:lnTo>
                  <a:cubicBezTo>
                    <a:pt x="6374" y="2030"/>
                    <a:pt x="6421" y="2040"/>
                    <a:pt x="6467" y="2040"/>
                  </a:cubicBezTo>
                  <a:cubicBezTo>
                    <a:pt x="6540" y="2040"/>
                    <a:pt x="6609" y="2014"/>
                    <a:pt x="6666" y="1976"/>
                  </a:cubicBezTo>
                  <a:cubicBezTo>
                    <a:pt x="6882" y="1791"/>
                    <a:pt x="7129" y="1667"/>
                    <a:pt x="7376" y="1544"/>
                  </a:cubicBezTo>
                  <a:cubicBezTo>
                    <a:pt x="7500" y="1513"/>
                    <a:pt x="7561" y="1420"/>
                    <a:pt x="7561" y="1297"/>
                  </a:cubicBezTo>
                  <a:lnTo>
                    <a:pt x="7561" y="556"/>
                  </a:lnTo>
                  <a:close/>
                  <a:moveTo>
                    <a:pt x="1698" y="3982"/>
                  </a:moveTo>
                  <a:lnTo>
                    <a:pt x="1698" y="11419"/>
                  </a:lnTo>
                  <a:lnTo>
                    <a:pt x="1574" y="11419"/>
                  </a:lnTo>
                  <a:cubicBezTo>
                    <a:pt x="1204" y="11419"/>
                    <a:pt x="864" y="11543"/>
                    <a:pt x="587" y="11759"/>
                  </a:cubicBezTo>
                  <a:lnTo>
                    <a:pt x="587" y="4969"/>
                  </a:lnTo>
                  <a:cubicBezTo>
                    <a:pt x="587" y="4414"/>
                    <a:pt x="1019" y="3982"/>
                    <a:pt x="1574" y="3982"/>
                  </a:cubicBezTo>
                  <a:close/>
                  <a:moveTo>
                    <a:pt x="6975" y="11142"/>
                  </a:moveTo>
                  <a:lnTo>
                    <a:pt x="6975" y="12253"/>
                  </a:lnTo>
                  <a:lnTo>
                    <a:pt x="4136" y="12253"/>
                  </a:lnTo>
                  <a:lnTo>
                    <a:pt x="4136" y="11142"/>
                  </a:lnTo>
                  <a:close/>
                  <a:moveTo>
                    <a:pt x="12098" y="11142"/>
                  </a:moveTo>
                  <a:lnTo>
                    <a:pt x="12098" y="12253"/>
                  </a:lnTo>
                  <a:lnTo>
                    <a:pt x="9259" y="12253"/>
                  </a:lnTo>
                  <a:lnTo>
                    <a:pt x="9259" y="11142"/>
                  </a:lnTo>
                  <a:close/>
                  <a:moveTo>
                    <a:pt x="7253" y="1"/>
                  </a:moveTo>
                  <a:cubicBezTo>
                    <a:pt x="7098" y="1"/>
                    <a:pt x="6975" y="124"/>
                    <a:pt x="6975" y="278"/>
                  </a:cubicBezTo>
                  <a:lnTo>
                    <a:pt x="6975" y="1112"/>
                  </a:lnTo>
                  <a:cubicBezTo>
                    <a:pt x="6790" y="1173"/>
                    <a:pt x="6605" y="1297"/>
                    <a:pt x="6450" y="1420"/>
                  </a:cubicBezTo>
                  <a:lnTo>
                    <a:pt x="5740" y="1019"/>
                  </a:lnTo>
                  <a:cubicBezTo>
                    <a:pt x="5683" y="984"/>
                    <a:pt x="5625" y="967"/>
                    <a:pt x="5570" y="967"/>
                  </a:cubicBezTo>
                  <a:cubicBezTo>
                    <a:pt x="5479" y="967"/>
                    <a:pt x="5397" y="1015"/>
                    <a:pt x="5339" y="1112"/>
                  </a:cubicBezTo>
                  <a:lnTo>
                    <a:pt x="4506" y="2593"/>
                  </a:lnTo>
                  <a:cubicBezTo>
                    <a:pt x="4413" y="2716"/>
                    <a:pt x="4475" y="2902"/>
                    <a:pt x="4599" y="2963"/>
                  </a:cubicBezTo>
                  <a:lnTo>
                    <a:pt x="5308" y="3365"/>
                  </a:lnTo>
                  <a:cubicBezTo>
                    <a:pt x="5278" y="3457"/>
                    <a:pt x="5278" y="3550"/>
                    <a:pt x="5278" y="3673"/>
                  </a:cubicBezTo>
                  <a:cubicBezTo>
                    <a:pt x="5278" y="3766"/>
                    <a:pt x="5278" y="3889"/>
                    <a:pt x="5308" y="3982"/>
                  </a:cubicBezTo>
                  <a:lnTo>
                    <a:pt x="4599" y="4383"/>
                  </a:lnTo>
                  <a:cubicBezTo>
                    <a:pt x="4537" y="4414"/>
                    <a:pt x="4475" y="4476"/>
                    <a:pt x="4475" y="4537"/>
                  </a:cubicBezTo>
                  <a:cubicBezTo>
                    <a:pt x="4444" y="4630"/>
                    <a:pt x="4444" y="4692"/>
                    <a:pt x="4506" y="4753"/>
                  </a:cubicBezTo>
                  <a:lnTo>
                    <a:pt x="4660" y="5062"/>
                  </a:lnTo>
                  <a:lnTo>
                    <a:pt x="2253" y="5062"/>
                  </a:lnTo>
                  <a:lnTo>
                    <a:pt x="2253" y="3642"/>
                  </a:lnTo>
                  <a:cubicBezTo>
                    <a:pt x="2253" y="3488"/>
                    <a:pt x="2130" y="3365"/>
                    <a:pt x="1975" y="3365"/>
                  </a:cubicBezTo>
                  <a:lnTo>
                    <a:pt x="1543" y="3365"/>
                  </a:lnTo>
                  <a:cubicBezTo>
                    <a:pt x="710" y="3365"/>
                    <a:pt x="0" y="4074"/>
                    <a:pt x="0" y="4908"/>
                  </a:cubicBezTo>
                  <a:lnTo>
                    <a:pt x="0" y="12932"/>
                  </a:lnTo>
                  <a:cubicBezTo>
                    <a:pt x="0" y="13765"/>
                    <a:pt x="710" y="14475"/>
                    <a:pt x="1543" y="14475"/>
                  </a:cubicBezTo>
                  <a:lnTo>
                    <a:pt x="6852" y="14475"/>
                  </a:lnTo>
                  <a:cubicBezTo>
                    <a:pt x="7006" y="14475"/>
                    <a:pt x="7129" y="14351"/>
                    <a:pt x="7129" y="14197"/>
                  </a:cubicBezTo>
                  <a:cubicBezTo>
                    <a:pt x="7129" y="14043"/>
                    <a:pt x="7006" y="13919"/>
                    <a:pt x="6852" y="13919"/>
                  </a:cubicBezTo>
                  <a:lnTo>
                    <a:pt x="1574" y="13919"/>
                  </a:lnTo>
                  <a:cubicBezTo>
                    <a:pt x="309" y="13827"/>
                    <a:pt x="309" y="12006"/>
                    <a:pt x="1574" y="11913"/>
                  </a:cubicBezTo>
                  <a:lnTo>
                    <a:pt x="2006" y="11913"/>
                  </a:lnTo>
                  <a:cubicBezTo>
                    <a:pt x="2161" y="11913"/>
                    <a:pt x="2284" y="11790"/>
                    <a:pt x="2284" y="11635"/>
                  </a:cubicBezTo>
                  <a:lnTo>
                    <a:pt x="2284" y="5617"/>
                  </a:lnTo>
                  <a:lnTo>
                    <a:pt x="5000" y="5617"/>
                  </a:lnTo>
                  <a:lnTo>
                    <a:pt x="5370" y="6235"/>
                  </a:lnTo>
                  <a:cubicBezTo>
                    <a:pt x="5411" y="6317"/>
                    <a:pt x="5507" y="6358"/>
                    <a:pt x="5603" y="6358"/>
                  </a:cubicBezTo>
                  <a:cubicBezTo>
                    <a:pt x="5651" y="6358"/>
                    <a:pt x="5699" y="6348"/>
                    <a:pt x="5740" y="6327"/>
                  </a:cubicBezTo>
                  <a:lnTo>
                    <a:pt x="6450" y="5926"/>
                  </a:lnTo>
                  <a:cubicBezTo>
                    <a:pt x="6605" y="6049"/>
                    <a:pt x="6790" y="6142"/>
                    <a:pt x="6975" y="6235"/>
                  </a:cubicBezTo>
                  <a:lnTo>
                    <a:pt x="6975" y="7037"/>
                  </a:lnTo>
                  <a:cubicBezTo>
                    <a:pt x="6975" y="7191"/>
                    <a:pt x="7129" y="7315"/>
                    <a:pt x="7284" y="7315"/>
                  </a:cubicBezTo>
                  <a:lnTo>
                    <a:pt x="7839" y="7315"/>
                  </a:lnTo>
                  <a:lnTo>
                    <a:pt x="7839" y="8642"/>
                  </a:lnTo>
                  <a:lnTo>
                    <a:pt x="5586" y="8642"/>
                  </a:lnTo>
                  <a:cubicBezTo>
                    <a:pt x="5401" y="8642"/>
                    <a:pt x="5278" y="8765"/>
                    <a:pt x="5278" y="8920"/>
                  </a:cubicBezTo>
                  <a:lnTo>
                    <a:pt x="5278" y="10494"/>
                  </a:lnTo>
                  <a:lnTo>
                    <a:pt x="3858" y="10494"/>
                  </a:lnTo>
                  <a:cubicBezTo>
                    <a:pt x="3704" y="10494"/>
                    <a:pt x="3580" y="10617"/>
                    <a:pt x="3580" y="10802"/>
                  </a:cubicBezTo>
                  <a:lnTo>
                    <a:pt x="3580" y="12500"/>
                  </a:lnTo>
                  <a:cubicBezTo>
                    <a:pt x="3580" y="12654"/>
                    <a:pt x="3704" y="12777"/>
                    <a:pt x="3858" y="12777"/>
                  </a:cubicBezTo>
                  <a:lnTo>
                    <a:pt x="7284" y="12777"/>
                  </a:lnTo>
                  <a:cubicBezTo>
                    <a:pt x="7438" y="12777"/>
                    <a:pt x="7561" y="12654"/>
                    <a:pt x="7561" y="12500"/>
                  </a:cubicBezTo>
                  <a:lnTo>
                    <a:pt x="7561" y="10802"/>
                  </a:lnTo>
                  <a:cubicBezTo>
                    <a:pt x="7561" y="10617"/>
                    <a:pt x="7438" y="10494"/>
                    <a:pt x="7284" y="10494"/>
                  </a:cubicBezTo>
                  <a:lnTo>
                    <a:pt x="5864" y="10494"/>
                  </a:lnTo>
                  <a:lnTo>
                    <a:pt x="5864" y="9197"/>
                  </a:lnTo>
                  <a:lnTo>
                    <a:pt x="10401" y="9197"/>
                  </a:lnTo>
                  <a:lnTo>
                    <a:pt x="10401" y="10494"/>
                  </a:lnTo>
                  <a:lnTo>
                    <a:pt x="8981" y="10494"/>
                  </a:lnTo>
                  <a:cubicBezTo>
                    <a:pt x="8827" y="10494"/>
                    <a:pt x="8703" y="10617"/>
                    <a:pt x="8703" y="10802"/>
                  </a:cubicBezTo>
                  <a:lnTo>
                    <a:pt x="8703" y="12500"/>
                  </a:lnTo>
                  <a:cubicBezTo>
                    <a:pt x="8703" y="12654"/>
                    <a:pt x="8827" y="12777"/>
                    <a:pt x="8981" y="12777"/>
                  </a:cubicBezTo>
                  <a:lnTo>
                    <a:pt x="12376" y="12777"/>
                  </a:lnTo>
                  <a:cubicBezTo>
                    <a:pt x="12530" y="12777"/>
                    <a:pt x="12654" y="12654"/>
                    <a:pt x="12654" y="12500"/>
                  </a:cubicBezTo>
                  <a:lnTo>
                    <a:pt x="12654" y="10802"/>
                  </a:lnTo>
                  <a:cubicBezTo>
                    <a:pt x="12654" y="10617"/>
                    <a:pt x="12530" y="10494"/>
                    <a:pt x="12376" y="10494"/>
                  </a:cubicBezTo>
                  <a:lnTo>
                    <a:pt x="10956" y="10494"/>
                  </a:lnTo>
                  <a:lnTo>
                    <a:pt x="10956" y="8920"/>
                  </a:lnTo>
                  <a:cubicBezTo>
                    <a:pt x="10956" y="8765"/>
                    <a:pt x="10833" y="8642"/>
                    <a:pt x="10678" y="8642"/>
                  </a:cubicBezTo>
                  <a:lnTo>
                    <a:pt x="8395" y="8642"/>
                  </a:lnTo>
                  <a:lnTo>
                    <a:pt x="8395" y="7315"/>
                  </a:lnTo>
                  <a:lnTo>
                    <a:pt x="8981" y="7315"/>
                  </a:lnTo>
                  <a:cubicBezTo>
                    <a:pt x="9135" y="7315"/>
                    <a:pt x="9259" y="7191"/>
                    <a:pt x="9259" y="7037"/>
                  </a:cubicBezTo>
                  <a:lnTo>
                    <a:pt x="9259" y="6235"/>
                  </a:lnTo>
                  <a:cubicBezTo>
                    <a:pt x="9444" y="6142"/>
                    <a:pt x="9629" y="6049"/>
                    <a:pt x="9814" y="5926"/>
                  </a:cubicBezTo>
                  <a:lnTo>
                    <a:pt x="10493" y="6327"/>
                  </a:lnTo>
                  <a:cubicBezTo>
                    <a:pt x="10545" y="6348"/>
                    <a:pt x="10596" y="6358"/>
                    <a:pt x="10645" y="6358"/>
                  </a:cubicBezTo>
                  <a:cubicBezTo>
                    <a:pt x="10744" y="6358"/>
                    <a:pt x="10833" y="6317"/>
                    <a:pt x="10894" y="6235"/>
                  </a:cubicBezTo>
                  <a:lnTo>
                    <a:pt x="11234" y="5617"/>
                  </a:lnTo>
                  <a:lnTo>
                    <a:pt x="13981" y="5617"/>
                  </a:lnTo>
                  <a:lnTo>
                    <a:pt x="13981" y="13919"/>
                  </a:lnTo>
                  <a:lnTo>
                    <a:pt x="9413" y="13919"/>
                  </a:lnTo>
                  <a:cubicBezTo>
                    <a:pt x="9259" y="13919"/>
                    <a:pt x="9104" y="14043"/>
                    <a:pt x="9104" y="14197"/>
                  </a:cubicBezTo>
                  <a:cubicBezTo>
                    <a:pt x="9104" y="14351"/>
                    <a:pt x="9259" y="14475"/>
                    <a:pt x="9413" y="14475"/>
                  </a:cubicBezTo>
                  <a:lnTo>
                    <a:pt x="14258" y="14475"/>
                  </a:lnTo>
                  <a:cubicBezTo>
                    <a:pt x="14413" y="14475"/>
                    <a:pt x="14536" y="14351"/>
                    <a:pt x="14536" y="14197"/>
                  </a:cubicBezTo>
                  <a:lnTo>
                    <a:pt x="14536" y="5401"/>
                  </a:lnTo>
                  <a:cubicBezTo>
                    <a:pt x="14536" y="5247"/>
                    <a:pt x="14413" y="5124"/>
                    <a:pt x="14258" y="5124"/>
                  </a:cubicBezTo>
                  <a:lnTo>
                    <a:pt x="11543" y="5124"/>
                  </a:lnTo>
                  <a:lnTo>
                    <a:pt x="11728" y="4784"/>
                  </a:lnTo>
                  <a:cubicBezTo>
                    <a:pt x="11759" y="4722"/>
                    <a:pt x="11789" y="4661"/>
                    <a:pt x="11759" y="4568"/>
                  </a:cubicBezTo>
                  <a:cubicBezTo>
                    <a:pt x="11728" y="4506"/>
                    <a:pt x="11697" y="4445"/>
                    <a:pt x="11635" y="4414"/>
                  </a:cubicBezTo>
                  <a:lnTo>
                    <a:pt x="10925" y="4013"/>
                  </a:lnTo>
                  <a:cubicBezTo>
                    <a:pt x="10925" y="3920"/>
                    <a:pt x="10925" y="3827"/>
                    <a:pt x="10925" y="3704"/>
                  </a:cubicBezTo>
                  <a:cubicBezTo>
                    <a:pt x="10925" y="3611"/>
                    <a:pt x="10925" y="3488"/>
                    <a:pt x="10925" y="3395"/>
                  </a:cubicBezTo>
                  <a:lnTo>
                    <a:pt x="11635" y="2994"/>
                  </a:lnTo>
                  <a:cubicBezTo>
                    <a:pt x="11697" y="2963"/>
                    <a:pt x="11728" y="2902"/>
                    <a:pt x="11759" y="2840"/>
                  </a:cubicBezTo>
                  <a:cubicBezTo>
                    <a:pt x="11789" y="2747"/>
                    <a:pt x="11759" y="2686"/>
                    <a:pt x="11728" y="2624"/>
                  </a:cubicBezTo>
                  <a:lnTo>
                    <a:pt x="10894" y="1142"/>
                  </a:lnTo>
                  <a:cubicBezTo>
                    <a:pt x="10833" y="1060"/>
                    <a:pt x="10744" y="1005"/>
                    <a:pt x="10645" y="1005"/>
                  </a:cubicBezTo>
                  <a:cubicBezTo>
                    <a:pt x="10596" y="1005"/>
                    <a:pt x="10545" y="1019"/>
                    <a:pt x="10493" y="1050"/>
                  </a:cubicBezTo>
                  <a:lnTo>
                    <a:pt x="9783" y="1451"/>
                  </a:lnTo>
                  <a:cubicBezTo>
                    <a:pt x="9629" y="1328"/>
                    <a:pt x="9444" y="1235"/>
                    <a:pt x="9259" y="1142"/>
                  </a:cubicBezTo>
                  <a:lnTo>
                    <a:pt x="9259" y="278"/>
                  </a:lnTo>
                  <a:cubicBezTo>
                    <a:pt x="9259" y="124"/>
                    <a:pt x="9135" y="1"/>
                    <a:pt x="89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09" name="Google Shape;13709;p26"/>
          <p:cNvGrpSpPr/>
          <p:nvPr/>
        </p:nvGrpSpPr>
        <p:grpSpPr>
          <a:xfrm>
            <a:off x="3316525" y="2935121"/>
            <a:ext cx="206025" cy="364200"/>
            <a:chOff x="7057900" y="3602175"/>
            <a:chExt cx="206025" cy="364200"/>
          </a:xfrm>
        </p:grpSpPr>
        <p:sp>
          <p:nvSpPr>
            <p:cNvPr id="13710" name="Google Shape;13710;p26"/>
            <p:cNvSpPr/>
            <p:nvPr/>
          </p:nvSpPr>
          <p:spPr>
            <a:xfrm>
              <a:off x="7151250" y="3909250"/>
              <a:ext cx="17000" cy="14075"/>
            </a:xfrm>
            <a:custGeom>
              <a:avLst/>
              <a:gdLst/>
              <a:ahLst/>
              <a:cxnLst/>
              <a:rect l="l" t="t" r="r" b="b"/>
              <a:pathLst>
                <a:path w="680" h="563" extrusionOk="0">
                  <a:moveTo>
                    <a:pt x="402" y="1"/>
                  </a:moveTo>
                  <a:cubicBezTo>
                    <a:pt x="124" y="1"/>
                    <a:pt x="0" y="309"/>
                    <a:pt x="186" y="494"/>
                  </a:cubicBezTo>
                  <a:cubicBezTo>
                    <a:pt x="242" y="541"/>
                    <a:pt x="309" y="562"/>
                    <a:pt x="376" y="562"/>
                  </a:cubicBezTo>
                  <a:cubicBezTo>
                    <a:pt x="530" y="562"/>
                    <a:pt x="679" y="450"/>
                    <a:pt x="679" y="278"/>
                  </a:cubicBezTo>
                  <a:cubicBezTo>
                    <a:pt x="679"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1" name="Google Shape;13711;p26"/>
            <p:cNvSpPr/>
            <p:nvPr/>
          </p:nvSpPr>
          <p:spPr>
            <a:xfrm>
              <a:off x="7130425" y="3645375"/>
              <a:ext cx="61750" cy="13925"/>
            </a:xfrm>
            <a:custGeom>
              <a:avLst/>
              <a:gdLst/>
              <a:ahLst/>
              <a:cxnLst/>
              <a:rect l="l" t="t" r="r" b="b"/>
              <a:pathLst>
                <a:path w="2470" h="557" extrusionOk="0">
                  <a:moveTo>
                    <a:pt x="370" y="1"/>
                  </a:moveTo>
                  <a:cubicBezTo>
                    <a:pt x="0" y="1"/>
                    <a:pt x="0" y="556"/>
                    <a:pt x="370" y="556"/>
                  </a:cubicBezTo>
                  <a:lnTo>
                    <a:pt x="2068" y="556"/>
                  </a:lnTo>
                  <a:cubicBezTo>
                    <a:pt x="2469" y="556"/>
                    <a:pt x="2469" y="1"/>
                    <a:pt x="206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2" name="Google Shape;13712;p26"/>
            <p:cNvSpPr/>
            <p:nvPr/>
          </p:nvSpPr>
          <p:spPr>
            <a:xfrm>
              <a:off x="7096475" y="3727175"/>
              <a:ext cx="130400" cy="114200"/>
            </a:xfrm>
            <a:custGeom>
              <a:avLst/>
              <a:gdLst/>
              <a:ahLst/>
              <a:cxnLst/>
              <a:rect l="l" t="t" r="r" b="b"/>
              <a:pathLst>
                <a:path w="5216" h="4568" extrusionOk="0">
                  <a:moveTo>
                    <a:pt x="3734" y="587"/>
                  </a:moveTo>
                  <a:cubicBezTo>
                    <a:pt x="4228" y="587"/>
                    <a:pt x="4629" y="1049"/>
                    <a:pt x="4599" y="1543"/>
                  </a:cubicBezTo>
                  <a:cubicBezTo>
                    <a:pt x="4599" y="2315"/>
                    <a:pt x="3734" y="2932"/>
                    <a:pt x="2593" y="3889"/>
                  </a:cubicBezTo>
                  <a:cubicBezTo>
                    <a:pt x="1389" y="2839"/>
                    <a:pt x="617" y="2284"/>
                    <a:pt x="617" y="1543"/>
                  </a:cubicBezTo>
                  <a:cubicBezTo>
                    <a:pt x="587" y="1049"/>
                    <a:pt x="957" y="587"/>
                    <a:pt x="1482" y="587"/>
                  </a:cubicBezTo>
                  <a:cubicBezTo>
                    <a:pt x="2099" y="587"/>
                    <a:pt x="2315" y="1358"/>
                    <a:pt x="2315" y="1358"/>
                  </a:cubicBezTo>
                  <a:cubicBezTo>
                    <a:pt x="2361" y="1497"/>
                    <a:pt x="2485" y="1566"/>
                    <a:pt x="2604" y="1566"/>
                  </a:cubicBezTo>
                  <a:cubicBezTo>
                    <a:pt x="2724" y="1566"/>
                    <a:pt x="2839" y="1497"/>
                    <a:pt x="2870" y="1358"/>
                  </a:cubicBezTo>
                  <a:cubicBezTo>
                    <a:pt x="2870" y="1358"/>
                    <a:pt x="3086" y="587"/>
                    <a:pt x="3734" y="587"/>
                  </a:cubicBezTo>
                  <a:close/>
                  <a:moveTo>
                    <a:pt x="1482" y="0"/>
                  </a:moveTo>
                  <a:cubicBezTo>
                    <a:pt x="648" y="0"/>
                    <a:pt x="0" y="710"/>
                    <a:pt x="62" y="1543"/>
                  </a:cubicBezTo>
                  <a:cubicBezTo>
                    <a:pt x="62" y="2623"/>
                    <a:pt x="1019" y="3272"/>
                    <a:pt x="2407" y="4475"/>
                  </a:cubicBezTo>
                  <a:cubicBezTo>
                    <a:pt x="2469" y="4537"/>
                    <a:pt x="2539" y="4568"/>
                    <a:pt x="2608" y="4568"/>
                  </a:cubicBezTo>
                  <a:cubicBezTo>
                    <a:pt x="2677" y="4568"/>
                    <a:pt x="2747" y="4537"/>
                    <a:pt x="2809" y="4475"/>
                  </a:cubicBezTo>
                  <a:cubicBezTo>
                    <a:pt x="4197" y="3272"/>
                    <a:pt x="5185" y="2623"/>
                    <a:pt x="5185" y="1543"/>
                  </a:cubicBezTo>
                  <a:lnTo>
                    <a:pt x="5154" y="1543"/>
                  </a:lnTo>
                  <a:cubicBezTo>
                    <a:pt x="5216" y="710"/>
                    <a:pt x="4568" y="0"/>
                    <a:pt x="3734" y="0"/>
                  </a:cubicBezTo>
                  <a:cubicBezTo>
                    <a:pt x="3472" y="417"/>
                    <a:pt x="3032" y="625"/>
                    <a:pt x="2596" y="625"/>
                  </a:cubicBezTo>
                  <a:cubicBezTo>
                    <a:pt x="2161" y="625"/>
                    <a:pt x="1728" y="417"/>
                    <a:pt x="14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3" name="Google Shape;13713;p26"/>
            <p:cNvSpPr/>
            <p:nvPr/>
          </p:nvSpPr>
          <p:spPr>
            <a:xfrm>
              <a:off x="7153550" y="3951675"/>
              <a:ext cx="14700" cy="13925"/>
            </a:xfrm>
            <a:custGeom>
              <a:avLst/>
              <a:gdLst/>
              <a:ahLst/>
              <a:cxnLst/>
              <a:rect l="l" t="t" r="r" b="b"/>
              <a:pathLst>
                <a:path w="588" h="557" extrusionOk="0">
                  <a:moveTo>
                    <a:pt x="294" y="1"/>
                  </a:moveTo>
                  <a:cubicBezTo>
                    <a:pt x="148" y="1"/>
                    <a:pt x="1" y="94"/>
                    <a:pt x="1" y="279"/>
                  </a:cubicBezTo>
                  <a:cubicBezTo>
                    <a:pt x="1" y="464"/>
                    <a:pt x="148" y="556"/>
                    <a:pt x="294" y="556"/>
                  </a:cubicBezTo>
                  <a:cubicBezTo>
                    <a:pt x="441" y="556"/>
                    <a:pt x="587" y="464"/>
                    <a:pt x="587" y="279"/>
                  </a:cubicBezTo>
                  <a:cubicBezTo>
                    <a:pt x="587" y="94"/>
                    <a:pt x="441" y="1"/>
                    <a:pt x="29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4" name="Google Shape;13714;p26"/>
            <p:cNvSpPr/>
            <p:nvPr/>
          </p:nvSpPr>
          <p:spPr>
            <a:xfrm>
              <a:off x="7057900" y="3602175"/>
              <a:ext cx="206025" cy="364200"/>
            </a:xfrm>
            <a:custGeom>
              <a:avLst/>
              <a:gdLst/>
              <a:ahLst/>
              <a:cxnLst/>
              <a:rect l="l" t="t" r="r" b="b"/>
              <a:pathLst>
                <a:path w="8241" h="14568" extrusionOk="0">
                  <a:moveTo>
                    <a:pt x="7376" y="1"/>
                  </a:moveTo>
                  <a:lnTo>
                    <a:pt x="7376" y="31"/>
                  </a:lnTo>
                  <a:lnTo>
                    <a:pt x="864" y="31"/>
                  </a:lnTo>
                  <a:cubicBezTo>
                    <a:pt x="401" y="31"/>
                    <a:pt x="0" y="402"/>
                    <a:pt x="0" y="896"/>
                  </a:cubicBezTo>
                  <a:lnTo>
                    <a:pt x="0" y="13703"/>
                  </a:lnTo>
                  <a:cubicBezTo>
                    <a:pt x="0" y="14197"/>
                    <a:pt x="401" y="14567"/>
                    <a:pt x="864" y="14567"/>
                  </a:cubicBezTo>
                  <a:lnTo>
                    <a:pt x="2839" y="14567"/>
                  </a:lnTo>
                  <a:cubicBezTo>
                    <a:pt x="2994" y="14567"/>
                    <a:pt x="3117" y="14444"/>
                    <a:pt x="3117" y="14290"/>
                  </a:cubicBezTo>
                  <a:cubicBezTo>
                    <a:pt x="3117" y="14149"/>
                    <a:pt x="3014" y="14008"/>
                    <a:pt x="2879" y="14008"/>
                  </a:cubicBezTo>
                  <a:cubicBezTo>
                    <a:pt x="2866" y="14008"/>
                    <a:pt x="2853" y="14009"/>
                    <a:pt x="2839" y="14012"/>
                  </a:cubicBezTo>
                  <a:lnTo>
                    <a:pt x="864" y="14012"/>
                  </a:lnTo>
                  <a:cubicBezTo>
                    <a:pt x="710" y="14012"/>
                    <a:pt x="556" y="13858"/>
                    <a:pt x="556" y="13703"/>
                  </a:cubicBezTo>
                  <a:lnTo>
                    <a:pt x="556" y="865"/>
                  </a:lnTo>
                  <a:cubicBezTo>
                    <a:pt x="556" y="710"/>
                    <a:pt x="710" y="587"/>
                    <a:pt x="864" y="587"/>
                  </a:cubicBezTo>
                  <a:lnTo>
                    <a:pt x="7376" y="587"/>
                  </a:lnTo>
                  <a:cubicBezTo>
                    <a:pt x="7530" y="587"/>
                    <a:pt x="7654" y="710"/>
                    <a:pt x="7654" y="865"/>
                  </a:cubicBezTo>
                  <a:lnTo>
                    <a:pt x="7654" y="13703"/>
                  </a:lnTo>
                  <a:cubicBezTo>
                    <a:pt x="7654" y="13858"/>
                    <a:pt x="7530" y="13981"/>
                    <a:pt x="7376" y="13981"/>
                  </a:cubicBezTo>
                  <a:lnTo>
                    <a:pt x="5401" y="13981"/>
                  </a:lnTo>
                  <a:cubicBezTo>
                    <a:pt x="5247" y="13981"/>
                    <a:pt x="5092" y="14104"/>
                    <a:pt x="5123" y="14259"/>
                  </a:cubicBezTo>
                  <a:cubicBezTo>
                    <a:pt x="5123" y="14413"/>
                    <a:pt x="5247" y="14536"/>
                    <a:pt x="5401" y="14536"/>
                  </a:cubicBezTo>
                  <a:lnTo>
                    <a:pt x="7376" y="14536"/>
                  </a:lnTo>
                  <a:cubicBezTo>
                    <a:pt x="7839" y="14536"/>
                    <a:pt x="8240" y="14166"/>
                    <a:pt x="8240" y="13703"/>
                  </a:cubicBezTo>
                  <a:lnTo>
                    <a:pt x="8240" y="865"/>
                  </a:lnTo>
                  <a:cubicBezTo>
                    <a:pt x="8240" y="402"/>
                    <a:pt x="7839" y="1"/>
                    <a:pt x="737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15" name="Google Shape;13715;p26"/>
          <p:cNvGrpSpPr/>
          <p:nvPr/>
        </p:nvGrpSpPr>
        <p:grpSpPr>
          <a:xfrm>
            <a:off x="3990525" y="2935508"/>
            <a:ext cx="363425" cy="363425"/>
            <a:chOff x="6242375" y="4171575"/>
            <a:chExt cx="363425" cy="363425"/>
          </a:xfrm>
        </p:grpSpPr>
        <p:sp>
          <p:nvSpPr>
            <p:cNvPr id="13716" name="Google Shape;13716;p26"/>
            <p:cNvSpPr/>
            <p:nvPr/>
          </p:nvSpPr>
          <p:spPr>
            <a:xfrm>
              <a:off x="6479225" y="4367550"/>
              <a:ext cx="86450" cy="13900"/>
            </a:xfrm>
            <a:custGeom>
              <a:avLst/>
              <a:gdLst/>
              <a:ahLst/>
              <a:cxnLst/>
              <a:rect l="l" t="t" r="r" b="b"/>
              <a:pathLst>
                <a:path w="3458" h="556" extrusionOk="0">
                  <a:moveTo>
                    <a:pt x="371" y="0"/>
                  </a:moveTo>
                  <a:cubicBezTo>
                    <a:pt x="1" y="0"/>
                    <a:pt x="1" y="556"/>
                    <a:pt x="371" y="556"/>
                  </a:cubicBezTo>
                  <a:lnTo>
                    <a:pt x="3087" y="556"/>
                  </a:lnTo>
                  <a:cubicBezTo>
                    <a:pt x="3457" y="556"/>
                    <a:pt x="3457" y="0"/>
                    <a:pt x="30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7" name="Google Shape;13717;p26"/>
            <p:cNvSpPr/>
            <p:nvPr/>
          </p:nvSpPr>
          <p:spPr>
            <a:xfrm>
              <a:off x="6499700" y="4409875"/>
              <a:ext cx="67050" cy="14125"/>
            </a:xfrm>
            <a:custGeom>
              <a:avLst/>
              <a:gdLst/>
              <a:ahLst/>
              <a:cxnLst/>
              <a:rect l="l" t="t" r="r" b="b"/>
              <a:pathLst>
                <a:path w="2682" h="565" extrusionOk="0">
                  <a:moveTo>
                    <a:pt x="335" y="1"/>
                  </a:moveTo>
                  <a:cubicBezTo>
                    <a:pt x="1" y="1"/>
                    <a:pt x="1" y="564"/>
                    <a:pt x="335" y="564"/>
                  </a:cubicBezTo>
                  <a:cubicBezTo>
                    <a:pt x="351" y="564"/>
                    <a:pt x="368" y="563"/>
                    <a:pt x="385" y="560"/>
                  </a:cubicBezTo>
                  <a:lnTo>
                    <a:pt x="2268" y="560"/>
                  </a:lnTo>
                  <a:cubicBezTo>
                    <a:pt x="2287" y="563"/>
                    <a:pt x="2305" y="564"/>
                    <a:pt x="2322" y="564"/>
                  </a:cubicBezTo>
                  <a:cubicBezTo>
                    <a:pt x="2682" y="564"/>
                    <a:pt x="2682" y="1"/>
                    <a:pt x="2322" y="1"/>
                  </a:cubicBezTo>
                  <a:cubicBezTo>
                    <a:pt x="2305" y="1"/>
                    <a:pt x="2287" y="2"/>
                    <a:pt x="2268" y="5"/>
                  </a:cubicBezTo>
                  <a:lnTo>
                    <a:pt x="385" y="5"/>
                  </a:lnTo>
                  <a:cubicBezTo>
                    <a:pt x="368" y="2"/>
                    <a:pt x="351" y="1"/>
                    <a:pt x="3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8" name="Google Shape;13718;p26"/>
            <p:cNvSpPr/>
            <p:nvPr/>
          </p:nvSpPr>
          <p:spPr>
            <a:xfrm>
              <a:off x="6477925" y="4452400"/>
              <a:ext cx="89050" cy="14725"/>
            </a:xfrm>
            <a:custGeom>
              <a:avLst/>
              <a:gdLst/>
              <a:ahLst/>
              <a:cxnLst/>
              <a:rect l="l" t="t" r="r" b="b"/>
              <a:pathLst>
                <a:path w="3562" h="589" extrusionOk="0">
                  <a:moveTo>
                    <a:pt x="394" y="0"/>
                  </a:moveTo>
                  <a:cubicBezTo>
                    <a:pt x="1" y="0"/>
                    <a:pt x="1" y="589"/>
                    <a:pt x="394" y="589"/>
                  </a:cubicBezTo>
                  <a:cubicBezTo>
                    <a:pt x="403" y="589"/>
                    <a:pt x="413" y="588"/>
                    <a:pt x="423" y="588"/>
                  </a:cubicBezTo>
                  <a:lnTo>
                    <a:pt x="3139" y="588"/>
                  </a:lnTo>
                  <a:cubicBezTo>
                    <a:pt x="3149" y="588"/>
                    <a:pt x="3159" y="589"/>
                    <a:pt x="3168" y="589"/>
                  </a:cubicBezTo>
                  <a:cubicBezTo>
                    <a:pt x="3561" y="589"/>
                    <a:pt x="3561" y="0"/>
                    <a:pt x="3168" y="0"/>
                  </a:cubicBezTo>
                  <a:cubicBezTo>
                    <a:pt x="3159" y="0"/>
                    <a:pt x="3149" y="1"/>
                    <a:pt x="3139" y="1"/>
                  </a:cubicBezTo>
                  <a:lnTo>
                    <a:pt x="423" y="1"/>
                  </a:lnTo>
                  <a:cubicBezTo>
                    <a:pt x="413" y="1"/>
                    <a:pt x="403" y="0"/>
                    <a:pt x="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19" name="Google Shape;13719;p26"/>
            <p:cNvSpPr/>
            <p:nvPr/>
          </p:nvSpPr>
          <p:spPr>
            <a:xfrm>
              <a:off x="6459950" y="4520325"/>
              <a:ext cx="14675" cy="14675"/>
            </a:xfrm>
            <a:custGeom>
              <a:avLst/>
              <a:gdLst/>
              <a:ahLst/>
              <a:cxnLst/>
              <a:rect l="l" t="t" r="r" b="b"/>
              <a:pathLst>
                <a:path w="587" h="587" extrusionOk="0">
                  <a:moveTo>
                    <a:pt x="278" y="0"/>
                  </a:moveTo>
                  <a:cubicBezTo>
                    <a:pt x="124" y="0"/>
                    <a:pt x="0" y="154"/>
                    <a:pt x="0" y="309"/>
                  </a:cubicBezTo>
                  <a:cubicBezTo>
                    <a:pt x="0" y="463"/>
                    <a:pt x="124" y="586"/>
                    <a:pt x="278" y="586"/>
                  </a:cubicBezTo>
                  <a:cubicBezTo>
                    <a:pt x="432" y="586"/>
                    <a:pt x="587" y="463"/>
                    <a:pt x="587" y="309"/>
                  </a:cubicBezTo>
                  <a:cubicBezTo>
                    <a:pt x="587" y="154"/>
                    <a:pt x="432" y="0"/>
                    <a:pt x="2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0" name="Google Shape;13720;p26"/>
            <p:cNvSpPr/>
            <p:nvPr/>
          </p:nvSpPr>
          <p:spPr>
            <a:xfrm>
              <a:off x="6242375" y="4171575"/>
              <a:ext cx="363425" cy="363425"/>
            </a:xfrm>
            <a:custGeom>
              <a:avLst/>
              <a:gdLst/>
              <a:ahLst/>
              <a:cxnLst/>
              <a:rect l="l" t="t" r="r" b="b"/>
              <a:pathLst>
                <a:path w="14537" h="14537" extrusionOk="0">
                  <a:moveTo>
                    <a:pt x="8703" y="556"/>
                  </a:moveTo>
                  <a:lnTo>
                    <a:pt x="8703" y="1698"/>
                  </a:lnTo>
                  <a:lnTo>
                    <a:pt x="617" y="1698"/>
                  </a:lnTo>
                  <a:lnTo>
                    <a:pt x="617" y="865"/>
                  </a:lnTo>
                  <a:cubicBezTo>
                    <a:pt x="617" y="710"/>
                    <a:pt x="741" y="556"/>
                    <a:pt x="895" y="556"/>
                  </a:cubicBezTo>
                  <a:close/>
                  <a:moveTo>
                    <a:pt x="10123" y="556"/>
                  </a:moveTo>
                  <a:cubicBezTo>
                    <a:pt x="10277" y="556"/>
                    <a:pt x="10401" y="710"/>
                    <a:pt x="10401" y="865"/>
                  </a:cubicBezTo>
                  <a:lnTo>
                    <a:pt x="10401" y="1698"/>
                  </a:lnTo>
                  <a:lnTo>
                    <a:pt x="9290" y="1698"/>
                  </a:lnTo>
                  <a:lnTo>
                    <a:pt x="9290" y="556"/>
                  </a:lnTo>
                  <a:close/>
                  <a:moveTo>
                    <a:pt x="12283" y="4815"/>
                  </a:moveTo>
                  <a:lnTo>
                    <a:pt x="12283" y="5957"/>
                  </a:lnTo>
                  <a:lnTo>
                    <a:pt x="4166" y="5957"/>
                  </a:lnTo>
                  <a:lnTo>
                    <a:pt x="4166" y="5124"/>
                  </a:lnTo>
                  <a:cubicBezTo>
                    <a:pt x="4166" y="4938"/>
                    <a:pt x="4290" y="4815"/>
                    <a:pt x="4444" y="4815"/>
                  </a:cubicBezTo>
                  <a:close/>
                  <a:moveTo>
                    <a:pt x="13703" y="4815"/>
                  </a:moveTo>
                  <a:cubicBezTo>
                    <a:pt x="13857" y="4815"/>
                    <a:pt x="13981" y="4938"/>
                    <a:pt x="13981" y="5124"/>
                  </a:cubicBezTo>
                  <a:lnTo>
                    <a:pt x="13981" y="5957"/>
                  </a:lnTo>
                  <a:lnTo>
                    <a:pt x="12839" y="5957"/>
                  </a:lnTo>
                  <a:lnTo>
                    <a:pt x="12839" y="4815"/>
                  </a:lnTo>
                  <a:close/>
                  <a:moveTo>
                    <a:pt x="10401" y="2284"/>
                  </a:moveTo>
                  <a:lnTo>
                    <a:pt x="10401" y="4260"/>
                  </a:lnTo>
                  <a:lnTo>
                    <a:pt x="4444" y="4260"/>
                  </a:lnTo>
                  <a:cubicBezTo>
                    <a:pt x="3981" y="4260"/>
                    <a:pt x="3611" y="4630"/>
                    <a:pt x="3611" y="5124"/>
                  </a:cubicBezTo>
                  <a:lnTo>
                    <a:pt x="3611" y="8673"/>
                  </a:lnTo>
                  <a:lnTo>
                    <a:pt x="2870" y="8673"/>
                  </a:lnTo>
                  <a:cubicBezTo>
                    <a:pt x="2853" y="8674"/>
                    <a:pt x="2836" y="8675"/>
                    <a:pt x="2819" y="8675"/>
                  </a:cubicBezTo>
                  <a:cubicBezTo>
                    <a:pt x="2506" y="8675"/>
                    <a:pt x="2284" y="8410"/>
                    <a:pt x="2284" y="8117"/>
                  </a:cubicBezTo>
                  <a:cubicBezTo>
                    <a:pt x="2315" y="7901"/>
                    <a:pt x="2160" y="7793"/>
                    <a:pt x="2006" y="7793"/>
                  </a:cubicBezTo>
                  <a:cubicBezTo>
                    <a:pt x="1852" y="7793"/>
                    <a:pt x="1697" y="7901"/>
                    <a:pt x="1728" y="8117"/>
                  </a:cubicBezTo>
                  <a:lnTo>
                    <a:pt x="1728" y="9537"/>
                  </a:lnTo>
                  <a:lnTo>
                    <a:pt x="864" y="9537"/>
                  </a:lnTo>
                  <a:cubicBezTo>
                    <a:pt x="710" y="9537"/>
                    <a:pt x="586" y="9413"/>
                    <a:pt x="586" y="9259"/>
                  </a:cubicBezTo>
                  <a:lnTo>
                    <a:pt x="586" y="2284"/>
                  </a:lnTo>
                  <a:close/>
                  <a:moveTo>
                    <a:pt x="6728" y="8642"/>
                  </a:moveTo>
                  <a:lnTo>
                    <a:pt x="8487" y="9815"/>
                  </a:lnTo>
                  <a:lnTo>
                    <a:pt x="6728" y="10957"/>
                  </a:lnTo>
                  <a:lnTo>
                    <a:pt x="6728" y="10648"/>
                  </a:lnTo>
                  <a:cubicBezTo>
                    <a:pt x="6728" y="10494"/>
                    <a:pt x="6605" y="10370"/>
                    <a:pt x="6450" y="10370"/>
                  </a:cubicBezTo>
                  <a:lnTo>
                    <a:pt x="2870" y="10370"/>
                  </a:lnTo>
                  <a:cubicBezTo>
                    <a:pt x="2531" y="10370"/>
                    <a:pt x="2284" y="10092"/>
                    <a:pt x="2284" y="9784"/>
                  </a:cubicBezTo>
                  <a:lnTo>
                    <a:pt x="2284" y="9074"/>
                  </a:lnTo>
                  <a:cubicBezTo>
                    <a:pt x="2469" y="9167"/>
                    <a:pt x="2654" y="9228"/>
                    <a:pt x="2870" y="9228"/>
                  </a:cubicBezTo>
                  <a:lnTo>
                    <a:pt x="6450" y="9259"/>
                  </a:lnTo>
                  <a:cubicBezTo>
                    <a:pt x="6605" y="9259"/>
                    <a:pt x="6728" y="9136"/>
                    <a:pt x="6728" y="8981"/>
                  </a:cubicBezTo>
                  <a:lnTo>
                    <a:pt x="6728" y="8642"/>
                  </a:lnTo>
                  <a:close/>
                  <a:moveTo>
                    <a:pt x="864" y="1"/>
                  </a:moveTo>
                  <a:cubicBezTo>
                    <a:pt x="401" y="1"/>
                    <a:pt x="0" y="371"/>
                    <a:pt x="0" y="865"/>
                  </a:cubicBezTo>
                  <a:lnTo>
                    <a:pt x="0" y="9259"/>
                  </a:lnTo>
                  <a:cubicBezTo>
                    <a:pt x="0" y="9722"/>
                    <a:pt x="401" y="10092"/>
                    <a:pt x="864" y="10092"/>
                  </a:cubicBezTo>
                  <a:lnTo>
                    <a:pt x="1759" y="10092"/>
                  </a:lnTo>
                  <a:cubicBezTo>
                    <a:pt x="1883" y="10586"/>
                    <a:pt x="2346" y="10957"/>
                    <a:pt x="2839" y="10957"/>
                  </a:cubicBezTo>
                  <a:lnTo>
                    <a:pt x="3580" y="10957"/>
                  </a:lnTo>
                  <a:lnTo>
                    <a:pt x="3580" y="13672"/>
                  </a:lnTo>
                  <a:cubicBezTo>
                    <a:pt x="3580" y="14166"/>
                    <a:pt x="3981" y="14536"/>
                    <a:pt x="4444" y="14536"/>
                  </a:cubicBezTo>
                  <a:lnTo>
                    <a:pt x="7716" y="14536"/>
                  </a:lnTo>
                  <a:cubicBezTo>
                    <a:pt x="7870" y="14536"/>
                    <a:pt x="7993" y="14413"/>
                    <a:pt x="7993" y="14259"/>
                  </a:cubicBezTo>
                  <a:cubicBezTo>
                    <a:pt x="7993" y="14104"/>
                    <a:pt x="7870" y="13950"/>
                    <a:pt x="7716" y="13950"/>
                  </a:cubicBezTo>
                  <a:lnTo>
                    <a:pt x="4444" y="13950"/>
                  </a:lnTo>
                  <a:cubicBezTo>
                    <a:pt x="4290" y="13950"/>
                    <a:pt x="4166" y="13827"/>
                    <a:pt x="4166" y="13672"/>
                  </a:cubicBezTo>
                  <a:lnTo>
                    <a:pt x="4166" y="10957"/>
                  </a:lnTo>
                  <a:lnTo>
                    <a:pt x="6142" y="10957"/>
                  </a:lnTo>
                  <a:lnTo>
                    <a:pt x="6142" y="11512"/>
                  </a:lnTo>
                  <a:cubicBezTo>
                    <a:pt x="6142" y="11635"/>
                    <a:pt x="6203" y="11728"/>
                    <a:pt x="6296" y="11759"/>
                  </a:cubicBezTo>
                  <a:cubicBezTo>
                    <a:pt x="6342" y="11790"/>
                    <a:pt x="6388" y="11805"/>
                    <a:pt x="6435" y="11805"/>
                  </a:cubicBezTo>
                  <a:cubicBezTo>
                    <a:pt x="6481" y="11805"/>
                    <a:pt x="6527" y="11790"/>
                    <a:pt x="6574" y="11759"/>
                  </a:cubicBezTo>
                  <a:lnTo>
                    <a:pt x="9135" y="10062"/>
                  </a:lnTo>
                  <a:cubicBezTo>
                    <a:pt x="9320" y="9969"/>
                    <a:pt x="9320" y="9722"/>
                    <a:pt x="9135" y="9599"/>
                  </a:cubicBezTo>
                  <a:lnTo>
                    <a:pt x="6574" y="7901"/>
                  </a:lnTo>
                  <a:cubicBezTo>
                    <a:pt x="6523" y="7867"/>
                    <a:pt x="6468" y="7852"/>
                    <a:pt x="6414" y="7852"/>
                  </a:cubicBezTo>
                  <a:cubicBezTo>
                    <a:pt x="6272" y="7852"/>
                    <a:pt x="6142" y="7960"/>
                    <a:pt x="6142" y="8117"/>
                  </a:cubicBezTo>
                  <a:lnTo>
                    <a:pt x="6142" y="8673"/>
                  </a:lnTo>
                  <a:lnTo>
                    <a:pt x="4166" y="8673"/>
                  </a:lnTo>
                  <a:lnTo>
                    <a:pt x="4166" y="6543"/>
                  </a:lnTo>
                  <a:lnTo>
                    <a:pt x="13981" y="6543"/>
                  </a:lnTo>
                  <a:lnTo>
                    <a:pt x="13981" y="13672"/>
                  </a:lnTo>
                  <a:cubicBezTo>
                    <a:pt x="13981" y="13827"/>
                    <a:pt x="13857" y="13981"/>
                    <a:pt x="13703" y="13981"/>
                  </a:cubicBezTo>
                  <a:lnTo>
                    <a:pt x="10246" y="13981"/>
                  </a:lnTo>
                  <a:cubicBezTo>
                    <a:pt x="10092" y="13981"/>
                    <a:pt x="9968" y="14104"/>
                    <a:pt x="9968" y="14259"/>
                  </a:cubicBezTo>
                  <a:cubicBezTo>
                    <a:pt x="9968" y="14413"/>
                    <a:pt x="10092" y="14536"/>
                    <a:pt x="10246" y="14536"/>
                  </a:cubicBezTo>
                  <a:lnTo>
                    <a:pt x="13703" y="14536"/>
                  </a:lnTo>
                  <a:cubicBezTo>
                    <a:pt x="14166" y="14536"/>
                    <a:pt x="14536" y="14166"/>
                    <a:pt x="14536" y="13672"/>
                  </a:cubicBezTo>
                  <a:lnTo>
                    <a:pt x="14536" y="5124"/>
                  </a:lnTo>
                  <a:cubicBezTo>
                    <a:pt x="14536" y="4630"/>
                    <a:pt x="14166" y="4260"/>
                    <a:pt x="13703" y="4260"/>
                  </a:cubicBezTo>
                  <a:lnTo>
                    <a:pt x="10987" y="4260"/>
                  </a:lnTo>
                  <a:lnTo>
                    <a:pt x="10987" y="865"/>
                  </a:lnTo>
                  <a:cubicBezTo>
                    <a:pt x="10987" y="371"/>
                    <a:pt x="10586" y="1"/>
                    <a:pt x="1012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21" name="Google Shape;13721;p26"/>
          <p:cNvGrpSpPr/>
          <p:nvPr/>
        </p:nvGrpSpPr>
        <p:grpSpPr>
          <a:xfrm>
            <a:off x="4751400" y="2935508"/>
            <a:ext cx="363425" cy="363425"/>
            <a:chOff x="5497050" y="4171575"/>
            <a:chExt cx="363425" cy="363425"/>
          </a:xfrm>
        </p:grpSpPr>
        <p:sp>
          <p:nvSpPr>
            <p:cNvPr id="13722" name="Google Shape;13722;p26"/>
            <p:cNvSpPr/>
            <p:nvPr/>
          </p:nvSpPr>
          <p:spPr>
            <a:xfrm>
              <a:off x="5769400" y="4214000"/>
              <a:ext cx="40150" cy="14700"/>
            </a:xfrm>
            <a:custGeom>
              <a:avLst/>
              <a:gdLst/>
              <a:ahLst/>
              <a:cxnLst/>
              <a:rect l="l" t="t" r="r" b="b"/>
              <a:pathLst>
                <a:path w="1606" h="588" extrusionOk="0">
                  <a:moveTo>
                    <a:pt x="371" y="1"/>
                  </a:moveTo>
                  <a:cubicBezTo>
                    <a:pt x="1" y="1"/>
                    <a:pt x="1" y="587"/>
                    <a:pt x="371" y="587"/>
                  </a:cubicBezTo>
                  <a:lnTo>
                    <a:pt x="1235" y="587"/>
                  </a:lnTo>
                  <a:cubicBezTo>
                    <a:pt x="1606" y="587"/>
                    <a:pt x="1606" y="1"/>
                    <a:pt x="12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3" name="Google Shape;13723;p26"/>
            <p:cNvSpPr/>
            <p:nvPr/>
          </p:nvSpPr>
          <p:spPr>
            <a:xfrm>
              <a:off x="5497050" y="4171575"/>
              <a:ext cx="363425" cy="363425"/>
            </a:xfrm>
            <a:custGeom>
              <a:avLst/>
              <a:gdLst/>
              <a:ahLst/>
              <a:cxnLst/>
              <a:rect l="l" t="t" r="r" b="b"/>
              <a:pathLst>
                <a:path w="14537" h="14537" extrusionOk="0">
                  <a:moveTo>
                    <a:pt x="13395" y="587"/>
                  </a:moveTo>
                  <a:cubicBezTo>
                    <a:pt x="13703" y="587"/>
                    <a:pt x="13950" y="834"/>
                    <a:pt x="13981" y="1142"/>
                  </a:cubicBezTo>
                  <a:lnTo>
                    <a:pt x="13981" y="6975"/>
                  </a:lnTo>
                  <a:lnTo>
                    <a:pt x="9413" y="6975"/>
                  </a:lnTo>
                  <a:lnTo>
                    <a:pt x="9413" y="1142"/>
                  </a:lnTo>
                  <a:cubicBezTo>
                    <a:pt x="9413" y="834"/>
                    <a:pt x="9691" y="587"/>
                    <a:pt x="10000" y="587"/>
                  </a:cubicBezTo>
                  <a:close/>
                  <a:moveTo>
                    <a:pt x="13981" y="7562"/>
                  </a:moveTo>
                  <a:lnTo>
                    <a:pt x="13981" y="8117"/>
                  </a:lnTo>
                  <a:cubicBezTo>
                    <a:pt x="13981" y="8426"/>
                    <a:pt x="13703" y="8673"/>
                    <a:pt x="13395" y="8673"/>
                  </a:cubicBezTo>
                  <a:lnTo>
                    <a:pt x="13395" y="8704"/>
                  </a:lnTo>
                  <a:lnTo>
                    <a:pt x="10000" y="8704"/>
                  </a:lnTo>
                  <a:cubicBezTo>
                    <a:pt x="9691" y="8704"/>
                    <a:pt x="9413" y="8457"/>
                    <a:pt x="9413" y="8148"/>
                  </a:cubicBezTo>
                  <a:lnTo>
                    <a:pt x="9413" y="7562"/>
                  </a:lnTo>
                  <a:close/>
                  <a:moveTo>
                    <a:pt x="8858" y="3148"/>
                  </a:moveTo>
                  <a:lnTo>
                    <a:pt x="8858" y="8117"/>
                  </a:lnTo>
                  <a:cubicBezTo>
                    <a:pt x="8858" y="8734"/>
                    <a:pt x="9383" y="9228"/>
                    <a:pt x="10000" y="9259"/>
                  </a:cubicBezTo>
                  <a:lnTo>
                    <a:pt x="12253" y="9259"/>
                  </a:lnTo>
                  <a:lnTo>
                    <a:pt x="12253" y="10401"/>
                  </a:lnTo>
                  <a:lnTo>
                    <a:pt x="7685" y="10401"/>
                  </a:lnTo>
                  <a:cubicBezTo>
                    <a:pt x="7676" y="10400"/>
                    <a:pt x="7667" y="10400"/>
                    <a:pt x="7658" y="10400"/>
                  </a:cubicBezTo>
                  <a:cubicBezTo>
                    <a:pt x="7293" y="10400"/>
                    <a:pt x="7293" y="10988"/>
                    <a:pt x="7658" y="10988"/>
                  </a:cubicBezTo>
                  <a:cubicBezTo>
                    <a:pt x="7667" y="10988"/>
                    <a:pt x="7676" y="10988"/>
                    <a:pt x="7685" y="10987"/>
                  </a:cubicBezTo>
                  <a:lnTo>
                    <a:pt x="12253" y="10987"/>
                  </a:lnTo>
                  <a:lnTo>
                    <a:pt x="12253" y="11821"/>
                  </a:lnTo>
                  <a:cubicBezTo>
                    <a:pt x="12253" y="11975"/>
                    <a:pt x="12129" y="12098"/>
                    <a:pt x="11975" y="12098"/>
                  </a:cubicBezTo>
                  <a:lnTo>
                    <a:pt x="865" y="12098"/>
                  </a:lnTo>
                  <a:cubicBezTo>
                    <a:pt x="679" y="12098"/>
                    <a:pt x="556" y="11975"/>
                    <a:pt x="556" y="11821"/>
                  </a:cubicBezTo>
                  <a:lnTo>
                    <a:pt x="556" y="10987"/>
                  </a:lnTo>
                  <a:lnTo>
                    <a:pt x="5124" y="10987"/>
                  </a:lnTo>
                  <a:cubicBezTo>
                    <a:pt x="5463" y="10926"/>
                    <a:pt x="5463" y="10432"/>
                    <a:pt x="5124" y="10401"/>
                  </a:cubicBezTo>
                  <a:lnTo>
                    <a:pt x="587" y="10401"/>
                  </a:lnTo>
                  <a:lnTo>
                    <a:pt x="587" y="3426"/>
                  </a:lnTo>
                  <a:cubicBezTo>
                    <a:pt x="587" y="3272"/>
                    <a:pt x="710" y="3148"/>
                    <a:pt x="865" y="3148"/>
                  </a:cubicBezTo>
                  <a:close/>
                  <a:moveTo>
                    <a:pt x="7839" y="12685"/>
                  </a:moveTo>
                  <a:lnTo>
                    <a:pt x="7839" y="13981"/>
                  </a:lnTo>
                  <a:lnTo>
                    <a:pt x="5000" y="13981"/>
                  </a:lnTo>
                  <a:lnTo>
                    <a:pt x="5000" y="12685"/>
                  </a:lnTo>
                  <a:close/>
                  <a:moveTo>
                    <a:pt x="13395" y="1"/>
                  </a:moveTo>
                  <a:lnTo>
                    <a:pt x="13395" y="31"/>
                  </a:lnTo>
                  <a:lnTo>
                    <a:pt x="10000" y="31"/>
                  </a:lnTo>
                  <a:cubicBezTo>
                    <a:pt x="9383" y="31"/>
                    <a:pt x="8858" y="525"/>
                    <a:pt x="8858" y="1142"/>
                  </a:cubicBezTo>
                  <a:lnTo>
                    <a:pt x="8858" y="2562"/>
                  </a:lnTo>
                  <a:lnTo>
                    <a:pt x="865" y="2562"/>
                  </a:lnTo>
                  <a:cubicBezTo>
                    <a:pt x="371" y="2562"/>
                    <a:pt x="1" y="2963"/>
                    <a:pt x="1" y="3426"/>
                  </a:cubicBezTo>
                  <a:lnTo>
                    <a:pt x="1" y="11821"/>
                  </a:lnTo>
                  <a:cubicBezTo>
                    <a:pt x="1" y="12284"/>
                    <a:pt x="371" y="12685"/>
                    <a:pt x="865" y="12685"/>
                  </a:cubicBezTo>
                  <a:lnTo>
                    <a:pt x="4414" y="12685"/>
                  </a:lnTo>
                  <a:lnTo>
                    <a:pt x="4414" y="13981"/>
                  </a:lnTo>
                  <a:lnTo>
                    <a:pt x="2994" y="13981"/>
                  </a:lnTo>
                  <a:cubicBezTo>
                    <a:pt x="2840" y="13981"/>
                    <a:pt x="2716" y="14104"/>
                    <a:pt x="2716" y="14259"/>
                  </a:cubicBezTo>
                  <a:cubicBezTo>
                    <a:pt x="2716" y="14413"/>
                    <a:pt x="2840" y="14536"/>
                    <a:pt x="2994" y="14536"/>
                  </a:cubicBezTo>
                  <a:lnTo>
                    <a:pt x="9815" y="14536"/>
                  </a:lnTo>
                  <a:cubicBezTo>
                    <a:pt x="9969" y="14536"/>
                    <a:pt x="10092" y="14413"/>
                    <a:pt x="10092" y="14259"/>
                  </a:cubicBezTo>
                  <a:cubicBezTo>
                    <a:pt x="10092" y="14104"/>
                    <a:pt x="9969" y="13981"/>
                    <a:pt x="9815" y="13981"/>
                  </a:cubicBezTo>
                  <a:lnTo>
                    <a:pt x="8395" y="13981"/>
                  </a:lnTo>
                  <a:lnTo>
                    <a:pt x="8395" y="12685"/>
                  </a:lnTo>
                  <a:lnTo>
                    <a:pt x="11975" y="12685"/>
                  </a:lnTo>
                  <a:cubicBezTo>
                    <a:pt x="12438" y="12685"/>
                    <a:pt x="12839" y="12284"/>
                    <a:pt x="12808" y="11821"/>
                  </a:cubicBezTo>
                  <a:lnTo>
                    <a:pt x="12808" y="9259"/>
                  </a:lnTo>
                  <a:lnTo>
                    <a:pt x="13395" y="9259"/>
                  </a:lnTo>
                  <a:cubicBezTo>
                    <a:pt x="14012" y="9259"/>
                    <a:pt x="14536" y="8765"/>
                    <a:pt x="14536" y="8148"/>
                  </a:cubicBezTo>
                  <a:lnTo>
                    <a:pt x="14536" y="1142"/>
                  </a:lnTo>
                  <a:cubicBezTo>
                    <a:pt x="14536" y="494"/>
                    <a:pt x="14012" y="1"/>
                    <a:pt x="1339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4" name="Google Shape;13724;p26"/>
            <p:cNvSpPr/>
            <p:nvPr/>
          </p:nvSpPr>
          <p:spPr>
            <a:xfrm>
              <a:off x="5647500" y="4431600"/>
              <a:ext cx="17000" cy="13825"/>
            </a:xfrm>
            <a:custGeom>
              <a:avLst/>
              <a:gdLst/>
              <a:ahLst/>
              <a:cxnLst/>
              <a:rect l="l" t="t" r="r" b="b"/>
              <a:pathLst>
                <a:path w="680" h="553" extrusionOk="0">
                  <a:moveTo>
                    <a:pt x="402" y="0"/>
                  </a:moveTo>
                  <a:cubicBezTo>
                    <a:pt x="155" y="0"/>
                    <a:pt x="1" y="309"/>
                    <a:pt x="186" y="463"/>
                  </a:cubicBezTo>
                  <a:cubicBezTo>
                    <a:pt x="247" y="525"/>
                    <a:pt x="323" y="552"/>
                    <a:pt x="396" y="552"/>
                  </a:cubicBezTo>
                  <a:cubicBezTo>
                    <a:pt x="542" y="552"/>
                    <a:pt x="680" y="442"/>
                    <a:pt x="680" y="278"/>
                  </a:cubicBezTo>
                  <a:cubicBezTo>
                    <a:pt x="680" y="123"/>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25" name="Google Shape;13725;p26"/>
          <p:cNvGrpSpPr/>
          <p:nvPr/>
        </p:nvGrpSpPr>
        <p:grpSpPr>
          <a:xfrm>
            <a:off x="5464975" y="2960958"/>
            <a:ext cx="363425" cy="312525"/>
            <a:chOff x="4747100" y="4197050"/>
            <a:chExt cx="363425" cy="312525"/>
          </a:xfrm>
        </p:grpSpPr>
        <p:sp>
          <p:nvSpPr>
            <p:cNvPr id="13726" name="Google Shape;13726;p26"/>
            <p:cNvSpPr/>
            <p:nvPr/>
          </p:nvSpPr>
          <p:spPr>
            <a:xfrm>
              <a:off x="5006350" y="4323950"/>
              <a:ext cx="15075" cy="78525"/>
            </a:xfrm>
            <a:custGeom>
              <a:avLst/>
              <a:gdLst/>
              <a:ahLst/>
              <a:cxnLst/>
              <a:rect l="l" t="t" r="r" b="b"/>
              <a:pathLst>
                <a:path w="603" h="3141" extrusionOk="0">
                  <a:moveTo>
                    <a:pt x="297" y="1"/>
                  </a:moveTo>
                  <a:cubicBezTo>
                    <a:pt x="147" y="1"/>
                    <a:pt x="0" y="109"/>
                    <a:pt x="31" y="325"/>
                  </a:cubicBezTo>
                  <a:lnTo>
                    <a:pt x="31" y="2886"/>
                  </a:lnTo>
                  <a:cubicBezTo>
                    <a:pt x="47" y="3056"/>
                    <a:pt x="178" y="3141"/>
                    <a:pt x="309" y="3141"/>
                  </a:cubicBezTo>
                  <a:cubicBezTo>
                    <a:pt x="440" y="3141"/>
                    <a:pt x="571" y="3056"/>
                    <a:pt x="587" y="2886"/>
                  </a:cubicBezTo>
                  <a:lnTo>
                    <a:pt x="587" y="325"/>
                  </a:lnTo>
                  <a:cubicBezTo>
                    <a:pt x="602" y="109"/>
                    <a:pt x="448" y="1"/>
                    <a:pt x="29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7" name="Google Shape;13727;p26"/>
            <p:cNvSpPr/>
            <p:nvPr/>
          </p:nvSpPr>
          <p:spPr>
            <a:xfrm>
              <a:off x="5049550" y="4303700"/>
              <a:ext cx="13925" cy="120200"/>
            </a:xfrm>
            <a:custGeom>
              <a:avLst/>
              <a:gdLst/>
              <a:ahLst/>
              <a:cxnLst/>
              <a:rect l="l" t="t" r="r" b="b"/>
              <a:pathLst>
                <a:path w="557" h="4808" extrusionOk="0">
                  <a:moveTo>
                    <a:pt x="278" y="1"/>
                  </a:moveTo>
                  <a:cubicBezTo>
                    <a:pt x="140" y="1"/>
                    <a:pt x="1" y="101"/>
                    <a:pt x="1" y="302"/>
                  </a:cubicBezTo>
                  <a:lnTo>
                    <a:pt x="1" y="4530"/>
                  </a:lnTo>
                  <a:cubicBezTo>
                    <a:pt x="1" y="4715"/>
                    <a:pt x="140" y="4807"/>
                    <a:pt x="278" y="4807"/>
                  </a:cubicBezTo>
                  <a:cubicBezTo>
                    <a:pt x="417" y="4807"/>
                    <a:pt x="556" y="4715"/>
                    <a:pt x="556" y="4530"/>
                  </a:cubicBezTo>
                  <a:lnTo>
                    <a:pt x="556" y="302"/>
                  </a:lnTo>
                  <a:cubicBezTo>
                    <a:pt x="556" y="101"/>
                    <a:pt x="417" y="1"/>
                    <a:pt x="2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8" name="Google Shape;13728;p26"/>
            <p:cNvSpPr/>
            <p:nvPr/>
          </p:nvSpPr>
          <p:spPr>
            <a:xfrm>
              <a:off x="4781050" y="4282350"/>
              <a:ext cx="197550" cy="184750"/>
            </a:xfrm>
            <a:custGeom>
              <a:avLst/>
              <a:gdLst/>
              <a:ahLst/>
              <a:cxnLst/>
              <a:rect l="l" t="t" r="r" b="b"/>
              <a:pathLst>
                <a:path w="7902" h="7390" extrusionOk="0">
                  <a:moveTo>
                    <a:pt x="4198" y="2267"/>
                  </a:moveTo>
                  <a:lnTo>
                    <a:pt x="4198" y="4242"/>
                  </a:lnTo>
                  <a:lnTo>
                    <a:pt x="2068" y="4242"/>
                  </a:lnTo>
                  <a:cubicBezTo>
                    <a:pt x="1513" y="4242"/>
                    <a:pt x="1081" y="3810"/>
                    <a:pt x="1081" y="3254"/>
                  </a:cubicBezTo>
                  <a:cubicBezTo>
                    <a:pt x="1050" y="2699"/>
                    <a:pt x="1513" y="2267"/>
                    <a:pt x="2068" y="2267"/>
                  </a:cubicBezTo>
                  <a:close/>
                  <a:moveTo>
                    <a:pt x="7315" y="754"/>
                  </a:moveTo>
                  <a:lnTo>
                    <a:pt x="7315" y="5754"/>
                  </a:lnTo>
                  <a:lnTo>
                    <a:pt x="4753" y="4365"/>
                  </a:lnTo>
                  <a:lnTo>
                    <a:pt x="4753" y="2143"/>
                  </a:lnTo>
                  <a:lnTo>
                    <a:pt x="7315" y="754"/>
                  </a:lnTo>
                  <a:close/>
                  <a:moveTo>
                    <a:pt x="3334" y="4828"/>
                  </a:moveTo>
                  <a:lnTo>
                    <a:pt x="3334" y="6803"/>
                  </a:lnTo>
                  <a:lnTo>
                    <a:pt x="2778" y="6803"/>
                  </a:lnTo>
                  <a:lnTo>
                    <a:pt x="2778" y="4828"/>
                  </a:lnTo>
                  <a:close/>
                  <a:moveTo>
                    <a:pt x="7612" y="1"/>
                  </a:moveTo>
                  <a:cubicBezTo>
                    <a:pt x="7564" y="1"/>
                    <a:pt x="7515" y="14"/>
                    <a:pt x="7469" y="45"/>
                  </a:cubicBezTo>
                  <a:lnTo>
                    <a:pt x="4414" y="1711"/>
                  </a:lnTo>
                  <a:lnTo>
                    <a:pt x="2068" y="1711"/>
                  </a:lnTo>
                  <a:cubicBezTo>
                    <a:pt x="1" y="1711"/>
                    <a:pt x="1" y="4828"/>
                    <a:pt x="2068" y="4828"/>
                  </a:cubicBezTo>
                  <a:lnTo>
                    <a:pt x="2223" y="4828"/>
                  </a:lnTo>
                  <a:lnTo>
                    <a:pt x="2223" y="7081"/>
                  </a:lnTo>
                  <a:cubicBezTo>
                    <a:pt x="2223" y="7235"/>
                    <a:pt x="2346" y="7390"/>
                    <a:pt x="2501" y="7390"/>
                  </a:cubicBezTo>
                  <a:lnTo>
                    <a:pt x="3642" y="7390"/>
                  </a:lnTo>
                  <a:cubicBezTo>
                    <a:pt x="3797" y="7390"/>
                    <a:pt x="3920" y="7235"/>
                    <a:pt x="3920" y="7081"/>
                  </a:cubicBezTo>
                  <a:lnTo>
                    <a:pt x="3920" y="4828"/>
                  </a:lnTo>
                  <a:lnTo>
                    <a:pt x="4414" y="4828"/>
                  </a:lnTo>
                  <a:lnTo>
                    <a:pt x="7469" y="6495"/>
                  </a:lnTo>
                  <a:cubicBezTo>
                    <a:pt x="7512" y="6516"/>
                    <a:pt x="7557" y="6526"/>
                    <a:pt x="7603" y="6526"/>
                  </a:cubicBezTo>
                  <a:cubicBezTo>
                    <a:pt x="7755" y="6526"/>
                    <a:pt x="7901" y="6414"/>
                    <a:pt x="7901" y="6248"/>
                  </a:cubicBezTo>
                  <a:lnTo>
                    <a:pt x="7901" y="291"/>
                  </a:lnTo>
                  <a:cubicBezTo>
                    <a:pt x="7901" y="128"/>
                    <a:pt x="7761" y="1"/>
                    <a:pt x="761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29" name="Google Shape;13729;p26"/>
            <p:cNvSpPr/>
            <p:nvPr/>
          </p:nvSpPr>
          <p:spPr>
            <a:xfrm>
              <a:off x="4919150" y="4494850"/>
              <a:ext cx="17000" cy="14600"/>
            </a:xfrm>
            <a:custGeom>
              <a:avLst/>
              <a:gdLst/>
              <a:ahLst/>
              <a:cxnLst/>
              <a:rect l="l" t="t" r="r" b="b"/>
              <a:pathLst>
                <a:path w="680" h="584" extrusionOk="0">
                  <a:moveTo>
                    <a:pt x="371" y="1"/>
                  </a:moveTo>
                  <a:cubicBezTo>
                    <a:pt x="124" y="1"/>
                    <a:pt x="1" y="309"/>
                    <a:pt x="186" y="494"/>
                  </a:cubicBezTo>
                  <a:cubicBezTo>
                    <a:pt x="248" y="556"/>
                    <a:pt x="323" y="584"/>
                    <a:pt x="396" y="584"/>
                  </a:cubicBezTo>
                  <a:cubicBezTo>
                    <a:pt x="543" y="584"/>
                    <a:pt x="680" y="474"/>
                    <a:pt x="680" y="309"/>
                  </a:cubicBezTo>
                  <a:cubicBezTo>
                    <a:pt x="649" y="124"/>
                    <a:pt x="526"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0" name="Google Shape;13730;p26"/>
            <p:cNvSpPr/>
            <p:nvPr/>
          </p:nvSpPr>
          <p:spPr>
            <a:xfrm>
              <a:off x="4747100" y="4197050"/>
              <a:ext cx="363425" cy="312525"/>
            </a:xfrm>
            <a:custGeom>
              <a:avLst/>
              <a:gdLst/>
              <a:ahLst/>
              <a:cxnLst/>
              <a:rect l="l" t="t" r="r" b="b"/>
              <a:pathLst>
                <a:path w="14537" h="12501" extrusionOk="0">
                  <a:moveTo>
                    <a:pt x="10401" y="586"/>
                  </a:moveTo>
                  <a:lnTo>
                    <a:pt x="10401" y="1697"/>
                  </a:lnTo>
                  <a:lnTo>
                    <a:pt x="556" y="1697"/>
                  </a:lnTo>
                  <a:lnTo>
                    <a:pt x="556" y="864"/>
                  </a:lnTo>
                  <a:cubicBezTo>
                    <a:pt x="556" y="710"/>
                    <a:pt x="680" y="586"/>
                    <a:pt x="834" y="586"/>
                  </a:cubicBezTo>
                  <a:close/>
                  <a:moveTo>
                    <a:pt x="13673" y="586"/>
                  </a:moveTo>
                  <a:cubicBezTo>
                    <a:pt x="13827" y="586"/>
                    <a:pt x="13950" y="710"/>
                    <a:pt x="13950" y="864"/>
                  </a:cubicBezTo>
                  <a:lnTo>
                    <a:pt x="13950" y="1697"/>
                  </a:lnTo>
                  <a:lnTo>
                    <a:pt x="10957" y="1697"/>
                  </a:lnTo>
                  <a:lnTo>
                    <a:pt x="10957" y="586"/>
                  </a:lnTo>
                  <a:close/>
                  <a:moveTo>
                    <a:pt x="865" y="0"/>
                  </a:moveTo>
                  <a:cubicBezTo>
                    <a:pt x="371" y="0"/>
                    <a:pt x="1" y="370"/>
                    <a:pt x="1" y="864"/>
                  </a:cubicBezTo>
                  <a:lnTo>
                    <a:pt x="1" y="11635"/>
                  </a:lnTo>
                  <a:cubicBezTo>
                    <a:pt x="1" y="12098"/>
                    <a:pt x="371" y="12499"/>
                    <a:pt x="865" y="12499"/>
                  </a:cubicBezTo>
                  <a:lnTo>
                    <a:pt x="5988" y="12499"/>
                  </a:lnTo>
                  <a:cubicBezTo>
                    <a:pt x="6327" y="12437"/>
                    <a:pt x="6327" y="11974"/>
                    <a:pt x="5988" y="11913"/>
                  </a:cubicBezTo>
                  <a:lnTo>
                    <a:pt x="865" y="11913"/>
                  </a:lnTo>
                  <a:cubicBezTo>
                    <a:pt x="680" y="11913"/>
                    <a:pt x="556" y="11789"/>
                    <a:pt x="556" y="11635"/>
                  </a:cubicBezTo>
                  <a:lnTo>
                    <a:pt x="556" y="2284"/>
                  </a:lnTo>
                  <a:lnTo>
                    <a:pt x="13950" y="2284"/>
                  </a:lnTo>
                  <a:lnTo>
                    <a:pt x="13950" y="11635"/>
                  </a:lnTo>
                  <a:cubicBezTo>
                    <a:pt x="13950" y="11789"/>
                    <a:pt x="13827" y="11913"/>
                    <a:pt x="13673" y="11913"/>
                  </a:cubicBezTo>
                  <a:lnTo>
                    <a:pt x="8550" y="11913"/>
                  </a:lnTo>
                  <a:cubicBezTo>
                    <a:pt x="8539" y="11912"/>
                    <a:pt x="8530" y="11912"/>
                    <a:pt x="8520" y="11912"/>
                  </a:cubicBezTo>
                  <a:cubicBezTo>
                    <a:pt x="8127" y="11912"/>
                    <a:pt x="8127" y="12500"/>
                    <a:pt x="8520" y="12500"/>
                  </a:cubicBezTo>
                  <a:cubicBezTo>
                    <a:pt x="8530" y="12500"/>
                    <a:pt x="8539" y="12500"/>
                    <a:pt x="8550" y="12499"/>
                  </a:cubicBezTo>
                  <a:lnTo>
                    <a:pt x="13673" y="12499"/>
                  </a:lnTo>
                  <a:cubicBezTo>
                    <a:pt x="14136" y="12499"/>
                    <a:pt x="14537" y="12098"/>
                    <a:pt x="14537" y="11635"/>
                  </a:cubicBezTo>
                  <a:lnTo>
                    <a:pt x="14537" y="864"/>
                  </a:lnTo>
                  <a:cubicBezTo>
                    <a:pt x="14537" y="370"/>
                    <a:pt x="14136" y="0"/>
                    <a:pt x="136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31" name="Google Shape;13731;p26"/>
          <p:cNvGrpSpPr/>
          <p:nvPr/>
        </p:nvGrpSpPr>
        <p:grpSpPr>
          <a:xfrm>
            <a:off x="6199969" y="2935471"/>
            <a:ext cx="422625" cy="363500"/>
            <a:chOff x="3971700" y="4171500"/>
            <a:chExt cx="422625" cy="363500"/>
          </a:xfrm>
        </p:grpSpPr>
        <p:sp>
          <p:nvSpPr>
            <p:cNvPr id="13732" name="Google Shape;13732;p26"/>
            <p:cNvSpPr/>
            <p:nvPr/>
          </p:nvSpPr>
          <p:spPr>
            <a:xfrm>
              <a:off x="3971700" y="4176500"/>
              <a:ext cx="422625" cy="358500"/>
            </a:xfrm>
            <a:custGeom>
              <a:avLst/>
              <a:gdLst/>
              <a:ahLst/>
              <a:cxnLst/>
              <a:rect l="l" t="t" r="r" b="b"/>
              <a:pathLst>
                <a:path w="16905" h="14340" extrusionOk="0">
                  <a:moveTo>
                    <a:pt x="11024" y="5690"/>
                  </a:moveTo>
                  <a:cubicBezTo>
                    <a:pt x="14170" y="5690"/>
                    <a:pt x="16418" y="9597"/>
                    <a:pt x="14012" y="12395"/>
                  </a:cubicBezTo>
                  <a:lnTo>
                    <a:pt x="13981" y="12395"/>
                  </a:lnTo>
                  <a:cubicBezTo>
                    <a:pt x="13919" y="12488"/>
                    <a:pt x="13919" y="12642"/>
                    <a:pt x="13981" y="12735"/>
                  </a:cubicBezTo>
                  <a:lnTo>
                    <a:pt x="14722" y="13784"/>
                  </a:lnTo>
                  <a:lnTo>
                    <a:pt x="11018" y="13784"/>
                  </a:lnTo>
                  <a:cubicBezTo>
                    <a:pt x="11007" y="13784"/>
                    <a:pt x="10996" y="13784"/>
                    <a:pt x="10984" y="13784"/>
                  </a:cubicBezTo>
                  <a:cubicBezTo>
                    <a:pt x="6660" y="13784"/>
                    <a:pt x="5350" y="7915"/>
                    <a:pt x="9259" y="6099"/>
                  </a:cubicBezTo>
                  <a:cubicBezTo>
                    <a:pt x="9862" y="5817"/>
                    <a:pt x="10457" y="5690"/>
                    <a:pt x="11024" y="5690"/>
                  </a:cubicBezTo>
                  <a:close/>
                  <a:moveTo>
                    <a:pt x="6785" y="0"/>
                  </a:moveTo>
                  <a:cubicBezTo>
                    <a:pt x="6668" y="0"/>
                    <a:pt x="6568" y="83"/>
                    <a:pt x="6543" y="205"/>
                  </a:cubicBezTo>
                  <a:cubicBezTo>
                    <a:pt x="6482" y="328"/>
                    <a:pt x="6574" y="513"/>
                    <a:pt x="6729" y="544"/>
                  </a:cubicBezTo>
                  <a:cubicBezTo>
                    <a:pt x="8827" y="1192"/>
                    <a:pt x="10000" y="3445"/>
                    <a:pt x="9321" y="5575"/>
                  </a:cubicBezTo>
                  <a:cubicBezTo>
                    <a:pt x="8148" y="6038"/>
                    <a:pt x="7222" y="6933"/>
                    <a:pt x="6759" y="8105"/>
                  </a:cubicBezTo>
                  <a:cubicBezTo>
                    <a:pt x="6389" y="8260"/>
                    <a:pt x="5957" y="8321"/>
                    <a:pt x="5556" y="8321"/>
                  </a:cubicBezTo>
                  <a:lnTo>
                    <a:pt x="1821" y="8321"/>
                  </a:lnTo>
                  <a:lnTo>
                    <a:pt x="2562" y="7272"/>
                  </a:lnTo>
                  <a:cubicBezTo>
                    <a:pt x="2655" y="7180"/>
                    <a:pt x="2655" y="7025"/>
                    <a:pt x="2562" y="6933"/>
                  </a:cubicBezTo>
                  <a:cubicBezTo>
                    <a:pt x="680" y="4772"/>
                    <a:pt x="1636" y="1378"/>
                    <a:pt x="4383" y="544"/>
                  </a:cubicBezTo>
                  <a:cubicBezTo>
                    <a:pt x="4717" y="461"/>
                    <a:pt x="4599" y="2"/>
                    <a:pt x="4325" y="2"/>
                  </a:cubicBezTo>
                  <a:cubicBezTo>
                    <a:pt x="4295" y="2"/>
                    <a:pt x="4262" y="7"/>
                    <a:pt x="4229" y="20"/>
                  </a:cubicBezTo>
                  <a:cubicBezTo>
                    <a:pt x="1143" y="915"/>
                    <a:pt x="1" y="4649"/>
                    <a:pt x="2007" y="7149"/>
                  </a:cubicBezTo>
                  <a:lnTo>
                    <a:pt x="1050" y="8445"/>
                  </a:lnTo>
                  <a:cubicBezTo>
                    <a:pt x="988" y="8537"/>
                    <a:pt x="988" y="8661"/>
                    <a:pt x="1050" y="8754"/>
                  </a:cubicBezTo>
                  <a:cubicBezTo>
                    <a:pt x="1081" y="8846"/>
                    <a:pt x="1173" y="8908"/>
                    <a:pt x="1297" y="8908"/>
                  </a:cubicBezTo>
                  <a:lnTo>
                    <a:pt x="5525" y="8908"/>
                  </a:lnTo>
                  <a:cubicBezTo>
                    <a:pt x="5895" y="8908"/>
                    <a:pt x="6235" y="8877"/>
                    <a:pt x="6574" y="8784"/>
                  </a:cubicBezTo>
                  <a:lnTo>
                    <a:pt x="6574" y="8784"/>
                  </a:lnTo>
                  <a:cubicBezTo>
                    <a:pt x="5899" y="11608"/>
                    <a:pt x="8032" y="14340"/>
                    <a:pt x="10939" y="14340"/>
                  </a:cubicBezTo>
                  <a:cubicBezTo>
                    <a:pt x="10955" y="14340"/>
                    <a:pt x="10971" y="14340"/>
                    <a:pt x="10987" y="14339"/>
                  </a:cubicBezTo>
                  <a:lnTo>
                    <a:pt x="15216" y="14339"/>
                  </a:lnTo>
                  <a:cubicBezTo>
                    <a:pt x="15339" y="14339"/>
                    <a:pt x="15432" y="14278"/>
                    <a:pt x="15462" y="14185"/>
                  </a:cubicBezTo>
                  <a:cubicBezTo>
                    <a:pt x="15524" y="14093"/>
                    <a:pt x="15524" y="14000"/>
                    <a:pt x="15462" y="13907"/>
                  </a:cubicBezTo>
                  <a:lnTo>
                    <a:pt x="14537" y="12611"/>
                  </a:lnTo>
                  <a:cubicBezTo>
                    <a:pt x="16905" y="9628"/>
                    <a:pt x="14798" y="5266"/>
                    <a:pt x="11027" y="5266"/>
                  </a:cubicBezTo>
                  <a:cubicBezTo>
                    <a:pt x="11014" y="5266"/>
                    <a:pt x="11001" y="5266"/>
                    <a:pt x="10987" y="5266"/>
                  </a:cubicBezTo>
                  <a:cubicBezTo>
                    <a:pt x="10648" y="5266"/>
                    <a:pt x="10308" y="5297"/>
                    <a:pt x="9969" y="5359"/>
                  </a:cubicBezTo>
                  <a:cubicBezTo>
                    <a:pt x="10525" y="3044"/>
                    <a:pt x="9167" y="699"/>
                    <a:pt x="6883" y="20"/>
                  </a:cubicBezTo>
                  <a:cubicBezTo>
                    <a:pt x="6850" y="6"/>
                    <a:pt x="6817" y="0"/>
                    <a:pt x="678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3" name="Google Shape;13733;p26"/>
            <p:cNvSpPr/>
            <p:nvPr/>
          </p:nvSpPr>
          <p:spPr>
            <a:xfrm>
              <a:off x="4174625" y="4414625"/>
              <a:ext cx="144300" cy="13900"/>
            </a:xfrm>
            <a:custGeom>
              <a:avLst/>
              <a:gdLst/>
              <a:ahLst/>
              <a:cxnLst/>
              <a:rect l="l" t="t" r="r" b="b"/>
              <a:pathLst>
                <a:path w="5772" h="556" extrusionOk="0">
                  <a:moveTo>
                    <a:pt x="340" y="0"/>
                  </a:moveTo>
                  <a:cubicBezTo>
                    <a:pt x="0" y="31"/>
                    <a:pt x="0" y="525"/>
                    <a:pt x="340" y="556"/>
                  </a:cubicBezTo>
                  <a:lnTo>
                    <a:pt x="5432" y="556"/>
                  </a:lnTo>
                  <a:cubicBezTo>
                    <a:pt x="5771" y="525"/>
                    <a:pt x="5771" y="31"/>
                    <a:pt x="543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4" name="Google Shape;13734;p26"/>
            <p:cNvSpPr/>
            <p:nvPr/>
          </p:nvSpPr>
          <p:spPr>
            <a:xfrm>
              <a:off x="4194675" y="4457050"/>
              <a:ext cx="104200" cy="13900"/>
            </a:xfrm>
            <a:custGeom>
              <a:avLst/>
              <a:gdLst/>
              <a:ahLst/>
              <a:cxnLst/>
              <a:rect l="l" t="t" r="r" b="b"/>
              <a:pathLst>
                <a:path w="4168" h="556" extrusionOk="0">
                  <a:moveTo>
                    <a:pt x="371" y="0"/>
                  </a:moveTo>
                  <a:cubicBezTo>
                    <a:pt x="1" y="0"/>
                    <a:pt x="1" y="556"/>
                    <a:pt x="371" y="556"/>
                  </a:cubicBezTo>
                  <a:lnTo>
                    <a:pt x="3797" y="556"/>
                  </a:lnTo>
                  <a:cubicBezTo>
                    <a:pt x="4167" y="556"/>
                    <a:pt x="4167" y="0"/>
                    <a:pt x="379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5" name="Google Shape;13735;p26"/>
            <p:cNvSpPr/>
            <p:nvPr/>
          </p:nvSpPr>
          <p:spPr>
            <a:xfrm>
              <a:off x="4195450" y="4371400"/>
              <a:ext cx="102650" cy="14700"/>
            </a:xfrm>
            <a:custGeom>
              <a:avLst/>
              <a:gdLst/>
              <a:ahLst/>
              <a:cxnLst/>
              <a:rect l="l" t="t" r="r" b="b"/>
              <a:pathLst>
                <a:path w="4106" h="588" extrusionOk="0">
                  <a:moveTo>
                    <a:pt x="340" y="1"/>
                  </a:moveTo>
                  <a:cubicBezTo>
                    <a:pt x="1" y="63"/>
                    <a:pt x="1" y="525"/>
                    <a:pt x="340" y="587"/>
                  </a:cubicBezTo>
                  <a:lnTo>
                    <a:pt x="3766" y="587"/>
                  </a:lnTo>
                  <a:cubicBezTo>
                    <a:pt x="4105" y="525"/>
                    <a:pt x="4105" y="63"/>
                    <a:pt x="376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6" name="Google Shape;13736;p26"/>
            <p:cNvSpPr/>
            <p:nvPr/>
          </p:nvSpPr>
          <p:spPr>
            <a:xfrm>
              <a:off x="4099925" y="4171500"/>
              <a:ext cx="18400" cy="13400"/>
            </a:xfrm>
            <a:custGeom>
              <a:avLst/>
              <a:gdLst/>
              <a:ahLst/>
              <a:cxnLst/>
              <a:rect l="l" t="t" r="r" b="b"/>
              <a:pathLst>
                <a:path w="736" h="536" extrusionOk="0">
                  <a:moveTo>
                    <a:pt x="469" y="1"/>
                  </a:moveTo>
                  <a:cubicBezTo>
                    <a:pt x="267" y="1"/>
                    <a:pt x="1" y="346"/>
                    <a:pt x="242" y="467"/>
                  </a:cubicBezTo>
                  <a:cubicBezTo>
                    <a:pt x="288" y="513"/>
                    <a:pt x="357" y="536"/>
                    <a:pt x="427" y="536"/>
                  </a:cubicBezTo>
                  <a:cubicBezTo>
                    <a:pt x="496" y="536"/>
                    <a:pt x="566" y="513"/>
                    <a:pt x="612" y="467"/>
                  </a:cubicBezTo>
                  <a:cubicBezTo>
                    <a:pt x="735" y="374"/>
                    <a:pt x="735" y="189"/>
                    <a:pt x="612" y="96"/>
                  </a:cubicBezTo>
                  <a:cubicBezTo>
                    <a:pt x="578" y="28"/>
                    <a:pt x="526" y="1"/>
                    <a:pt x="46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37" name="Google Shape;13737;p26"/>
          <p:cNvGrpSpPr/>
          <p:nvPr/>
        </p:nvGrpSpPr>
        <p:grpSpPr>
          <a:xfrm>
            <a:off x="6957400" y="2960971"/>
            <a:ext cx="362650" cy="312500"/>
            <a:chOff x="3247225" y="4197050"/>
            <a:chExt cx="362650" cy="312500"/>
          </a:xfrm>
        </p:grpSpPr>
        <p:sp>
          <p:nvSpPr>
            <p:cNvPr id="13738" name="Google Shape;13738;p26"/>
            <p:cNvSpPr/>
            <p:nvPr/>
          </p:nvSpPr>
          <p:spPr>
            <a:xfrm>
              <a:off x="3357550" y="4282575"/>
              <a:ext cx="57125" cy="56450"/>
            </a:xfrm>
            <a:custGeom>
              <a:avLst/>
              <a:gdLst/>
              <a:ahLst/>
              <a:cxnLst/>
              <a:rect l="l" t="t" r="r" b="b"/>
              <a:pathLst>
                <a:path w="2285" h="2258" extrusionOk="0">
                  <a:moveTo>
                    <a:pt x="1698" y="560"/>
                  </a:moveTo>
                  <a:lnTo>
                    <a:pt x="1698" y="1702"/>
                  </a:lnTo>
                  <a:lnTo>
                    <a:pt x="556" y="1702"/>
                  </a:lnTo>
                  <a:lnTo>
                    <a:pt x="556" y="560"/>
                  </a:lnTo>
                  <a:close/>
                  <a:moveTo>
                    <a:pt x="239" y="1"/>
                  </a:moveTo>
                  <a:cubicBezTo>
                    <a:pt x="103" y="1"/>
                    <a:pt x="1" y="142"/>
                    <a:pt x="1" y="282"/>
                  </a:cubicBezTo>
                  <a:lnTo>
                    <a:pt x="1" y="1980"/>
                  </a:lnTo>
                  <a:cubicBezTo>
                    <a:pt x="1" y="2134"/>
                    <a:pt x="124" y="2258"/>
                    <a:pt x="278" y="2258"/>
                  </a:cubicBezTo>
                  <a:lnTo>
                    <a:pt x="1976" y="2258"/>
                  </a:lnTo>
                  <a:cubicBezTo>
                    <a:pt x="2130" y="2258"/>
                    <a:pt x="2284" y="2134"/>
                    <a:pt x="2284" y="1980"/>
                  </a:cubicBezTo>
                  <a:lnTo>
                    <a:pt x="2284" y="282"/>
                  </a:lnTo>
                  <a:cubicBezTo>
                    <a:pt x="2284" y="142"/>
                    <a:pt x="2156" y="1"/>
                    <a:pt x="2016" y="1"/>
                  </a:cubicBezTo>
                  <a:cubicBezTo>
                    <a:pt x="2003" y="1"/>
                    <a:pt x="1989" y="2"/>
                    <a:pt x="1976" y="5"/>
                  </a:cubicBezTo>
                  <a:lnTo>
                    <a:pt x="278" y="5"/>
                  </a:lnTo>
                  <a:cubicBezTo>
                    <a:pt x="265" y="2"/>
                    <a:pt x="252" y="1"/>
                    <a:pt x="2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39" name="Google Shape;13739;p26"/>
            <p:cNvSpPr/>
            <p:nvPr/>
          </p:nvSpPr>
          <p:spPr>
            <a:xfrm>
              <a:off x="3441650" y="4282675"/>
              <a:ext cx="59425" cy="13925"/>
            </a:xfrm>
            <a:custGeom>
              <a:avLst/>
              <a:gdLst/>
              <a:ahLst/>
              <a:cxnLst/>
              <a:rect l="l" t="t" r="r" b="b"/>
              <a:pathLst>
                <a:path w="2377" h="557" extrusionOk="0">
                  <a:moveTo>
                    <a:pt x="340" y="1"/>
                  </a:moveTo>
                  <a:cubicBezTo>
                    <a:pt x="1" y="32"/>
                    <a:pt x="1" y="525"/>
                    <a:pt x="340" y="556"/>
                  </a:cubicBezTo>
                  <a:lnTo>
                    <a:pt x="2037" y="556"/>
                  </a:lnTo>
                  <a:cubicBezTo>
                    <a:pt x="2377" y="525"/>
                    <a:pt x="2377" y="32"/>
                    <a:pt x="203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0" name="Google Shape;13740;p26"/>
            <p:cNvSpPr/>
            <p:nvPr/>
          </p:nvSpPr>
          <p:spPr>
            <a:xfrm>
              <a:off x="3441650" y="4325125"/>
              <a:ext cx="59425" cy="13900"/>
            </a:xfrm>
            <a:custGeom>
              <a:avLst/>
              <a:gdLst/>
              <a:ahLst/>
              <a:cxnLst/>
              <a:rect l="l" t="t" r="r" b="b"/>
              <a:pathLst>
                <a:path w="2377" h="556" extrusionOk="0">
                  <a:moveTo>
                    <a:pt x="340" y="0"/>
                  </a:moveTo>
                  <a:cubicBezTo>
                    <a:pt x="1" y="31"/>
                    <a:pt x="1" y="525"/>
                    <a:pt x="340" y="556"/>
                  </a:cubicBezTo>
                  <a:lnTo>
                    <a:pt x="2037" y="556"/>
                  </a:lnTo>
                  <a:cubicBezTo>
                    <a:pt x="2377" y="525"/>
                    <a:pt x="2377" y="31"/>
                    <a:pt x="203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1" name="Google Shape;13741;p26"/>
            <p:cNvSpPr/>
            <p:nvPr/>
          </p:nvSpPr>
          <p:spPr>
            <a:xfrm>
              <a:off x="3355225" y="4367550"/>
              <a:ext cx="146625" cy="13900"/>
            </a:xfrm>
            <a:custGeom>
              <a:avLst/>
              <a:gdLst/>
              <a:ahLst/>
              <a:cxnLst/>
              <a:rect l="l" t="t" r="r" b="b"/>
              <a:pathLst>
                <a:path w="5865" h="556" extrusionOk="0">
                  <a:moveTo>
                    <a:pt x="371" y="0"/>
                  </a:moveTo>
                  <a:cubicBezTo>
                    <a:pt x="1" y="0"/>
                    <a:pt x="1" y="556"/>
                    <a:pt x="371" y="556"/>
                  </a:cubicBezTo>
                  <a:lnTo>
                    <a:pt x="5494" y="556"/>
                  </a:lnTo>
                  <a:cubicBezTo>
                    <a:pt x="5865" y="556"/>
                    <a:pt x="5865" y="0"/>
                    <a:pt x="54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2" name="Google Shape;13742;p26"/>
            <p:cNvSpPr/>
            <p:nvPr/>
          </p:nvSpPr>
          <p:spPr>
            <a:xfrm>
              <a:off x="3419275" y="4495425"/>
              <a:ext cx="19325" cy="14125"/>
            </a:xfrm>
            <a:custGeom>
              <a:avLst/>
              <a:gdLst/>
              <a:ahLst/>
              <a:cxnLst/>
              <a:rect l="l" t="t" r="r" b="b"/>
              <a:pathLst>
                <a:path w="773" h="565" extrusionOk="0">
                  <a:moveTo>
                    <a:pt x="371" y="1"/>
                  </a:moveTo>
                  <a:cubicBezTo>
                    <a:pt x="301" y="1"/>
                    <a:pt x="232" y="24"/>
                    <a:pt x="186" y="70"/>
                  </a:cubicBezTo>
                  <a:cubicBezTo>
                    <a:pt x="1" y="255"/>
                    <a:pt x="124" y="564"/>
                    <a:pt x="371" y="564"/>
                  </a:cubicBezTo>
                  <a:cubicBezTo>
                    <a:pt x="649" y="564"/>
                    <a:pt x="772" y="255"/>
                    <a:pt x="556" y="70"/>
                  </a:cubicBezTo>
                  <a:cubicBezTo>
                    <a:pt x="510" y="24"/>
                    <a:pt x="440"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3" name="Google Shape;13743;p26"/>
            <p:cNvSpPr/>
            <p:nvPr/>
          </p:nvSpPr>
          <p:spPr>
            <a:xfrm>
              <a:off x="3247225" y="4197050"/>
              <a:ext cx="362650" cy="311825"/>
            </a:xfrm>
            <a:custGeom>
              <a:avLst/>
              <a:gdLst/>
              <a:ahLst/>
              <a:cxnLst/>
              <a:rect l="l" t="t" r="r" b="b"/>
              <a:pathLst>
                <a:path w="14506" h="12473" extrusionOk="0">
                  <a:moveTo>
                    <a:pt x="3549" y="556"/>
                  </a:moveTo>
                  <a:lnTo>
                    <a:pt x="3549" y="586"/>
                  </a:lnTo>
                  <a:lnTo>
                    <a:pt x="9537" y="586"/>
                  </a:lnTo>
                  <a:lnTo>
                    <a:pt x="9537" y="1697"/>
                  </a:lnTo>
                  <a:lnTo>
                    <a:pt x="3272" y="1697"/>
                  </a:lnTo>
                  <a:lnTo>
                    <a:pt x="3272" y="864"/>
                  </a:lnTo>
                  <a:cubicBezTo>
                    <a:pt x="3272" y="679"/>
                    <a:pt x="3395" y="556"/>
                    <a:pt x="3549" y="556"/>
                  </a:cubicBezTo>
                  <a:close/>
                  <a:moveTo>
                    <a:pt x="10925" y="556"/>
                  </a:moveTo>
                  <a:cubicBezTo>
                    <a:pt x="11080" y="556"/>
                    <a:pt x="11234" y="679"/>
                    <a:pt x="11234" y="864"/>
                  </a:cubicBezTo>
                  <a:lnTo>
                    <a:pt x="11234" y="1697"/>
                  </a:lnTo>
                  <a:lnTo>
                    <a:pt x="10092" y="1697"/>
                  </a:lnTo>
                  <a:lnTo>
                    <a:pt x="10092" y="556"/>
                  </a:lnTo>
                  <a:close/>
                  <a:moveTo>
                    <a:pt x="11234" y="2284"/>
                  </a:moveTo>
                  <a:lnTo>
                    <a:pt x="11234" y="8240"/>
                  </a:lnTo>
                  <a:cubicBezTo>
                    <a:pt x="11234" y="8394"/>
                    <a:pt x="11080" y="8518"/>
                    <a:pt x="10925" y="8518"/>
                  </a:cubicBezTo>
                  <a:lnTo>
                    <a:pt x="3549" y="8518"/>
                  </a:lnTo>
                  <a:cubicBezTo>
                    <a:pt x="3395" y="8518"/>
                    <a:pt x="3272" y="8394"/>
                    <a:pt x="3272" y="8240"/>
                  </a:cubicBezTo>
                  <a:lnTo>
                    <a:pt x="3272" y="2284"/>
                  </a:lnTo>
                  <a:close/>
                  <a:moveTo>
                    <a:pt x="12808" y="3981"/>
                  </a:moveTo>
                  <a:cubicBezTo>
                    <a:pt x="12962" y="3981"/>
                    <a:pt x="13086" y="4105"/>
                    <a:pt x="13086" y="4259"/>
                  </a:cubicBezTo>
                  <a:lnTo>
                    <a:pt x="13086" y="10215"/>
                  </a:lnTo>
                  <a:lnTo>
                    <a:pt x="1420" y="10215"/>
                  </a:lnTo>
                  <a:lnTo>
                    <a:pt x="1389" y="4259"/>
                  </a:lnTo>
                  <a:cubicBezTo>
                    <a:pt x="1389" y="4105"/>
                    <a:pt x="1513" y="3981"/>
                    <a:pt x="1698" y="3981"/>
                  </a:cubicBezTo>
                  <a:lnTo>
                    <a:pt x="2716" y="3981"/>
                  </a:lnTo>
                  <a:lnTo>
                    <a:pt x="2716" y="8209"/>
                  </a:lnTo>
                  <a:cubicBezTo>
                    <a:pt x="2716" y="8703"/>
                    <a:pt x="3087" y="9073"/>
                    <a:pt x="3549" y="9073"/>
                  </a:cubicBezTo>
                  <a:lnTo>
                    <a:pt x="10925" y="9073"/>
                  </a:lnTo>
                  <a:cubicBezTo>
                    <a:pt x="11419" y="9073"/>
                    <a:pt x="11790" y="8703"/>
                    <a:pt x="11790" y="8209"/>
                  </a:cubicBezTo>
                  <a:lnTo>
                    <a:pt x="11790" y="3981"/>
                  </a:lnTo>
                  <a:close/>
                  <a:moveTo>
                    <a:pt x="3549" y="0"/>
                  </a:moveTo>
                  <a:cubicBezTo>
                    <a:pt x="3087" y="0"/>
                    <a:pt x="2716" y="401"/>
                    <a:pt x="2716" y="864"/>
                  </a:cubicBezTo>
                  <a:lnTo>
                    <a:pt x="2716" y="3426"/>
                  </a:lnTo>
                  <a:lnTo>
                    <a:pt x="1698" y="3426"/>
                  </a:lnTo>
                  <a:cubicBezTo>
                    <a:pt x="1681" y="3425"/>
                    <a:pt x="1664" y="3424"/>
                    <a:pt x="1648" y="3424"/>
                  </a:cubicBezTo>
                  <a:cubicBezTo>
                    <a:pt x="1206" y="3424"/>
                    <a:pt x="834" y="3813"/>
                    <a:pt x="834" y="4259"/>
                  </a:cubicBezTo>
                  <a:lnTo>
                    <a:pt x="834" y="10215"/>
                  </a:lnTo>
                  <a:lnTo>
                    <a:pt x="278" y="10215"/>
                  </a:lnTo>
                  <a:cubicBezTo>
                    <a:pt x="124" y="10215"/>
                    <a:pt x="0" y="10339"/>
                    <a:pt x="0" y="10493"/>
                  </a:cubicBezTo>
                  <a:lnTo>
                    <a:pt x="0" y="11357"/>
                  </a:lnTo>
                  <a:cubicBezTo>
                    <a:pt x="0" y="11974"/>
                    <a:pt x="525" y="12468"/>
                    <a:pt x="1142" y="12468"/>
                  </a:cubicBezTo>
                  <a:lnTo>
                    <a:pt x="5988" y="12468"/>
                  </a:lnTo>
                  <a:cubicBezTo>
                    <a:pt x="6296" y="12437"/>
                    <a:pt x="6296" y="11944"/>
                    <a:pt x="5988" y="11913"/>
                  </a:cubicBezTo>
                  <a:lnTo>
                    <a:pt x="1111" y="11913"/>
                  </a:lnTo>
                  <a:cubicBezTo>
                    <a:pt x="803" y="11913"/>
                    <a:pt x="556" y="11635"/>
                    <a:pt x="587" y="11357"/>
                  </a:cubicBezTo>
                  <a:lnTo>
                    <a:pt x="587" y="10771"/>
                  </a:lnTo>
                  <a:lnTo>
                    <a:pt x="13981" y="10771"/>
                  </a:lnTo>
                  <a:lnTo>
                    <a:pt x="13981" y="11357"/>
                  </a:lnTo>
                  <a:cubicBezTo>
                    <a:pt x="13981" y="11666"/>
                    <a:pt x="13703" y="11913"/>
                    <a:pt x="13394" y="11913"/>
                  </a:cubicBezTo>
                  <a:lnTo>
                    <a:pt x="8518" y="11913"/>
                  </a:lnTo>
                  <a:cubicBezTo>
                    <a:pt x="8501" y="11910"/>
                    <a:pt x="8484" y="11909"/>
                    <a:pt x="8468" y="11909"/>
                  </a:cubicBezTo>
                  <a:cubicBezTo>
                    <a:pt x="8134" y="11909"/>
                    <a:pt x="8134" y="12472"/>
                    <a:pt x="8468" y="12472"/>
                  </a:cubicBezTo>
                  <a:cubicBezTo>
                    <a:pt x="8484" y="12472"/>
                    <a:pt x="8501" y="12471"/>
                    <a:pt x="8518" y="12468"/>
                  </a:cubicBezTo>
                  <a:lnTo>
                    <a:pt x="13394" y="12468"/>
                  </a:lnTo>
                  <a:cubicBezTo>
                    <a:pt x="14012" y="12468"/>
                    <a:pt x="14505" y="11974"/>
                    <a:pt x="14505" y="11357"/>
                  </a:cubicBezTo>
                  <a:lnTo>
                    <a:pt x="14505" y="10493"/>
                  </a:lnTo>
                  <a:cubicBezTo>
                    <a:pt x="14505" y="10339"/>
                    <a:pt x="14382" y="10215"/>
                    <a:pt x="14228" y="10215"/>
                  </a:cubicBezTo>
                  <a:lnTo>
                    <a:pt x="13672" y="10215"/>
                  </a:lnTo>
                  <a:lnTo>
                    <a:pt x="13672" y="4259"/>
                  </a:lnTo>
                  <a:cubicBezTo>
                    <a:pt x="13672" y="3796"/>
                    <a:pt x="13271" y="3426"/>
                    <a:pt x="12808" y="3426"/>
                  </a:cubicBezTo>
                  <a:lnTo>
                    <a:pt x="11790" y="3426"/>
                  </a:lnTo>
                  <a:lnTo>
                    <a:pt x="11790" y="864"/>
                  </a:lnTo>
                  <a:cubicBezTo>
                    <a:pt x="11790" y="370"/>
                    <a:pt x="11419" y="0"/>
                    <a:pt x="109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44" name="Google Shape;13744;p26"/>
          <p:cNvGrpSpPr/>
          <p:nvPr/>
        </p:nvGrpSpPr>
        <p:grpSpPr>
          <a:xfrm>
            <a:off x="7727406" y="2935508"/>
            <a:ext cx="366525" cy="363425"/>
            <a:chOff x="2491100" y="4171575"/>
            <a:chExt cx="366525" cy="363425"/>
          </a:xfrm>
        </p:grpSpPr>
        <p:sp>
          <p:nvSpPr>
            <p:cNvPr id="13745" name="Google Shape;13745;p26"/>
            <p:cNvSpPr/>
            <p:nvPr/>
          </p:nvSpPr>
          <p:spPr>
            <a:xfrm>
              <a:off x="2636150" y="4303500"/>
              <a:ext cx="66375" cy="57025"/>
            </a:xfrm>
            <a:custGeom>
              <a:avLst/>
              <a:gdLst/>
              <a:ahLst/>
              <a:cxnLst/>
              <a:rect l="l" t="t" r="r" b="b"/>
              <a:pathLst>
                <a:path w="2655" h="2281" extrusionOk="0">
                  <a:moveTo>
                    <a:pt x="1528" y="564"/>
                  </a:moveTo>
                  <a:cubicBezTo>
                    <a:pt x="1822" y="564"/>
                    <a:pt x="2099" y="791"/>
                    <a:pt x="2099" y="1143"/>
                  </a:cubicBezTo>
                  <a:cubicBezTo>
                    <a:pt x="2099" y="1451"/>
                    <a:pt x="1852" y="1698"/>
                    <a:pt x="1513" y="1698"/>
                  </a:cubicBezTo>
                  <a:cubicBezTo>
                    <a:pt x="1019" y="1698"/>
                    <a:pt x="741" y="1081"/>
                    <a:pt x="1112" y="742"/>
                  </a:cubicBezTo>
                  <a:cubicBezTo>
                    <a:pt x="1234" y="619"/>
                    <a:pt x="1383" y="564"/>
                    <a:pt x="1528" y="564"/>
                  </a:cubicBezTo>
                  <a:close/>
                  <a:moveTo>
                    <a:pt x="1513" y="1"/>
                  </a:moveTo>
                  <a:cubicBezTo>
                    <a:pt x="525" y="1"/>
                    <a:pt x="1" y="1205"/>
                    <a:pt x="711" y="1945"/>
                  </a:cubicBezTo>
                  <a:cubicBezTo>
                    <a:pt x="942" y="2177"/>
                    <a:pt x="1230" y="2280"/>
                    <a:pt x="1512" y="2280"/>
                  </a:cubicBezTo>
                  <a:cubicBezTo>
                    <a:pt x="2094" y="2280"/>
                    <a:pt x="2655" y="1839"/>
                    <a:pt x="2655" y="1174"/>
                  </a:cubicBezTo>
                  <a:cubicBezTo>
                    <a:pt x="2655" y="526"/>
                    <a:pt x="2161" y="1"/>
                    <a:pt x="1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6" name="Google Shape;13746;p26"/>
            <p:cNvSpPr/>
            <p:nvPr/>
          </p:nvSpPr>
          <p:spPr>
            <a:xfrm>
              <a:off x="2491100" y="4171575"/>
              <a:ext cx="366525" cy="363425"/>
            </a:xfrm>
            <a:custGeom>
              <a:avLst/>
              <a:gdLst/>
              <a:ahLst/>
              <a:cxnLst/>
              <a:rect l="l" t="t" r="r" b="b"/>
              <a:pathLst>
                <a:path w="14661" h="14537" extrusionOk="0">
                  <a:moveTo>
                    <a:pt x="7037" y="2439"/>
                  </a:moveTo>
                  <a:lnTo>
                    <a:pt x="7037" y="3581"/>
                  </a:lnTo>
                  <a:cubicBezTo>
                    <a:pt x="5216" y="3735"/>
                    <a:pt x="3797" y="5185"/>
                    <a:pt x="3642" y="6975"/>
                  </a:cubicBezTo>
                  <a:lnTo>
                    <a:pt x="2501" y="6975"/>
                  </a:lnTo>
                  <a:cubicBezTo>
                    <a:pt x="2655" y="4537"/>
                    <a:pt x="4599" y="2593"/>
                    <a:pt x="7037" y="2439"/>
                  </a:cubicBezTo>
                  <a:close/>
                  <a:moveTo>
                    <a:pt x="7624" y="2439"/>
                  </a:moveTo>
                  <a:cubicBezTo>
                    <a:pt x="10062" y="2593"/>
                    <a:pt x="12006" y="4537"/>
                    <a:pt x="12129" y="6975"/>
                  </a:cubicBezTo>
                  <a:lnTo>
                    <a:pt x="11018" y="6975"/>
                  </a:lnTo>
                  <a:cubicBezTo>
                    <a:pt x="10864" y="5185"/>
                    <a:pt x="9414" y="3735"/>
                    <a:pt x="7624" y="3581"/>
                  </a:cubicBezTo>
                  <a:lnTo>
                    <a:pt x="7624" y="2439"/>
                  </a:lnTo>
                  <a:close/>
                  <a:moveTo>
                    <a:pt x="7315" y="4136"/>
                  </a:moveTo>
                  <a:cubicBezTo>
                    <a:pt x="10247" y="4136"/>
                    <a:pt x="11574" y="7809"/>
                    <a:pt x="9321" y="9691"/>
                  </a:cubicBezTo>
                  <a:cubicBezTo>
                    <a:pt x="9228" y="8457"/>
                    <a:pt x="8279" y="7839"/>
                    <a:pt x="7330" y="7839"/>
                  </a:cubicBezTo>
                  <a:cubicBezTo>
                    <a:pt x="6381" y="7839"/>
                    <a:pt x="5432" y="8457"/>
                    <a:pt x="5340" y="9691"/>
                  </a:cubicBezTo>
                  <a:cubicBezTo>
                    <a:pt x="3087" y="7809"/>
                    <a:pt x="4414" y="4136"/>
                    <a:pt x="7315" y="4136"/>
                  </a:cubicBezTo>
                  <a:close/>
                  <a:moveTo>
                    <a:pt x="7315" y="8403"/>
                  </a:moveTo>
                  <a:cubicBezTo>
                    <a:pt x="8025" y="8403"/>
                    <a:pt x="8735" y="8873"/>
                    <a:pt x="8735" y="9815"/>
                  </a:cubicBezTo>
                  <a:lnTo>
                    <a:pt x="8735" y="10062"/>
                  </a:lnTo>
                  <a:cubicBezTo>
                    <a:pt x="8303" y="10278"/>
                    <a:pt x="7816" y="10386"/>
                    <a:pt x="7327" y="10386"/>
                  </a:cubicBezTo>
                  <a:cubicBezTo>
                    <a:pt x="6837" y="10386"/>
                    <a:pt x="6343" y="10278"/>
                    <a:pt x="5895" y="10062"/>
                  </a:cubicBezTo>
                  <a:lnTo>
                    <a:pt x="5895" y="9815"/>
                  </a:lnTo>
                  <a:cubicBezTo>
                    <a:pt x="5895" y="8873"/>
                    <a:pt x="6605" y="8403"/>
                    <a:pt x="7315" y="8403"/>
                  </a:cubicBezTo>
                  <a:close/>
                  <a:moveTo>
                    <a:pt x="3673" y="7562"/>
                  </a:moveTo>
                  <a:cubicBezTo>
                    <a:pt x="3797" y="9352"/>
                    <a:pt x="5247" y="10802"/>
                    <a:pt x="7068" y="10957"/>
                  </a:cubicBezTo>
                  <a:lnTo>
                    <a:pt x="7068" y="12068"/>
                  </a:lnTo>
                  <a:cubicBezTo>
                    <a:pt x="4630" y="11944"/>
                    <a:pt x="2686" y="10000"/>
                    <a:pt x="2531" y="7562"/>
                  </a:cubicBezTo>
                  <a:close/>
                  <a:moveTo>
                    <a:pt x="7330" y="1"/>
                  </a:moveTo>
                  <a:cubicBezTo>
                    <a:pt x="7184" y="1"/>
                    <a:pt x="7037" y="93"/>
                    <a:pt x="7037" y="278"/>
                  </a:cubicBezTo>
                  <a:lnTo>
                    <a:pt x="7037" y="1883"/>
                  </a:lnTo>
                  <a:cubicBezTo>
                    <a:pt x="4291" y="2037"/>
                    <a:pt x="2099" y="4229"/>
                    <a:pt x="1945" y="6975"/>
                  </a:cubicBezTo>
                  <a:lnTo>
                    <a:pt x="340" y="6975"/>
                  </a:lnTo>
                  <a:cubicBezTo>
                    <a:pt x="1" y="7037"/>
                    <a:pt x="1" y="7500"/>
                    <a:pt x="340" y="7562"/>
                  </a:cubicBezTo>
                  <a:lnTo>
                    <a:pt x="1945" y="7562"/>
                  </a:lnTo>
                  <a:cubicBezTo>
                    <a:pt x="2099" y="10308"/>
                    <a:pt x="4291" y="12500"/>
                    <a:pt x="7037" y="12654"/>
                  </a:cubicBezTo>
                  <a:lnTo>
                    <a:pt x="7037" y="14259"/>
                  </a:lnTo>
                  <a:cubicBezTo>
                    <a:pt x="7037" y="14444"/>
                    <a:pt x="7184" y="14536"/>
                    <a:pt x="7330" y="14536"/>
                  </a:cubicBezTo>
                  <a:cubicBezTo>
                    <a:pt x="7477" y="14536"/>
                    <a:pt x="7624" y="14444"/>
                    <a:pt x="7624" y="14259"/>
                  </a:cubicBezTo>
                  <a:lnTo>
                    <a:pt x="7624" y="12654"/>
                  </a:lnTo>
                  <a:cubicBezTo>
                    <a:pt x="8611" y="12592"/>
                    <a:pt x="9599" y="12253"/>
                    <a:pt x="10432" y="11666"/>
                  </a:cubicBezTo>
                  <a:cubicBezTo>
                    <a:pt x="10555" y="11574"/>
                    <a:pt x="10586" y="11419"/>
                    <a:pt x="10494" y="11296"/>
                  </a:cubicBezTo>
                  <a:cubicBezTo>
                    <a:pt x="10438" y="11221"/>
                    <a:pt x="10359" y="11180"/>
                    <a:pt x="10278" y="11180"/>
                  </a:cubicBezTo>
                  <a:cubicBezTo>
                    <a:pt x="10226" y="11180"/>
                    <a:pt x="10172" y="11198"/>
                    <a:pt x="10123" y="11234"/>
                  </a:cubicBezTo>
                  <a:cubicBezTo>
                    <a:pt x="9383" y="11728"/>
                    <a:pt x="8519" y="12037"/>
                    <a:pt x="7624" y="12098"/>
                  </a:cubicBezTo>
                  <a:lnTo>
                    <a:pt x="7624" y="10957"/>
                  </a:lnTo>
                  <a:cubicBezTo>
                    <a:pt x="9444" y="10802"/>
                    <a:pt x="10864" y="9383"/>
                    <a:pt x="11018" y="7562"/>
                  </a:cubicBezTo>
                  <a:lnTo>
                    <a:pt x="12160" y="7562"/>
                  </a:lnTo>
                  <a:cubicBezTo>
                    <a:pt x="12129" y="8210"/>
                    <a:pt x="11975" y="8827"/>
                    <a:pt x="11666" y="9413"/>
                  </a:cubicBezTo>
                  <a:cubicBezTo>
                    <a:pt x="11523" y="9639"/>
                    <a:pt x="11733" y="9850"/>
                    <a:pt x="11935" y="9850"/>
                  </a:cubicBezTo>
                  <a:cubicBezTo>
                    <a:pt x="12038" y="9850"/>
                    <a:pt x="12139" y="9795"/>
                    <a:pt x="12191" y="9660"/>
                  </a:cubicBezTo>
                  <a:cubicBezTo>
                    <a:pt x="12500" y="9012"/>
                    <a:pt x="12685" y="8302"/>
                    <a:pt x="12716" y="7562"/>
                  </a:cubicBezTo>
                  <a:lnTo>
                    <a:pt x="14321" y="7562"/>
                  </a:lnTo>
                  <a:cubicBezTo>
                    <a:pt x="14660" y="7531"/>
                    <a:pt x="14660" y="7037"/>
                    <a:pt x="14321" y="7006"/>
                  </a:cubicBezTo>
                  <a:lnTo>
                    <a:pt x="14321" y="6975"/>
                  </a:lnTo>
                  <a:lnTo>
                    <a:pt x="12716" y="6975"/>
                  </a:lnTo>
                  <a:cubicBezTo>
                    <a:pt x="12561" y="4229"/>
                    <a:pt x="10370" y="2037"/>
                    <a:pt x="7624" y="1883"/>
                  </a:cubicBezTo>
                  <a:lnTo>
                    <a:pt x="7624" y="278"/>
                  </a:lnTo>
                  <a:cubicBezTo>
                    <a:pt x="7624" y="93"/>
                    <a:pt x="7477" y="1"/>
                    <a:pt x="73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7" name="Google Shape;13747;p26"/>
            <p:cNvSpPr/>
            <p:nvPr/>
          </p:nvSpPr>
          <p:spPr>
            <a:xfrm>
              <a:off x="2518100" y="4431600"/>
              <a:ext cx="81575" cy="77975"/>
            </a:xfrm>
            <a:custGeom>
              <a:avLst/>
              <a:gdLst/>
              <a:ahLst/>
              <a:cxnLst/>
              <a:rect l="l" t="t" r="r" b="b"/>
              <a:pathLst>
                <a:path w="3263" h="3119" extrusionOk="0">
                  <a:moveTo>
                    <a:pt x="279" y="0"/>
                  </a:moveTo>
                  <a:cubicBezTo>
                    <a:pt x="124" y="0"/>
                    <a:pt x="1" y="123"/>
                    <a:pt x="1" y="278"/>
                  </a:cubicBezTo>
                  <a:lnTo>
                    <a:pt x="1" y="2839"/>
                  </a:lnTo>
                  <a:cubicBezTo>
                    <a:pt x="1" y="2994"/>
                    <a:pt x="124" y="3117"/>
                    <a:pt x="279" y="3117"/>
                  </a:cubicBezTo>
                  <a:lnTo>
                    <a:pt x="2840" y="3117"/>
                  </a:lnTo>
                  <a:cubicBezTo>
                    <a:pt x="2850" y="3118"/>
                    <a:pt x="2860" y="3118"/>
                    <a:pt x="2870" y="3118"/>
                  </a:cubicBezTo>
                  <a:cubicBezTo>
                    <a:pt x="3262" y="3118"/>
                    <a:pt x="3262" y="2530"/>
                    <a:pt x="2870" y="2530"/>
                  </a:cubicBezTo>
                  <a:cubicBezTo>
                    <a:pt x="2860" y="2530"/>
                    <a:pt x="2850" y="2530"/>
                    <a:pt x="2840" y="2531"/>
                  </a:cubicBezTo>
                  <a:lnTo>
                    <a:pt x="587" y="2531"/>
                  </a:lnTo>
                  <a:lnTo>
                    <a:pt x="587" y="278"/>
                  </a:lnTo>
                  <a:cubicBezTo>
                    <a:pt x="556" y="123"/>
                    <a:pt x="433" y="0"/>
                    <a:pt x="2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8" name="Google Shape;13748;p26"/>
            <p:cNvSpPr/>
            <p:nvPr/>
          </p:nvSpPr>
          <p:spPr>
            <a:xfrm>
              <a:off x="2752650" y="4431000"/>
              <a:ext cx="77950" cy="78550"/>
            </a:xfrm>
            <a:custGeom>
              <a:avLst/>
              <a:gdLst/>
              <a:ahLst/>
              <a:cxnLst/>
              <a:rect l="l" t="t" r="r" b="b"/>
              <a:pathLst>
                <a:path w="3118" h="3142" extrusionOk="0">
                  <a:moveTo>
                    <a:pt x="2825" y="1"/>
                  </a:moveTo>
                  <a:cubicBezTo>
                    <a:pt x="2678" y="1"/>
                    <a:pt x="2532" y="101"/>
                    <a:pt x="2532" y="302"/>
                  </a:cubicBezTo>
                  <a:lnTo>
                    <a:pt x="2532" y="2555"/>
                  </a:lnTo>
                  <a:lnTo>
                    <a:pt x="279" y="2555"/>
                  </a:lnTo>
                  <a:cubicBezTo>
                    <a:pt x="124" y="2555"/>
                    <a:pt x="1" y="2678"/>
                    <a:pt x="1" y="2863"/>
                  </a:cubicBezTo>
                  <a:cubicBezTo>
                    <a:pt x="1" y="3018"/>
                    <a:pt x="124" y="3141"/>
                    <a:pt x="279" y="3141"/>
                  </a:cubicBezTo>
                  <a:lnTo>
                    <a:pt x="2840" y="3141"/>
                  </a:lnTo>
                  <a:cubicBezTo>
                    <a:pt x="2994" y="3141"/>
                    <a:pt x="3118" y="3018"/>
                    <a:pt x="3118" y="2863"/>
                  </a:cubicBezTo>
                  <a:lnTo>
                    <a:pt x="3118" y="302"/>
                  </a:lnTo>
                  <a:cubicBezTo>
                    <a:pt x="3118" y="101"/>
                    <a:pt x="2971" y="1"/>
                    <a:pt x="28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49" name="Google Shape;13749;p26"/>
            <p:cNvSpPr/>
            <p:nvPr/>
          </p:nvSpPr>
          <p:spPr>
            <a:xfrm>
              <a:off x="2518100" y="4197700"/>
              <a:ext cx="81575" cy="78050"/>
            </a:xfrm>
            <a:custGeom>
              <a:avLst/>
              <a:gdLst/>
              <a:ahLst/>
              <a:cxnLst/>
              <a:rect l="l" t="t" r="r" b="b"/>
              <a:pathLst>
                <a:path w="3263" h="3122" extrusionOk="0">
                  <a:moveTo>
                    <a:pt x="2896" y="1"/>
                  </a:moveTo>
                  <a:cubicBezTo>
                    <a:pt x="2879" y="1"/>
                    <a:pt x="2860" y="2"/>
                    <a:pt x="2840" y="5"/>
                  </a:cubicBezTo>
                  <a:lnTo>
                    <a:pt x="279" y="5"/>
                  </a:lnTo>
                  <a:cubicBezTo>
                    <a:pt x="124" y="5"/>
                    <a:pt x="1" y="128"/>
                    <a:pt x="1" y="283"/>
                  </a:cubicBezTo>
                  <a:lnTo>
                    <a:pt x="1" y="2844"/>
                  </a:lnTo>
                  <a:cubicBezTo>
                    <a:pt x="1" y="2998"/>
                    <a:pt x="124" y="3122"/>
                    <a:pt x="279" y="3122"/>
                  </a:cubicBezTo>
                  <a:cubicBezTo>
                    <a:pt x="433" y="3122"/>
                    <a:pt x="556" y="2998"/>
                    <a:pt x="587" y="2844"/>
                  </a:cubicBezTo>
                  <a:lnTo>
                    <a:pt x="587" y="560"/>
                  </a:lnTo>
                  <a:lnTo>
                    <a:pt x="2840" y="560"/>
                  </a:lnTo>
                  <a:cubicBezTo>
                    <a:pt x="2850" y="561"/>
                    <a:pt x="2860" y="561"/>
                    <a:pt x="2870" y="561"/>
                  </a:cubicBezTo>
                  <a:cubicBezTo>
                    <a:pt x="3253" y="561"/>
                    <a:pt x="3262" y="1"/>
                    <a:pt x="28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0" name="Google Shape;13750;p26"/>
            <p:cNvSpPr/>
            <p:nvPr/>
          </p:nvSpPr>
          <p:spPr>
            <a:xfrm>
              <a:off x="2749050" y="4197000"/>
              <a:ext cx="81550" cy="78750"/>
            </a:xfrm>
            <a:custGeom>
              <a:avLst/>
              <a:gdLst/>
              <a:ahLst/>
              <a:cxnLst/>
              <a:rect l="l" t="t" r="r" b="b"/>
              <a:pathLst>
                <a:path w="3262" h="3150" extrusionOk="0">
                  <a:moveTo>
                    <a:pt x="393" y="1"/>
                  </a:moveTo>
                  <a:cubicBezTo>
                    <a:pt x="0" y="1"/>
                    <a:pt x="0" y="589"/>
                    <a:pt x="393" y="589"/>
                  </a:cubicBezTo>
                  <a:cubicBezTo>
                    <a:pt x="403" y="589"/>
                    <a:pt x="413" y="589"/>
                    <a:pt x="423" y="588"/>
                  </a:cubicBezTo>
                  <a:lnTo>
                    <a:pt x="2676" y="588"/>
                  </a:lnTo>
                  <a:lnTo>
                    <a:pt x="2676" y="2872"/>
                  </a:lnTo>
                  <a:cubicBezTo>
                    <a:pt x="2676" y="3026"/>
                    <a:pt x="2799" y="3150"/>
                    <a:pt x="2984" y="3150"/>
                  </a:cubicBezTo>
                  <a:lnTo>
                    <a:pt x="2984" y="3119"/>
                  </a:lnTo>
                  <a:cubicBezTo>
                    <a:pt x="3138" y="3119"/>
                    <a:pt x="3262" y="2996"/>
                    <a:pt x="3262" y="2841"/>
                  </a:cubicBezTo>
                  <a:lnTo>
                    <a:pt x="3262" y="280"/>
                  </a:lnTo>
                  <a:cubicBezTo>
                    <a:pt x="3262" y="125"/>
                    <a:pt x="3138" y="2"/>
                    <a:pt x="2984" y="2"/>
                  </a:cubicBezTo>
                  <a:lnTo>
                    <a:pt x="423" y="2"/>
                  </a:lnTo>
                  <a:cubicBezTo>
                    <a:pt x="413" y="1"/>
                    <a:pt x="403"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1" name="Google Shape;13751;p26"/>
            <p:cNvSpPr/>
            <p:nvPr/>
          </p:nvSpPr>
          <p:spPr>
            <a:xfrm>
              <a:off x="2763075" y="4429500"/>
              <a:ext cx="16625" cy="13875"/>
            </a:xfrm>
            <a:custGeom>
              <a:avLst/>
              <a:gdLst/>
              <a:ahLst/>
              <a:cxnLst/>
              <a:rect l="l" t="t" r="r" b="b"/>
              <a:pathLst>
                <a:path w="665" h="555" extrusionOk="0">
                  <a:moveTo>
                    <a:pt x="332" y="0"/>
                  </a:moveTo>
                  <a:cubicBezTo>
                    <a:pt x="139" y="0"/>
                    <a:pt x="0" y="186"/>
                    <a:pt x="78" y="393"/>
                  </a:cubicBezTo>
                  <a:cubicBezTo>
                    <a:pt x="124" y="501"/>
                    <a:pt x="232" y="555"/>
                    <a:pt x="340" y="555"/>
                  </a:cubicBezTo>
                  <a:cubicBezTo>
                    <a:pt x="448" y="555"/>
                    <a:pt x="556" y="501"/>
                    <a:pt x="602" y="393"/>
                  </a:cubicBezTo>
                  <a:cubicBezTo>
                    <a:pt x="664" y="238"/>
                    <a:pt x="602" y="53"/>
                    <a:pt x="448" y="22"/>
                  </a:cubicBezTo>
                  <a:cubicBezTo>
                    <a:pt x="408" y="7"/>
                    <a:pt x="369" y="0"/>
                    <a:pt x="33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52" name="Google Shape;13752;p26"/>
          <p:cNvGrpSpPr/>
          <p:nvPr/>
        </p:nvGrpSpPr>
        <p:grpSpPr>
          <a:xfrm>
            <a:off x="7728956" y="3454994"/>
            <a:ext cx="363425" cy="363225"/>
            <a:chOff x="1734225" y="4171575"/>
            <a:chExt cx="363425" cy="363225"/>
          </a:xfrm>
        </p:grpSpPr>
        <p:sp>
          <p:nvSpPr>
            <p:cNvPr id="13753" name="Google Shape;13753;p26"/>
            <p:cNvSpPr/>
            <p:nvPr/>
          </p:nvSpPr>
          <p:spPr>
            <a:xfrm>
              <a:off x="1753500" y="4341325"/>
              <a:ext cx="37725" cy="23000"/>
            </a:xfrm>
            <a:custGeom>
              <a:avLst/>
              <a:gdLst/>
              <a:ahLst/>
              <a:cxnLst/>
              <a:rect l="l" t="t" r="r" b="b"/>
              <a:pathLst>
                <a:path w="1509" h="920" extrusionOk="0">
                  <a:moveTo>
                    <a:pt x="988" y="0"/>
                  </a:moveTo>
                  <a:lnTo>
                    <a:pt x="217" y="371"/>
                  </a:lnTo>
                  <a:cubicBezTo>
                    <a:pt x="62" y="432"/>
                    <a:pt x="1" y="617"/>
                    <a:pt x="62" y="772"/>
                  </a:cubicBezTo>
                  <a:cubicBezTo>
                    <a:pt x="108" y="862"/>
                    <a:pt x="219" y="919"/>
                    <a:pt x="336" y="919"/>
                  </a:cubicBezTo>
                  <a:cubicBezTo>
                    <a:pt x="379" y="919"/>
                    <a:pt x="422" y="912"/>
                    <a:pt x="464" y="895"/>
                  </a:cubicBezTo>
                  <a:lnTo>
                    <a:pt x="1235" y="556"/>
                  </a:lnTo>
                  <a:cubicBezTo>
                    <a:pt x="1508" y="392"/>
                    <a:pt x="1371" y="10"/>
                    <a:pt x="1100" y="10"/>
                  </a:cubicBezTo>
                  <a:cubicBezTo>
                    <a:pt x="1065" y="10"/>
                    <a:pt x="1027" y="17"/>
                    <a:pt x="988" y="31"/>
                  </a:cubicBezTo>
                  <a:lnTo>
                    <a:pt x="988"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4" name="Google Shape;13754;p26"/>
            <p:cNvSpPr/>
            <p:nvPr/>
          </p:nvSpPr>
          <p:spPr>
            <a:xfrm>
              <a:off x="2040725" y="4206325"/>
              <a:ext cx="38925" cy="22875"/>
            </a:xfrm>
            <a:custGeom>
              <a:avLst/>
              <a:gdLst/>
              <a:ahLst/>
              <a:cxnLst/>
              <a:rect l="l" t="t" r="r" b="b"/>
              <a:pathLst>
                <a:path w="1557" h="915" extrusionOk="0">
                  <a:moveTo>
                    <a:pt x="1189" y="1"/>
                  </a:moveTo>
                  <a:cubicBezTo>
                    <a:pt x="1153" y="1"/>
                    <a:pt x="1113" y="10"/>
                    <a:pt x="1073" y="30"/>
                  </a:cubicBezTo>
                  <a:lnTo>
                    <a:pt x="301" y="370"/>
                  </a:lnTo>
                  <a:cubicBezTo>
                    <a:pt x="1" y="534"/>
                    <a:pt x="135" y="915"/>
                    <a:pt x="405" y="915"/>
                  </a:cubicBezTo>
                  <a:cubicBezTo>
                    <a:pt x="441" y="915"/>
                    <a:pt x="478" y="909"/>
                    <a:pt x="517" y="894"/>
                  </a:cubicBezTo>
                  <a:lnTo>
                    <a:pt x="1289" y="524"/>
                  </a:lnTo>
                  <a:cubicBezTo>
                    <a:pt x="1556" y="390"/>
                    <a:pt x="1429" y="1"/>
                    <a:pt x="118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5" name="Google Shape;13755;p26"/>
            <p:cNvSpPr/>
            <p:nvPr/>
          </p:nvSpPr>
          <p:spPr>
            <a:xfrm>
              <a:off x="1750425" y="4205875"/>
              <a:ext cx="40025" cy="23325"/>
            </a:xfrm>
            <a:custGeom>
              <a:avLst/>
              <a:gdLst/>
              <a:ahLst/>
              <a:cxnLst/>
              <a:rect l="l" t="t" r="r" b="b"/>
              <a:pathLst>
                <a:path w="1601" h="933" extrusionOk="0">
                  <a:moveTo>
                    <a:pt x="406" y="1"/>
                  </a:moveTo>
                  <a:cubicBezTo>
                    <a:pt x="147" y="1"/>
                    <a:pt x="0" y="437"/>
                    <a:pt x="340" y="542"/>
                  </a:cubicBezTo>
                  <a:lnTo>
                    <a:pt x="1111" y="912"/>
                  </a:lnTo>
                  <a:cubicBezTo>
                    <a:pt x="1147" y="927"/>
                    <a:pt x="1181" y="933"/>
                    <a:pt x="1213" y="933"/>
                  </a:cubicBezTo>
                  <a:cubicBezTo>
                    <a:pt x="1463" y="933"/>
                    <a:pt x="1600" y="552"/>
                    <a:pt x="1327" y="388"/>
                  </a:cubicBezTo>
                  <a:lnTo>
                    <a:pt x="556" y="48"/>
                  </a:lnTo>
                  <a:cubicBezTo>
                    <a:pt x="504" y="15"/>
                    <a:pt x="453"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6" name="Google Shape;13756;p26"/>
            <p:cNvSpPr/>
            <p:nvPr/>
          </p:nvSpPr>
          <p:spPr>
            <a:xfrm>
              <a:off x="2041400" y="4340800"/>
              <a:ext cx="36950" cy="23500"/>
            </a:xfrm>
            <a:custGeom>
              <a:avLst/>
              <a:gdLst/>
              <a:ahLst/>
              <a:cxnLst/>
              <a:rect l="l" t="t" r="r" b="b"/>
              <a:pathLst>
                <a:path w="1478" h="940" extrusionOk="0">
                  <a:moveTo>
                    <a:pt x="409" y="1"/>
                  </a:moveTo>
                  <a:cubicBezTo>
                    <a:pt x="139" y="1"/>
                    <a:pt x="1" y="382"/>
                    <a:pt x="274" y="546"/>
                  </a:cubicBezTo>
                  <a:lnTo>
                    <a:pt x="1046" y="916"/>
                  </a:lnTo>
                  <a:cubicBezTo>
                    <a:pt x="1077" y="932"/>
                    <a:pt x="1113" y="940"/>
                    <a:pt x="1150" y="940"/>
                  </a:cubicBezTo>
                  <a:cubicBezTo>
                    <a:pt x="1256" y="940"/>
                    <a:pt x="1370" y="876"/>
                    <a:pt x="1416" y="762"/>
                  </a:cubicBezTo>
                  <a:cubicBezTo>
                    <a:pt x="1478" y="638"/>
                    <a:pt x="1416" y="453"/>
                    <a:pt x="1292" y="392"/>
                  </a:cubicBezTo>
                  <a:lnTo>
                    <a:pt x="521" y="21"/>
                  </a:lnTo>
                  <a:cubicBezTo>
                    <a:pt x="482" y="7"/>
                    <a:pt x="444" y="1"/>
                    <a:pt x="40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7" name="Google Shape;13757;p26"/>
            <p:cNvSpPr/>
            <p:nvPr/>
          </p:nvSpPr>
          <p:spPr>
            <a:xfrm>
              <a:off x="1734225" y="4278050"/>
              <a:ext cx="39375" cy="13925"/>
            </a:xfrm>
            <a:custGeom>
              <a:avLst/>
              <a:gdLst/>
              <a:ahLst/>
              <a:cxnLst/>
              <a:rect l="l" t="t" r="r" b="b"/>
              <a:pathLst>
                <a:path w="1575" h="557" extrusionOk="0">
                  <a:moveTo>
                    <a:pt x="278" y="1"/>
                  </a:moveTo>
                  <a:cubicBezTo>
                    <a:pt x="124" y="1"/>
                    <a:pt x="0" y="124"/>
                    <a:pt x="0" y="278"/>
                  </a:cubicBezTo>
                  <a:cubicBezTo>
                    <a:pt x="0" y="433"/>
                    <a:pt x="124" y="556"/>
                    <a:pt x="278" y="556"/>
                  </a:cubicBezTo>
                  <a:lnTo>
                    <a:pt x="1296" y="556"/>
                  </a:lnTo>
                  <a:cubicBezTo>
                    <a:pt x="1451" y="556"/>
                    <a:pt x="1574" y="433"/>
                    <a:pt x="1574" y="278"/>
                  </a:cubicBezTo>
                  <a:cubicBezTo>
                    <a:pt x="1574" y="124"/>
                    <a:pt x="1451" y="1"/>
                    <a:pt x="129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8" name="Google Shape;13758;p26"/>
            <p:cNvSpPr/>
            <p:nvPr/>
          </p:nvSpPr>
          <p:spPr>
            <a:xfrm>
              <a:off x="2057500" y="4278050"/>
              <a:ext cx="40150" cy="13925"/>
            </a:xfrm>
            <a:custGeom>
              <a:avLst/>
              <a:gdLst/>
              <a:ahLst/>
              <a:cxnLst/>
              <a:rect l="l" t="t" r="r" b="b"/>
              <a:pathLst>
                <a:path w="1606" h="557" extrusionOk="0">
                  <a:moveTo>
                    <a:pt x="278" y="1"/>
                  </a:moveTo>
                  <a:cubicBezTo>
                    <a:pt x="124" y="1"/>
                    <a:pt x="0" y="124"/>
                    <a:pt x="0" y="278"/>
                  </a:cubicBezTo>
                  <a:cubicBezTo>
                    <a:pt x="0" y="433"/>
                    <a:pt x="124" y="556"/>
                    <a:pt x="278" y="556"/>
                  </a:cubicBezTo>
                  <a:lnTo>
                    <a:pt x="1327" y="556"/>
                  </a:lnTo>
                  <a:cubicBezTo>
                    <a:pt x="1482" y="556"/>
                    <a:pt x="1605" y="433"/>
                    <a:pt x="1605" y="278"/>
                  </a:cubicBezTo>
                  <a:cubicBezTo>
                    <a:pt x="1605" y="124"/>
                    <a:pt x="1482" y="1"/>
                    <a:pt x="132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59" name="Google Shape;13759;p26"/>
            <p:cNvSpPr/>
            <p:nvPr/>
          </p:nvSpPr>
          <p:spPr>
            <a:xfrm>
              <a:off x="1906275" y="4171575"/>
              <a:ext cx="17000" cy="14425"/>
            </a:xfrm>
            <a:custGeom>
              <a:avLst/>
              <a:gdLst/>
              <a:ahLst/>
              <a:cxnLst/>
              <a:rect l="l" t="t" r="r" b="b"/>
              <a:pathLst>
                <a:path w="680" h="577" extrusionOk="0">
                  <a:moveTo>
                    <a:pt x="371" y="1"/>
                  </a:moveTo>
                  <a:cubicBezTo>
                    <a:pt x="124" y="1"/>
                    <a:pt x="0" y="309"/>
                    <a:pt x="186" y="494"/>
                  </a:cubicBezTo>
                  <a:cubicBezTo>
                    <a:pt x="242" y="551"/>
                    <a:pt x="311" y="576"/>
                    <a:pt x="379" y="576"/>
                  </a:cubicBezTo>
                  <a:cubicBezTo>
                    <a:pt x="531" y="576"/>
                    <a:pt x="679" y="449"/>
                    <a:pt x="679" y="278"/>
                  </a:cubicBezTo>
                  <a:cubicBezTo>
                    <a:pt x="679"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0" name="Google Shape;13760;p26"/>
            <p:cNvSpPr/>
            <p:nvPr/>
          </p:nvSpPr>
          <p:spPr>
            <a:xfrm>
              <a:off x="1772800" y="4175600"/>
              <a:ext cx="286275" cy="359200"/>
            </a:xfrm>
            <a:custGeom>
              <a:avLst/>
              <a:gdLst/>
              <a:ahLst/>
              <a:cxnLst/>
              <a:rect l="l" t="t" r="r" b="b"/>
              <a:pathLst>
                <a:path w="11451" h="14368" extrusionOk="0">
                  <a:moveTo>
                    <a:pt x="7129" y="8913"/>
                  </a:moveTo>
                  <a:lnTo>
                    <a:pt x="7129" y="10240"/>
                  </a:lnTo>
                  <a:lnTo>
                    <a:pt x="4290" y="10240"/>
                  </a:lnTo>
                  <a:lnTo>
                    <a:pt x="4290" y="8913"/>
                  </a:lnTo>
                  <a:close/>
                  <a:moveTo>
                    <a:pt x="7129" y="10796"/>
                  </a:moveTo>
                  <a:lnTo>
                    <a:pt x="7129" y="12092"/>
                  </a:lnTo>
                  <a:lnTo>
                    <a:pt x="4290" y="12092"/>
                  </a:lnTo>
                  <a:lnTo>
                    <a:pt x="4290" y="10796"/>
                  </a:lnTo>
                  <a:close/>
                  <a:moveTo>
                    <a:pt x="6296" y="12678"/>
                  </a:moveTo>
                  <a:lnTo>
                    <a:pt x="6296" y="13234"/>
                  </a:lnTo>
                  <a:cubicBezTo>
                    <a:pt x="6296" y="13604"/>
                    <a:pt x="6011" y="13789"/>
                    <a:pt x="5725" y="13789"/>
                  </a:cubicBezTo>
                  <a:cubicBezTo>
                    <a:pt x="5440" y="13789"/>
                    <a:pt x="5154" y="13604"/>
                    <a:pt x="5154" y="13234"/>
                  </a:cubicBezTo>
                  <a:lnTo>
                    <a:pt x="5154" y="12678"/>
                  </a:lnTo>
                  <a:close/>
                  <a:moveTo>
                    <a:pt x="4498" y="0"/>
                  </a:moveTo>
                  <a:cubicBezTo>
                    <a:pt x="4462" y="0"/>
                    <a:pt x="4424" y="8"/>
                    <a:pt x="4383" y="25"/>
                  </a:cubicBezTo>
                  <a:cubicBezTo>
                    <a:pt x="556" y="1198"/>
                    <a:pt x="0" y="6382"/>
                    <a:pt x="3488" y="8357"/>
                  </a:cubicBezTo>
                  <a:cubicBezTo>
                    <a:pt x="3642" y="8450"/>
                    <a:pt x="3735" y="8635"/>
                    <a:pt x="3735" y="8820"/>
                  </a:cubicBezTo>
                  <a:lnTo>
                    <a:pt x="3735" y="12400"/>
                  </a:lnTo>
                  <a:cubicBezTo>
                    <a:pt x="3735" y="12555"/>
                    <a:pt x="3858" y="12678"/>
                    <a:pt x="4012" y="12678"/>
                  </a:cubicBezTo>
                  <a:lnTo>
                    <a:pt x="4599" y="12678"/>
                  </a:lnTo>
                  <a:lnTo>
                    <a:pt x="4599" y="13234"/>
                  </a:lnTo>
                  <a:cubicBezTo>
                    <a:pt x="4599" y="13990"/>
                    <a:pt x="5162" y="14368"/>
                    <a:pt x="5725" y="14368"/>
                  </a:cubicBezTo>
                  <a:cubicBezTo>
                    <a:pt x="6288" y="14368"/>
                    <a:pt x="6852" y="13990"/>
                    <a:pt x="6852" y="13234"/>
                  </a:cubicBezTo>
                  <a:lnTo>
                    <a:pt x="6852" y="12678"/>
                  </a:lnTo>
                  <a:lnTo>
                    <a:pt x="7438" y="12678"/>
                  </a:lnTo>
                  <a:cubicBezTo>
                    <a:pt x="7592" y="12678"/>
                    <a:pt x="7716" y="12555"/>
                    <a:pt x="7716" y="12400"/>
                  </a:cubicBezTo>
                  <a:lnTo>
                    <a:pt x="7716" y="8790"/>
                  </a:lnTo>
                  <a:cubicBezTo>
                    <a:pt x="7716" y="8573"/>
                    <a:pt x="7839" y="8419"/>
                    <a:pt x="7994" y="8327"/>
                  </a:cubicBezTo>
                  <a:cubicBezTo>
                    <a:pt x="11450" y="6351"/>
                    <a:pt x="10864" y="1228"/>
                    <a:pt x="7099" y="56"/>
                  </a:cubicBezTo>
                  <a:cubicBezTo>
                    <a:pt x="7062" y="43"/>
                    <a:pt x="7027" y="38"/>
                    <a:pt x="6994" y="38"/>
                  </a:cubicBezTo>
                  <a:cubicBezTo>
                    <a:pt x="6697" y="38"/>
                    <a:pt x="6580" y="497"/>
                    <a:pt x="6913" y="580"/>
                  </a:cubicBezTo>
                  <a:cubicBezTo>
                    <a:pt x="10216" y="1630"/>
                    <a:pt x="10709" y="6074"/>
                    <a:pt x="7747" y="7833"/>
                  </a:cubicBezTo>
                  <a:cubicBezTo>
                    <a:pt x="7531" y="7925"/>
                    <a:pt x="7345" y="8141"/>
                    <a:pt x="7253" y="8357"/>
                  </a:cubicBezTo>
                  <a:lnTo>
                    <a:pt x="6018" y="8357"/>
                  </a:lnTo>
                  <a:lnTo>
                    <a:pt x="6018" y="6166"/>
                  </a:lnTo>
                  <a:lnTo>
                    <a:pt x="6821" y="4500"/>
                  </a:lnTo>
                  <a:cubicBezTo>
                    <a:pt x="6943" y="4275"/>
                    <a:pt x="6755" y="4090"/>
                    <a:pt x="6568" y="4090"/>
                  </a:cubicBezTo>
                  <a:cubicBezTo>
                    <a:pt x="6473" y="4090"/>
                    <a:pt x="6379" y="4138"/>
                    <a:pt x="6327" y="4253"/>
                  </a:cubicBezTo>
                  <a:lnTo>
                    <a:pt x="5710" y="5456"/>
                  </a:lnTo>
                  <a:lnTo>
                    <a:pt x="5123" y="4253"/>
                  </a:lnTo>
                  <a:cubicBezTo>
                    <a:pt x="5061" y="4138"/>
                    <a:pt x="4963" y="4090"/>
                    <a:pt x="4867" y="4090"/>
                  </a:cubicBezTo>
                  <a:cubicBezTo>
                    <a:pt x="4679" y="4090"/>
                    <a:pt x="4496" y="4275"/>
                    <a:pt x="4599" y="4500"/>
                  </a:cubicBezTo>
                  <a:lnTo>
                    <a:pt x="5432" y="6166"/>
                  </a:lnTo>
                  <a:lnTo>
                    <a:pt x="5432" y="8357"/>
                  </a:lnTo>
                  <a:lnTo>
                    <a:pt x="4228" y="8357"/>
                  </a:lnTo>
                  <a:cubicBezTo>
                    <a:pt x="4136" y="8111"/>
                    <a:pt x="3951" y="7956"/>
                    <a:pt x="3765" y="7833"/>
                  </a:cubicBezTo>
                  <a:cubicBezTo>
                    <a:pt x="741" y="6105"/>
                    <a:pt x="1204" y="1599"/>
                    <a:pt x="4537" y="580"/>
                  </a:cubicBezTo>
                  <a:cubicBezTo>
                    <a:pt x="4894" y="498"/>
                    <a:pt x="4787" y="0"/>
                    <a:pt x="449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61" name="Google Shape;13761;p26"/>
          <p:cNvGrpSpPr/>
          <p:nvPr/>
        </p:nvGrpSpPr>
        <p:grpSpPr>
          <a:xfrm>
            <a:off x="6229581" y="3480306"/>
            <a:ext cx="363400" cy="312600"/>
            <a:chOff x="975800" y="4197050"/>
            <a:chExt cx="363400" cy="312600"/>
          </a:xfrm>
        </p:grpSpPr>
        <p:sp>
          <p:nvSpPr>
            <p:cNvPr id="13762" name="Google Shape;13762;p26"/>
            <p:cNvSpPr/>
            <p:nvPr/>
          </p:nvSpPr>
          <p:spPr>
            <a:xfrm>
              <a:off x="1169450" y="4282575"/>
              <a:ext cx="16225" cy="13925"/>
            </a:xfrm>
            <a:custGeom>
              <a:avLst/>
              <a:gdLst/>
              <a:ahLst/>
              <a:cxnLst/>
              <a:rect l="l" t="t" r="r" b="b"/>
              <a:pathLst>
                <a:path w="649" h="557" extrusionOk="0">
                  <a:moveTo>
                    <a:pt x="410" y="1"/>
                  </a:moveTo>
                  <a:cubicBezTo>
                    <a:pt x="397" y="1"/>
                    <a:pt x="384" y="2"/>
                    <a:pt x="371" y="5"/>
                  </a:cubicBezTo>
                  <a:cubicBezTo>
                    <a:pt x="124" y="5"/>
                    <a:pt x="0" y="313"/>
                    <a:pt x="186" y="468"/>
                  </a:cubicBezTo>
                  <a:cubicBezTo>
                    <a:pt x="237" y="529"/>
                    <a:pt x="306" y="557"/>
                    <a:pt x="374" y="557"/>
                  </a:cubicBezTo>
                  <a:cubicBezTo>
                    <a:pt x="511" y="557"/>
                    <a:pt x="648" y="447"/>
                    <a:pt x="648" y="282"/>
                  </a:cubicBezTo>
                  <a:cubicBezTo>
                    <a:pt x="648" y="142"/>
                    <a:pt x="546" y="1"/>
                    <a:pt x="4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3" name="Google Shape;13763;p26"/>
            <p:cNvSpPr/>
            <p:nvPr/>
          </p:nvSpPr>
          <p:spPr>
            <a:xfrm>
              <a:off x="1169450" y="4325125"/>
              <a:ext cx="16225" cy="13825"/>
            </a:xfrm>
            <a:custGeom>
              <a:avLst/>
              <a:gdLst/>
              <a:ahLst/>
              <a:cxnLst/>
              <a:rect l="l" t="t" r="r" b="b"/>
              <a:pathLst>
                <a:path w="649" h="553" extrusionOk="0">
                  <a:moveTo>
                    <a:pt x="371" y="0"/>
                  </a:moveTo>
                  <a:cubicBezTo>
                    <a:pt x="124" y="0"/>
                    <a:pt x="0" y="309"/>
                    <a:pt x="155" y="463"/>
                  </a:cubicBezTo>
                  <a:cubicBezTo>
                    <a:pt x="216" y="525"/>
                    <a:pt x="292" y="552"/>
                    <a:pt x="365" y="552"/>
                  </a:cubicBezTo>
                  <a:cubicBezTo>
                    <a:pt x="511" y="552"/>
                    <a:pt x="648" y="442"/>
                    <a:pt x="648" y="278"/>
                  </a:cubicBezTo>
                  <a:cubicBezTo>
                    <a:pt x="648"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4" name="Google Shape;13764;p26"/>
            <p:cNvSpPr/>
            <p:nvPr/>
          </p:nvSpPr>
          <p:spPr>
            <a:xfrm>
              <a:off x="1169450" y="4367550"/>
              <a:ext cx="16225" cy="14075"/>
            </a:xfrm>
            <a:custGeom>
              <a:avLst/>
              <a:gdLst/>
              <a:ahLst/>
              <a:cxnLst/>
              <a:rect l="l" t="t" r="r" b="b"/>
              <a:pathLst>
                <a:path w="649" h="563" extrusionOk="0">
                  <a:moveTo>
                    <a:pt x="371" y="0"/>
                  </a:moveTo>
                  <a:cubicBezTo>
                    <a:pt x="124" y="0"/>
                    <a:pt x="0" y="309"/>
                    <a:pt x="155" y="494"/>
                  </a:cubicBezTo>
                  <a:cubicBezTo>
                    <a:pt x="211" y="541"/>
                    <a:pt x="278" y="562"/>
                    <a:pt x="345" y="562"/>
                  </a:cubicBezTo>
                  <a:cubicBezTo>
                    <a:pt x="499" y="562"/>
                    <a:pt x="648" y="450"/>
                    <a:pt x="648" y="278"/>
                  </a:cubicBezTo>
                  <a:cubicBezTo>
                    <a:pt x="648"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5" name="Google Shape;13765;p26"/>
            <p:cNvSpPr/>
            <p:nvPr/>
          </p:nvSpPr>
          <p:spPr>
            <a:xfrm>
              <a:off x="1021300" y="4282675"/>
              <a:ext cx="187525" cy="184425"/>
            </a:xfrm>
            <a:custGeom>
              <a:avLst/>
              <a:gdLst/>
              <a:ahLst/>
              <a:cxnLst/>
              <a:rect l="l" t="t" r="r" b="b"/>
              <a:pathLst>
                <a:path w="7501" h="7377" extrusionOk="0">
                  <a:moveTo>
                    <a:pt x="2655" y="3118"/>
                  </a:moveTo>
                  <a:lnTo>
                    <a:pt x="2655" y="6790"/>
                  </a:lnTo>
                  <a:lnTo>
                    <a:pt x="1482" y="6790"/>
                  </a:lnTo>
                  <a:lnTo>
                    <a:pt x="1482" y="3118"/>
                  </a:lnTo>
                  <a:close/>
                  <a:moveTo>
                    <a:pt x="4322" y="556"/>
                  </a:moveTo>
                  <a:lnTo>
                    <a:pt x="4322" y="6790"/>
                  </a:lnTo>
                  <a:lnTo>
                    <a:pt x="3210" y="6790"/>
                  </a:lnTo>
                  <a:lnTo>
                    <a:pt x="3210" y="556"/>
                  </a:lnTo>
                  <a:close/>
                  <a:moveTo>
                    <a:pt x="6019" y="5648"/>
                  </a:moveTo>
                  <a:lnTo>
                    <a:pt x="6019" y="6790"/>
                  </a:lnTo>
                  <a:lnTo>
                    <a:pt x="4877" y="6790"/>
                  </a:lnTo>
                  <a:lnTo>
                    <a:pt x="4877" y="5648"/>
                  </a:lnTo>
                  <a:close/>
                  <a:moveTo>
                    <a:pt x="2902" y="1"/>
                  </a:moveTo>
                  <a:cubicBezTo>
                    <a:pt x="2748" y="1"/>
                    <a:pt x="2624" y="124"/>
                    <a:pt x="2624" y="278"/>
                  </a:cubicBezTo>
                  <a:lnTo>
                    <a:pt x="2624" y="2531"/>
                  </a:lnTo>
                  <a:lnTo>
                    <a:pt x="1204" y="2531"/>
                  </a:lnTo>
                  <a:cubicBezTo>
                    <a:pt x="1019" y="2531"/>
                    <a:pt x="896" y="2655"/>
                    <a:pt x="896" y="2809"/>
                  </a:cubicBezTo>
                  <a:lnTo>
                    <a:pt x="896" y="6790"/>
                  </a:lnTo>
                  <a:lnTo>
                    <a:pt x="340" y="6790"/>
                  </a:lnTo>
                  <a:cubicBezTo>
                    <a:pt x="1" y="6821"/>
                    <a:pt x="1" y="7315"/>
                    <a:pt x="340" y="7377"/>
                  </a:cubicBezTo>
                  <a:lnTo>
                    <a:pt x="7161" y="7377"/>
                  </a:lnTo>
                  <a:cubicBezTo>
                    <a:pt x="7500" y="7315"/>
                    <a:pt x="7500" y="6821"/>
                    <a:pt x="7161" y="6790"/>
                  </a:cubicBezTo>
                  <a:lnTo>
                    <a:pt x="6574" y="6790"/>
                  </a:lnTo>
                  <a:lnTo>
                    <a:pt x="6574" y="5371"/>
                  </a:lnTo>
                  <a:cubicBezTo>
                    <a:pt x="6574" y="5216"/>
                    <a:pt x="6451" y="5093"/>
                    <a:pt x="6297" y="5093"/>
                  </a:cubicBezTo>
                  <a:lnTo>
                    <a:pt x="4877" y="5093"/>
                  </a:lnTo>
                  <a:lnTo>
                    <a:pt x="4877" y="278"/>
                  </a:lnTo>
                  <a:cubicBezTo>
                    <a:pt x="4877" y="124"/>
                    <a:pt x="4754" y="1"/>
                    <a:pt x="459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6" name="Google Shape;13766;p26"/>
            <p:cNvSpPr/>
            <p:nvPr/>
          </p:nvSpPr>
          <p:spPr>
            <a:xfrm>
              <a:off x="1212650" y="4282675"/>
              <a:ext cx="84900" cy="13925"/>
            </a:xfrm>
            <a:custGeom>
              <a:avLst/>
              <a:gdLst/>
              <a:ahLst/>
              <a:cxnLst/>
              <a:rect l="l" t="t" r="r" b="b"/>
              <a:pathLst>
                <a:path w="3396" h="557" extrusionOk="0">
                  <a:moveTo>
                    <a:pt x="340" y="1"/>
                  </a:moveTo>
                  <a:cubicBezTo>
                    <a:pt x="1" y="32"/>
                    <a:pt x="1" y="525"/>
                    <a:pt x="340" y="556"/>
                  </a:cubicBezTo>
                  <a:lnTo>
                    <a:pt x="3056" y="556"/>
                  </a:lnTo>
                  <a:cubicBezTo>
                    <a:pt x="3395" y="525"/>
                    <a:pt x="3395" y="32"/>
                    <a:pt x="305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7" name="Google Shape;13767;p26"/>
            <p:cNvSpPr/>
            <p:nvPr/>
          </p:nvSpPr>
          <p:spPr>
            <a:xfrm>
              <a:off x="1212650" y="4325125"/>
              <a:ext cx="84900" cy="13900"/>
            </a:xfrm>
            <a:custGeom>
              <a:avLst/>
              <a:gdLst/>
              <a:ahLst/>
              <a:cxnLst/>
              <a:rect l="l" t="t" r="r" b="b"/>
              <a:pathLst>
                <a:path w="3396" h="556" extrusionOk="0">
                  <a:moveTo>
                    <a:pt x="340" y="0"/>
                  </a:moveTo>
                  <a:cubicBezTo>
                    <a:pt x="1" y="31"/>
                    <a:pt x="1" y="525"/>
                    <a:pt x="340" y="556"/>
                  </a:cubicBezTo>
                  <a:lnTo>
                    <a:pt x="3056" y="556"/>
                  </a:lnTo>
                  <a:cubicBezTo>
                    <a:pt x="3395" y="525"/>
                    <a:pt x="3395" y="31"/>
                    <a:pt x="30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8" name="Google Shape;13768;p26"/>
            <p:cNvSpPr/>
            <p:nvPr/>
          </p:nvSpPr>
          <p:spPr>
            <a:xfrm>
              <a:off x="1211875" y="4367550"/>
              <a:ext cx="87225" cy="13900"/>
            </a:xfrm>
            <a:custGeom>
              <a:avLst/>
              <a:gdLst/>
              <a:ahLst/>
              <a:cxnLst/>
              <a:rect l="l" t="t" r="r" b="b"/>
              <a:pathLst>
                <a:path w="3489" h="556" extrusionOk="0">
                  <a:moveTo>
                    <a:pt x="371" y="0"/>
                  </a:moveTo>
                  <a:cubicBezTo>
                    <a:pt x="1" y="0"/>
                    <a:pt x="1" y="556"/>
                    <a:pt x="371" y="556"/>
                  </a:cubicBezTo>
                  <a:lnTo>
                    <a:pt x="3087" y="556"/>
                  </a:lnTo>
                  <a:cubicBezTo>
                    <a:pt x="3488" y="556"/>
                    <a:pt x="3488" y="0"/>
                    <a:pt x="30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69" name="Google Shape;13769;p26"/>
            <p:cNvSpPr/>
            <p:nvPr/>
          </p:nvSpPr>
          <p:spPr>
            <a:xfrm>
              <a:off x="1147850" y="4494850"/>
              <a:ext cx="17000" cy="14600"/>
            </a:xfrm>
            <a:custGeom>
              <a:avLst/>
              <a:gdLst/>
              <a:ahLst/>
              <a:cxnLst/>
              <a:rect l="l" t="t" r="r" b="b"/>
              <a:pathLst>
                <a:path w="680" h="584" extrusionOk="0">
                  <a:moveTo>
                    <a:pt x="371" y="1"/>
                  </a:moveTo>
                  <a:cubicBezTo>
                    <a:pt x="124" y="1"/>
                    <a:pt x="0" y="309"/>
                    <a:pt x="185" y="494"/>
                  </a:cubicBezTo>
                  <a:cubicBezTo>
                    <a:pt x="247" y="556"/>
                    <a:pt x="323" y="584"/>
                    <a:pt x="396" y="584"/>
                  </a:cubicBezTo>
                  <a:cubicBezTo>
                    <a:pt x="542" y="584"/>
                    <a:pt x="679" y="474"/>
                    <a:pt x="679" y="309"/>
                  </a:cubicBezTo>
                  <a:cubicBezTo>
                    <a:pt x="679"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0" name="Google Shape;13770;p26"/>
            <p:cNvSpPr/>
            <p:nvPr/>
          </p:nvSpPr>
          <p:spPr>
            <a:xfrm>
              <a:off x="975800" y="4197050"/>
              <a:ext cx="363400" cy="312600"/>
            </a:xfrm>
            <a:custGeom>
              <a:avLst/>
              <a:gdLst/>
              <a:ahLst/>
              <a:cxnLst/>
              <a:rect l="l" t="t" r="r" b="b"/>
              <a:pathLst>
                <a:path w="14536" h="12504" extrusionOk="0">
                  <a:moveTo>
                    <a:pt x="10400" y="586"/>
                  </a:moveTo>
                  <a:lnTo>
                    <a:pt x="10400" y="1697"/>
                  </a:lnTo>
                  <a:lnTo>
                    <a:pt x="556" y="1697"/>
                  </a:lnTo>
                  <a:lnTo>
                    <a:pt x="556" y="864"/>
                  </a:lnTo>
                  <a:cubicBezTo>
                    <a:pt x="556" y="710"/>
                    <a:pt x="679" y="586"/>
                    <a:pt x="864" y="586"/>
                  </a:cubicBezTo>
                  <a:close/>
                  <a:moveTo>
                    <a:pt x="13672" y="556"/>
                  </a:moveTo>
                  <a:cubicBezTo>
                    <a:pt x="13826" y="556"/>
                    <a:pt x="13980" y="679"/>
                    <a:pt x="13980" y="864"/>
                  </a:cubicBezTo>
                  <a:lnTo>
                    <a:pt x="13980" y="1697"/>
                  </a:lnTo>
                  <a:lnTo>
                    <a:pt x="10956" y="1697"/>
                  </a:lnTo>
                  <a:lnTo>
                    <a:pt x="10956" y="556"/>
                  </a:lnTo>
                  <a:close/>
                  <a:moveTo>
                    <a:pt x="864" y="0"/>
                  </a:moveTo>
                  <a:cubicBezTo>
                    <a:pt x="370" y="0"/>
                    <a:pt x="0" y="370"/>
                    <a:pt x="0" y="864"/>
                  </a:cubicBezTo>
                  <a:lnTo>
                    <a:pt x="0" y="11635"/>
                  </a:lnTo>
                  <a:cubicBezTo>
                    <a:pt x="0" y="12098"/>
                    <a:pt x="370" y="12499"/>
                    <a:pt x="864" y="12499"/>
                  </a:cubicBezTo>
                  <a:lnTo>
                    <a:pt x="5987" y="12499"/>
                  </a:lnTo>
                  <a:cubicBezTo>
                    <a:pt x="6006" y="12502"/>
                    <a:pt x="6024" y="12503"/>
                    <a:pt x="6041" y="12503"/>
                  </a:cubicBezTo>
                  <a:cubicBezTo>
                    <a:pt x="6401" y="12503"/>
                    <a:pt x="6401" y="11940"/>
                    <a:pt x="6041" y="11940"/>
                  </a:cubicBezTo>
                  <a:cubicBezTo>
                    <a:pt x="6024" y="11940"/>
                    <a:pt x="6006" y="11941"/>
                    <a:pt x="5987" y="11944"/>
                  </a:cubicBezTo>
                  <a:lnTo>
                    <a:pt x="864" y="11944"/>
                  </a:lnTo>
                  <a:cubicBezTo>
                    <a:pt x="710" y="11944"/>
                    <a:pt x="556" y="11789"/>
                    <a:pt x="556" y="11635"/>
                  </a:cubicBezTo>
                  <a:lnTo>
                    <a:pt x="556" y="2284"/>
                  </a:lnTo>
                  <a:lnTo>
                    <a:pt x="13980" y="2284"/>
                  </a:lnTo>
                  <a:lnTo>
                    <a:pt x="13980" y="11635"/>
                  </a:lnTo>
                  <a:cubicBezTo>
                    <a:pt x="13980" y="11789"/>
                    <a:pt x="13826" y="11913"/>
                    <a:pt x="13672" y="11913"/>
                  </a:cubicBezTo>
                  <a:lnTo>
                    <a:pt x="8549" y="11913"/>
                  </a:lnTo>
                  <a:cubicBezTo>
                    <a:pt x="8209" y="11974"/>
                    <a:pt x="8209" y="12437"/>
                    <a:pt x="8549" y="12499"/>
                  </a:cubicBezTo>
                  <a:lnTo>
                    <a:pt x="13672" y="12499"/>
                  </a:lnTo>
                  <a:cubicBezTo>
                    <a:pt x="14166" y="12499"/>
                    <a:pt x="14536" y="12098"/>
                    <a:pt x="14536" y="11635"/>
                  </a:cubicBezTo>
                  <a:lnTo>
                    <a:pt x="14536" y="864"/>
                  </a:lnTo>
                  <a:cubicBezTo>
                    <a:pt x="14536" y="370"/>
                    <a:pt x="14166" y="0"/>
                    <a:pt x="136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71" name="Google Shape;13771;p26"/>
          <p:cNvGrpSpPr/>
          <p:nvPr/>
        </p:nvGrpSpPr>
        <p:grpSpPr>
          <a:xfrm>
            <a:off x="5501625" y="3454606"/>
            <a:ext cx="290125" cy="364000"/>
            <a:chOff x="5523275" y="3601800"/>
            <a:chExt cx="290125" cy="364000"/>
          </a:xfrm>
        </p:grpSpPr>
        <p:sp>
          <p:nvSpPr>
            <p:cNvPr id="13772" name="Google Shape;13772;p26"/>
            <p:cNvSpPr/>
            <p:nvPr/>
          </p:nvSpPr>
          <p:spPr>
            <a:xfrm>
              <a:off x="5670650" y="3951525"/>
              <a:ext cx="16225" cy="14275"/>
            </a:xfrm>
            <a:custGeom>
              <a:avLst/>
              <a:gdLst/>
              <a:ahLst/>
              <a:cxnLst/>
              <a:rect l="l" t="t" r="r" b="b"/>
              <a:pathLst>
                <a:path w="649" h="571" extrusionOk="0">
                  <a:moveTo>
                    <a:pt x="308" y="1"/>
                  </a:moveTo>
                  <a:cubicBezTo>
                    <a:pt x="288" y="1"/>
                    <a:pt x="268" y="3"/>
                    <a:pt x="247" y="7"/>
                  </a:cubicBezTo>
                  <a:cubicBezTo>
                    <a:pt x="93" y="69"/>
                    <a:pt x="0" y="223"/>
                    <a:pt x="62" y="377"/>
                  </a:cubicBezTo>
                  <a:cubicBezTo>
                    <a:pt x="88" y="506"/>
                    <a:pt x="199" y="570"/>
                    <a:pt x="325" y="570"/>
                  </a:cubicBezTo>
                  <a:cubicBezTo>
                    <a:pt x="350" y="570"/>
                    <a:pt x="376" y="568"/>
                    <a:pt x="402" y="562"/>
                  </a:cubicBezTo>
                  <a:cubicBezTo>
                    <a:pt x="556" y="501"/>
                    <a:pt x="649" y="346"/>
                    <a:pt x="587" y="192"/>
                  </a:cubicBezTo>
                  <a:cubicBezTo>
                    <a:pt x="560" y="85"/>
                    <a:pt x="440" y="1"/>
                    <a:pt x="30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3" name="Google Shape;13773;p26"/>
            <p:cNvSpPr/>
            <p:nvPr/>
          </p:nvSpPr>
          <p:spPr>
            <a:xfrm>
              <a:off x="5523275" y="3601800"/>
              <a:ext cx="290125" cy="360100"/>
            </a:xfrm>
            <a:custGeom>
              <a:avLst/>
              <a:gdLst/>
              <a:ahLst/>
              <a:cxnLst/>
              <a:rect l="l" t="t" r="r" b="b"/>
              <a:pathLst>
                <a:path w="11605" h="14404" extrusionOk="0">
                  <a:moveTo>
                    <a:pt x="7685" y="787"/>
                  </a:moveTo>
                  <a:lnTo>
                    <a:pt x="7685" y="3102"/>
                  </a:lnTo>
                  <a:lnTo>
                    <a:pt x="6266" y="4521"/>
                  </a:lnTo>
                  <a:lnTo>
                    <a:pt x="4815" y="3102"/>
                  </a:lnTo>
                  <a:lnTo>
                    <a:pt x="4815" y="787"/>
                  </a:lnTo>
                  <a:lnTo>
                    <a:pt x="5988" y="1343"/>
                  </a:lnTo>
                  <a:lnTo>
                    <a:pt x="5988" y="2022"/>
                  </a:lnTo>
                  <a:cubicBezTo>
                    <a:pt x="5957" y="2238"/>
                    <a:pt x="6104" y="2346"/>
                    <a:pt x="6254" y="2346"/>
                  </a:cubicBezTo>
                  <a:cubicBezTo>
                    <a:pt x="6405" y="2346"/>
                    <a:pt x="6559" y="2238"/>
                    <a:pt x="6544" y="2022"/>
                  </a:cubicBezTo>
                  <a:lnTo>
                    <a:pt x="6544" y="1343"/>
                  </a:lnTo>
                  <a:lnTo>
                    <a:pt x="7685" y="787"/>
                  </a:lnTo>
                  <a:close/>
                  <a:moveTo>
                    <a:pt x="5957" y="7793"/>
                  </a:moveTo>
                  <a:lnTo>
                    <a:pt x="5957" y="9182"/>
                  </a:lnTo>
                  <a:cubicBezTo>
                    <a:pt x="5957" y="9336"/>
                    <a:pt x="6081" y="9459"/>
                    <a:pt x="6235" y="9459"/>
                  </a:cubicBezTo>
                  <a:cubicBezTo>
                    <a:pt x="6389" y="9459"/>
                    <a:pt x="6513" y="9336"/>
                    <a:pt x="6513" y="9182"/>
                  </a:cubicBezTo>
                  <a:lnTo>
                    <a:pt x="6513" y="7793"/>
                  </a:lnTo>
                  <a:lnTo>
                    <a:pt x="6513" y="7793"/>
                  </a:lnTo>
                  <a:cubicBezTo>
                    <a:pt x="8210" y="8132"/>
                    <a:pt x="7932" y="10601"/>
                    <a:pt x="6235" y="10601"/>
                  </a:cubicBezTo>
                  <a:cubicBezTo>
                    <a:pt x="4538" y="10601"/>
                    <a:pt x="4260" y="8132"/>
                    <a:pt x="5957" y="7793"/>
                  </a:cubicBezTo>
                  <a:close/>
                  <a:moveTo>
                    <a:pt x="6513" y="6064"/>
                  </a:moveTo>
                  <a:cubicBezTo>
                    <a:pt x="8118" y="6219"/>
                    <a:pt x="9352" y="7546"/>
                    <a:pt x="9352" y="9182"/>
                  </a:cubicBezTo>
                  <a:cubicBezTo>
                    <a:pt x="9352" y="11049"/>
                    <a:pt x="7835" y="12303"/>
                    <a:pt x="6235" y="12303"/>
                  </a:cubicBezTo>
                  <a:cubicBezTo>
                    <a:pt x="5508" y="12303"/>
                    <a:pt x="4763" y="12044"/>
                    <a:pt x="4136" y="11465"/>
                  </a:cubicBezTo>
                  <a:cubicBezTo>
                    <a:pt x="2130" y="9644"/>
                    <a:pt x="3241" y="6311"/>
                    <a:pt x="5957" y="6064"/>
                  </a:cubicBezTo>
                  <a:lnTo>
                    <a:pt x="5957" y="7206"/>
                  </a:lnTo>
                  <a:cubicBezTo>
                    <a:pt x="3488" y="7577"/>
                    <a:pt x="3766" y="11157"/>
                    <a:pt x="6235" y="11157"/>
                  </a:cubicBezTo>
                  <a:cubicBezTo>
                    <a:pt x="8704" y="11157"/>
                    <a:pt x="8982" y="7577"/>
                    <a:pt x="6513" y="7206"/>
                  </a:cubicBezTo>
                  <a:lnTo>
                    <a:pt x="6513" y="6064"/>
                  </a:lnTo>
                  <a:close/>
                  <a:moveTo>
                    <a:pt x="4511" y="0"/>
                  </a:moveTo>
                  <a:cubicBezTo>
                    <a:pt x="4460" y="0"/>
                    <a:pt x="4414" y="16"/>
                    <a:pt x="4383" y="46"/>
                  </a:cubicBezTo>
                  <a:cubicBezTo>
                    <a:pt x="4291" y="108"/>
                    <a:pt x="4229" y="201"/>
                    <a:pt x="4229" y="293"/>
                  </a:cubicBezTo>
                  <a:lnTo>
                    <a:pt x="4229" y="3194"/>
                  </a:lnTo>
                  <a:cubicBezTo>
                    <a:pt x="4229" y="3256"/>
                    <a:pt x="4260" y="3318"/>
                    <a:pt x="4321" y="3380"/>
                  </a:cubicBezTo>
                  <a:lnTo>
                    <a:pt x="4846" y="3935"/>
                  </a:lnTo>
                  <a:cubicBezTo>
                    <a:pt x="2501" y="4552"/>
                    <a:pt x="834" y="6682"/>
                    <a:pt x="834" y="9151"/>
                  </a:cubicBezTo>
                  <a:lnTo>
                    <a:pt x="834" y="9182"/>
                  </a:lnTo>
                  <a:cubicBezTo>
                    <a:pt x="834" y="11620"/>
                    <a:pt x="2501" y="13780"/>
                    <a:pt x="4877" y="14397"/>
                  </a:cubicBezTo>
                  <a:cubicBezTo>
                    <a:pt x="4897" y="14401"/>
                    <a:pt x="4917" y="14403"/>
                    <a:pt x="4937" y="14403"/>
                  </a:cubicBezTo>
                  <a:cubicBezTo>
                    <a:pt x="5069" y="14403"/>
                    <a:pt x="5190" y="14316"/>
                    <a:pt x="5216" y="14181"/>
                  </a:cubicBezTo>
                  <a:cubicBezTo>
                    <a:pt x="5278" y="14027"/>
                    <a:pt x="5186" y="13873"/>
                    <a:pt x="5031" y="13842"/>
                  </a:cubicBezTo>
                  <a:cubicBezTo>
                    <a:pt x="1" y="12576"/>
                    <a:pt x="248" y="5386"/>
                    <a:pt x="5340" y="4429"/>
                  </a:cubicBezTo>
                  <a:lnTo>
                    <a:pt x="5926" y="5046"/>
                  </a:lnTo>
                  <a:lnTo>
                    <a:pt x="5926" y="5509"/>
                  </a:lnTo>
                  <a:cubicBezTo>
                    <a:pt x="3951" y="5632"/>
                    <a:pt x="2470" y="7330"/>
                    <a:pt x="2532" y="9305"/>
                  </a:cubicBezTo>
                  <a:cubicBezTo>
                    <a:pt x="2624" y="11280"/>
                    <a:pt x="4229" y="12854"/>
                    <a:pt x="6235" y="12854"/>
                  </a:cubicBezTo>
                  <a:cubicBezTo>
                    <a:pt x="8210" y="12854"/>
                    <a:pt x="9815" y="11280"/>
                    <a:pt x="9907" y="9305"/>
                  </a:cubicBezTo>
                  <a:cubicBezTo>
                    <a:pt x="9969" y="7330"/>
                    <a:pt x="8488" y="5632"/>
                    <a:pt x="6513" y="5509"/>
                  </a:cubicBezTo>
                  <a:lnTo>
                    <a:pt x="6513" y="5046"/>
                  </a:lnTo>
                  <a:lnTo>
                    <a:pt x="7099" y="4429"/>
                  </a:lnTo>
                  <a:cubicBezTo>
                    <a:pt x="9321" y="4830"/>
                    <a:pt x="10988" y="6743"/>
                    <a:pt x="11049" y="8996"/>
                  </a:cubicBezTo>
                  <a:cubicBezTo>
                    <a:pt x="11111" y="11280"/>
                    <a:pt x="9599" y="13286"/>
                    <a:pt x="7408" y="13842"/>
                  </a:cubicBezTo>
                  <a:cubicBezTo>
                    <a:pt x="7253" y="13873"/>
                    <a:pt x="7161" y="14027"/>
                    <a:pt x="7223" y="14181"/>
                  </a:cubicBezTo>
                  <a:cubicBezTo>
                    <a:pt x="7249" y="14316"/>
                    <a:pt x="7370" y="14403"/>
                    <a:pt x="7502" y="14403"/>
                  </a:cubicBezTo>
                  <a:cubicBezTo>
                    <a:pt x="7522" y="14403"/>
                    <a:pt x="7542" y="14401"/>
                    <a:pt x="7562" y="14397"/>
                  </a:cubicBezTo>
                  <a:cubicBezTo>
                    <a:pt x="9938" y="13780"/>
                    <a:pt x="11574" y="11620"/>
                    <a:pt x="11605" y="9182"/>
                  </a:cubicBezTo>
                  <a:cubicBezTo>
                    <a:pt x="11605" y="6743"/>
                    <a:pt x="9938" y="4583"/>
                    <a:pt x="7593" y="3966"/>
                  </a:cubicBezTo>
                  <a:lnTo>
                    <a:pt x="8118" y="3410"/>
                  </a:lnTo>
                  <a:cubicBezTo>
                    <a:pt x="8179" y="3349"/>
                    <a:pt x="8210" y="3287"/>
                    <a:pt x="8210" y="3225"/>
                  </a:cubicBezTo>
                  <a:lnTo>
                    <a:pt x="8210" y="324"/>
                  </a:lnTo>
                  <a:cubicBezTo>
                    <a:pt x="8210" y="161"/>
                    <a:pt x="8087" y="33"/>
                    <a:pt x="7947" y="33"/>
                  </a:cubicBezTo>
                  <a:cubicBezTo>
                    <a:pt x="7902" y="33"/>
                    <a:pt x="7854" y="47"/>
                    <a:pt x="7809" y="77"/>
                  </a:cubicBezTo>
                  <a:lnTo>
                    <a:pt x="6513" y="695"/>
                  </a:lnTo>
                  <a:lnTo>
                    <a:pt x="6513" y="324"/>
                  </a:lnTo>
                  <a:cubicBezTo>
                    <a:pt x="6528" y="108"/>
                    <a:pt x="6374" y="0"/>
                    <a:pt x="6220" y="0"/>
                  </a:cubicBezTo>
                  <a:cubicBezTo>
                    <a:pt x="6065" y="0"/>
                    <a:pt x="5911" y="108"/>
                    <a:pt x="5926" y="324"/>
                  </a:cubicBezTo>
                  <a:lnTo>
                    <a:pt x="5926" y="695"/>
                  </a:lnTo>
                  <a:lnTo>
                    <a:pt x="4661" y="46"/>
                  </a:lnTo>
                  <a:cubicBezTo>
                    <a:pt x="4615" y="16"/>
                    <a:pt x="4561" y="0"/>
                    <a:pt x="45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74" name="Google Shape;13774;p26"/>
          <p:cNvGrpSpPr/>
          <p:nvPr/>
        </p:nvGrpSpPr>
        <p:grpSpPr>
          <a:xfrm>
            <a:off x="6957013" y="3480344"/>
            <a:ext cx="363425" cy="312525"/>
            <a:chOff x="7724500" y="1950300"/>
            <a:chExt cx="363425" cy="312525"/>
          </a:xfrm>
        </p:grpSpPr>
        <p:sp>
          <p:nvSpPr>
            <p:cNvPr id="13775" name="Google Shape;13775;p26"/>
            <p:cNvSpPr/>
            <p:nvPr/>
          </p:nvSpPr>
          <p:spPr>
            <a:xfrm>
              <a:off x="7766950" y="2035950"/>
              <a:ext cx="278550" cy="77950"/>
            </a:xfrm>
            <a:custGeom>
              <a:avLst/>
              <a:gdLst/>
              <a:ahLst/>
              <a:cxnLst/>
              <a:rect l="l" t="t" r="r" b="b"/>
              <a:pathLst>
                <a:path w="11142" h="3118" extrusionOk="0">
                  <a:moveTo>
                    <a:pt x="10555" y="586"/>
                  </a:moveTo>
                  <a:lnTo>
                    <a:pt x="10555" y="2531"/>
                  </a:lnTo>
                  <a:lnTo>
                    <a:pt x="587" y="2531"/>
                  </a:lnTo>
                  <a:lnTo>
                    <a:pt x="587" y="586"/>
                  </a:lnTo>
                  <a:close/>
                  <a:moveTo>
                    <a:pt x="278" y="0"/>
                  </a:moveTo>
                  <a:cubicBezTo>
                    <a:pt x="124" y="0"/>
                    <a:pt x="0" y="124"/>
                    <a:pt x="0" y="278"/>
                  </a:cubicBezTo>
                  <a:lnTo>
                    <a:pt x="0" y="2809"/>
                  </a:lnTo>
                  <a:cubicBezTo>
                    <a:pt x="0" y="2963"/>
                    <a:pt x="124" y="3117"/>
                    <a:pt x="278" y="3117"/>
                  </a:cubicBezTo>
                  <a:lnTo>
                    <a:pt x="10864" y="3117"/>
                  </a:lnTo>
                  <a:cubicBezTo>
                    <a:pt x="11018" y="3117"/>
                    <a:pt x="11141" y="2963"/>
                    <a:pt x="11141" y="2809"/>
                  </a:cubicBezTo>
                  <a:lnTo>
                    <a:pt x="11141" y="278"/>
                  </a:lnTo>
                  <a:cubicBezTo>
                    <a:pt x="11141" y="124"/>
                    <a:pt x="10987" y="0"/>
                    <a:pt x="1083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6" name="Google Shape;13776;p26"/>
            <p:cNvSpPr/>
            <p:nvPr/>
          </p:nvSpPr>
          <p:spPr>
            <a:xfrm>
              <a:off x="7766950" y="2141650"/>
              <a:ext cx="125000" cy="78725"/>
            </a:xfrm>
            <a:custGeom>
              <a:avLst/>
              <a:gdLst/>
              <a:ahLst/>
              <a:cxnLst/>
              <a:rect l="l" t="t" r="r" b="b"/>
              <a:pathLst>
                <a:path w="5000" h="3149" extrusionOk="0">
                  <a:moveTo>
                    <a:pt x="4444" y="587"/>
                  </a:moveTo>
                  <a:lnTo>
                    <a:pt x="4444" y="2562"/>
                  </a:lnTo>
                  <a:lnTo>
                    <a:pt x="587" y="2562"/>
                  </a:lnTo>
                  <a:lnTo>
                    <a:pt x="587" y="587"/>
                  </a:lnTo>
                  <a:close/>
                  <a:moveTo>
                    <a:pt x="278" y="0"/>
                  </a:moveTo>
                  <a:cubicBezTo>
                    <a:pt x="124" y="0"/>
                    <a:pt x="0" y="154"/>
                    <a:pt x="0" y="309"/>
                  </a:cubicBezTo>
                  <a:lnTo>
                    <a:pt x="0" y="2839"/>
                  </a:lnTo>
                  <a:cubicBezTo>
                    <a:pt x="0" y="2994"/>
                    <a:pt x="124" y="3148"/>
                    <a:pt x="278" y="3148"/>
                  </a:cubicBezTo>
                  <a:lnTo>
                    <a:pt x="4722" y="3148"/>
                  </a:lnTo>
                  <a:cubicBezTo>
                    <a:pt x="4876" y="3148"/>
                    <a:pt x="5000" y="2994"/>
                    <a:pt x="5000" y="2839"/>
                  </a:cubicBezTo>
                  <a:lnTo>
                    <a:pt x="5000" y="309"/>
                  </a:lnTo>
                  <a:cubicBezTo>
                    <a:pt x="5000" y="154"/>
                    <a:pt x="4876" y="0"/>
                    <a:pt x="472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7" name="Google Shape;13777;p26"/>
            <p:cNvSpPr/>
            <p:nvPr/>
          </p:nvSpPr>
          <p:spPr>
            <a:xfrm>
              <a:off x="7920475" y="2141650"/>
              <a:ext cx="125025" cy="78725"/>
            </a:xfrm>
            <a:custGeom>
              <a:avLst/>
              <a:gdLst/>
              <a:ahLst/>
              <a:cxnLst/>
              <a:rect l="l" t="t" r="r" b="b"/>
              <a:pathLst>
                <a:path w="5001" h="3149" extrusionOk="0">
                  <a:moveTo>
                    <a:pt x="4414" y="587"/>
                  </a:moveTo>
                  <a:lnTo>
                    <a:pt x="4414" y="2562"/>
                  </a:lnTo>
                  <a:lnTo>
                    <a:pt x="556" y="2562"/>
                  </a:lnTo>
                  <a:lnTo>
                    <a:pt x="556" y="587"/>
                  </a:lnTo>
                  <a:close/>
                  <a:moveTo>
                    <a:pt x="278" y="0"/>
                  </a:moveTo>
                  <a:cubicBezTo>
                    <a:pt x="124" y="0"/>
                    <a:pt x="1" y="154"/>
                    <a:pt x="1" y="309"/>
                  </a:cubicBezTo>
                  <a:lnTo>
                    <a:pt x="1" y="2839"/>
                  </a:lnTo>
                  <a:cubicBezTo>
                    <a:pt x="1" y="2994"/>
                    <a:pt x="124" y="3148"/>
                    <a:pt x="278" y="3148"/>
                  </a:cubicBezTo>
                  <a:lnTo>
                    <a:pt x="4723" y="3148"/>
                  </a:lnTo>
                  <a:cubicBezTo>
                    <a:pt x="4877" y="3148"/>
                    <a:pt x="5000" y="2994"/>
                    <a:pt x="5000" y="2839"/>
                  </a:cubicBezTo>
                  <a:lnTo>
                    <a:pt x="5000" y="309"/>
                  </a:lnTo>
                  <a:cubicBezTo>
                    <a:pt x="5000" y="154"/>
                    <a:pt x="4877" y="0"/>
                    <a:pt x="47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8" name="Google Shape;13778;p26"/>
            <p:cNvSpPr/>
            <p:nvPr/>
          </p:nvSpPr>
          <p:spPr>
            <a:xfrm>
              <a:off x="7896550" y="2248700"/>
              <a:ext cx="19325" cy="14100"/>
            </a:xfrm>
            <a:custGeom>
              <a:avLst/>
              <a:gdLst/>
              <a:ahLst/>
              <a:cxnLst/>
              <a:rect l="l" t="t" r="r" b="b"/>
              <a:pathLst>
                <a:path w="773" h="564" extrusionOk="0">
                  <a:moveTo>
                    <a:pt x="387" y="0"/>
                  </a:moveTo>
                  <a:cubicBezTo>
                    <a:pt x="317" y="0"/>
                    <a:pt x="248" y="23"/>
                    <a:pt x="186" y="70"/>
                  </a:cubicBezTo>
                  <a:cubicBezTo>
                    <a:pt x="1" y="255"/>
                    <a:pt x="124" y="563"/>
                    <a:pt x="402" y="563"/>
                  </a:cubicBezTo>
                  <a:cubicBezTo>
                    <a:pt x="649" y="563"/>
                    <a:pt x="772" y="255"/>
                    <a:pt x="587" y="70"/>
                  </a:cubicBezTo>
                  <a:cubicBezTo>
                    <a:pt x="526" y="23"/>
                    <a:pt x="456" y="0"/>
                    <a:pt x="3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79" name="Google Shape;13779;p26"/>
            <p:cNvSpPr/>
            <p:nvPr/>
          </p:nvSpPr>
          <p:spPr>
            <a:xfrm>
              <a:off x="7724500" y="1950300"/>
              <a:ext cx="363425" cy="312525"/>
            </a:xfrm>
            <a:custGeom>
              <a:avLst/>
              <a:gdLst/>
              <a:ahLst/>
              <a:cxnLst/>
              <a:rect l="l" t="t" r="r" b="b"/>
              <a:pathLst>
                <a:path w="14537" h="12501" extrusionOk="0">
                  <a:moveTo>
                    <a:pt x="10401" y="556"/>
                  </a:moveTo>
                  <a:lnTo>
                    <a:pt x="10401" y="1698"/>
                  </a:lnTo>
                  <a:lnTo>
                    <a:pt x="556" y="1698"/>
                  </a:lnTo>
                  <a:lnTo>
                    <a:pt x="556" y="865"/>
                  </a:lnTo>
                  <a:cubicBezTo>
                    <a:pt x="556" y="710"/>
                    <a:pt x="680" y="556"/>
                    <a:pt x="865" y="556"/>
                  </a:cubicBezTo>
                  <a:close/>
                  <a:moveTo>
                    <a:pt x="13673" y="587"/>
                  </a:moveTo>
                  <a:cubicBezTo>
                    <a:pt x="13827" y="587"/>
                    <a:pt x="13950" y="710"/>
                    <a:pt x="13950" y="865"/>
                  </a:cubicBezTo>
                  <a:lnTo>
                    <a:pt x="13950" y="1698"/>
                  </a:lnTo>
                  <a:lnTo>
                    <a:pt x="10957" y="1698"/>
                  </a:lnTo>
                  <a:lnTo>
                    <a:pt x="10957" y="587"/>
                  </a:lnTo>
                  <a:close/>
                  <a:moveTo>
                    <a:pt x="865" y="0"/>
                  </a:moveTo>
                  <a:cubicBezTo>
                    <a:pt x="402" y="0"/>
                    <a:pt x="1" y="371"/>
                    <a:pt x="1" y="865"/>
                  </a:cubicBezTo>
                  <a:lnTo>
                    <a:pt x="1" y="11666"/>
                  </a:lnTo>
                  <a:cubicBezTo>
                    <a:pt x="32" y="12129"/>
                    <a:pt x="402" y="12499"/>
                    <a:pt x="865" y="12499"/>
                  </a:cubicBezTo>
                  <a:lnTo>
                    <a:pt x="5988" y="12499"/>
                  </a:lnTo>
                  <a:cubicBezTo>
                    <a:pt x="5998" y="12500"/>
                    <a:pt x="6008" y="12501"/>
                    <a:pt x="6017" y="12501"/>
                  </a:cubicBezTo>
                  <a:cubicBezTo>
                    <a:pt x="6410" y="12501"/>
                    <a:pt x="6410" y="11912"/>
                    <a:pt x="6017" y="11912"/>
                  </a:cubicBezTo>
                  <a:cubicBezTo>
                    <a:pt x="6008" y="11912"/>
                    <a:pt x="5998" y="11912"/>
                    <a:pt x="5988" y="11913"/>
                  </a:cubicBezTo>
                  <a:lnTo>
                    <a:pt x="865" y="11913"/>
                  </a:lnTo>
                  <a:cubicBezTo>
                    <a:pt x="711" y="11913"/>
                    <a:pt x="587" y="11790"/>
                    <a:pt x="587" y="11635"/>
                  </a:cubicBezTo>
                  <a:lnTo>
                    <a:pt x="587" y="2284"/>
                  </a:lnTo>
                  <a:lnTo>
                    <a:pt x="13981" y="2284"/>
                  </a:lnTo>
                  <a:lnTo>
                    <a:pt x="13981" y="11635"/>
                  </a:lnTo>
                  <a:cubicBezTo>
                    <a:pt x="13981" y="11790"/>
                    <a:pt x="13858" y="11913"/>
                    <a:pt x="13703" y="11913"/>
                  </a:cubicBezTo>
                  <a:lnTo>
                    <a:pt x="8549" y="11913"/>
                  </a:lnTo>
                  <a:cubicBezTo>
                    <a:pt x="8539" y="11912"/>
                    <a:pt x="8530" y="11912"/>
                    <a:pt x="8520" y="11912"/>
                  </a:cubicBezTo>
                  <a:cubicBezTo>
                    <a:pt x="8127" y="11912"/>
                    <a:pt x="8127" y="12501"/>
                    <a:pt x="8520" y="12501"/>
                  </a:cubicBezTo>
                  <a:cubicBezTo>
                    <a:pt x="8530" y="12501"/>
                    <a:pt x="8539" y="12500"/>
                    <a:pt x="8549" y="12499"/>
                  </a:cubicBezTo>
                  <a:lnTo>
                    <a:pt x="13673" y="12499"/>
                  </a:lnTo>
                  <a:cubicBezTo>
                    <a:pt x="14166" y="12499"/>
                    <a:pt x="14537" y="12098"/>
                    <a:pt x="14537" y="11635"/>
                  </a:cubicBezTo>
                  <a:lnTo>
                    <a:pt x="14537" y="865"/>
                  </a:lnTo>
                  <a:cubicBezTo>
                    <a:pt x="14537" y="371"/>
                    <a:pt x="14166" y="0"/>
                    <a:pt x="136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80" name="Google Shape;13780;p26"/>
          <p:cNvGrpSpPr/>
          <p:nvPr/>
        </p:nvGrpSpPr>
        <p:grpSpPr>
          <a:xfrm>
            <a:off x="4771075" y="3454069"/>
            <a:ext cx="324075" cy="365075"/>
            <a:chOff x="4775650" y="3601675"/>
            <a:chExt cx="324075" cy="365075"/>
          </a:xfrm>
        </p:grpSpPr>
        <p:sp>
          <p:nvSpPr>
            <p:cNvPr id="13781" name="Google Shape;13781;p26"/>
            <p:cNvSpPr/>
            <p:nvPr/>
          </p:nvSpPr>
          <p:spPr>
            <a:xfrm>
              <a:off x="4900125" y="3687825"/>
              <a:ext cx="66900" cy="56975"/>
            </a:xfrm>
            <a:custGeom>
              <a:avLst/>
              <a:gdLst/>
              <a:ahLst/>
              <a:cxnLst/>
              <a:rect l="l" t="t" r="r" b="b"/>
              <a:pathLst>
                <a:path w="2676" h="2279" extrusionOk="0">
                  <a:moveTo>
                    <a:pt x="1132" y="556"/>
                  </a:moveTo>
                  <a:cubicBezTo>
                    <a:pt x="1472" y="556"/>
                    <a:pt x="1719" y="803"/>
                    <a:pt x="1719" y="1142"/>
                  </a:cubicBezTo>
                  <a:cubicBezTo>
                    <a:pt x="1719" y="1478"/>
                    <a:pt x="1432" y="1700"/>
                    <a:pt x="1133" y="1700"/>
                  </a:cubicBezTo>
                  <a:cubicBezTo>
                    <a:pt x="992" y="1700"/>
                    <a:pt x="849" y="1652"/>
                    <a:pt x="731" y="1543"/>
                  </a:cubicBezTo>
                  <a:cubicBezTo>
                    <a:pt x="392" y="1173"/>
                    <a:pt x="639" y="556"/>
                    <a:pt x="1132" y="556"/>
                  </a:cubicBezTo>
                  <a:close/>
                  <a:moveTo>
                    <a:pt x="1132" y="0"/>
                  </a:moveTo>
                  <a:cubicBezTo>
                    <a:pt x="515" y="0"/>
                    <a:pt x="21" y="494"/>
                    <a:pt x="21" y="1142"/>
                  </a:cubicBezTo>
                  <a:cubicBezTo>
                    <a:pt x="0" y="1830"/>
                    <a:pt x="557" y="2279"/>
                    <a:pt x="1139" y="2279"/>
                  </a:cubicBezTo>
                  <a:cubicBezTo>
                    <a:pt x="1419" y="2279"/>
                    <a:pt x="1704" y="2175"/>
                    <a:pt x="1935" y="1945"/>
                  </a:cubicBezTo>
                  <a:cubicBezTo>
                    <a:pt x="2675" y="1235"/>
                    <a:pt x="2151" y="0"/>
                    <a:pt x="113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2" name="Google Shape;13782;p26"/>
            <p:cNvSpPr/>
            <p:nvPr/>
          </p:nvSpPr>
          <p:spPr>
            <a:xfrm>
              <a:off x="4835075" y="3645375"/>
              <a:ext cx="216825" cy="184525"/>
            </a:xfrm>
            <a:custGeom>
              <a:avLst/>
              <a:gdLst/>
              <a:ahLst/>
              <a:cxnLst/>
              <a:rect l="l" t="t" r="r" b="b"/>
              <a:pathLst>
                <a:path w="8673" h="7381" extrusionOk="0">
                  <a:moveTo>
                    <a:pt x="3764" y="570"/>
                  </a:moveTo>
                  <a:cubicBezTo>
                    <a:pt x="5404" y="570"/>
                    <a:pt x="6882" y="1872"/>
                    <a:pt x="6882" y="3673"/>
                  </a:cubicBezTo>
                  <a:cubicBezTo>
                    <a:pt x="6882" y="4630"/>
                    <a:pt x="6450" y="5494"/>
                    <a:pt x="5740" y="6081"/>
                  </a:cubicBezTo>
                  <a:cubicBezTo>
                    <a:pt x="5632" y="4862"/>
                    <a:pt x="4683" y="4252"/>
                    <a:pt x="3738" y="4252"/>
                  </a:cubicBezTo>
                  <a:cubicBezTo>
                    <a:pt x="2793" y="4252"/>
                    <a:pt x="1852" y="4862"/>
                    <a:pt x="1759" y="6081"/>
                  </a:cubicBezTo>
                  <a:cubicBezTo>
                    <a:pt x="0" y="4630"/>
                    <a:pt x="370" y="1853"/>
                    <a:pt x="2438" y="865"/>
                  </a:cubicBezTo>
                  <a:cubicBezTo>
                    <a:pt x="2875" y="663"/>
                    <a:pt x="3325" y="570"/>
                    <a:pt x="3764" y="570"/>
                  </a:cubicBezTo>
                  <a:close/>
                  <a:moveTo>
                    <a:pt x="3734" y="4823"/>
                  </a:moveTo>
                  <a:cubicBezTo>
                    <a:pt x="4444" y="4823"/>
                    <a:pt x="5154" y="5294"/>
                    <a:pt x="5154" y="6235"/>
                  </a:cubicBezTo>
                  <a:lnTo>
                    <a:pt x="5154" y="6451"/>
                  </a:lnTo>
                  <a:cubicBezTo>
                    <a:pt x="4706" y="6682"/>
                    <a:pt x="4220" y="6798"/>
                    <a:pt x="3734" y="6798"/>
                  </a:cubicBezTo>
                  <a:cubicBezTo>
                    <a:pt x="3248" y="6798"/>
                    <a:pt x="2762" y="6682"/>
                    <a:pt x="2315" y="6451"/>
                  </a:cubicBezTo>
                  <a:lnTo>
                    <a:pt x="2315" y="6235"/>
                  </a:lnTo>
                  <a:cubicBezTo>
                    <a:pt x="2315" y="5294"/>
                    <a:pt x="3025" y="4823"/>
                    <a:pt x="3734" y="4823"/>
                  </a:cubicBezTo>
                  <a:close/>
                  <a:moveTo>
                    <a:pt x="3734" y="1"/>
                  </a:moveTo>
                  <a:cubicBezTo>
                    <a:pt x="1697" y="1"/>
                    <a:pt x="62" y="1637"/>
                    <a:pt x="62" y="3673"/>
                  </a:cubicBezTo>
                  <a:cubicBezTo>
                    <a:pt x="62" y="5908"/>
                    <a:pt x="1886" y="7380"/>
                    <a:pt x="3782" y="7380"/>
                  </a:cubicBezTo>
                  <a:cubicBezTo>
                    <a:pt x="4688" y="7380"/>
                    <a:pt x="5610" y="7045"/>
                    <a:pt x="6358" y="6297"/>
                  </a:cubicBezTo>
                  <a:cubicBezTo>
                    <a:pt x="8672" y="3951"/>
                    <a:pt x="7037" y="1"/>
                    <a:pt x="37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3" name="Google Shape;13783;p26"/>
            <p:cNvSpPr/>
            <p:nvPr/>
          </p:nvSpPr>
          <p:spPr>
            <a:xfrm>
              <a:off x="4775650" y="3601675"/>
              <a:ext cx="324075" cy="361750"/>
            </a:xfrm>
            <a:custGeom>
              <a:avLst/>
              <a:gdLst/>
              <a:ahLst/>
              <a:cxnLst/>
              <a:rect l="l" t="t" r="r" b="b"/>
              <a:pathLst>
                <a:path w="12963" h="14470" extrusionOk="0">
                  <a:moveTo>
                    <a:pt x="6087" y="572"/>
                  </a:moveTo>
                  <a:cubicBezTo>
                    <a:pt x="8595" y="572"/>
                    <a:pt x="10957" y="2556"/>
                    <a:pt x="10957" y="5421"/>
                  </a:cubicBezTo>
                  <a:cubicBezTo>
                    <a:pt x="10957" y="7643"/>
                    <a:pt x="9444" y="9557"/>
                    <a:pt x="7284" y="10112"/>
                  </a:cubicBezTo>
                  <a:cubicBezTo>
                    <a:pt x="7222" y="10112"/>
                    <a:pt x="7161" y="10174"/>
                    <a:pt x="7130" y="10236"/>
                  </a:cubicBezTo>
                  <a:lnTo>
                    <a:pt x="6358" y="11594"/>
                  </a:lnTo>
                  <a:lnTo>
                    <a:pt x="6111" y="11995"/>
                  </a:lnTo>
                  <a:lnTo>
                    <a:pt x="5124" y="10236"/>
                  </a:lnTo>
                  <a:cubicBezTo>
                    <a:pt x="5093" y="10143"/>
                    <a:pt x="5031" y="10112"/>
                    <a:pt x="4939" y="10082"/>
                  </a:cubicBezTo>
                  <a:cubicBezTo>
                    <a:pt x="1050" y="9094"/>
                    <a:pt x="1" y="4063"/>
                    <a:pt x="3149" y="1595"/>
                  </a:cubicBezTo>
                  <a:cubicBezTo>
                    <a:pt x="4057" y="889"/>
                    <a:pt x="5083" y="572"/>
                    <a:pt x="6087" y="572"/>
                  </a:cubicBezTo>
                  <a:close/>
                  <a:moveTo>
                    <a:pt x="6162" y="0"/>
                  </a:moveTo>
                  <a:cubicBezTo>
                    <a:pt x="3351" y="0"/>
                    <a:pt x="719" y="2210"/>
                    <a:pt x="741" y="5421"/>
                  </a:cubicBezTo>
                  <a:cubicBezTo>
                    <a:pt x="741" y="7859"/>
                    <a:pt x="2346" y="9989"/>
                    <a:pt x="4692" y="10637"/>
                  </a:cubicBezTo>
                  <a:lnTo>
                    <a:pt x="5185" y="11501"/>
                  </a:lnTo>
                  <a:cubicBezTo>
                    <a:pt x="4167" y="11594"/>
                    <a:pt x="2439" y="11995"/>
                    <a:pt x="2439" y="13013"/>
                  </a:cubicBezTo>
                  <a:cubicBezTo>
                    <a:pt x="2439" y="13908"/>
                    <a:pt x="3889" y="14340"/>
                    <a:pt x="4815" y="14464"/>
                  </a:cubicBezTo>
                  <a:cubicBezTo>
                    <a:pt x="4835" y="14468"/>
                    <a:pt x="4854" y="14470"/>
                    <a:pt x="4873" y="14470"/>
                  </a:cubicBezTo>
                  <a:cubicBezTo>
                    <a:pt x="5000" y="14470"/>
                    <a:pt x="5097" y="14382"/>
                    <a:pt x="5124" y="14248"/>
                  </a:cubicBezTo>
                  <a:cubicBezTo>
                    <a:pt x="5155" y="14094"/>
                    <a:pt x="5031" y="13939"/>
                    <a:pt x="4877" y="13908"/>
                  </a:cubicBezTo>
                  <a:cubicBezTo>
                    <a:pt x="3673" y="13723"/>
                    <a:pt x="2994" y="13322"/>
                    <a:pt x="2994" y="13013"/>
                  </a:cubicBezTo>
                  <a:cubicBezTo>
                    <a:pt x="2994" y="12705"/>
                    <a:pt x="3889" y="12149"/>
                    <a:pt x="5494" y="12026"/>
                  </a:cubicBezTo>
                  <a:lnTo>
                    <a:pt x="5864" y="12705"/>
                  </a:lnTo>
                  <a:cubicBezTo>
                    <a:pt x="5926" y="12797"/>
                    <a:pt x="6019" y="12859"/>
                    <a:pt x="6111" y="12859"/>
                  </a:cubicBezTo>
                  <a:cubicBezTo>
                    <a:pt x="6235" y="12859"/>
                    <a:pt x="6327" y="12797"/>
                    <a:pt x="6358" y="12705"/>
                  </a:cubicBezTo>
                  <a:lnTo>
                    <a:pt x="6759" y="12026"/>
                  </a:lnTo>
                  <a:cubicBezTo>
                    <a:pt x="8364" y="12149"/>
                    <a:pt x="9228" y="12674"/>
                    <a:pt x="9228" y="13013"/>
                  </a:cubicBezTo>
                  <a:cubicBezTo>
                    <a:pt x="9228" y="13353"/>
                    <a:pt x="8580" y="13723"/>
                    <a:pt x="7346" y="13908"/>
                  </a:cubicBezTo>
                  <a:cubicBezTo>
                    <a:pt x="7016" y="13968"/>
                    <a:pt x="7094" y="14465"/>
                    <a:pt x="7410" y="14465"/>
                  </a:cubicBezTo>
                  <a:cubicBezTo>
                    <a:pt x="7419" y="14465"/>
                    <a:pt x="7429" y="14465"/>
                    <a:pt x="7438" y="14464"/>
                  </a:cubicBezTo>
                  <a:cubicBezTo>
                    <a:pt x="8333" y="14340"/>
                    <a:pt x="9815" y="13908"/>
                    <a:pt x="9815" y="13013"/>
                  </a:cubicBezTo>
                  <a:cubicBezTo>
                    <a:pt x="9815" y="11995"/>
                    <a:pt x="8086" y="11594"/>
                    <a:pt x="7068" y="11501"/>
                  </a:cubicBezTo>
                  <a:lnTo>
                    <a:pt x="7562" y="10637"/>
                  </a:lnTo>
                  <a:cubicBezTo>
                    <a:pt x="11883" y="9433"/>
                    <a:pt x="12963" y="3817"/>
                    <a:pt x="9414" y="1101"/>
                  </a:cubicBezTo>
                  <a:cubicBezTo>
                    <a:pt x="8403" y="342"/>
                    <a:pt x="7268" y="0"/>
                    <a:pt x="616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4" name="Google Shape;13784;p26"/>
            <p:cNvSpPr/>
            <p:nvPr/>
          </p:nvSpPr>
          <p:spPr>
            <a:xfrm>
              <a:off x="4921100" y="3952275"/>
              <a:ext cx="15450" cy="14475"/>
            </a:xfrm>
            <a:custGeom>
              <a:avLst/>
              <a:gdLst/>
              <a:ahLst/>
              <a:cxnLst/>
              <a:rect l="l" t="t" r="r" b="b"/>
              <a:pathLst>
                <a:path w="618" h="579" extrusionOk="0">
                  <a:moveTo>
                    <a:pt x="297" y="0"/>
                  </a:moveTo>
                  <a:cubicBezTo>
                    <a:pt x="162" y="0"/>
                    <a:pt x="31" y="85"/>
                    <a:pt x="16" y="255"/>
                  </a:cubicBezTo>
                  <a:cubicBezTo>
                    <a:pt x="0" y="471"/>
                    <a:pt x="154" y="579"/>
                    <a:pt x="309" y="579"/>
                  </a:cubicBezTo>
                  <a:cubicBezTo>
                    <a:pt x="463" y="579"/>
                    <a:pt x="617" y="471"/>
                    <a:pt x="602" y="255"/>
                  </a:cubicBezTo>
                  <a:cubicBezTo>
                    <a:pt x="571" y="85"/>
                    <a:pt x="432" y="0"/>
                    <a:pt x="29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85" name="Google Shape;13785;p26"/>
          <p:cNvGrpSpPr/>
          <p:nvPr/>
        </p:nvGrpSpPr>
        <p:grpSpPr>
          <a:xfrm>
            <a:off x="3990150" y="3480319"/>
            <a:ext cx="364175" cy="312575"/>
            <a:chOff x="6979200" y="1950250"/>
            <a:chExt cx="364175" cy="312575"/>
          </a:xfrm>
        </p:grpSpPr>
        <p:sp>
          <p:nvSpPr>
            <p:cNvPr id="13786" name="Google Shape;13786;p26"/>
            <p:cNvSpPr/>
            <p:nvPr/>
          </p:nvSpPr>
          <p:spPr>
            <a:xfrm>
              <a:off x="7249225" y="2205675"/>
              <a:ext cx="17000" cy="13825"/>
            </a:xfrm>
            <a:custGeom>
              <a:avLst/>
              <a:gdLst/>
              <a:ahLst/>
              <a:cxnLst/>
              <a:rect l="l" t="t" r="r" b="b"/>
              <a:pathLst>
                <a:path w="680" h="553" extrusionOk="0">
                  <a:moveTo>
                    <a:pt x="402" y="1"/>
                  </a:moveTo>
                  <a:cubicBezTo>
                    <a:pt x="124" y="1"/>
                    <a:pt x="1" y="278"/>
                    <a:pt x="186" y="464"/>
                  </a:cubicBezTo>
                  <a:cubicBezTo>
                    <a:pt x="248" y="525"/>
                    <a:pt x="323" y="553"/>
                    <a:pt x="396" y="553"/>
                  </a:cubicBezTo>
                  <a:cubicBezTo>
                    <a:pt x="543" y="553"/>
                    <a:pt x="680" y="443"/>
                    <a:pt x="680" y="278"/>
                  </a:cubicBezTo>
                  <a:cubicBezTo>
                    <a:pt x="680"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7" name="Google Shape;13787;p26"/>
            <p:cNvSpPr/>
            <p:nvPr/>
          </p:nvSpPr>
          <p:spPr>
            <a:xfrm>
              <a:off x="7053475" y="2205625"/>
              <a:ext cx="16775" cy="13875"/>
            </a:xfrm>
            <a:custGeom>
              <a:avLst/>
              <a:gdLst/>
              <a:ahLst/>
              <a:cxnLst/>
              <a:rect l="l" t="t" r="r" b="b"/>
              <a:pathLst>
                <a:path w="671" h="555" extrusionOk="0">
                  <a:moveTo>
                    <a:pt x="355" y="1"/>
                  </a:moveTo>
                  <a:cubicBezTo>
                    <a:pt x="104" y="1"/>
                    <a:pt x="1" y="289"/>
                    <a:pt x="177" y="466"/>
                  </a:cubicBezTo>
                  <a:cubicBezTo>
                    <a:pt x="239" y="527"/>
                    <a:pt x="314" y="555"/>
                    <a:pt x="387" y="555"/>
                  </a:cubicBezTo>
                  <a:cubicBezTo>
                    <a:pt x="534" y="555"/>
                    <a:pt x="671" y="445"/>
                    <a:pt x="671" y="280"/>
                  </a:cubicBezTo>
                  <a:cubicBezTo>
                    <a:pt x="671" y="126"/>
                    <a:pt x="547" y="3"/>
                    <a:pt x="393" y="3"/>
                  </a:cubicBezTo>
                  <a:cubicBezTo>
                    <a:pt x="380" y="1"/>
                    <a:pt x="367" y="1"/>
                    <a:pt x="35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8" name="Google Shape;13788;p26"/>
            <p:cNvSpPr/>
            <p:nvPr/>
          </p:nvSpPr>
          <p:spPr>
            <a:xfrm>
              <a:off x="7034750" y="1992725"/>
              <a:ext cx="57100" cy="13925"/>
            </a:xfrm>
            <a:custGeom>
              <a:avLst/>
              <a:gdLst/>
              <a:ahLst/>
              <a:cxnLst/>
              <a:rect l="l" t="t" r="r" b="b"/>
              <a:pathLst>
                <a:path w="2284" h="557" extrusionOk="0">
                  <a:moveTo>
                    <a:pt x="309" y="1"/>
                  </a:moveTo>
                  <a:cubicBezTo>
                    <a:pt x="124" y="1"/>
                    <a:pt x="0" y="124"/>
                    <a:pt x="0" y="279"/>
                  </a:cubicBezTo>
                  <a:cubicBezTo>
                    <a:pt x="0" y="433"/>
                    <a:pt x="124" y="556"/>
                    <a:pt x="309" y="556"/>
                  </a:cubicBezTo>
                  <a:lnTo>
                    <a:pt x="1975" y="556"/>
                  </a:lnTo>
                  <a:cubicBezTo>
                    <a:pt x="2130" y="556"/>
                    <a:pt x="2284" y="433"/>
                    <a:pt x="2284" y="279"/>
                  </a:cubicBezTo>
                  <a:cubicBezTo>
                    <a:pt x="2284" y="124"/>
                    <a:pt x="2130" y="1"/>
                    <a:pt x="197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89" name="Google Shape;13789;p26"/>
            <p:cNvSpPr/>
            <p:nvPr/>
          </p:nvSpPr>
          <p:spPr>
            <a:xfrm>
              <a:off x="7230725" y="1992725"/>
              <a:ext cx="56350" cy="13925"/>
            </a:xfrm>
            <a:custGeom>
              <a:avLst/>
              <a:gdLst/>
              <a:ahLst/>
              <a:cxnLst/>
              <a:rect l="l" t="t" r="r" b="b"/>
              <a:pathLst>
                <a:path w="2254" h="557" extrusionOk="0">
                  <a:moveTo>
                    <a:pt x="278" y="1"/>
                  </a:moveTo>
                  <a:cubicBezTo>
                    <a:pt x="124" y="1"/>
                    <a:pt x="0" y="124"/>
                    <a:pt x="0" y="279"/>
                  </a:cubicBezTo>
                  <a:cubicBezTo>
                    <a:pt x="0" y="433"/>
                    <a:pt x="124" y="556"/>
                    <a:pt x="278" y="556"/>
                  </a:cubicBezTo>
                  <a:lnTo>
                    <a:pt x="1975" y="556"/>
                  </a:lnTo>
                  <a:cubicBezTo>
                    <a:pt x="2130" y="556"/>
                    <a:pt x="2253" y="433"/>
                    <a:pt x="2253" y="279"/>
                  </a:cubicBezTo>
                  <a:cubicBezTo>
                    <a:pt x="2253" y="124"/>
                    <a:pt x="2130" y="1"/>
                    <a:pt x="197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0" name="Google Shape;13790;p26"/>
            <p:cNvSpPr/>
            <p:nvPr/>
          </p:nvSpPr>
          <p:spPr>
            <a:xfrm>
              <a:off x="7023175" y="2063725"/>
              <a:ext cx="79675" cy="99250"/>
            </a:xfrm>
            <a:custGeom>
              <a:avLst/>
              <a:gdLst/>
              <a:ahLst/>
              <a:cxnLst/>
              <a:rect l="l" t="t" r="r" b="b"/>
              <a:pathLst>
                <a:path w="3187" h="3970" extrusionOk="0">
                  <a:moveTo>
                    <a:pt x="1605" y="1080"/>
                  </a:moveTo>
                  <a:lnTo>
                    <a:pt x="2161" y="2562"/>
                  </a:lnTo>
                  <a:lnTo>
                    <a:pt x="1050" y="2562"/>
                  </a:lnTo>
                  <a:lnTo>
                    <a:pt x="1605" y="1080"/>
                  </a:lnTo>
                  <a:close/>
                  <a:moveTo>
                    <a:pt x="1605" y="0"/>
                  </a:moveTo>
                  <a:cubicBezTo>
                    <a:pt x="1482" y="0"/>
                    <a:pt x="1358" y="62"/>
                    <a:pt x="1327" y="185"/>
                  </a:cubicBezTo>
                  <a:lnTo>
                    <a:pt x="62" y="3580"/>
                  </a:lnTo>
                  <a:cubicBezTo>
                    <a:pt x="0" y="3734"/>
                    <a:pt x="62" y="3889"/>
                    <a:pt x="216" y="3950"/>
                  </a:cubicBezTo>
                  <a:cubicBezTo>
                    <a:pt x="249" y="3964"/>
                    <a:pt x="282" y="3970"/>
                    <a:pt x="314" y="3970"/>
                  </a:cubicBezTo>
                  <a:cubicBezTo>
                    <a:pt x="432" y="3970"/>
                    <a:pt x="538" y="3887"/>
                    <a:pt x="587" y="3765"/>
                  </a:cubicBezTo>
                  <a:lnTo>
                    <a:pt x="834" y="3117"/>
                  </a:lnTo>
                  <a:lnTo>
                    <a:pt x="2346" y="3117"/>
                  </a:lnTo>
                  <a:lnTo>
                    <a:pt x="2624" y="3765"/>
                  </a:lnTo>
                  <a:cubicBezTo>
                    <a:pt x="2670" y="3881"/>
                    <a:pt x="2764" y="3932"/>
                    <a:pt x="2861" y="3932"/>
                  </a:cubicBezTo>
                  <a:cubicBezTo>
                    <a:pt x="3021" y="3932"/>
                    <a:pt x="3187" y="3792"/>
                    <a:pt x="3148" y="3580"/>
                  </a:cubicBezTo>
                  <a:lnTo>
                    <a:pt x="1852" y="185"/>
                  </a:lnTo>
                  <a:cubicBezTo>
                    <a:pt x="1821" y="62"/>
                    <a:pt x="1729" y="0"/>
                    <a:pt x="16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1" name="Google Shape;13791;p26"/>
            <p:cNvSpPr/>
            <p:nvPr/>
          </p:nvSpPr>
          <p:spPr>
            <a:xfrm>
              <a:off x="7219925" y="2063725"/>
              <a:ext cx="77950" cy="98775"/>
            </a:xfrm>
            <a:custGeom>
              <a:avLst/>
              <a:gdLst/>
              <a:ahLst/>
              <a:cxnLst/>
              <a:rect l="l" t="t" r="r" b="b"/>
              <a:pathLst>
                <a:path w="3118" h="3951" extrusionOk="0">
                  <a:moveTo>
                    <a:pt x="1142" y="556"/>
                  </a:moveTo>
                  <a:cubicBezTo>
                    <a:pt x="1883" y="556"/>
                    <a:pt x="1883" y="1698"/>
                    <a:pt x="1142" y="1698"/>
                  </a:cubicBezTo>
                  <a:lnTo>
                    <a:pt x="556" y="1698"/>
                  </a:lnTo>
                  <a:lnTo>
                    <a:pt x="556" y="556"/>
                  </a:lnTo>
                  <a:close/>
                  <a:moveTo>
                    <a:pt x="1975" y="2253"/>
                  </a:moveTo>
                  <a:cubicBezTo>
                    <a:pt x="2747" y="2253"/>
                    <a:pt x="2747" y="3395"/>
                    <a:pt x="1975" y="3395"/>
                  </a:cubicBezTo>
                  <a:lnTo>
                    <a:pt x="556" y="3395"/>
                  </a:lnTo>
                  <a:lnTo>
                    <a:pt x="556" y="2253"/>
                  </a:lnTo>
                  <a:close/>
                  <a:moveTo>
                    <a:pt x="278" y="0"/>
                  </a:moveTo>
                  <a:cubicBezTo>
                    <a:pt x="124" y="0"/>
                    <a:pt x="0" y="124"/>
                    <a:pt x="0" y="278"/>
                  </a:cubicBezTo>
                  <a:lnTo>
                    <a:pt x="0" y="3673"/>
                  </a:lnTo>
                  <a:cubicBezTo>
                    <a:pt x="0" y="3827"/>
                    <a:pt x="124" y="3950"/>
                    <a:pt x="278" y="3950"/>
                  </a:cubicBezTo>
                  <a:lnTo>
                    <a:pt x="1975" y="3950"/>
                  </a:lnTo>
                  <a:cubicBezTo>
                    <a:pt x="2623" y="3950"/>
                    <a:pt x="3117" y="3457"/>
                    <a:pt x="3117" y="2839"/>
                  </a:cubicBezTo>
                  <a:cubicBezTo>
                    <a:pt x="3117" y="2253"/>
                    <a:pt x="2685" y="1759"/>
                    <a:pt x="2099" y="1698"/>
                  </a:cubicBezTo>
                  <a:cubicBezTo>
                    <a:pt x="2222" y="1512"/>
                    <a:pt x="2284" y="1327"/>
                    <a:pt x="2253" y="1111"/>
                  </a:cubicBezTo>
                  <a:cubicBezTo>
                    <a:pt x="2253" y="494"/>
                    <a:pt x="1759" y="0"/>
                    <a:pt x="114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2" name="Google Shape;13792;p26"/>
            <p:cNvSpPr/>
            <p:nvPr/>
          </p:nvSpPr>
          <p:spPr>
            <a:xfrm>
              <a:off x="7053250" y="2248125"/>
              <a:ext cx="17000" cy="14050"/>
            </a:xfrm>
            <a:custGeom>
              <a:avLst/>
              <a:gdLst/>
              <a:ahLst/>
              <a:cxnLst/>
              <a:rect l="l" t="t" r="r" b="b"/>
              <a:pathLst>
                <a:path w="680" h="562" extrusionOk="0">
                  <a:moveTo>
                    <a:pt x="402" y="0"/>
                  </a:moveTo>
                  <a:cubicBezTo>
                    <a:pt x="124" y="0"/>
                    <a:pt x="1" y="309"/>
                    <a:pt x="186" y="494"/>
                  </a:cubicBezTo>
                  <a:cubicBezTo>
                    <a:pt x="242" y="541"/>
                    <a:pt x="310" y="562"/>
                    <a:pt x="377" y="562"/>
                  </a:cubicBezTo>
                  <a:cubicBezTo>
                    <a:pt x="530" y="562"/>
                    <a:pt x="680" y="450"/>
                    <a:pt x="680" y="278"/>
                  </a:cubicBezTo>
                  <a:cubicBezTo>
                    <a:pt x="680"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3" name="Google Shape;13793;p26"/>
            <p:cNvSpPr/>
            <p:nvPr/>
          </p:nvSpPr>
          <p:spPr>
            <a:xfrm>
              <a:off x="7250775" y="2247975"/>
              <a:ext cx="15875" cy="14025"/>
            </a:xfrm>
            <a:custGeom>
              <a:avLst/>
              <a:gdLst/>
              <a:ahLst/>
              <a:cxnLst/>
              <a:rect l="l" t="t" r="r" b="b"/>
              <a:pathLst>
                <a:path w="635" h="561" extrusionOk="0">
                  <a:moveTo>
                    <a:pt x="338" y="0"/>
                  </a:moveTo>
                  <a:cubicBezTo>
                    <a:pt x="318" y="0"/>
                    <a:pt x="298" y="2"/>
                    <a:pt x="278" y="6"/>
                  </a:cubicBezTo>
                  <a:cubicBezTo>
                    <a:pt x="124" y="37"/>
                    <a:pt x="1" y="160"/>
                    <a:pt x="31" y="315"/>
                  </a:cubicBezTo>
                  <a:cubicBezTo>
                    <a:pt x="59" y="481"/>
                    <a:pt x="187" y="561"/>
                    <a:pt x="317" y="561"/>
                  </a:cubicBezTo>
                  <a:cubicBezTo>
                    <a:pt x="475" y="561"/>
                    <a:pt x="635" y="443"/>
                    <a:pt x="618" y="222"/>
                  </a:cubicBezTo>
                  <a:cubicBezTo>
                    <a:pt x="591" y="88"/>
                    <a:pt x="470" y="0"/>
                    <a:pt x="33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4" name="Google Shape;13794;p26"/>
            <p:cNvSpPr/>
            <p:nvPr/>
          </p:nvSpPr>
          <p:spPr>
            <a:xfrm>
              <a:off x="6979200" y="1950250"/>
              <a:ext cx="167450" cy="312575"/>
            </a:xfrm>
            <a:custGeom>
              <a:avLst/>
              <a:gdLst/>
              <a:ahLst/>
              <a:cxnLst/>
              <a:rect l="l" t="t" r="r" b="b"/>
              <a:pathLst>
                <a:path w="6698" h="12503" extrusionOk="0">
                  <a:moveTo>
                    <a:pt x="5914" y="1"/>
                  </a:moveTo>
                  <a:cubicBezTo>
                    <a:pt x="5897" y="1"/>
                    <a:pt x="5881" y="1"/>
                    <a:pt x="5864" y="2"/>
                  </a:cubicBezTo>
                  <a:lnTo>
                    <a:pt x="864" y="2"/>
                  </a:lnTo>
                  <a:cubicBezTo>
                    <a:pt x="401" y="2"/>
                    <a:pt x="0" y="373"/>
                    <a:pt x="0" y="836"/>
                  </a:cubicBezTo>
                  <a:lnTo>
                    <a:pt x="0" y="11637"/>
                  </a:lnTo>
                  <a:cubicBezTo>
                    <a:pt x="0" y="12100"/>
                    <a:pt x="401" y="12471"/>
                    <a:pt x="864" y="12501"/>
                  </a:cubicBezTo>
                  <a:lnTo>
                    <a:pt x="2068" y="12501"/>
                  </a:lnTo>
                  <a:cubicBezTo>
                    <a:pt x="2407" y="12440"/>
                    <a:pt x="2407" y="11946"/>
                    <a:pt x="2068" y="11915"/>
                  </a:cubicBezTo>
                  <a:lnTo>
                    <a:pt x="864" y="11915"/>
                  </a:lnTo>
                  <a:cubicBezTo>
                    <a:pt x="710" y="11915"/>
                    <a:pt x="587" y="11792"/>
                    <a:pt x="587" y="11637"/>
                  </a:cubicBezTo>
                  <a:lnTo>
                    <a:pt x="587" y="836"/>
                  </a:lnTo>
                  <a:cubicBezTo>
                    <a:pt x="587" y="681"/>
                    <a:pt x="710" y="558"/>
                    <a:pt x="864" y="558"/>
                  </a:cubicBezTo>
                  <a:lnTo>
                    <a:pt x="5864" y="558"/>
                  </a:lnTo>
                  <a:cubicBezTo>
                    <a:pt x="6018" y="558"/>
                    <a:pt x="6142" y="681"/>
                    <a:pt x="6142" y="836"/>
                  </a:cubicBezTo>
                  <a:lnTo>
                    <a:pt x="6142" y="11637"/>
                  </a:lnTo>
                  <a:cubicBezTo>
                    <a:pt x="6142" y="11792"/>
                    <a:pt x="6018" y="11915"/>
                    <a:pt x="5864" y="11915"/>
                  </a:cubicBezTo>
                  <a:lnTo>
                    <a:pt x="4629" y="11915"/>
                  </a:lnTo>
                  <a:cubicBezTo>
                    <a:pt x="4619" y="11914"/>
                    <a:pt x="4610" y="11914"/>
                    <a:pt x="4600" y="11914"/>
                  </a:cubicBezTo>
                  <a:cubicBezTo>
                    <a:pt x="4207" y="11914"/>
                    <a:pt x="4207" y="12503"/>
                    <a:pt x="4600" y="12503"/>
                  </a:cubicBezTo>
                  <a:cubicBezTo>
                    <a:pt x="4610" y="12503"/>
                    <a:pt x="4619" y="12502"/>
                    <a:pt x="4629" y="12501"/>
                  </a:cubicBezTo>
                  <a:lnTo>
                    <a:pt x="5864" y="12501"/>
                  </a:lnTo>
                  <a:cubicBezTo>
                    <a:pt x="6327" y="12501"/>
                    <a:pt x="6697" y="12100"/>
                    <a:pt x="6697" y="11637"/>
                  </a:cubicBezTo>
                  <a:lnTo>
                    <a:pt x="6697" y="836"/>
                  </a:lnTo>
                  <a:cubicBezTo>
                    <a:pt x="6697" y="390"/>
                    <a:pt x="6353" y="1"/>
                    <a:pt x="591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5" name="Google Shape;13795;p26"/>
            <p:cNvSpPr/>
            <p:nvPr/>
          </p:nvSpPr>
          <p:spPr>
            <a:xfrm>
              <a:off x="7175175" y="1950300"/>
              <a:ext cx="168200" cy="312525"/>
            </a:xfrm>
            <a:custGeom>
              <a:avLst/>
              <a:gdLst/>
              <a:ahLst/>
              <a:cxnLst/>
              <a:rect l="l" t="t" r="r" b="b"/>
              <a:pathLst>
                <a:path w="6728" h="12501" extrusionOk="0">
                  <a:moveTo>
                    <a:pt x="864" y="0"/>
                  </a:moveTo>
                  <a:cubicBezTo>
                    <a:pt x="370" y="0"/>
                    <a:pt x="0" y="371"/>
                    <a:pt x="0" y="834"/>
                  </a:cubicBezTo>
                  <a:lnTo>
                    <a:pt x="0" y="11635"/>
                  </a:lnTo>
                  <a:cubicBezTo>
                    <a:pt x="0" y="12098"/>
                    <a:pt x="370" y="12499"/>
                    <a:pt x="864" y="12499"/>
                  </a:cubicBezTo>
                  <a:lnTo>
                    <a:pt x="2068" y="12499"/>
                  </a:lnTo>
                  <a:cubicBezTo>
                    <a:pt x="2078" y="12500"/>
                    <a:pt x="2088" y="12501"/>
                    <a:pt x="2097" y="12501"/>
                  </a:cubicBezTo>
                  <a:cubicBezTo>
                    <a:pt x="2490" y="12501"/>
                    <a:pt x="2490" y="11912"/>
                    <a:pt x="2097" y="11912"/>
                  </a:cubicBezTo>
                  <a:cubicBezTo>
                    <a:pt x="2088" y="11912"/>
                    <a:pt x="2078" y="11912"/>
                    <a:pt x="2068" y="11913"/>
                  </a:cubicBezTo>
                  <a:lnTo>
                    <a:pt x="864" y="11913"/>
                  </a:lnTo>
                  <a:cubicBezTo>
                    <a:pt x="679" y="11913"/>
                    <a:pt x="556" y="11790"/>
                    <a:pt x="556" y="11635"/>
                  </a:cubicBezTo>
                  <a:lnTo>
                    <a:pt x="556" y="834"/>
                  </a:lnTo>
                  <a:cubicBezTo>
                    <a:pt x="556" y="679"/>
                    <a:pt x="679" y="556"/>
                    <a:pt x="864" y="556"/>
                  </a:cubicBezTo>
                  <a:lnTo>
                    <a:pt x="5864" y="556"/>
                  </a:lnTo>
                  <a:cubicBezTo>
                    <a:pt x="6018" y="556"/>
                    <a:pt x="6142" y="679"/>
                    <a:pt x="6142" y="834"/>
                  </a:cubicBezTo>
                  <a:lnTo>
                    <a:pt x="6142" y="11635"/>
                  </a:lnTo>
                  <a:cubicBezTo>
                    <a:pt x="6142" y="11790"/>
                    <a:pt x="6018" y="11913"/>
                    <a:pt x="5864" y="11913"/>
                  </a:cubicBezTo>
                  <a:lnTo>
                    <a:pt x="4629" y="11913"/>
                  </a:lnTo>
                  <a:cubicBezTo>
                    <a:pt x="4290" y="11975"/>
                    <a:pt x="4290" y="12438"/>
                    <a:pt x="4629" y="12499"/>
                  </a:cubicBezTo>
                  <a:lnTo>
                    <a:pt x="5864" y="12499"/>
                  </a:lnTo>
                  <a:cubicBezTo>
                    <a:pt x="6327" y="12499"/>
                    <a:pt x="6728" y="12098"/>
                    <a:pt x="6728" y="11635"/>
                  </a:cubicBezTo>
                  <a:lnTo>
                    <a:pt x="6728" y="834"/>
                  </a:lnTo>
                  <a:cubicBezTo>
                    <a:pt x="6728" y="371"/>
                    <a:pt x="6327" y="0"/>
                    <a:pt x="586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796" name="Google Shape;13796;p26"/>
          <p:cNvGrpSpPr/>
          <p:nvPr/>
        </p:nvGrpSpPr>
        <p:grpSpPr>
          <a:xfrm>
            <a:off x="3233588" y="3454519"/>
            <a:ext cx="371900" cy="364175"/>
            <a:chOff x="6242375" y="1924850"/>
            <a:chExt cx="371900" cy="364175"/>
          </a:xfrm>
        </p:grpSpPr>
        <p:sp>
          <p:nvSpPr>
            <p:cNvPr id="13797" name="Google Shape;13797;p26"/>
            <p:cNvSpPr/>
            <p:nvPr/>
          </p:nvSpPr>
          <p:spPr>
            <a:xfrm>
              <a:off x="6395900" y="2056675"/>
              <a:ext cx="66375" cy="57225"/>
            </a:xfrm>
            <a:custGeom>
              <a:avLst/>
              <a:gdLst/>
              <a:ahLst/>
              <a:cxnLst/>
              <a:rect l="l" t="t" r="r" b="b"/>
              <a:pathLst>
                <a:path w="2655" h="2289" extrusionOk="0">
                  <a:moveTo>
                    <a:pt x="1173" y="560"/>
                  </a:moveTo>
                  <a:cubicBezTo>
                    <a:pt x="1667" y="560"/>
                    <a:pt x="1914" y="1177"/>
                    <a:pt x="1575" y="1547"/>
                  </a:cubicBezTo>
                  <a:cubicBezTo>
                    <a:pt x="1456" y="1666"/>
                    <a:pt x="1312" y="1718"/>
                    <a:pt x="1172" y="1718"/>
                  </a:cubicBezTo>
                  <a:cubicBezTo>
                    <a:pt x="873" y="1718"/>
                    <a:pt x="587" y="1482"/>
                    <a:pt x="587" y="1146"/>
                  </a:cubicBezTo>
                  <a:cubicBezTo>
                    <a:pt x="587" y="838"/>
                    <a:pt x="834" y="560"/>
                    <a:pt x="1173" y="560"/>
                  </a:cubicBezTo>
                  <a:close/>
                  <a:moveTo>
                    <a:pt x="1153" y="0"/>
                  </a:moveTo>
                  <a:cubicBezTo>
                    <a:pt x="562" y="0"/>
                    <a:pt x="1" y="451"/>
                    <a:pt x="1" y="1146"/>
                  </a:cubicBezTo>
                  <a:cubicBezTo>
                    <a:pt x="1" y="1763"/>
                    <a:pt x="525" y="2288"/>
                    <a:pt x="1173" y="2288"/>
                  </a:cubicBezTo>
                  <a:cubicBezTo>
                    <a:pt x="2161" y="2257"/>
                    <a:pt x="2655" y="1023"/>
                    <a:pt x="1945" y="313"/>
                  </a:cubicBezTo>
                  <a:cubicBezTo>
                    <a:pt x="1710" y="98"/>
                    <a:pt x="1428" y="0"/>
                    <a:pt x="115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8" name="Google Shape;13798;p26"/>
            <p:cNvSpPr/>
            <p:nvPr/>
          </p:nvSpPr>
          <p:spPr>
            <a:xfrm>
              <a:off x="6242375" y="1924850"/>
              <a:ext cx="371900" cy="364175"/>
            </a:xfrm>
            <a:custGeom>
              <a:avLst/>
              <a:gdLst/>
              <a:ahLst/>
              <a:cxnLst/>
              <a:rect l="l" t="t" r="r" b="b"/>
              <a:pathLst>
                <a:path w="14876" h="14567" extrusionOk="0">
                  <a:moveTo>
                    <a:pt x="7276" y="563"/>
                  </a:moveTo>
                  <a:cubicBezTo>
                    <a:pt x="7417" y="563"/>
                    <a:pt x="7563" y="618"/>
                    <a:pt x="7685" y="741"/>
                  </a:cubicBezTo>
                  <a:cubicBezTo>
                    <a:pt x="8055" y="1080"/>
                    <a:pt x="7808" y="1697"/>
                    <a:pt x="7314" y="1697"/>
                  </a:cubicBezTo>
                  <a:cubicBezTo>
                    <a:pt x="6975" y="1697"/>
                    <a:pt x="6728" y="1451"/>
                    <a:pt x="6728" y="1142"/>
                  </a:cubicBezTo>
                  <a:cubicBezTo>
                    <a:pt x="6728" y="790"/>
                    <a:pt x="6991" y="563"/>
                    <a:pt x="7276" y="563"/>
                  </a:cubicBezTo>
                  <a:close/>
                  <a:moveTo>
                    <a:pt x="13427" y="2422"/>
                  </a:moveTo>
                  <a:cubicBezTo>
                    <a:pt x="13726" y="2422"/>
                    <a:pt x="14011" y="2658"/>
                    <a:pt x="14011" y="2994"/>
                  </a:cubicBezTo>
                  <a:cubicBezTo>
                    <a:pt x="14011" y="3302"/>
                    <a:pt x="13764" y="3549"/>
                    <a:pt x="13425" y="3549"/>
                  </a:cubicBezTo>
                  <a:cubicBezTo>
                    <a:pt x="12931" y="3549"/>
                    <a:pt x="12684" y="2963"/>
                    <a:pt x="13024" y="2592"/>
                  </a:cubicBezTo>
                  <a:cubicBezTo>
                    <a:pt x="13142" y="2474"/>
                    <a:pt x="13286" y="2422"/>
                    <a:pt x="13427" y="2422"/>
                  </a:cubicBezTo>
                  <a:close/>
                  <a:moveTo>
                    <a:pt x="1166" y="2446"/>
                  </a:moveTo>
                  <a:cubicBezTo>
                    <a:pt x="1451" y="2446"/>
                    <a:pt x="1728" y="2673"/>
                    <a:pt x="1728" y="3024"/>
                  </a:cubicBezTo>
                  <a:cubicBezTo>
                    <a:pt x="1728" y="3333"/>
                    <a:pt x="1481" y="3580"/>
                    <a:pt x="1173" y="3580"/>
                  </a:cubicBezTo>
                  <a:cubicBezTo>
                    <a:pt x="648" y="3580"/>
                    <a:pt x="401" y="2963"/>
                    <a:pt x="772" y="2623"/>
                  </a:cubicBezTo>
                  <a:cubicBezTo>
                    <a:pt x="884" y="2501"/>
                    <a:pt x="1026" y="2446"/>
                    <a:pt x="1166" y="2446"/>
                  </a:cubicBezTo>
                  <a:close/>
                  <a:moveTo>
                    <a:pt x="7370" y="4166"/>
                  </a:moveTo>
                  <a:cubicBezTo>
                    <a:pt x="9043" y="4166"/>
                    <a:pt x="10431" y="5543"/>
                    <a:pt x="10431" y="7253"/>
                  </a:cubicBezTo>
                  <a:cubicBezTo>
                    <a:pt x="10401" y="8209"/>
                    <a:pt x="9999" y="9073"/>
                    <a:pt x="9259" y="9691"/>
                  </a:cubicBezTo>
                  <a:cubicBezTo>
                    <a:pt x="9166" y="8456"/>
                    <a:pt x="8225" y="7839"/>
                    <a:pt x="7283" y="7839"/>
                  </a:cubicBezTo>
                  <a:cubicBezTo>
                    <a:pt x="6342" y="7839"/>
                    <a:pt x="5401" y="8456"/>
                    <a:pt x="5308" y="9691"/>
                  </a:cubicBezTo>
                  <a:cubicBezTo>
                    <a:pt x="4568" y="9073"/>
                    <a:pt x="4136" y="8209"/>
                    <a:pt x="4136" y="7253"/>
                  </a:cubicBezTo>
                  <a:cubicBezTo>
                    <a:pt x="4136" y="5543"/>
                    <a:pt x="5494" y="4166"/>
                    <a:pt x="7226" y="4166"/>
                  </a:cubicBezTo>
                  <a:cubicBezTo>
                    <a:pt x="7245" y="4166"/>
                    <a:pt x="7264" y="4166"/>
                    <a:pt x="7283" y="4166"/>
                  </a:cubicBezTo>
                  <a:lnTo>
                    <a:pt x="7314" y="4166"/>
                  </a:lnTo>
                  <a:cubicBezTo>
                    <a:pt x="7333" y="4166"/>
                    <a:pt x="7351" y="4166"/>
                    <a:pt x="7370" y="4166"/>
                  </a:cubicBezTo>
                  <a:close/>
                  <a:moveTo>
                    <a:pt x="7283" y="8379"/>
                  </a:moveTo>
                  <a:cubicBezTo>
                    <a:pt x="7993" y="8379"/>
                    <a:pt x="8703" y="8857"/>
                    <a:pt x="8703" y="9814"/>
                  </a:cubicBezTo>
                  <a:lnTo>
                    <a:pt x="8703" y="10030"/>
                  </a:lnTo>
                  <a:cubicBezTo>
                    <a:pt x="8256" y="10262"/>
                    <a:pt x="7770" y="10377"/>
                    <a:pt x="7283" y="10377"/>
                  </a:cubicBezTo>
                  <a:cubicBezTo>
                    <a:pt x="6797" y="10377"/>
                    <a:pt x="6311" y="10262"/>
                    <a:pt x="5864" y="10030"/>
                  </a:cubicBezTo>
                  <a:lnTo>
                    <a:pt x="5864" y="9814"/>
                  </a:lnTo>
                  <a:cubicBezTo>
                    <a:pt x="5864" y="8857"/>
                    <a:pt x="6574" y="8379"/>
                    <a:pt x="7283" y="8379"/>
                  </a:cubicBezTo>
                  <a:close/>
                  <a:moveTo>
                    <a:pt x="12005" y="6697"/>
                  </a:moveTo>
                  <a:cubicBezTo>
                    <a:pt x="12160" y="6697"/>
                    <a:pt x="12283" y="6820"/>
                    <a:pt x="12283" y="6975"/>
                  </a:cubicBezTo>
                  <a:lnTo>
                    <a:pt x="12283" y="12252"/>
                  </a:lnTo>
                  <a:lnTo>
                    <a:pt x="2284" y="12252"/>
                  </a:lnTo>
                  <a:lnTo>
                    <a:pt x="2284" y="6975"/>
                  </a:lnTo>
                  <a:cubicBezTo>
                    <a:pt x="2284" y="6820"/>
                    <a:pt x="2407" y="6697"/>
                    <a:pt x="2562" y="6697"/>
                  </a:cubicBezTo>
                  <a:lnTo>
                    <a:pt x="3642" y="6697"/>
                  </a:lnTo>
                  <a:cubicBezTo>
                    <a:pt x="3611" y="6882"/>
                    <a:pt x="3580" y="7067"/>
                    <a:pt x="3580" y="7253"/>
                  </a:cubicBezTo>
                  <a:cubicBezTo>
                    <a:pt x="3518" y="9351"/>
                    <a:pt x="5185" y="11079"/>
                    <a:pt x="7283" y="11079"/>
                  </a:cubicBezTo>
                  <a:cubicBezTo>
                    <a:pt x="9351" y="11079"/>
                    <a:pt x="11049" y="9351"/>
                    <a:pt x="10956" y="7253"/>
                  </a:cubicBezTo>
                  <a:cubicBezTo>
                    <a:pt x="10956" y="7067"/>
                    <a:pt x="10956" y="6882"/>
                    <a:pt x="10925" y="6697"/>
                  </a:cubicBezTo>
                  <a:close/>
                  <a:moveTo>
                    <a:pt x="7283" y="0"/>
                  </a:moveTo>
                  <a:cubicBezTo>
                    <a:pt x="5956" y="0"/>
                    <a:pt x="5710" y="1913"/>
                    <a:pt x="7006" y="2222"/>
                  </a:cubicBezTo>
                  <a:lnTo>
                    <a:pt x="7006" y="3580"/>
                  </a:lnTo>
                  <a:cubicBezTo>
                    <a:pt x="6296" y="3642"/>
                    <a:pt x="5617" y="3889"/>
                    <a:pt x="5031" y="4352"/>
                  </a:cubicBezTo>
                  <a:lnTo>
                    <a:pt x="5031" y="3024"/>
                  </a:lnTo>
                  <a:cubicBezTo>
                    <a:pt x="5031" y="2839"/>
                    <a:pt x="4907" y="2716"/>
                    <a:pt x="4753" y="2716"/>
                  </a:cubicBezTo>
                  <a:lnTo>
                    <a:pt x="2253" y="2716"/>
                  </a:lnTo>
                  <a:cubicBezTo>
                    <a:pt x="2100" y="2132"/>
                    <a:pt x="1628" y="1861"/>
                    <a:pt x="1155" y="1861"/>
                  </a:cubicBezTo>
                  <a:cubicBezTo>
                    <a:pt x="578" y="1861"/>
                    <a:pt x="0" y="2264"/>
                    <a:pt x="0" y="2994"/>
                  </a:cubicBezTo>
                  <a:cubicBezTo>
                    <a:pt x="0" y="3743"/>
                    <a:pt x="583" y="4154"/>
                    <a:pt x="1162" y="4154"/>
                  </a:cubicBezTo>
                  <a:cubicBezTo>
                    <a:pt x="1633" y="4154"/>
                    <a:pt x="2101" y="3883"/>
                    <a:pt x="2253" y="3302"/>
                  </a:cubicBezTo>
                  <a:lnTo>
                    <a:pt x="4475" y="3302"/>
                  </a:lnTo>
                  <a:lnTo>
                    <a:pt x="4475" y="4876"/>
                  </a:lnTo>
                  <a:cubicBezTo>
                    <a:pt x="4166" y="5247"/>
                    <a:pt x="3920" y="5679"/>
                    <a:pt x="3765" y="6142"/>
                  </a:cubicBezTo>
                  <a:lnTo>
                    <a:pt x="2562" y="6142"/>
                  </a:lnTo>
                  <a:cubicBezTo>
                    <a:pt x="2099" y="6142"/>
                    <a:pt x="1728" y="6512"/>
                    <a:pt x="1728" y="6975"/>
                  </a:cubicBezTo>
                  <a:lnTo>
                    <a:pt x="1728" y="12252"/>
                  </a:lnTo>
                  <a:lnTo>
                    <a:pt x="1142" y="12252"/>
                  </a:lnTo>
                  <a:cubicBezTo>
                    <a:pt x="988" y="12252"/>
                    <a:pt x="864" y="12376"/>
                    <a:pt x="864" y="12561"/>
                  </a:cubicBezTo>
                  <a:lnTo>
                    <a:pt x="864" y="13394"/>
                  </a:lnTo>
                  <a:cubicBezTo>
                    <a:pt x="864" y="14011"/>
                    <a:pt x="1358" y="14536"/>
                    <a:pt x="2006" y="14567"/>
                  </a:cubicBezTo>
                  <a:lnTo>
                    <a:pt x="6018" y="14567"/>
                  </a:lnTo>
                  <a:cubicBezTo>
                    <a:pt x="6172" y="14536"/>
                    <a:pt x="6296" y="14412"/>
                    <a:pt x="6296" y="14258"/>
                  </a:cubicBezTo>
                  <a:cubicBezTo>
                    <a:pt x="6296" y="14104"/>
                    <a:pt x="6172" y="13980"/>
                    <a:pt x="6018" y="13980"/>
                  </a:cubicBezTo>
                  <a:lnTo>
                    <a:pt x="2006" y="13980"/>
                  </a:lnTo>
                  <a:cubicBezTo>
                    <a:pt x="1697" y="13980"/>
                    <a:pt x="1451" y="13734"/>
                    <a:pt x="1451" y="13425"/>
                  </a:cubicBezTo>
                  <a:lnTo>
                    <a:pt x="1451" y="12839"/>
                  </a:lnTo>
                  <a:lnTo>
                    <a:pt x="13116" y="12839"/>
                  </a:lnTo>
                  <a:lnTo>
                    <a:pt x="13116" y="13394"/>
                  </a:lnTo>
                  <a:cubicBezTo>
                    <a:pt x="13146" y="13687"/>
                    <a:pt x="12897" y="13952"/>
                    <a:pt x="12608" y="13952"/>
                  </a:cubicBezTo>
                  <a:cubicBezTo>
                    <a:pt x="12592" y="13952"/>
                    <a:pt x="12577" y="13951"/>
                    <a:pt x="12561" y="13950"/>
                  </a:cubicBezTo>
                  <a:lnTo>
                    <a:pt x="8580" y="13950"/>
                  </a:lnTo>
                  <a:cubicBezTo>
                    <a:pt x="8395" y="13950"/>
                    <a:pt x="8271" y="14104"/>
                    <a:pt x="8271" y="14258"/>
                  </a:cubicBezTo>
                  <a:cubicBezTo>
                    <a:pt x="8271" y="14412"/>
                    <a:pt x="8395" y="14536"/>
                    <a:pt x="8580" y="14536"/>
                  </a:cubicBezTo>
                  <a:lnTo>
                    <a:pt x="12561" y="14536"/>
                  </a:lnTo>
                  <a:cubicBezTo>
                    <a:pt x="13209" y="14505"/>
                    <a:pt x="13703" y="14011"/>
                    <a:pt x="13703" y="13363"/>
                  </a:cubicBezTo>
                  <a:lnTo>
                    <a:pt x="13703" y="12530"/>
                  </a:lnTo>
                  <a:cubicBezTo>
                    <a:pt x="13703" y="12376"/>
                    <a:pt x="13579" y="12252"/>
                    <a:pt x="13425" y="12252"/>
                  </a:cubicBezTo>
                  <a:lnTo>
                    <a:pt x="12839" y="12252"/>
                  </a:lnTo>
                  <a:lnTo>
                    <a:pt x="12839" y="6975"/>
                  </a:lnTo>
                  <a:cubicBezTo>
                    <a:pt x="12839" y="6512"/>
                    <a:pt x="12468" y="6142"/>
                    <a:pt x="12005" y="6142"/>
                  </a:cubicBezTo>
                  <a:lnTo>
                    <a:pt x="10802" y="6142"/>
                  </a:lnTo>
                  <a:cubicBezTo>
                    <a:pt x="10647" y="5679"/>
                    <a:pt x="10431" y="5277"/>
                    <a:pt x="10123" y="4907"/>
                  </a:cubicBezTo>
                  <a:lnTo>
                    <a:pt x="10123" y="3302"/>
                  </a:lnTo>
                  <a:lnTo>
                    <a:pt x="12314" y="3302"/>
                  </a:lnTo>
                  <a:cubicBezTo>
                    <a:pt x="12461" y="3837"/>
                    <a:pt x="12939" y="4140"/>
                    <a:pt x="13425" y="4140"/>
                  </a:cubicBezTo>
                  <a:cubicBezTo>
                    <a:pt x="13752" y="4140"/>
                    <a:pt x="14084" y="4002"/>
                    <a:pt x="14320" y="3703"/>
                  </a:cubicBezTo>
                  <a:cubicBezTo>
                    <a:pt x="14876" y="2963"/>
                    <a:pt x="14351" y="1883"/>
                    <a:pt x="13425" y="1883"/>
                  </a:cubicBezTo>
                  <a:cubicBezTo>
                    <a:pt x="12900" y="1883"/>
                    <a:pt x="12437" y="2222"/>
                    <a:pt x="12314" y="2716"/>
                  </a:cubicBezTo>
                  <a:lnTo>
                    <a:pt x="9845" y="2716"/>
                  </a:lnTo>
                  <a:cubicBezTo>
                    <a:pt x="9691" y="2716"/>
                    <a:pt x="9567" y="2839"/>
                    <a:pt x="9567" y="3024"/>
                  </a:cubicBezTo>
                  <a:lnTo>
                    <a:pt x="9567" y="4352"/>
                  </a:lnTo>
                  <a:cubicBezTo>
                    <a:pt x="8981" y="3919"/>
                    <a:pt x="8302" y="3642"/>
                    <a:pt x="7561" y="3580"/>
                  </a:cubicBezTo>
                  <a:lnTo>
                    <a:pt x="7561" y="2222"/>
                  </a:lnTo>
                  <a:cubicBezTo>
                    <a:pt x="8857" y="1913"/>
                    <a:pt x="8611" y="0"/>
                    <a:pt x="728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799" name="Google Shape;13799;p26"/>
            <p:cNvSpPr/>
            <p:nvPr/>
          </p:nvSpPr>
          <p:spPr>
            <a:xfrm>
              <a:off x="6415375" y="2274300"/>
              <a:ext cx="16050" cy="13875"/>
            </a:xfrm>
            <a:custGeom>
              <a:avLst/>
              <a:gdLst/>
              <a:ahLst/>
              <a:cxnLst/>
              <a:rect l="l" t="t" r="r" b="b"/>
              <a:pathLst>
                <a:path w="642" h="555" extrusionOk="0">
                  <a:moveTo>
                    <a:pt x="330" y="0"/>
                  </a:moveTo>
                  <a:cubicBezTo>
                    <a:pt x="106" y="0"/>
                    <a:pt x="0" y="289"/>
                    <a:pt x="147" y="465"/>
                  </a:cubicBezTo>
                  <a:cubicBezTo>
                    <a:pt x="209" y="527"/>
                    <a:pt x="285" y="554"/>
                    <a:pt x="358" y="554"/>
                  </a:cubicBezTo>
                  <a:cubicBezTo>
                    <a:pt x="504" y="554"/>
                    <a:pt x="641" y="445"/>
                    <a:pt x="641" y="280"/>
                  </a:cubicBezTo>
                  <a:cubicBezTo>
                    <a:pt x="641" y="126"/>
                    <a:pt x="518" y="2"/>
                    <a:pt x="363" y="2"/>
                  </a:cubicBezTo>
                  <a:cubicBezTo>
                    <a:pt x="352" y="1"/>
                    <a:pt x="341" y="0"/>
                    <a:pt x="3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00" name="Google Shape;13800;p26"/>
          <p:cNvGrpSpPr/>
          <p:nvPr/>
        </p:nvGrpSpPr>
        <p:grpSpPr>
          <a:xfrm>
            <a:off x="2457488" y="3454906"/>
            <a:ext cx="363425" cy="363400"/>
            <a:chOff x="5497050" y="1924850"/>
            <a:chExt cx="363425" cy="363400"/>
          </a:xfrm>
        </p:grpSpPr>
        <p:sp>
          <p:nvSpPr>
            <p:cNvPr id="13801" name="Google Shape;13801;p26"/>
            <p:cNvSpPr/>
            <p:nvPr/>
          </p:nvSpPr>
          <p:spPr>
            <a:xfrm>
              <a:off x="5605075" y="2009700"/>
              <a:ext cx="17000" cy="14600"/>
            </a:xfrm>
            <a:custGeom>
              <a:avLst/>
              <a:gdLst/>
              <a:ahLst/>
              <a:cxnLst/>
              <a:rect l="l" t="t" r="r" b="b"/>
              <a:pathLst>
                <a:path w="680" h="584" extrusionOk="0">
                  <a:moveTo>
                    <a:pt x="401" y="1"/>
                  </a:moveTo>
                  <a:cubicBezTo>
                    <a:pt x="124" y="1"/>
                    <a:pt x="0" y="309"/>
                    <a:pt x="185" y="495"/>
                  </a:cubicBezTo>
                  <a:cubicBezTo>
                    <a:pt x="247" y="556"/>
                    <a:pt x="323" y="584"/>
                    <a:pt x="396" y="584"/>
                  </a:cubicBezTo>
                  <a:cubicBezTo>
                    <a:pt x="542" y="584"/>
                    <a:pt x="679" y="474"/>
                    <a:pt x="679" y="309"/>
                  </a:cubicBezTo>
                  <a:cubicBezTo>
                    <a:pt x="679" y="124"/>
                    <a:pt x="556" y="1"/>
                    <a:pt x="4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2" name="Google Shape;13802;p26"/>
            <p:cNvSpPr/>
            <p:nvPr/>
          </p:nvSpPr>
          <p:spPr>
            <a:xfrm>
              <a:off x="5605075" y="2052925"/>
              <a:ext cx="17000" cy="14050"/>
            </a:xfrm>
            <a:custGeom>
              <a:avLst/>
              <a:gdLst/>
              <a:ahLst/>
              <a:cxnLst/>
              <a:rect l="l" t="t" r="r" b="b"/>
              <a:pathLst>
                <a:path w="680" h="562" extrusionOk="0">
                  <a:moveTo>
                    <a:pt x="401" y="0"/>
                  </a:moveTo>
                  <a:cubicBezTo>
                    <a:pt x="155" y="0"/>
                    <a:pt x="0" y="309"/>
                    <a:pt x="185" y="494"/>
                  </a:cubicBezTo>
                  <a:cubicBezTo>
                    <a:pt x="242" y="541"/>
                    <a:pt x="309" y="562"/>
                    <a:pt x="376" y="562"/>
                  </a:cubicBezTo>
                  <a:cubicBezTo>
                    <a:pt x="529" y="562"/>
                    <a:pt x="679" y="450"/>
                    <a:pt x="679" y="278"/>
                  </a:cubicBezTo>
                  <a:cubicBezTo>
                    <a:pt x="679" y="124"/>
                    <a:pt x="556" y="0"/>
                    <a:pt x="40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3" name="Google Shape;13803;p26"/>
            <p:cNvSpPr/>
            <p:nvPr/>
          </p:nvSpPr>
          <p:spPr>
            <a:xfrm>
              <a:off x="5605075" y="2095350"/>
              <a:ext cx="17000" cy="14075"/>
            </a:xfrm>
            <a:custGeom>
              <a:avLst/>
              <a:gdLst/>
              <a:ahLst/>
              <a:cxnLst/>
              <a:rect l="l" t="t" r="r" b="b"/>
              <a:pathLst>
                <a:path w="680" h="563" extrusionOk="0">
                  <a:moveTo>
                    <a:pt x="401" y="0"/>
                  </a:moveTo>
                  <a:cubicBezTo>
                    <a:pt x="124" y="0"/>
                    <a:pt x="0" y="309"/>
                    <a:pt x="185" y="494"/>
                  </a:cubicBezTo>
                  <a:cubicBezTo>
                    <a:pt x="242" y="541"/>
                    <a:pt x="309" y="562"/>
                    <a:pt x="376" y="562"/>
                  </a:cubicBezTo>
                  <a:cubicBezTo>
                    <a:pt x="529" y="562"/>
                    <a:pt x="679" y="450"/>
                    <a:pt x="679" y="278"/>
                  </a:cubicBezTo>
                  <a:cubicBezTo>
                    <a:pt x="679" y="124"/>
                    <a:pt x="556" y="0"/>
                    <a:pt x="40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4" name="Google Shape;13804;p26"/>
            <p:cNvSpPr/>
            <p:nvPr/>
          </p:nvSpPr>
          <p:spPr>
            <a:xfrm>
              <a:off x="5605075" y="2137775"/>
              <a:ext cx="17000" cy="14075"/>
            </a:xfrm>
            <a:custGeom>
              <a:avLst/>
              <a:gdLst/>
              <a:ahLst/>
              <a:cxnLst/>
              <a:rect l="l" t="t" r="r" b="b"/>
              <a:pathLst>
                <a:path w="680" h="563" extrusionOk="0">
                  <a:moveTo>
                    <a:pt x="401" y="1"/>
                  </a:moveTo>
                  <a:cubicBezTo>
                    <a:pt x="155" y="1"/>
                    <a:pt x="0" y="309"/>
                    <a:pt x="185" y="495"/>
                  </a:cubicBezTo>
                  <a:cubicBezTo>
                    <a:pt x="242" y="541"/>
                    <a:pt x="309" y="563"/>
                    <a:pt x="376" y="563"/>
                  </a:cubicBezTo>
                  <a:cubicBezTo>
                    <a:pt x="529" y="563"/>
                    <a:pt x="679" y="451"/>
                    <a:pt x="679" y="279"/>
                  </a:cubicBezTo>
                  <a:cubicBezTo>
                    <a:pt x="679" y="124"/>
                    <a:pt x="556" y="1"/>
                    <a:pt x="4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5" name="Google Shape;13805;p26"/>
            <p:cNvSpPr/>
            <p:nvPr/>
          </p:nvSpPr>
          <p:spPr>
            <a:xfrm>
              <a:off x="5497050" y="1924850"/>
              <a:ext cx="363425" cy="363400"/>
            </a:xfrm>
            <a:custGeom>
              <a:avLst/>
              <a:gdLst/>
              <a:ahLst/>
              <a:cxnLst/>
              <a:rect l="l" t="t" r="r" b="b"/>
              <a:pathLst>
                <a:path w="14537" h="14536" extrusionOk="0">
                  <a:moveTo>
                    <a:pt x="8426" y="556"/>
                  </a:moveTo>
                  <a:cubicBezTo>
                    <a:pt x="8580" y="556"/>
                    <a:pt x="8704" y="710"/>
                    <a:pt x="8704" y="864"/>
                  </a:cubicBezTo>
                  <a:lnTo>
                    <a:pt x="8704" y="1420"/>
                  </a:lnTo>
                  <a:cubicBezTo>
                    <a:pt x="8704" y="1574"/>
                    <a:pt x="8580" y="1697"/>
                    <a:pt x="8426" y="1697"/>
                  </a:cubicBezTo>
                  <a:lnTo>
                    <a:pt x="6142" y="1697"/>
                  </a:lnTo>
                  <a:cubicBezTo>
                    <a:pt x="5988" y="1697"/>
                    <a:pt x="5864" y="1574"/>
                    <a:pt x="5864" y="1420"/>
                  </a:cubicBezTo>
                  <a:lnTo>
                    <a:pt x="5864" y="864"/>
                  </a:lnTo>
                  <a:cubicBezTo>
                    <a:pt x="5864" y="710"/>
                    <a:pt x="5988" y="556"/>
                    <a:pt x="6142" y="556"/>
                  </a:cubicBezTo>
                  <a:close/>
                  <a:moveTo>
                    <a:pt x="2716" y="3117"/>
                  </a:moveTo>
                  <a:lnTo>
                    <a:pt x="2716" y="10215"/>
                  </a:lnTo>
                  <a:lnTo>
                    <a:pt x="556" y="10215"/>
                  </a:lnTo>
                  <a:lnTo>
                    <a:pt x="556" y="3395"/>
                  </a:lnTo>
                  <a:cubicBezTo>
                    <a:pt x="556" y="3240"/>
                    <a:pt x="679" y="3117"/>
                    <a:pt x="865" y="3117"/>
                  </a:cubicBezTo>
                  <a:close/>
                  <a:moveTo>
                    <a:pt x="13672" y="3117"/>
                  </a:moveTo>
                  <a:cubicBezTo>
                    <a:pt x="13827" y="3117"/>
                    <a:pt x="13981" y="3240"/>
                    <a:pt x="13981" y="3395"/>
                  </a:cubicBezTo>
                  <a:lnTo>
                    <a:pt x="13981" y="10215"/>
                  </a:lnTo>
                  <a:lnTo>
                    <a:pt x="11821" y="10215"/>
                  </a:lnTo>
                  <a:lnTo>
                    <a:pt x="11821" y="3117"/>
                  </a:lnTo>
                  <a:close/>
                  <a:moveTo>
                    <a:pt x="10956" y="1420"/>
                  </a:moveTo>
                  <a:cubicBezTo>
                    <a:pt x="11111" y="1420"/>
                    <a:pt x="11234" y="1543"/>
                    <a:pt x="11234" y="1697"/>
                  </a:cubicBezTo>
                  <a:lnTo>
                    <a:pt x="11234" y="10215"/>
                  </a:lnTo>
                  <a:lnTo>
                    <a:pt x="8518" y="10215"/>
                  </a:lnTo>
                  <a:cubicBezTo>
                    <a:pt x="8158" y="10245"/>
                    <a:pt x="8178" y="10803"/>
                    <a:pt x="8550" y="10803"/>
                  </a:cubicBezTo>
                  <a:cubicBezTo>
                    <a:pt x="8560" y="10803"/>
                    <a:pt x="8570" y="10802"/>
                    <a:pt x="8580" y="10802"/>
                  </a:cubicBezTo>
                  <a:lnTo>
                    <a:pt x="13981" y="10802"/>
                  </a:lnTo>
                  <a:lnTo>
                    <a:pt x="13981" y="11820"/>
                  </a:lnTo>
                  <a:cubicBezTo>
                    <a:pt x="13981" y="11974"/>
                    <a:pt x="13827" y="12098"/>
                    <a:pt x="13672" y="12098"/>
                  </a:cubicBezTo>
                  <a:lnTo>
                    <a:pt x="865" y="12098"/>
                  </a:lnTo>
                  <a:cubicBezTo>
                    <a:pt x="679" y="12098"/>
                    <a:pt x="556" y="11974"/>
                    <a:pt x="556" y="11820"/>
                  </a:cubicBezTo>
                  <a:lnTo>
                    <a:pt x="556" y="10802"/>
                  </a:lnTo>
                  <a:lnTo>
                    <a:pt x="5988" y="10802"/>
                  </a:lnTo>
                  <a:cubicBezTo>
                    <a:pt x="6358" y="10802"/>
                    <a:pt x="6358" y="10246"/>
                    <a:pt x="5988" y="10246"/>
                  </a:cubicBezTo>
                  <a:lnTo>
                    <a:pt x="3272" y="10246"/>
                  </a:lnTo>
                  <a:lnTo>
                    <a:pt x="3272" y="1697"/>
                  </a:lnTo>
                  <a:cubicBezTo>
                    <a:pt x="3272" y="1543"/>
                    <a:pt x="3426" y="1420"/>
                    <a:pt x="3581" y="1420"/>
                  </a:cubicBezTo>
                  <a:lnTo>
                    <a:pt x="5278" y="1420"/>
                  </a:lnTo>
                  <a:cubicBezTo>
                    <a:pt x="5278" y="1883"/>
                    <a:pt x="5648" y="2284"/>
                    <a:pt x="6111" y="2284"/>
                  </a:cubicBezTo>
                  <a:lnTo>
                    <a:pt x="8395" y="2284"/>
                  </a:lnTo>
                  <a:cubicBezTo>
                    <a:pt x="8858" y="2284"/>
                    <a:pt x="9259" y="1883"/>
                    <a:pt x="9259" y="1420"/>
                  </a:cubicBezTo>
                  <a:close/>
                  <a:moveTo>
                    <a:pt x="8704" y="12653"/>
                  </a:moveTo>
                  <a:lnTo>
                    <a:pt x="8673" y="13980"/>
                  </a:lnTo>
                  <a:lnTo>
                    <a:pt x="5864" y="13980"/>
                  </a:lnTo>
                  <a:lnTo>
                    <a:pt x="5864" y="12653"/>
                  </a:lnTo>
                  <a:close/>
                  <a:moveTo>
                    <a:pt x="6142" y="0"/>
                  </a:moveTo>
                  <a:cubicBezTo>
                    <a:pt x="5648" y="0"/>
                    <a:pt x="5278" y="370"/>
                    <a:pt x="5278" y="864"/>
                  </a:cubicBezTo>
                  <a:lnTo>
                    <a:pt x="3581" y="864"/>
                  </a:lnTo>
                  <a:cubicBezTo>
                    <a:pt x="3118" y="864"/>
                    <a:pt x="2716" y="1234"/>
                    <a:pt x="2716" y="1697"/>
                  </a:cubicBezTo>
                  <a:lnTo>
                    <a:pt x="2716" y="2562"/>
                  </a:lnTo>
                  <a:lnTo>
                    <a:pt x="865" y="2562"/>
                  </a:lnTo>
                  <a:cubicBezTo>
                    <a:pt x="371" y="2562"/>
                    <a:pt x="1" y="2932"/>
                    <a:pt x="1" y="3395"/>
                  </a:cubicBezTo>
                  <a:lnTo>
                    <a:pt x="1" y="11820"/>
                  </a:lnTo>
                  <a:cubicBezTo>
                    <a:pt x="1" y="12283"/>
                    <a:pt x="371" y="12653"/>
                    <a:pt x="865" y="12653"/>
                  </a:cubicBezTo>
                  <a:lnTo>
                    <a:pt x="5278" y="12653"/>
                  </a:lnTo>
                  <a:lnTo>
                    <a:pt x="5278" y="13980"/>
                  </a:lnTo>
                  <a:lnTo>
                    <a:pt x="3858" y="13980"/>
                  </a:lnTo>
                  <a:cubicBezTo>
                    <a:pt x="3704" y="13980"/>
                    <a:pt x="3581" y="14104"/>
                    <a:pt x="3581" y="14258"/>
                  </a:cubicBezTo>
                  <a:cubicBezTo>
                    <a:pt x="3581" y="14412"/>
                    <a:pt x="3704" y="14536"/>
                    <a:pt x="3858" y="14536"/>
                  </a:cubicBezTo>
                  <a:lnTo>
                    <a:pt x="10679" y="14536"/>
                  </a:lnTo>
                  <a:cubicBezTo>
                    <a:pt x="10833" y="14536"/>
                    <a:pt x="10956" y="14412"/>
                    <a:pt x="10956" y="14258"/>
                  </a:cubicBezTo>
                  <a:cubicBezTo>
                    <a:pt x="10956" y="14117"/>
                    <a:pt x="10854" y="13976"/>
                    <a:pt x="10718" y="13976"/>
                  </a:cubicBezTo>
                  <a:cubicBezTo>
                    <a:pt x="10705" y="13976"/>
                    <a:pt x="10692" y="13978"/>
                    <a:pt x="10679" y="13980"/>
                  </a:cubicBezTo>
                  <a:lnTo>
                    <a:pt x="9259" y="13980"/>
                  </a:lnTo>
                  <a:lnTo>
                    <a:pt x="9259" y="12653"/>
                  </a:lnTo>
                  <a:lnTo>
                    <a:pt x="13672" y="12653"/>
                  </a:lnTo>
                  <a:cubicBezTo>
                    <a:pt x="14135" y="12653"/>
                    <a:pt x="14536" y="12283"/>
                    <a:pt x="14536" y="11820"/>
                  </a:cubicBezTo>
                  <a:lnTo>
                    <a:pt x="14536" y="3395"/>
                  </a:lnTo>
                  <a:cubicBezTo>
                    <a:pt x="14536" y="2932"/>
                    <a:pt x="14135" y="2562"/>
                    <a:pt x="13672" y="2562"/>
                  </a:cubicBezTo>
                  <a:lnTo>
                    <a:pt x="11821" y="2562"/>
                  </a:lnTo>
                  <a:lnTo>
                    <a:pt x="11821" y="1697"/>
                  </a:lnTo>
                  <a:cubicBezTo>
                    <a:pt x="11821" y="1234"/>
                    <a:pt x="11419" y="864"/>
                    <a:pt x="10956" y="864"/>
                  </a:cubicBezTo>
                  <a:lnTo>
                    <a:pt x="9259" y="864"/>
                  </a:lnTo>
                  <a:cubicBezTo>
                    <a:pt x="9259" y="370"/>
                    <a:pt x="8889" y="0"/>
                    <a:pt x="839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6" name="Google Shape;13806;p26"/>
            <p:cNvSpPr/>
            <p:nvPr/>
          </p:nvSpPr>
          <p:spPr>
            <a:xfrm>
              <a:off x="5646975" y="2009675"/>
              <a:ext cx="106000" cy="14750"/>
            </a:xfrm>
            <a:custGeom>
              <a:avLst/>
              <a:gdLst/>
              <a:ahLst/>
              <a:cxnLst/>
              <a:rect l="l" t="t" r="r" b="b"/>
              <a:pathLst>
                <a:path w="4240" h="590" extrusionOk="0">
                  <a:moveTo>
                    <a:pt x="393" y="1"/>
                  </a:moveTo>
                  <a:cubicBezTo>
                    <a:pt x="1" y="1"/>
                    <a:pt x="1" y="589"/>
                    <a:pt x="393" y="589"/>
                  </a:cubicBezTo>
                  <a:cubicBezTo>
                    <a:pt x="403" y="589"/>
                    <a:pt x="413" y="589"/>
                    <a:pt x="423" y="588"/>
                  </a:cubicBezTo>
                  <a:lnTo>
                    <a:pt x="3818" y="588"/>
                  </a:lnTo>
                  <a:cubicBezTo>
                    <a:pt x="3828" y="589"/>
                    <a:pt x="3837" y="589"/>
                    <a:pt x="3847" y="589"/>
                  </a:cubicBezTo>
                  <a:cubicBezTo>
                    <a:pt x="4240" y="589"/>
                    <a:pt x="4240" y="1"/>
                    <a:pt x="3847" y="1"/>
                  </a:cubicBezTo>
                  <a:cubicBezTo>
                    <a:pt x="3837" y="1"/>
                    <a:pt x="3828" y="1"/>
                    <a:pt x="3818" y="2"/>
                  </a:cubicBezTo>
                  <a:lnTo>
                    <a:pt x="423" y="2"/>
                  </a:lnTo>
                  <a:cubicBezTo>
                    <a:pt x="413" y="1"/>
                    <a:pt x="403"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7" name="Google Shape;13807;p26"/>
            <p:cNvSpPr/>
            <p:nvPr/>
          </p:nvSpPr>
          <p:spPr>
            <a:xfrm>
              <a:off x="5646975" y="2052800"/>
              <a:ext cx="106000" cy="14050"/>
            </a:xfrm>
            <a:custGeom>
              <a:avLst/>
              <a:gdLst/>
              <a:ahLst/>
              <a:cxnLst/>
              <a:rect l="l" t="t" r="r" b="b"/>
              <a:pathLst>
                <a:path w="4240" h="562" extrusionOk="0">
                  <a:moveTo>
                    <a:pt x="367" y="1"/>
                  </a:moveTo>
                  <a:cubicBezTo>
                    <a:pt x="1" y="1"/>
                    <a:pt x="10" y="562"/>
                    <a:pt x="393" y="562"/>
                  </a:cubicBezTo>
                  <a:cubicBezTo>
                    <a:pt x="403" y="562"/>
                    <a:pt x="413" y="561"/>
                    <a:pt x="423" y="561"/>
                  </a:cubicBezTo>
                  <a:lnTo>
                    <a:pt x="3818" y="561"/>
                  </a:lnTo>
                  <a:cubicBezTo>
                    <a:pt x="3828" y="561"/>
                    <a:pt x="3837" y="562"/>
                    <a:pt x="3847" y="562"/>
                  </a:cubicBezTo>
                  <a:cubicBezTo>
                    <a:pt x="4231" y="562"/>
                    <a:pt x="4240" y="1"/>
                    <a:pt x="3874" y="1"/>
                  </a:cubicBezTo>
                  <a:cubicBezTo>
                    <a:pt x="3856" y="1"/>
                    <a:pt x="3837" y="2"/>
                    <a:pt x="3818" y="5"/>
                  </a:cubicBezTo>
                  <a:lnTo>
                    <a:pt x="423" y="5"/>
                  </a:lnTo>
                  <a:cubicBezTo>
                    <a:pt x="403" y="2"/>
                    <a:pt x="384" y="1"/>
                    <a:pt x="3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8" name="Google Shape;13808;p26"/>
            <p:cNvSpPr/>
            <p:nvPr/>
          </p:nvSpPr>
          <p:spPr>
            <a:xfrm>
              <a:off x="5647175" y="2095250"/>
              <a:ext cx="105600" cy="14100"/>
            </a:xfrm>
            <a:custGeom>
              <a:avLst/>
              <a:gdLst/>
              <a:ahLst/>
              <a:cxnLst/>
              <a:rect l="l" t="t" r="r" b="b"/>
              <a:pathLst>
                <a:path w="4224" h="564" extrusionOk="0">
                  <a:moveTo>
                    <a:pt x="361" y="0"/>
                  </a:moveTo>
                  <a:cubicBezTo>
                    <a:pt x="1" y="0"/>
                    <a:pt x="1" y="564"/>
                    <a:pt x="361" y="564"/>
                  </a:cubicBezTo>
                  <a:cubicBezTo>
                    <a:pt x="378" y="564"/>
                    <a:pt x="396" y="563"/>
                    <a:pt x="415" y="560"/>
                  </a:cubicBezTo>
                  <a:lnTo>
                    <a:pt x="3810" y="560"/>
                  </a:lnTo>
                  <a:cubicBezTo>
                    <a:pt x="3828" y="563"/>
                    <a:pt x="3846" y="564"/>
                    <a:pt x="3864" y="564"/>
                  </a:cubicBezTo>
                  <a:cubicBezTo>
                    <a:pt x="4224" y="564"/>
                    <a:pt x="4224" y="0"/>
                    <a:pt x="3864" y="0"/>
                  </a:cubicBezTo>
                  <a:cubicBezTo>
                    <a:pt x="3846" y="0"/>
                    <a:pt x="3828" y="2"/>
                    <a:pt x="3810" y="4"/>
                  </a:cubicBezTo>
                  <a:lnTo>
                    <a:pt x="415" y="4"/>
                  </a:lnTo>
                  <a:cubicBezTo>
                    <a:pt x="396" y="2"/>
                    <a:pt x="378" y="0"/>
                    <a:pt x="36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09" name="Google Shape;13809;p26"/>
            <p:cNvSpPr/>
            <p:nvPr/>
          </p:nvSpPr>
          <p:spPr>
            <a:xfrm>
              <a:off x="5647175" y="2137675"/>
              <a:ext cx="102975" cy="14125"/>
            </a:xfrm>
            <a:custGeom>
              <a:avLst/>
              <a:gdLst/>
              <a:ahLst/>
              <a:cxnLst/>
              <a:rect l="l" t="t" r="r" b="b"/>
              <a:pathLst>
                <a:path w="4119" h="565" extrusionOk="0">
                  <a:moveTo>
                    <a:pt x="361" y="1"/>
                  </a:moveTo>
                  <a:cubicBezTo>
                    <a:pt x="1" y="1"/>
                    <a:pt x="1" y="564"/>
                    <a:pt x="361" y="564"/>
                  </a:cubicBezTo>
                  <a:cubicBezTo>
                    <a:pt x="378" y="564"/>
                    <a:pt x="396" y="563"/>
                    <a:pt x="415" y="560"/>
                  </a:cubicBezTo>
                  <a:lnTo>
                    <a:pt x="3810" y="560"/>
                  </a:lnTo>
                  <a:cubicBezTo>
                    <a:pt x="3964" y="560"/>
                    <a:pt x="4087" y="437"/>
                    <a:pt x="4118" y="283"/>
                  </a:cubicBezTo>
                  <a:cubicBezTo>
                    <a:pt x="4118" y="128"/>
                    <a:pt x="3964" y="5"/>
                    <a:pt x="3810"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0" name="Google Shape;13810;p26"/>
            <p:cNvSpPr/>
            <p:nvPr/>
          </p:nvSpPr>
          <p:spPr>
            <a:xfrm>
              <a:off x="5669100" y="2180225"/>
              <a:ext cx="17550" cy="14250"/>
            </a:xfrm>
            <a:custGeom>
              <a:avLst/>
              <a:gdLst/>
              <a:ahLst/>
              <a:cxnLst/>
              <a:rect l="l" t="t" r="r" b="b"/>
              <a:pathLst>
                <a:path w="702" h="570" extrusionOk="0">
                  <a:moveTo>
                    <a:pt x="371" y="0"/>
                  </a:moveTo>
                  <a:cubicBezTo>
                    <a:pt x="124" y="31"/>
                    <a:pt x="1" y="340"/>
                    <a:pt x="217" y="494"/>
                  </a:cubicBezTo>
                  <a:cubicBezTo>
                    <a:pt x="269" y="547"/>
                    <a:pt x="332" y="569"/>
                    <a:pt x="393" y="569"/>
                  </a:cubicBezTo>
                  <a:cubicBezTo>
                    <a:pt x="550" y="569"/>
                    <a:pt x="702" y="424"/>
                    <a:pt x="680" y="247"/>
                  </a:cubicBezTo>
                  <a:cubicBezTo>
                    <a:pt x="649" y="93"/>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11" name="Google Shape;13811;p26"/>
          <p:cNvGrpSpPr/>
          <p:nvPr/>
        </p:nvGrpSpPr>
        <p:grpSpPr>
          <a:xfrm>
            <a:off x="1694713" y="3454981"/>
            <a:ext cx="404625" cy="363250"/>
            <a:chOff x="4736000" y="1924850"/>
            <a:chExt cx="404625" cy="363250"/>
          </a:xfrm>
        </p:grpSpPr>
        <p:sp>
          <p:nvSpPr>
            <p:cNvPr id="13812" name="Google Shape;13812;p26"/>
            <p:cNvSpPr/>
            <p:nvPr/>
          </p:nvSpPr>
          <p:spPr>
            <a:xfrm>
              <a:off x="4852050" y="1967200"/>
              <a:ext cx="216050" cy="185275"/>
            </a:xfrm>
            <a:custGeom>
              <a:avLst/>
              <a:gdLst/>
              <a:ahLst/>
              <a:cxnLst/>
              <a:rect l="l" t="t" r="r" b="b"/>
              <a:pathLst>
                <a:path w="8642" h="7411" extrusionOk="0">
                  <a:moveTo>
                    <a:pt x="4956" y="566"/>
                  </a:moveTo>
                  <a:cubicBezTo>
                    <a:pt x="6521" y="566"/>
                    <a:pt x="7890" y="1773"/>
                    <a:pt x="8055" y="3398"/>
                  </a:cubicBezTo>
                  <a:lnTo>
                    <a:pt x="8055" y="3429"/>
                  </a:lnTo>
                  <a:lnTo>
                    <a:pt x="6635" y="3429"/>
                  </a:lnTo>
                  <a:cubicBezTo>
                    <a:pt x="6327" y="3429"/>
                    <a:pt x="6080" y="3182"/>
                    <a:pt x="6080" y="2843"/>
                  </a:cubicBezTo>
                  <a:cubicBezTo>
                    <a:pt x="6049" y="2225"/>
                    <a:pt x="5555" y="1732"/>
                    <a:pt x="4938" y="1732"/>
                  </a:cubicBezTo>
                  <a:cubicBezTo>
                    <a:pt x="4629" y="1732"/>
                    <a:pt x="4382" y="1454"/>
                    <a:pt x="4382" y="1145"/>
                  </a:cubicBezTo>
                  <a:lnTo>
                    <a:pt x="4382" y="621"/>
                  </a:lnTo>
                  <a:cubicBezTo>
                    <a:pt x="4575" y="584"/>
                    <a:pt x="4767" y="566"/>
                    <a:pt x="4956" y="566"/>
                  </a:cubicBezTo>
                  <a:close/>
                  <a:moveTo>
                    <a:pt x="4105" y="3985"/>
                  </a:moveTo>
                  <a:cubicBezTo>
                    <a:pt x="4784" y="4046"/>
                    <a:pt x="4784" y="5065"/>
                    <a:pt x="4105" y="5126"/>
                  </a:cubicBezTo>
                  <a:cubicBezTo>
                    <a:pt x="3518" y="5126"/>
                    <a:pt x="3024" y="5559"/>
                    <a:pt x="2963" y="6114"/>
                  </a:cubicBezTo>
                  <a:cubicBezTo>
                    <a:pt x="2315" y="5589"/>
                    <a:pt x="1913" y="4818"/>
                    <a:pt x="1821" y="3985"/>
                  </a:cubicBezTo>
                  <a:close/>
                  <a:moveTo>
                    <a:pt x="3796" y="806"/>
                  </a:moveTo>
                  <a:lnTo>
                    <a:pt x="3796" y="1145"/>
                  </a:lnTo>
                  <a:cubicBezTo>
                    <a:pt x="3796" y="1763"/>
                    <a:pt x="4321" y="2287"/>
                    <a:pt x="4938" y="2287"/>
                  </a:cubicBezTo>
                  <a:cubicBezTo>
                    <a:pt x="5247" y="2287"/>
                    <a:pt x="5493" y="2534"/>
                    <a:pt x="5493" y="2843"/>
                  </a:cubicBezTo>
                  <a:cubicBezTo>
                    <a:pt x="5524" y="3460"/>
                    <a:pt x="6018" y="3985"/>
                    <a:pt x="6635" y="3985"/>
                  </a:cubicBezTo>
                  <a:lnTo>
                    <a:pt x="8055" y="3985"/>
                  </a:lnTo>
                  <a:cubicBezTo>
                    <a:pt x="7901" y="5589"/>
                    <a:pt x="6543" y="6824"/>
                    <a:pt x="4938" y="6824"/>
                  </a:cubicBezTo>
                  <a:cubicBezTo>
                    <a:pt x="4444" y="6824"/>
                    <a:pt x="3950" y="6700"/>
                    <a:pt x="3518" y="6484"/>
                  </a:cubicBezTo>
                  <a:lnTo>
                    <a:pt x="3518" y="6268"/>
                  </a:lnTo>
                  <a:cubicBezTo>
                    <a:pt x="3518" y="5929"/>
                    <a:pt x="3765" y="5682"/>
                    <a:pt x="4105" y="5682"/>
                  </a:cubicBezTo>
                  <a:cubicBezTo>
                    <a:pt x="5524" y="5589"/>
                    <a:pt x="5524" y="3491"/>
                    <a:pt x="4105" y="3429"/>
                  </a:cubicBezTo>
                  <a:lnTo>
                    <a:pt x="1821" y="3429"/>
                  </a:lnTo>
                  <a:cubicBezTo>
                    <a:pt x="1944" y="2225"/>
                    <a:pt x="2716" y="1207"/>
                    <a:pt x="3796" y="806"/>
                  </a:cubicBezTo>
                  <a:close/>
                  <a:moveTo>
                    <a:pt x="4911" y="0"/>
                  </a:moveTo>
                  <a:cubicBezTo>
                    <a:pt x="4001" y="0"/>
                    <a:pt x="3073" y="336"/>
                    <a:pt x="2315" y="1084"/>
                  </a:cubicBezTo>
                  <a:cubicBezTo>
                    <a:pt x="0" y="3429"/>
                    <a:pt x="1636" y="7379"/>
                    <a:pt x="4938" y="7410"/>
                  </a:cubicBezTo>
                  <a:cubicBezTo>
                    <a:pt x="6975" y="7379"/>
                    <a:pt x="8610" y="5744"/>
                    <a:pt x="8641" y="3707"/>
                  </a:cubicBezTo>
                  <a:cubicBezTo>
                    <a:pt x="8641" y="1472"/>
                    <a:pt x="6817" y="0"/>
                    <a:pt x="49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3" name="Google Shape;13813;p26"/>
            <p:cNvSpPr/>
            <p:nvPr/>
          </p:nvSpPr>
          <p:spPr>
            <a:xfrm>
              <a:off x="5062675" y="2134700"/>
              <a:ext cx="16225" cy="14575"/>
            </a:xfrm>
            <a:custGeom>
              <a:avLst/>
              <a:gdLst/>
              <a:ahLst/>
              <a:cxnLst/>
              <a:rect l="l" t="t" r="r" b="b"/>
              <a:pathLst>
                <a:path w="649" h="583" extrusionOk="0">
                  <a:moveTo>
                    <a:pt x="371" y="0"/>
                  </a:moveTo>
                  <a:cubicBezTo>
                    <a:pt x="124" y="0"/>
                    <a:pt x="0" y="309"/>
                    <a:pt x="155" y="494"/>
                  </a:cubicBezTo>
                  <a:cubicBezTo>
                    <a:pt x="215" y="555"/>
                    <a:pt x="289" y="582"/>
                    <a:pt x="361" y="582"/>
                  </a:cubicBezTo>
                  <a:cubicBezTo>
                    <a:pt x="508" y="582"/>
                    <a:pt x="648" y="465"/>
                    <a:pt x="648" y="278"/>
                  </a:cubicBezTo>
                  <a:cubicBezTo>
                    <a:pt x="648"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4" name="Google Shape;13814;p26"/>
            <p:cNvSpPr/>
            <p:nvPr/>
          </p:nvSpPr>
          <p:spPr>
            <a:xfrm>
              <a:off x="4736000" y="1924850"/>
              <a:ext cx="404625" cy="363250"/>
            </a:xfrm>
            <a:custGeom>
              <a:avLst/>
              <a:gdLst/>
              <a:ahLst/>
              <a:cxnLst/>
              <a:rect l="l" t="t" r="r" b="b"/>
              <a:pathLst>
                <a:path w="16185" h="14530" extrusionOk="0">
                  <a:moveTo>
                    <a:pt x="5383" y="8796"/>
                  </a:moveTo>
                  <a:cubicBezTo>
                    <a:pt x="5630" y="9073"/>
                    <a:pt x="5876" y="9351"/>
                    <a:pt x="6185" y="9598"/>
                  </a:cubicBezTo>
                  <a:lnTo>
                    <a:pt x="5383" y="10400"/>
                  </a:lnTo>
                  <a:cubicBezTo>
                    <a:pt x="5074" y="10154"/>
                    <a:pt x="4827" y="9876"/>
                    <a:pt x="4580" y="9598"/>
                  </a:cubicBezTo>
                  <a:lnTo>
                    <a:pt x="5383" y="8796"/>
                  </a:lnTo>
                  <a:close/>
                  <a:moveTo>
                    <a:pt x="4179" y="9999"/>
                  </a:moveTo>
                  <a:cubicBezTo>
                    <a:pt x="4426" y="10277"/>
                    <a:pt x="4704" y="10555"/>
                    <a:pt x="4981" y="10802"/>
                  </a:cubicBezTo>
                  <a:lnTo>
                    <a:pt x="1988" y="13795"/>
                  </a:lnTo>
                  <a:cubicBezTo>
                    <a:pt x="1856" y="13927"/>
                    <a:pt x="1709" y="13983"/>
                    <a:pt x="1570" y="13983"/>
                  </a:cubicBezTo>
                  <a:cubicBezTo>
                    <a:pt x="1126" y="13983"/>
                    <a:pt x="755" y="13416"/>
                    <a:pt x="1155" y="12993"/>
                  </a:cubicBezTo>
                  <a:lnTo>
                    <a:pt x="4179" y="9999"/>
                  </a:lnTo>
                  <a:close/>
                  <a:moveTo>
                    <a:pt x="9580" y="0"/>
                  </a:moveTo>
                  <a:cubicBezTo>
                    <a:pt x="5321" y="31"/>
                    <a:pt x="2759" y="4722"/>
                    <a:pt x="5074" y="8333"/>
                  </a:cubicBezTo>
                  <a:lnTo>
                    <a:pt x="784" y="12592"/>
                  </a:lnTo>
                  <a:cubicBezTo>
                    <a:pt x="0" y="13423"/>
                    <a:pt x="735" y="14529"/>
                    <a:pt x="1607" y="14529"/>
                  </a:cubicBezTo>
                  <a:cubicBezTo>
                    <a:pt x="1868" y="14529"/>
                    <a:pt x="2141" y="14431"/>
                    <a:pt x="2389" y="14196"/>
                  </a:cubicBezTo>
                  <a:lnTo>
                    <a:pt x="6648" y="9938"/>
                  </a:lnTo>
                  <a:cubicBezTo>
                    <a:pt x="7545" y="10505"/>
                    <a:pt x="8564" y="10791"/>
                    <a:pt x="9584" y="10791"/>
                  </a:cubicBezTo>
                  <a:cubicBezTo>
                    <a:pt x="10671" y="10791"/>
                    <a:pt x="11758" y="10467"/>
                    <a:pt x="12697" y="9814"/>
                  </a:cubicBezTo>
                  <a:cubicBezTo>
                    <a:pt x="12820" y="9721"/>
                    <a:pt x="12820" y="9536"/>
                    <a:pt x="12759" y="9413"/>
                  </a:cubicBezTo>
                  <a:cubicBezTo>
                    <a:pt x="12703" y="9338"/>
                    <a:pt x="12613" y="9297"/>
                    <a:pt x="12523" y="9297"/>
                  </a:cubicBezTo>
                  <a:cubicBezTo>
                    <a:pt x="12464" y="9297"/>
                    <a:pt x="12406" y="9315"/>
                    <a:pt x="12357" y="9351"/>
                  </a:cubicBezTo>
                  <a:cubicBezTo>
                    <a:pt x="11512" y="9959"/>
                    <a:pt x="10530" y="10256"/>
                    <a:pt x="9553" y="10256"/>
                  </a:cubicBezTo>
                  <a:cubicBezTo>
                    <a:pt x="8249" y="10256"/>
                    <a:pt x="6953" y="9727"/>
                    <a:pt x="6000" y="8703"/>
                  </a:cubicBezTo>
                  <a:cubicBezTo>
                    <a:pt x="4364" y="6913"/>
                    <a:pt x="4303" y="4166"/>
                    <a:pt x="5876" y="2315"/>
                  </a:cubicBezTo>
                  <a:cubicBezTo>
                    <a:pt x="6829" y="1176"/>
                    <a:pt x="8199" y="579"/>
                    <a:pt x="9583" y="579"/>
                  </a:cubicBezTo>
                  <a:cubicBezTo>
                    <a:pt x="10488" y="579"/>
                    <a:pt x="11398" y="834"/>
                    <a:pt x="12203" y="1358"/>
                  </a:cubicBezTo>
                  <a:cubicBezTo>
                    <a:pt x="14240" y="2685"/>
                    <a:pt x="14981" y="5339"/>
                    <a:pt x="13901" y="7530"/>
                  </a:cubicBezTo>
                  <a:cubicBezTo>
                    <a:pt x="13839" y="7654"/>
                    <a:pt x="13901" y="7839"/>
                    <a:pt x="14055" y="7901"/>
                  </a:cubicBezTo>
                  <a:cubicBezTo>
                    <a:pt x="14094" y="7930"/>
                    <a:pt x="14140" y="7944"/>
                    <a:pt x="14187" y="7944"/>
                  </a:cubicBezTo>
                  <a:cubicBezTo>
                    <a:pt x="14284" y="7944"/>
                    <a:pt x="14383" y="7882"/>
                    <a:pt x="14425" y="7777"/>
                  </a:cubicBezTo>
                  <a:cubicBezTo>
                    <a:pt x="16184" y="4197"/>
                    <a:pt x="13561" y="0"/>
                    <a:pt x="958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15" name="Google Shape;13815;p26"/>
          <p:cNvGrpSpPr/>
          <p:nvPr/>
        </p:nvGrpSpPr>
        <p:grpSpPr>
          <a:xfrm>
            <a:off x="1099250" y="3454644"/>
            <a:ext cx="270075" cy="363925"/>
            <a:chOff x="4043450" y="3602175"/>
            <a:chExt cx="270075" cy="363925"/>
          </a:xfrm>
        </p:grpSpPr>
        <p:sp>
          <p:nvSpPr>
            <p:cNvPr id="13816" name="Google Shape;13816;p26"/>
            <p:cNvSpPr/>
            <p:nvPr/>
          </p:nvSpPr>
          <p:spPr>
            <a:xfrm>
              <a:off x="4078950" y="3646150"/>
              <a:ext cx="25475" cy="21100"/>
            </a:xfrm>
            <a:custGeom>
              <a:avLst/>
              <a:gdLst/>
              <a:ahLst/>
              <a:cxnLst/>
              <a:rect l="l" t="t" r="r" b="b"/>
              <a:pathLst>
                <a:path w="1019" h="844" extrusionOk="0">
                  <a:moveTo>
                    <a:pt x="587" y="1"/>
                  </a:moveTo>
                  <a:cubicBezTo>
                    <a:pt x="186" y="1"/>
                    <a:pt x="0" y="464"/>
                    <a:pt x="278" y="711"/>
                  </a:cubicBezTo>
                  <a:cubicBezTo>
                    <a:pt x="370" y="802"/>
                    <a:pt x="481" y="843"/>
                    <a:pt x="589" y="843"/>
                  </a:cubicBezTo>
                  <a:cubicBezTo>
                    <a:pt x="810" y="843"/>
                    <a:pt x="1019" y="671"/>
                    <a:pt x="1019" y="402"/>
                  </a:cubicBezTo>
                  <a:cubicBezTo>
                    <a:pt x="1019" y="186"/>
                    <a:pt x="803" y="1"/>
                    <a:pt x="5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7" name="Google Shape;13817;p26"/>
            <p:cNvSpPr/>
            <p:nvPr/>
          </p:nvSpPr>
          <p:spPr>
            <a:xfrm>
              <a:off x="4083575" y="3692450"/>
              <a:ext cx="17000" cy="14075"/>
            </a:xfrm>
            <a:custGeom>
              <a:avLst/>
              <a:gdLst/>
              <a:ahLst/>
              <a:cxnLst/>
              <a:rect l="l" t="t" r="r" b="b"/>
              <a:pathLst>
                <a:path w="680" h="563" extrusionOk="0">
                  <a:moveTo>
                    <a:pt x="402" y="0"/>
                  </a:moveTo>
                  <a:cubicBezTo>
                    <a:pt x="155" y="0"/>
                    <a:pt x="1" y="309"/>
                    <a:pt x="186" y="494"/>
                  </a:cubicBezTo>
                  <a:cubicBezTo>
                    <a:pt x="242" y="541"/>
                    <a:pt x="309" y="562"/>
                    <a:pt x="376" y="562"/>
                  </a:cubicBezTo>
                  <a:cubicBezTo>
                    <a:pt x="530" y="562"/>
                    <a:pt x="680" y="450"/>
                    <a:pt x="680" y="278"/>
                  </a:cubicBezTo>
                  <a:cubicBezTo>
                    <a:pt x="680"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8" name="Google Shape;13818;p26"/>
            <p:cNvSpPr/>
            <p:nvPr/>
          </p:nvSpPr>
          <p:spPr>
            <a:xfrm>
              <a:off x="4086675" y="3734100"/>
              <a:ext cx="184425" cy="184425"/>
            </a:xfrm>
            <a:custGeom>
              <a:avLst/>
              <a:gdLst/>
              <a:ahLst/>
              <a:cxnLst/>
              <a:rect l="l" t="t" r="r" b="b"/>
              <a:pathLst>
                <a:path w="7377" h="7377" extrusionOk="0">
                  <a:moveTo>
                    <a:pt x="6790" y="2285"/>
                  </a:moveTo>
                  <a:lnTo>
                    <a:pt x="6790" y="3427"/>
                  </a:lnTo>
                  <a:lnTo>
                    <a:pt x="556" y="3427"/>
                  </a:lnTo>
                  <a:lnTo>
                    <a:pt x="556" y="2285"/>
                  </a:lnTo>
                  <a:close/>
                  <a:moveTo>
                    <a:pt x="2531" y="5710"/>
                  </a:moveTo>
                  <a:lnTo>
                    <a:pt x="2531" y="6821"/>
                  </a:lnTo>
                  <a:lnTo>
                    <a:pt x="556" y="6821"/>
                  </a:lnTo>
                  <a:lnTo>
                    <a:pt x="556" y="5710"/>
                  </a:lnTo>
                  <a:close/>
                  <a:moveTo>
                    <a:pt x="6790" y="5710"/>
                  </a:moveTo>
                  <a:lnTo>
                    <a:pt x="6790" y="6821"/>
                  </a:lnTo>
                  <a:lnTo>
                    <a:pt x="4814" y="6821"/>
                  </a:lnTo>
                  <a:lnTo>
                    <a:pt x="4814" y="5710"/>
                  </a:lnTo>
                  <a:close/>
                  <a:moveTo>
                    <a:pt x="1975" y="1"/>
                  </a:moveTo>
                  <a:cubicBezTo>
                    <a:pt x="1821" y="1"/>
                    <a:pt x="1697" y="124"/>
                    <a:pt x="1697" y="279"/>
                  </a:cubicBezTo>
                  <a:cubicBezTo>
                    <a:pt x="1697" y="433"/>
                    <a:pt x="1821" y="556"/>
                    <a:pt x="1975" y="556"/>
                  </a:cubicBezTo>
                  <a:lnTo>
                    <a:pt x="3395" y="556"/>
                  </a:lnTo>
                  <a:lnTo>
                    <a:pt x="3395" y="1698"/>
                  </a:lnTo>
                  <a:lnTo>
                    <a:pt x="278" y="1698"/>
                  </a:lnTo>
                  <a:cubicBezTo>
                    <a:pt x="123" y="1698"/>
                    <a:pt x="0" y="1822"/>
                    <a:pt x="0" y="1976"/>
                  </a:cubicBezTo>
                  <a:lnTo>
                    <a:pt x="0" y="3704"/>
                  </a:lnTo>
                  <a:cubicBezTo>
                    <a:pt x="0" y="3859"/>
                    <a:pt x="123" y="3982"/>
                    <a:pt x="278" y="3982"/>
                  </a:cubicBezTo>
                  <a:lnTo>
                    <a:pt x="833" y="3982"/>
                  </a:lnTo>
                  <a:lnTo>
                    <a:pt x="833" y="5124"/>
                  </a:lnTo>
                  <a:lnTo>
                    <a:pt x="278" y="5124"/>
                  </a:lnTo>
                  <a:cubicBezTo>
                    <a:pt x="123" y="5124"/>
                    <a:pt x="0" y="5247"/>
                    <a:pt x="0" y="5402"/>
                  </a:cubicBezTo>
                  <a:lnTo>
                    <a:pt x="0" y="7099"/>
                  </a:lnTo>
                  <a:cubicBezTo>
                    <a:pt x="0" y="7253"/>
                    <a:pt x="123" y="7377"/>
                    <a:pt x="278" y="7377"/>
                  </a:cubicBezTo>
                  <a:lnTo>
                    <a:pt x="2839" y="7377"/>
                  </a:lnTo>
                  <a:cubicBezTo>
                    <a:pt x="2994" y="7377"/>
                    <a:pt x="3117" y="7253"/>
                    <a:pt x="3117" y="7099"/>
                  </a:cubicBezTo>
                  <a:lnTo>
                    <a:pt x="3117" y="5402"/>
                  </a:lnTo>
                  <a:cubicBezTo>
                    <a:pt x="3117" y="5247"/>
                    <a:pt x="2994" y="5124"/>
                    <a:pt x="2839" y="5124"/>
                  </a:cubicBezTo>
                  <a:lnTo>
                    <a:pt x="1420" y="5124"/>
                  </a:lnTo>
                  <a:lnTo>
                    <a:pt x="1420" y="3982"/>
                  </a:lnTo>
                  <a:lnTo>
                    <a:pt x="5956" y="3982"/>
                  </a:lnTo>
                  <a:lnTo>
                    <a:pt x="5956" y="5124"/>
                  </a:lnTo>
                  <a:lnTo>
                    <a:pt x="4537" y="5124"/>
                  </a:lnTo>
                  <a:cubicBezTo>
                    <a:pt x="4382" y="5124"/>
                    <a:pt x="4259" y="5247"/>
                    <a:pt x="4259" y="5402"/>
                  </a:cubicBezTo>
                  <a:lnTo>
                    <a:pt x="4259" y="7099"/>
                  </a:lnTo>
                  <a:cubicBezTo>
                    <a:pt x="4259" y="7253"/>
                    <a:pt x="4382" y="7377"/>
                    <a:pt x="4537" y="7377"/>
                  </a:cubicBezTo>
                  <a:lnTo>
                    <a:pt x="7098" y="7377"/>
                  </a:lnTo>
                  <a:cubicBezTo>
                    <a:pt x="7253" y="7377"/>
                    <a:pt x="7376" y="7253"/>
                    <a:pt x="7376" y="7099"/>
                  </a:cubicBezTo>
                  <a:lnTo>
                    <a:pt x="7376" y="5402"/>
                  </a:lnTo>
                  <a:cubicBezTo>
                    <a:pt x="7376" y="5247"/>
                    <a:pt x="7253" y="5124"/>
                    <a:pt x="7098" y="5124"/>
                  </a:cubicBezTo>
                  <a:lnTo>
                    <a:pt x="6512" y="5124"/>
                  </a:lnTo>
                  <a:lnTo>
                    <a:pt x="6512" y="3982"/>
                  </a:lnTo>
                  <a:lnTo>
                    <a:pt x="7098" y="3982"/>
                  </a:lnTo>
                  <a:cubicBezTo>
                    <a:pt x="7253" y="3982"/>
                    <a:pt x="7376" y="3859"/>
                    <a:pt x="7376" y="3704"/>
                  </a:cubicBezTo>
                  <a:lnTo>
                    <a:pt x="7376" y="1976"/>
                  </a:lnTo>
                  <a:cubicBezTo>
                    <a:pt x="7376" y="1822"/>
                    <a:pt x="7253" y="1698"/>
                    <a:pt x="7098" y="1698"/>
                  </a:cubicBezTo>
                  <a:lnTo>
                    <a:pt x="3950" y="1698"/>
                  </a:lnTo>
                  <a:lnTo>
                    <a:pt x="3950" y="556"/>
                  </a:lnTo>
                  <a:lnTo>
                    <a:pt x="5370" y="556"/>
                  </a:lnTo>
                  <a:cubicBezTo>
                    <a:pt x="5524" y="556"/>
                    <a:pt x="5679" y="433"/>
                    <a:pt x="5679" y="279"/>
                  </a:cubicBezTo>
                  <a:cubicBezTo>
                    <a:pt x="5679" y="124"/>
                    <a:pt x="5524" y="1"/>
                    <a:pt x="537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19" name="Google Shape;13819;p26"/>
            <p:cNvSpPr/>
            <p:nvPr/>
          </p:nvSpPr>
          <p:spPr>
            <a:xfrm>
              <a:off x="4125475" y="3691650"/>
              <a:ext cx="85175" cy="14725"/>
            </a:xfrm>
            <a:custGeom>
              <a:avLst/>
              <a:gdLst/>
              <a:ahLst/>
              <a:cxnLst/>
              <a:rect l="l" t="t" r="r" b="b"/>
              <a:pathLst>
                <a:path w="3407" h="589" extrusionOk="0">
                  <a:moveTo>
                    <a:pt x="394" y="0"/>
                  </a:moveTo>
                  <a:cubicBezTo>
                    <a:pt x="1" y="0"/>
                    <a:pt x="1" y="589"/>
                    <a:pt x="394" y="589"/>
                  </a:cubicBezTo>
                  <a:cubicBezTo>
                    <a:pt x="403" y="589"/>
                    <a:pt x="413" y="589"/>
                    <a:pt x="423" y="588"/>
                  </a:cubicBezTo>
                  <a:lnTo>
                    <a:pt x="2985" y="588"/>
                  </a:lnTo>
                  <a:cubicBezTo>
                    <a:pt x="2995" y="589"/>
                    <a:pt x="3005" y="589"/>
                    <a:pt x="3014" y="589"/>
                  </a:cubicBezTo>
                  <a:cubicBezTo>
                    <a:pt x="3407" y="589"/>
                    <a:pt x="3407" y="0"/>
                    <a:pt x="3014" y="0"/>
                  </a:cubicBezTo>
                  <a:cubicBezTo>
                    <a:pt x="3005" y="0"/>
                    <a:pt x="2995" y="1"/>
                    <a:pt x="2985" y="2"/>
                  </a:cubicBezTo>
                  <a:lnTo>
                    <a:pt x="423" y="2"/>
                  </a:lnTo>
                  <a:cubicBezTo>
                    <a:pt x="413" y="1"/>
                    <a:pt x="403" y="0"/>
                    <a:pt x="3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0" name="Google Shape;13820;p26"/>
            <p:cNvSpPr/>
            <p:nvPr/>
          </p:nvSpPr>
          <p:spPr>
            <a:xfrm>
              <a:off x="4129100" y="3649250"/>
              <a:ext cx="77950" cy="14675"/>
            </a:xfrm>
            <a:custGeom>
              <a:avLst/>
              <a:gdLst/>
              <a:ahLst/>
              <a:cxnLst/>
              <a:rect l="l" t="t" r="r" b="b"/>
              <a:pathLst>
                <a:path w="3118" h="587" extrusionOk="0">
                  <a:moveTo>
                    <a:pt x="278" y="0"/>
                  </a:moveTo>
                  <a:cubicBezTo>
                    <a:pt x="124" y="0"/>
                    <a:pt x="0" y="124"/>
                    <a:pt x="0" y="278"/>
                  </a:cubicBezTo>
                  <a:cubicBezTo>
                    <a:pt x="0" y="432"/>
                    <a:pt x="124" y="587"/>
                    <a:pt x="278" y="587"/>
                  </a:cubicBezTo>
                  <a:lnTo>
                    <a:pt x="2840" y="587"/>
                  </a:lnTo>
                  <a:cubicBezTo>
                    <a:pt x="2994" y="587"/>
                    <a:pt x="3117" y="432"/>
                    <a:pt x="3117" y="278"/>
                  </a:cubicBezTo>
                  <a:cubicBezTo>
                    <a:pt x="3117" y="124"/>
                    <a:pt x="2994" y="0"/>
                    <a:pt x="284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1" name="Google Shape;13821;p26"/>
            <p:cNvSpPr/>
            <p:nvPr/>
          </p:nvSpPr>
          <p:spPr>
            <a:xfrm>
              <a:off x="4171525" y="3951675"/>
              <a:ext cx="17000" cy="14425"/>
            </a:xfrm>
            <a:custGeom>
              <a:avLst/>
              <a:gdLst/>
              <a:ahLst/>
              <a:cxnLst/>
              <a:rect l="l" t="t" r="r" b="b"/>
              <a:pathLst>
                <a:path w="680" h="577" extrusionOk="0">
                  <a:moveTo>
                    <a:pt x="279" y="1"/>
                  </a:moveTo>
                  <a:cubicBezTo>
                    <a:pt x="124" y="1"/>
                    <a:pt x="1" y="124"/>
                    <a:pt x="1" y="279"/>
                  </a:cubicBezTo>
                  <a:cubicBezTo>
                    <a:pt x="1" y="450"/>
                    <a:pt x="149" y="576"/>
                    <a:pt x="302" y="576"/>
                  </a:cubicBezTo>
                  <a:cubicBezTo>
                    <a:pt x="369" y="576"/>
                    <a:pt x="438" y="552"/>
                    <a:pt x="495" y="495"/>
                  </a:cubicBezTo>
                  <a:cubicBezTo>
                    <a:pt x="680" y="310"/>
                    <a:pt x="526" y="1"/>
                    <a:pt x="2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2" name="Google Shape;13822;p26"/>
            <p:cNvSpPr/>
            <p:nvPr/>
          </p:nvSpPr>
          <p:spPr>
            <a:xfrm>
              <a:off x="4043450" y="3602175"/>
              <a:ext cx="270075" cy="363425"/>
            </a:xfrm>
            <a:custGeom>
              <a:avLst/>
              <a:gdLst/>
              <a:ahLst/>
              <a:cxnLst/>
              <a:rect l="l" t="t" r="r" b="b"/>
              <a:pathLst>
                <a:path w="10803" h="14537" extrusionOk="0">
                  <a:moveTo>
                    <a:pt x="8241" y="988"/>
                  </a:moveTo>
                  <a:lnTo>
                    <a:pt x="9846" y="2562"/>
                  </a:lnTo>
                  <a:lnTo>
                    <a:pt x="8241" y="2562"/>
                  </a:lnTo>
                  <a:lnTo>
                    <a:pt x="8241" y="988"/>
                  </a:lnTo>
                  <a:close/>
                  <a:moveTo>
                    <a:pt x="309" y="1"/>
                  </a:moveTo>
                  <a:cubicBezTo>
                    <a:pt x="155" y="1"/>
                    <a:pt x="1" y="155"/>
                    <a:pt x="1" y="309"/>
                  </a:cubicBezTo>
                  <a:lnTo>
                    <a:pt x="1" y="14259"/>
                  </a:lnTo>
                  <a:cubicBezTo>
                    <a:pt x="1" y="14413"/>
                    <a:pt x="155" y="14536"/>
                    <a:pt x="309" y="14536"/>
                  </a:cubicBezTo>
                  <a:lnTo>
                    <a:pt x="4136" y="14536"/>
                  </a:lnTo>
                  <a:cubicBezTo>
                    <a:pt x="4291" y="14536"/>
                    <a:pt x="4414" y="14413"/>
                    <a:pt x="4414" y="14259"/>
                  </a:cubicBezTo>
                  <a:cubicBezTo>
                    <a:pt x="4414" y="14104"/>
                    <a:pt x="4291" y="13981"/>
                    <a:pt x="4136" y="13981"/>
                  </a:cubicBezTo>
                  <a:lnTo>
                    <a:pt x="587" y="13981"/>
                  </a:lnTo>
                  <a:lnTo>
                    <a:pt x="587" y="587"/>
                  </a:lnTo>
                  <a:lnTo>
                    <a:pt x="7685" y="587"/>
                  </a:lnTo>
                  <a:lnTo>
                    <a:pt x="7685" y="2871"/>
                  </a:lnTo>
                  <a:cubicBezTo>
                    <a:pt x="7685" y="3025"/>
                    <a:pt x="7809" y="3148"/>
                    <a:pt x="7963" y="3148"/>
                  </a:cubicBezTo>
                  <a:lnTo>
                    <a:pt x="10247" y="3148"/>
                  </a:lnTo>
                  <a:lnTo>
                    <a:pt x="10247" y="13981"/>
                  </a:lnTo>
                  <a:lnTo>
                    <a:pt x="6698" y="13981"/>
                  </a:lnTo>
                  <a:cubicBezTo>
                    <a:pt x="6543" y="13981"/>
                    <a:pt x="6420" y="14104"/>
                    <a:pt x="6420" y="14259"/>
                  </a:cubicBezTo>
                  <a:cubicBezTo>
                    <a:pt x="6420" y="14413"/>
                    <a:pt x="6543" y="14536"/>
                    <a:pt x="6698" y="14536"/>
                  </a:cubicBezTo>
                  <a:lnTo>
                    <a:pt x="10525" y="14536"/>
                  </a:lnTo>
                  <a:cubicBezTo>
                    <a:pt x="10679" y="14536"/>
                    <a:pt x="10802" y="14413"/>
                    <a:pt x="10802" y="14259"/>
                  </a:cubicBezTo>
                  <a:lnTo>
                    <a:pt x="10802" y="2871"/>
                  </a:lnTo>
                  <a:cubicBezTo>
                    <a:pt x="10802" y="2778"/>
                    <a:pt x="10772" y="2716"/>
                    <a:pt x="10710" y="2655"/>
                  </a:cubicBezTo>
                  <a:lnTo>
                    <a:pt x="8148" y="93"/>
                  </a:lnTo>
                  <a:cubicBezTo>
                    <a:pt x="8117" y="31"/>
                    <a:pt x="8025" y="31"/>
                    <a:pt x="79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23" name="Google Shape;13823;p26"/>
          <p:cNvGrpSpPr/>
          <p:nvPr/>
        </p:nvGrpSpPr>
        <p:grpSpPr>
          <a:xfrm>
            <a:off x="1052588" y="4013725"/>
            <a:ext cx="363400" cy="237175"/>
            <a:chOff x="3997175" y="1988000"/>
            <a:chExt cx="363400" cy="237175"/>
          </a:xfrm>
        </p:grpSpPr>
        <p:sp>
          <p:nvSpPr>
            <p:cNvPr id="13824" name="Google Shape;13824;p26"/>
            <p:cNvSpPr/>
            <p:nvPr/>
          </p:nvSpPr>
          <p:spPr>
            <a:xfrm>
              <a:off x="4254100" y="1988100"/>
              <a:ext cx="17000" cy="14425"/>
            </a:xfrm>
            <a:custGeom>
              <a:avLst/>
              <a:gdLst/>
              <a:ahLst/>
              <a:cxnLst/>
              <a:rect l="l" t="t" r="r" b="b"/>
              <a:pathLst>
                <a:path w="680" h="577" extrusionOk="0">
                  <a:moveTo>
                    <a:pt x="401" y="1"/>
                  </a:moveTo>
                  <a:cubicBezTo>
                    <a:pt x="124" y="1"/>
                    <a:pt x="0" y="309"/>
                    <a:pt x="185" y="494"/>
                  </a:cubicBezTo>
                  <a:cubicBezTo>
                    <a:pt x="242" y="551"/>
                    <a:pt x="311" y="576"/>
                    <a:pt x="378" y="576"/>
                  </a:cubicBezTo>
                  <a:cubicBezTo>
                    <a:pt x="531" y="576"/>
                    <a:pt x="679" y="450"/>
                    <a:pt x="679" y="278"/>
                  </a:cubicBezTo>
                  <a:cubicBezTo>
                    <a:pt x="679" y="124"/>
                    <a:pt x="556" y="1"/>
                    <a:pt x="4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5" name="Google Shape;13825;p26"/>
            <p:cNvSpPr/>
            <p:nvPr/>
          </p:nvSpPr>
          <p:spPr>
            <a:xfrm>
              <a:off x="3997175" y="1988000"/>
              <a:ext cx="363400" cy="237175"/>
            </a:xfrm>
            <a:custGeom>
              <a:avLst/>
              <a:gdLst/>
              <a:ahLst/>
              <a:cxnLst/>
              <a:rect l="l" t="t" r="r" b="b"/>
              <a:pathLst>
                <a:path w="14536" h="9487" extrusionOk="0">
                  <a:moveTo>
                    <a:pt x="6635" y="560"/>
                  </a:moveTo>
                  <a:lnTo>
                    <a:pt x="4475" y="2690"/>
                  </a:lnTo>
                  <a:cubicBezTo>
                    <a:pt x="4444" y="2751"/>
                    <a:pt x="4413" y="2813"/>
                    <a:pt x="4413" y="2906"/>
                  </a:cubicBezTo>
                  <a:cubicBezTo>
                    <a:pt x="4382" y="2967"/>
                    <a:pt x="4413" y="3060"/>
                    <a:pt x="4475" y="3091"/>
                  </a:cubicBezTo>
                  <a:lnTo>
                    <a:pt x="4784" y="3399"/>
                  </a:lnTo>
                  <a:cubicBezTo>
                    <a:pt x="5092" y="3708"/>
                    <a:pt x="5493" y="3862"/>
                    <a:pt x="5895" y="3862"/>
                  </a:cubicBezTo>
                  <a:cubicBezTo>
                    <a:pt x="6296" y="3862"/>
                    <a:pt x="6697" y="3708"/>
                    <a:pt x="7006" y="3399"/>
                  </a:cubicBezTo>
                  <a:lnTo>
                    <a:pt x="7901" y="2504"/>
                  </a:lnTo>
                  <a:cubicBezTo>
                    <a:pt x="8009" y="2396"/>
                    <a:pt x="8155" y="2342"/>
                    <a:pt x="8302" y="2342"/>
                  </a:cubicBezTo>
                  <a:cubicBezTo>
                    <a:pt x="8449" y="2342"/>
                    <a:pt x="8595" y="2396"/>
                    <a:pt x="8703" y="2504"/>
                  </a:cubicBezTo>
                  <a:lnTo>
                    <a:pt x="12314" y="6115"/>
                  </a:lnTo>
                  <a:cubicBezTo>
                    <a:pt x="12530" y="6331"/>
                    <a:pt x="12530" y="6702"/>
                    <a:pt x="12314" y="6918"/>
                  </a:cubicBezTo>
                  <a:lnTo>
                    <a:pt x="12283" y="6949"/>
                  </a:lnTo>
                  <a:cubicBezTo>
                    <a:pt x="12175" y="7057"/>
                    <a:pt x="12028" y="7111"/>
                    <a:pt x="11882" y="7111"/>
                  </a:cubicBezTo>
                  <a:cubicBezTo>
                    <a:pt x="11735" y="7111"/>
                    <a:pt x="11589" y="7057"/>
                    <a:pt x="11481" y="6949"/>
                  </a:cubicBezTo>
                  <a:lnTo>
                    <a:pt x="8765" y="4233"/>
                  </a:lnTo>
                  <a:cubicBezTo>
                    <a:pt x="8727" y="4177"/>
                    <a:pt x="8679" y="4153"/>
                    <a:pt x="8627" y="4153"/>
                  </a:cubicBezTo>
                  <a:cubicBezTo>
                    <a:pt x="8423" y="4153"/>
                    <a:pt x="8173" y="4517"/>
                    <a:pt x="8394" y="4665"/>
                  </a:cubicBezTo>
                  <a:lnTo>
                    <a:pt x="10493" y="6733"/>
                  </a:lnTo>
                  <a:cubicBezTo>
                    <a:pt x="10897" y="7137"/>
                    <a:pt x="10514" y="7706"/>
                    <a:pt x="10062" y="7706"/>
                  </a:cubicBezTo>
                  <a:cubicBezTo>
                    <a:pt x="9928" y="7706"/>
                    <a:pt x="9787" y="7655"/>
                    <a:pt x="9660" y="7535"/>
                  </a:cubicBezTo>
                  <a:lnTo>
                    <a:pt x="7561" y="5436"/>
                  </a:lnTo>
                  <a:cubicBezTo>
                    <a:pt x="7512" y="5405"/>
                    <a:pt x="7461" y="5392"/>
                    <a:pt x="7413" y="5392"/>
                  </a:cubicBezTo>
                  <a:cubicBezTo>
                    <a:pt x="7221" y="5392"/>
                    <a:pt x="7067" y="5609"/>
                    <a:pt x="7191" y="5807"/>
                  </a:cubicBezTo>
                  <a:lnTo>
                    <a:pt x="8672" y="7319"/>
                  </a:lnTo>
                  <a:cubicBezTo>
                    <a:pt x="9100" y="7723"/>
                    <a:pt x="8722" y="8292"/>
                    <a:pt x="8272" y="8292"/>
                  </a:cubicBezTo>
                  <a:cubicBezTo>
                    <a:pt x="8138" y="8292"/>
                    <a:pt x="7997" y="8242"/>
                    <a:pt x="7870" y="8121"/>
                  </a:cubicBezTo>
                  <a:lnTo>
                    <a:pt x="6388" y="6609"/>
                  </a:lnTo>
                  <a:cubicBezTo>
                    <a:pt x="6341" y="6588"/>
                    <a:pt x="6295" y="6579"/>
                    <a:pt x="6252" y="6579"/>
                  </a:cubicBezTo>
                  <a:cubicBezTo>
                    <a:pt x="6038" y="6579"/>
                    <a:pt x="5885" y="6805"/>
                    <a:pt x="5987" y="7010"/>
                  </a:cubicBezTo>
                  <a:lnTo>
                    <a:pt x="6882" y="7905"/>
                  </a:lnTo>
                  <a:cubicBezTo>
                    <a:pt x="7098" y="8121"/>
                    <a:pt x="7098" y="8492"/>
                    <a:pt x="6882" y="8708"/>
                  </a:cubicBezTo>
                  <a:cubicBezTo>
                    <a:pt x="6774" y="8816"/>
                    <a:pt x="6628" y="8870"/>
                    <a:pt x="6481" y="8870"/>
                  </a:cubicBezTo>
                  <a:cubicBezTo>
                    <a:pt x="6334" y="8870"/>
                    <a:pt x="6188" y="8816"/>
                    <a:pt x="6080" y="8708"/>
                  </a:cubicBezTo>
                  <a:lnTo>
                    <a:pt x="5185" y="7813"/>
                  </a:lnTo>
                  <a:cubicBezTo>
                    <a:pt x="4475" y="7103"/>
                    <a:pt x="3889" y="6300"/>
                    <a:pt x="3426" y="5405"/>
                  </a:cubicBezTo>
                  <a:lnTo>
                    <a:pt x="2438" y="3523"/>
                  </a:lnTo>
                  <a:cubicBezTo>
                    <a:pt x="2376" y="3430"/>
                    <a:pt x="2284" y="3369"/>
                    <a:pt x="2191" y="3369"/>
                  </a:cubicBezTo>
                  <a:lnTo>
                    <a:pt x="586" y="3369"/>
                  </a:lnTo>
                  <a:lnTo>
                    <a:pt x="586" y="560"/>
                  </a:lnTo>
                  <a:close/>
                  <a:moveTo>
                    <a:pt x="9436" y="1"/>
                  </a:moveTo>
                  <a:cubicBezTo>
                    <a:pt x="9419" y="1"/>
                    <a:pt x="9401" y="2"/>
                    <a:pt x="9382" y="5"/>
                  </a:cubicBezTo>
                  <a:lnTo>
                    <a:pt x="278" y="5"/>
                  </a:lnTo>
                  <a:cubicBezTo>
                    <a:pt x="124" y="5"/>
                    <a:pt x="0" y="128"/>
                    <a:pt x="0" y="282"/>
                  </a:cubicBezTo>
                  <a:lnTo>
                    <a:pt x="0" y="3677"/>
                  </a:lnTo>
                  <a:cubicBezTo>
                    <a:pt x="0" y="3832"/>
                    <a:pt x="124" y="3955"/>
                    <a:pt x="278" y="3955"/>
                  </a:cubicBezTo>
                  <a:lnTo>
                    <a:pt x="1975" y="3955"/>
                  </a:lnTo>
                  <a:lnTo>
                    <a:pt x="2901" y="5714"/>
                  </a:lnTo>
                  <a:cubicBezTo>
                    <a:pt x="3395" y="6640"/>
                    <a:pt x="4012" y="7473"/>
                    <a:pt x="4753" y="8214"/>
                  </a:cubicBezTo>
                  <a:lnTo>
                    <a:pt x="5679" y="9140"/>
                  </a:lnTo>
                  <a:cubicBezTo>
                    <a:pt x="5905" y="9378"/>
                    <a:pt x="6194" y="9487"/>
                    <a:pt x="6480" y="9487"/>
                  </a:cubicBezTo>
                  <a:cubicBezTo>
                    <a:pt x="6972" y="9487"/>
                    <a:pt x="7455" y="9162"/>
                    <a:pt x="7592" y="8615"/>
                  </a:cubicBezTo>
                  <a:cubicBezTo>
                    <a:pt x="7796" y="8789"/>
                    <a:pt x="8038" y="8868"/>
                    <a:pt x="8277" y="8868"/>
                  </a:cubicBezTo>
                  <a:cubicBezTo>
                    <a:pt x="8761" y="8868"/>
                    <a:pt x="9238" y="8545"/>
                    <a:pt x="9382" y="8029"/>
                  </a:cubicBezTo>
                  <a:cubicBezTo>
                    <a:pt x="9595" y="8191"/>
                    <a:pt x="9841" y="8267"/>
                    <a:pt x="10083" y="8267"/>
                  </a:cubicBezTo>
                  <a:cubicBezTo>
                    <a:pt x="10579" y="8267"/>
                    <a:pt x="11058" y="7950"/>
                    <a:pt x="11203" y="7412"/>
                  </a:cubicBezTo>
                  <a:cubicBezTo>
                    <a:pt x="11434" y="7597"/>
                    <a:pt x="11676" y="7677"/>
                    <a:pt x="11907" y="7677"/>
                  </a:cubicBezTo>
                  <a:cubicBezTo>
                    <a:pt x="12788" y="7677"/>
                    <a:pt x="13498" y="6521"/>
                    <a:pt x="12715" y="5714"/>
                  </a:cubicBezTo>
                  <a:lnTo>
                    <a:pt x="12160" y="5189"/>
                  </a:lnTo>
                  <a:lnTo>
                    <a:pt x="12561" y="3955"/>
                  </a:lnTo>
                  <a:lnTo>
                    <a:pt x="14227" y="3955"/>
                  </a:lnTo>
                  <a:cubicBezTo>
                    <a:pt x="14382" y="3955"/>
                    <a:pt x="14536" y="3832"/>
                    <a:pt x="14536" y="3677"/>
                  </a:cubicBezTo>
                  <a:lnTo>
                    <a:pt x="14536" y="282"/>
                  </a:lnTo>
                  <a:cubicBezTo>
                    <a:pt x="14536" y="128"/>
                    <a:pt x="14382" y="5"/>
                    <a:pt x="14227" y="5"/>
                  </a:cubicBezTo>
                  <a:lnTo>
                    <a:pt x="11913" y="5"/>
                  </a:lnTo>
                  <a:cubicBezTo>
                    <a:pt x="11573" y="36"/>
                    <a:pt x="11573" y="529"/>
                    <a:pt x="11913" y="560"/>
                  </a:cubicBezTo>
                  <a:lnTo>
                    <a:pt x="13950" y="560"/>
                  </a:lnTo>
                  <a:lnTo>
                    <a:pt x="13950" y="3399"/>
                  </a:lnTo>
                  <a:lnTo>
                    <a:pt x="12345" y="3399"/>
                  </a:lnTo>
                  <a:cubicBezTo>
                    <a:pt x="12221" y="3399"/>
                    <a:pt x="12129" y="3492"/>
                    <a:pt x="12098" y="3616"/>
                  </a:cubicBezTo>
                  <a:lnTo>
                    <a:pt x="11697" y="4757"/>
                  </a:lnTo>
                  <a:lnTo>
                    <a:pt x="10030" y="3091"/>
                  </a:lnTo>
                  <a:cubicBezTo>
                    <a:pt x="10586" y="3091"/>
                    <a:pt x="11079" y="2906"/>
                    <a:pt x="11481" y="2504"/>
                  </a:cubicBezTo>
                  <a:cubicBezTo>
                    <a:pt x="11573" y="2412"/>
                    <a:pt x="11573" y="2227"/>
                    <a:pt x="11481" y="2134"/>
                  </a:cubicBezTo>
                  <a:cubicBezTo>
                    <a:pt x="11419" y="2072"/>
                    <a:pt x="11350" y="2042"/>
                    <a:pt x="11280" y="2042"/>
                  </a:cubicBezTo>
                  <a:cubicBezTo>
                    <a:pt x="11211" y="2042"/>
                    <a:pt x="11141" y="2072"/>
                    <a:pt x="11079" y="2134"/>
                  </a:cubicBezTo>
                  <a:cubicBezTo>
                    <a:pt x="10802" y="2412"/>
                    <a:pt x="10439" y="2551"/>
                    <a:pt x="10076" y="2551"/>
                  </a:cubicBezTo>
                  <a:cubicBezTo>
                    <a:pt x="9714" y="2551"/>
                    <a:pt x="9351" y="2412"/>
                    <a:pt x="9073" y="2134"/>
                  </a:cubicBezTo>
                  <a:cubicBezTo>
                    <a:pt x="8857" y="1903"/>
                    <a:pt x="8564" y="1787"/>
                    <a:pt x="8271" y="1787"/>
                  </a:cubicBezTo>
                  <a:cubicBezTo>
                    <a:pt x="7978" y="1787"/>
                    <a:pt x="7685" y="1903"/>
                    <a:pt x="7469" y="2134"/>
                  </a:cubicBezTo>
                  <a:lnTo>
                    <a:pt x="6574" y="3029"/>
                  </a:lnTo>
                  <a:cubicBezTo>
                    <a:pt x="6373" y="3214"/>
                    <a:pt x="6118" y="3307"/>
                    <a:pt x="5864" y="3307"/>
                  </a:cubicBezTo>
                  <a:cubicBezTo>
                    <a:pt x="5609" y="3307"/>
                    <a:pt x="5355" y="3214"/>
                    <a:pt x="5154" y="3029"/>
                  </a:cubicBezTo>
                  <a:lnTo>
                    <a:pt x="5061" y="2937"/>
                  </a:lnTo>
                  <a:lnTo>
                    <a:pt x="7407" y="560"/>
                  </a:lnTo>
                  <a:lnTo>
                    <a:pt x="9382" y="560"/>
                  </a:lnTo>
                  <a:cubicBezTo>
                    <a:pt x="9401" y="563"/>
                    <a:pt x="9419" y="564"/>
                    <a:pt x="9436" y="564"/>
                  </a:cubicBezTo>
                  <a:cubicBezTo>
                    <a:pt x="9796" y="564"/>
                    <a:pt x="9796" y="1"/>
                    <a:pt x="943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26" name="Google Shape;13826;p26"/>
          <p:cNvGrpSpPr/>
          <p:nvPr/>
        </p:nvGrpSpPr>
        <p:grpSpPr>
          <a:xfrm>
            <a:off x="1729975" y="3950600"/>
            <a:ext cx="334100" cy="363425"/>
            <a:chOff x="6994625" y="3052825"/>
            <a:chExt cx="334100" cy="363425"/>
          </a:xfrm>
        </p:grpSpPr>
        <p:sp>
          <p:nvSpPr>
            <p:cNvPr id="13827" name="Google Shape;13827;p26"/>
            <p:cNvSpPr/>
            <p:nvPr/>
          </p:nvSpPr>
          <p:spPr>
            <a:xfrm>
              <a:off x="6994625" y="3052825"/>
              <a:ext cx="334100" cy="363425"/>
            </a:xfrm>
            <a:custGeom>
              <a:avLst/>
              <a:gdLst/>
              <a:ahLst/>
              <a:cxnLst/>
              <a:rect l="l" t="t" r="r" b="b"/>
              <a:pathLst>
                <a:path w="13364" h="14537" extrusionOk="0">
                  <a:moveTo>
                    <a:pt x="10771" y="958"/>
                  </a:moveTo>
                  <a:lnTo>
                    <a:pt x="12345" y="2562"/>
                  </a:lnTo>
                  <a:lnTo>
                    <a:pt x="10771" y="2562"/>
                  </a:lnTo>
                  <a:lnTo>
                    <a:pt x="10771" y="958"/>
                  </a:lnTo>
                  <a:close/>
                  <a:moveTo>
                    <a:pt x="2068" y="4136"/>
                  </a:moveTo>
                  <a:lnTo>
                    <a:pt x="2037" y="4167"/>
                  </a:lnTo>
                  <a:lnTo>
                    <a:pt x="3210" y="4167"/>
                  </a:lnTo>
                  <a:cubicBezTo>
                    <a:pt x="4506" y="4167"/>
                    <a:pt x="5710" y="4815"/>
                    <a:pt x="6451" y="5865"/>
                  </a:cubicBezTo>
                  <a:cubicBezTo>
                    <a:pt x="7160" y="6945"/>
                    <a:pt x="7562" y="8179"/>
                    <a:pt x="7623" y="9476"/>
                  </a:cubicBezTo>
                  <a:cubicBezTo>
                    <a:pt x="7654" y="9599"/>
                    <a:pt x="7592" y="9692"/>
                    <a:pt x="7469" y="9753"/>
                  </a:cubicBezTo>
                  <a:lnTo>
                    <a:pt x="6543" y="10216"/>
                  </a:lnTo>
                  <a:lnTo>
                    <a:pt x="6543" y="9877"/>
                  </a:lnTo>
                  <a:cubicBezTo>
                    <a:pt x="6512" y="8920"/>
                    <a:pt x="6296" y="7994"/>
                    <a:pt x="5895" y="7130"/>
                  </a:cubicBezTo>
                  <a:cubicBezTo>
                    <a:pt x="5309" y="5926"/>
                    <a:pt x="4383" y="5278"/>
                    <a:pt x="3241" y="5278"/>
                  </a:cubicBezTo>
                  <a:lnTo>
                    <a:pt x="2161" y="5278"/>
                  </a:lnTo>
                  <a:lnTo>
                    <a:pt x="1790" y="4569"/>
                  </a:lnTo>
                  <a:cubicBezTo>
                    <a:pt x="1698" y="4383"/>
                    <a:pt x="1852" y="4136"/>
                    <a:pt x="2068" y="4136"/>
                  </a:cubicBezTo>
                  <a:close/>
                  <a:moveTo>
                    <a:pt x="3241" y="5865"/>
                  </a:moveTo>
                  <a:cubicBezTo>
                    <a:pt x="4167" y="5865"/>
                    <a:pt x="4877" y="6389"/>
                    <a:pt x="5370" y="7408"/>
                  </a:cubicBezTo>
                  <a:cubicBezTo>
                    <a:pt x="5741" y="8179"/>
                    <a:pt x="5957" y="9043"/>
                    <a:pt x="5957" y="9877"/>
                  </a:cubicBezTo>
                  <a:lnTo>
                    <a:pt x="5957" y="12099"/>
                  </a:lnTo>
                  <a:lnTo>
                    <a:pt x="1420" y="12099"/>
                  </a:lnTo>
                  <a:cubicBezTo>
                    <a:pt x="1544" y="11327"/>
                    <a:pt x="2068" y="10679"/>
                    <a:pt x="2840" y="10401"/>
                  </a:cubicBezTo>
                  <a:cubicBezTo>
                    <a:pt x="3488" y="10185"/>
                    <a:pt x="3951" y="9568"/>
                    <a:pt x="3951" y="8858"/>
                  </a:cubicBezTo>
                  <a:lnTo>
                    <a:pt x="3951" y="8118"/>
                  </a:lnTo>
                  <a:cubicBezTo>
                    <a:pt x="3951" y="7963"/>
                    <a:pt x="3827" y="7840"/>
                    <a:pt x="3673" y="7840"/>
                  </a:cubicBezTo>
                  <a:cubicBezTo>
                    <a:pt x="3519" y="7840"/>
                    <a:pt x="3395" y="7963"/>
                    <a:pt x="3395" y="8148"/>
                  </a:cubicBezTo>
                  <a:cubicBezTo>
                    <a:pt x="3395" y="8457"/>
                    <a:pt x="3148" y="8704"/>
                    <a:pt x="2840" y="8704"/>
                  </a:cubicBezTo>
                  <a:lnTo>
                    <a:pt x="1976" y="8704"/>
                  </a:lnTo>
                  <a:cubicBezTo>
                    <a:pt x="1883" y="8704"/>
                    <a:pt x="1821" y="8735"/>
                    <a:pt x="1760" y="8797"/>
                  </a:cubicBezTo>
                  <a:cubicBezTo>
                    <a:pt x="1648" y="8908"/>
                    <a:pt x="1506" y="8960"/>
                    <a:pt x="1365" y="8960"/>
                  </a:cubicBezTo>
                  <a:cubicBezTo>
                    <a:pt x="1155" y="8960"/>
                    <a:pt x="944" y="8845"/>
                    <a:pt x="834" y="8642"/>
                  </a:cubicBezTo>
                  <a:lnTo>
                    <a:pt x="587" y="8148"/>
                  </a:lnTo>
                  <a:lnTo>
                    <a:pt x="2130" y="5865"/>
                  </a:lnTo>
                  <a:close/>
                  <a:moveTo>
                    <a:pt x="3982" y="556"/>
                  </a:moveTo>
                  <a:lnTo>
                    <a:pt x="10216" y="587"/>
                  </a:lnTo>
                  <a:lnTo>
                    <a:pt x="10216" y="2871"/>
                  </a:lnTo>
                  <a:cubicBezTo>
                    <a:pt x="10216" y="3025"/>
                    <a:pt x="10339" y="3149"/>
                    <a:pt x="10493" y="3149"/>
                  </a:cubicBezTo>
                  <a:lnTo>
                    <a:pt x="12746" y="3149"/>
                  </a:lnTo>
                  <a:lnTo>
                    <a:pt x="12746" y="13981"/>
                  </a:lnTo>
                  <a:lnTo>
                    <a:pt x="7346" y="13981"/>
                  </a:lnTo>
                  <a:lnTo>
                    <a:pt x="7346" y="12963"/>
                  </a:lnTo>
                  <a:cubicBezTo>
                    <a:pt x="7376" y="12500"/>
                    <a:pt x="7006" y="12099"/>
                    <a:pt x="6543" y="12099"/>
                  </a:cubicBezTo>
                  <a:lnTo>
                    <a:pt x="6543" y="10864"/>
                  </a:lnTo>
                  <a:lnTo>
                    <a:pt x="7747" y="10247"/>
                  </a:lnTo>
                  <a:cubicBezTo>
                    <a:pt x="8055" y="10093"/>
                    <a:pt x="8241" y="9753"/>
                    <a:pt x="8210" y="9414"/>
                  </a:cubicBezTo>
                  <a:cubicBezTo>
                    <a:pt x="8148" y="8056"/>
                    <a:pt x="7685" y="6729"/>
                    <a:pt x="6913" y="5556"/>
                  </a:cubicBezTo>
                  <a:cubicBezTo>
                    <a:pt x="6235" y="4538"/>
                    <a:pt x="5185" y="3859"/>
                    <a:pt x="3982" y="3643"/>
                  </a:cubicBezTo>
                  <a:lnTo>
                    <a:pt x="3982" y="556"/>
                  </a:lnTo>
                  <a:close/>
                  <a:moveTo>
                    <a:pt x="3673" y="1"/>
                  </a:moveTo>
                  <a:cubicBezTo>
                    <a:pt x="3519" y="1"/>
                    <a:pt x="3395" y="124"/>
                    <a:pt x="3395" y="279"/>
                  </a:cubicBezTo>
                  <a:lnTo>
                    <a:pt x="3395" y="3581"/>
                  </a:lnTo>
                  <a:lnTo>
                    <a:pt x="2037" y="3581"/>
                  </a:lnTo>
                  <a:cubicBezTo>
                    <a:pt x="1389" y="3581"/>
                    <a:pt x="988" y="4229"/>
                    <a:pt x="1266" y="4815"/>
                  </a:cubicBezTo>
                  <a:lnTo>
                    <a:pt x="1667" y="5556"/>
                  </a:lnTo>
                  <a:lnTo>
                    <a:pt x="31" y="7963"/>
                  </a:lnTo>
                  <a:cubicBezTo>
                    <a:pt x="0" y="8056"/>
                    <a:pt x="0" y="8148"/>
                    <a:pt x="31" y="8241"/>
                  </a:cubicBezTo>
                  <a:lnTo>
                    <a:pt x="371" y="8858"/>
                  </a:lnTo>
                  <a:cubicBezTo>
                    <a:pt x="564" y="9283"/>
                    <a:pt x="975" y="9515"/>
                    <a:pt x="1392" y="9515"/>
                  </a:cubicBezTo>
                  <a:cubicBezTo>
                    <a:pt x="1641" y="9515"/>
                    <a:pt x="1891" y="9433"/>
                    <a:pt x="2099" y="9260"/>
                  </a:cubicBezTo>
                  <a:lnTo>
                    <a:pt x="2840" y="9260"/>
                  </a:lnTo>
                  <a:cubicBezTo>
                    <a:pt x="3025" y="9260"/>
                    <a:pt x="3210" y="9229"/>
                    <a:pt x="3364" y="9136"/>
                  </a:cubicBezTo>
                  <a:lnTo>
                    <a:pt x="3364" y="9136"/>
                  </a:lnTo>
                  <a:cubicBezTo>
                    <a:pt x="3272" y="9476"/>
                    <a:pt x="3025" y="9753"/>
                    <a:pt x="2685" y="9877"/>
                  </a:cubicBezTo>
                  <a:lnTo>
                    <a:pt x="2655" y="9877"/>
                  </a:lnTo>
                  <a:cubicBezTo>
                    <a:pt x="1667" y="10185"/>
                    <a:pt x="957" y="11049"/>
                    <a:pt x="865" y="12099"/>
                  </a:cubicBezTo>
                  <a:cubicBezTo>
                    <a:pt x="402" y="12099"/>
                    <a:pt x="0" y="12469"/>
                    <a:pt x="0" y="12932"/>
                  </a:cubicBezTo>
                  <a:lnTo>
                    <a:pt x="0" y="14259"/>
                  </a:lnTo>
                  <a:cubicBezTo>
                    <a:pt x="0" y="14413"/>
                    <a:pt x="124" y="14537"/>
                    <a:pt x="309" y="14537"/>
                  </a:cubicBezTo>
                  <a:lnTo>
                    <a:pt x="2408" y="14537"/>
                  </a:lnTo>
                  <a:cubicBezTo>
                    <a:pt x="2562" y="14537"/>
                    <a:pt x="2716" y="14413"/>
                    <a:pt x="2716" y="14259"/>
                  </a:cubicBezTo>
                  <a:cubicBezTo>
                    <a:pt x="2716" y="14074"/>
                    <a:pt x="2562" y="13950"/>
                    <a:pt x="2408" y="13950"/>
                  </a:cubicBezTo>
                  <a:lnTo>
                    <a:pt x="587" y="13950"/>
                  </a:lnTo>
                  <a:lnTo>
                    <a:pt x="587" y="12932"/>
                  </a:lnTo>
                  <a:cubicBezTo>
                    <a:pt x="587" y="12778"/>
                    <a:pt x="710" y="12654"/>
                    <a:pt x="865" y="12654"/>
                  </a:cubicBezTo>
                  <a:lnTo>
                    <a:pt x="6543" y="12654"/>
                  </a:lnTo>
                  <a:cubicBezTo>
                    <a:pt x="6697" y="12654"/>
                    <a:pt x="6821" y="12778"/>
                    <a:pt x="6821" y="12932"/>
                  </a:cubicBezTo>
                  <a:lnTo>
                    <a:pt x="6821" y="13950"/>
                  </a:lnTo>
                  <a:lnTo>
                    <a:pt x="4969" y="13950"/>
                  </a:lnTo>
                  <a:cubicBezTo>
                    <a:pt x="4815" y="13950"/>
                    <a:pt x="4691" y="14074"/>
                    <a:pt x="4691" y="14259"/>
                  </a:cubicBezTo>
                  <a:cubicBezTo>
                    <a:pt x="4691" y="14413"/>
                    <a:pt x="4815" y="14537"/>
                    <a:pt x="4969" y="14537"/>
                  </a:cubicBezTo>
                  <a:lnTo>
                    <a:pt x="13086" y="14537"/>
                  </a:lnTo>
                  <a:cubicBezTo>
                    <a:pt x="13240" y="14537"/>
                    <a:pt x="13364" y="14413"/>
                    <a:pt x="13364" y="14259"/>
                  </a:cubicBezTo>
                  <a:lnTo>
                    <a:pt x="13364" y="2840"/>
                  </a:lnTo>
                  <a:cubicBezTo>
                    <a:pt x="13364" y="2779"/>
                    <a:pt x="13333" y="2686"/>
                    <a:pt x="13271" y="2655"/>
                  </a:cubicBezTo>
                  <a:lnTo>
                    <a:pt x="10709" y="94"/>
                  </a:lnTo>
                  <a:cubicBezTo>
                    <a:pt x="10679" y="32"/>
                    <a:pt x="10586" y="1"/>
                    <a:pt x="1052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8" name="Google Shape;13828;p26"/>
            <p:cNvSpPr/>
            <p:nvPr/>
          </p:nvSpPr>
          <p:spPr>
            <a:xfrm>
              <a:off x="7206800" y="3184775"/>
              <a:ext cx="78725" cy="13900"/>
            </a:xfrm>
            <a:custGeom>
              <a:avLst/>
              <a:gdLst/>
              <a:ahLst/>
              <a:cxnLst/>
              <a:rect l="l" t="t" r="r" b="b"/>
              <a:pathLst>
                <a:path w="3149" h="556" extrusionOk="0">
                  <a:moveTo>
                    <a:pt x="309" y="0"/>
                  </a:moveTo>
                  <a:cubicBezTo>
                    <a:pt x="155" y="0"/>
                    <a:pt x="0" y="124"/>
                    <a:pt x="0" y="278"/>
                  </a:cubicBezTo>
                  <a:cubicBezTo>
                    <a:pt x="0" y="432"/>
                    <a:pt x="155" y="556"/>
                    <a:pt x="309" y="556"/>
                  </a:cubicBezTo>
                  <a:lnTo>
                    <a:pt x="2840" y="556"/>
                  </a:lnTo>
                  <a:cubicBezTo>
                    <a:pt x="2994" y="556"/>
                    <a:pt x="3148" y="432"/>
                    <a:pt x="3148" y="278"/>
                  </a:cubicBezTo>
                  <a:cubicBezTo>
                    <a:pt x="3148" y="124"/>
                    <a:pt x="2994" y="0"/>
                    <a:pt x="284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29" name="Google Shape;13829;p26"/>
            <p:cNvSpPr/>
            <p:nvPr/>
          </p:nvSpPr>
          <p:spPr>
            <a:xfrm>
              <a:off x="7226850" y="3227200"/>
              <a:ext cx="59450" cy="14700"/>
            </a:xfrm>
            <a:custGeom>
              <a:avLst/>
              <a:gdLst/>
              <a:ahLst/>
              <a:cxnLst/>
              <a:rect l="l" t="t" r="r" b="b"/>
              <a:pathLst>
                <a:path w="2378" h="588" extrusionOk="0">
                  <a:moveTo>
                    <a:pt x="340" y="1"/>
                  </a:moveTo>
                  <a:cubicBezTo>
                    <a:pt x="1" y="62"/>
                    <a:pt x="1" y="525"/>
                    <a:pt x="340" y="587"/>
                  </a:cubicBezTo>
                  <a:lnTo>
                    <a:pt x="2038" y="587"/>
                  </a:lnTo>
                  <a:cubicBezTo>
                    <a:pt x="2377" y="525"/>
                    <a:pt x="2377" y="62"/>
                    <a:pt x="203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0" name="Google Shape;13830;p26"/>
            <p:cNvSpPr/>
            <p:nvPr/>
          </p:nvSpPr>
          <p:spPr>
            <a:xfrm>
              <a:off x="7226850" y="3269650"/>
              <a:ext cx="59450" cy="14675"/>
            </a:xfrm>
            <a:custGeom>
              <a:avLst/>
              <a:gdLst/>
              <a:ahLst/>
              <a:cxnLst/>
              <a:rect l="l" t="t" r="r" b="b"/>
              <a:pathLst>
                <a:path w="2378" h="587" extrusionOk="0">
                  <a:moveTo>
                    <a:pt x="340" y="0"/>
                  </a:moveTo>
                  <a:cubicBezTo>
                    <a:pt x="1" y="62"/>
                    <a:pt x="1" y="525"/>
                    <a:pt x="340" y="587"/>
                  </a:cubicBezTo>
                  <a:lnTo>
                    <a:pt x="2038" y="587"/>
                  </a:lnTo>
                  <a:cubicBezTo>
                    <a:pt x="2377" y="525"/>
                    <a:pt x="2377" y="62"/>
                    <a:pt x="203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1" name="Google Shape;13831;p26"/>
            <p:cNvSpPr/>
            <p:nvPr/>
          </p:nvSpPr>
          <p:spPr>
            <a:xfrm>
              <a:off x="7226850" y="3312850"/>
              <a:ext cx="59450" cy="13900"/>
            </a:xfrm>
            <a:custGeom>
              <a:avLst/>
              <a:gdLst/>
              <a:ahLst/>
              <a:cxnLst/>
              <a:rect l="l" t="t" r="r" b="b"/>
              <a:pathLst>
                <a:path w="2378" h="556" extrusionOk="0">
                  <a:moveTo>
                    <a:pt x="340" y="0"/>
                  </a:moveTo>
                  <a:cubicBezTo>
                    <a:pt x="1" y="31"/>
                    <a:pt x="1" y="525"/>
                    <a:pt x="340" y="556"/>
                  </a:cubicBezTo>
                  <a:lnTo>
                    <a:pt x="2038" y="556"/>
                  </a:lnTo>
                  <a:cubicBezTo>
                    <a:pt x="2377" y="525"/>
                    <a:pt x="2377" y="31"/>
                    <a:pt x="203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2" name="Google Shape;13832;p26"/>
            <p:cNvSpPr/>
            <p:nvPr/>
          </p:nvSpPr>
          <p:spPr>
            <a:xfrm>
              <a:off x="7204150" y="3355175"/>
              <a:ext cx="82150" cy="14125"/>
            </a:xfrm>
            <a:custGeom>
              <a:avLst/>
              <a:gdLst/>
              <a:ahLst/>
              <a:cxnLst/>
              <a:rect l="l" t="t" r="r" b="b"/>
              <a:pathLst>
                <a:path w="3286" h="565" extrusionOk="0">
                  <a:moveTo>
                    <a:pt x="361" y="1"/>
                  </a:moveTo>
                  <a:cubicBezTo>
                    <a:pt x="1" y="1"/>
                    <a:pt x="1" y="564"/>
                    <a:pt x="361" y="564"/>
                  </a:cubicBezTo>
                  <a:cubicBezTo>
                    <a:pt x="378" y="564"/>
                    <a:pt x="396" y="563"/>
                    <a:pt x="415" y="560"/>
                  </a:cubicBezTo>
                  <a:lnTo>
                    <a:pt x="2946" y="560"/>
                  </a:lnTo>
                  <a:cubicBezTo>
                    <a:pt x="3285" y="529"/>
                    <a:pt x="3285" y="36"/>
                    <a:pt x="2946" y="5"/>
                  </a:cubicBezTo>
                  <a:lnTo>
                    <a:pt x="415" y="5"/>
                  </a:lnTo>
                  <a:cubicBezTo>
                    <a:pt x="396" y="2"/>
                    <a:pt x="378" y="1"/>
                    <a:pt x="36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3" name="Google Shape;13833;p26"/>
            <p:cNvSpPr/>
            <p:nvPr/>
          </p:nvSpPr>
          <p:spPr>
            <a:xfrm>
              <a:off x="7077350" y="3402300"/>
              <a:ext cx="16050" cy="13875"/>
            </a:xfrm>
            <a:custGeom>
              <a:avLst/>
              <a:gdLst/>
              <a:ahLst/>
              <a:cxnLst/>
              <a:rect l="l" t="t" r="r" b="b"/>
              <a:pathLst>
                <a:path w="642" h="555" extrusionOk="0">
                  <a:moveTo>
                    <a:pt x="330" y="0"/>
                  </a:moveTo>
                  <a:cubicBezTo>
                    <a:pt x="106" y="0"/>
                    <a:pt x="1" y="289"/>
                    <a:pt x="148" y="465"/>
                  </a:cubicBezTo>
                  <a:cubicBezTo>
                    <a:pt x="210" y="527"/>
                    <a:pt x="285" y="554"/>
                    <a:pt x="358" y="554"/>
                  </a:cubicBezTo>
                  <a:cubicBezTo>
                    <a:pt x="505" y="554"/>
                    <a:pt x="642" y="445"/>
                    <a:pt x="642" y="280"/>
                  </a:cubicBezTo>
                  <a:cubicBezTo>
                    <a:pt x="642" y="126"/>
                    <a:pt x="518" y="2"/>
                    <a:pt x="364" y="2"/>
                  </a:cubicBezTo>
                  <a:cubicBezTo>
                    <a:pt x="352" y="1"/>
                    <a:pt x="341" y="0"/>
                    <a:pt x="3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34" name="Google Shape;13834;p26"/>
          <p:cNvGrpSpPr/>
          <p:nvPr/>
        </p:nvGrpSpPr>
        <p:grpSpPr>
          <a:xfrm>
            <a:off x="2504175" y="3950988"/>
            <a:ext cx="270050" cy="362650"/>
            <a:chOff x="3293525" y="3602950"/>
            <a:chExt cx="270050" cy="362650"/>
          </a:xfrm>
        </p:grpSpPr>
        <p:sp>
          <p:nvSpPr>
            <p:cNvPr id="13835" name="Google Shape;13835;p26"/>
            <p:cNvSpPr/>
            <p:nvPr/>
          </p:nvSpPr>
          <p:spPr>
            <a:xfrm>
              <a:off x="3293525" y="3602950"/>
              <a:ext cx="270050" cy="362650"/>
            </a:xfrm>
            <a:custGeom>
              <a:avLst/>
              <a:gdLst/>
              <a:ahLst/>
              <a:cxnLst/>
              <a:rect l="l" t="t" r="r" b="b"/>
              <a:pathLst>
                <a:path w="10802" h="14506" extrusionOk="0">
                  <a:moveTo>
                    <a:pt x="7685" y="556"/>
                  </a:moveTo>
                  <a:cubicBezTo>
                    <a:pt x="7839" y="1544"/>
                    <a:pt x="8672" y="2253"/>
                    <a:pt x="9660" y="2253"/>
                  </a:cubicBezTo>
                  <a:lnTo>
                    <a:pt x="10215" y="2253"/>
                  </a:lnTo>
                  <a:lnTo>
                    <a:pt x="10215" y="7160"/>
                  </a:lnTo>
                  <a:cubicBezTo>
                    <a:pt x="10215" y="10216"/>
                    <a:pt x="8302" y="12932"/>
                    <a:pt x="5401" y="13919"/>
                  </a:cubicBezTo>
                  <a:cubicBezTo>
                    <a:pt x="2500" y="12932"/>
                    <a:pt x="586" y="10216"/>
                    <a:pt x="586" y="7160"/>
                  </a:cubicBezTo>
                  <a:lnTo>
                    <a:pt x="586" y="2253"/>
                  </a:lnTo>
                  <a:lnTo>
                    <a:pt x="1142" y="2253"/>
                  </a:lnTo>
                  <a:cubicBezTo>
                    <a:pt x="2130" y="2253"/>
                    <a:pt x="2963" y="1544"/>
                    <a:pt x="3117" y="556"/>
                  </a:cubicBezTo>
                  <a:close/>
                  <a:moveTo>
                    <a:pt x="2839" y="0"/>
                  </a:moveTo>
                  <a:cubicBezTo>
                    <a:pt x="2685" y="0"/>
                    <a:pt x="2562" y="124"/>
                    <a:pt x="2562" y="278"/>
                  </a:cubicBezTo>
                  <a:cubicBezTo>
                    <a:pt x="2562" y="1050"/>
                    <a:pt x="1913" y="1698"/>
                    <a:pt x="1142" y="1698"/>
                  </a:cubicBezTo>
                  <a:lnTo>
                    <a:pt x="278" y="1698"/>
                  </a:lnTo>
                  <a:cubicBezTo>
                    <a:pt x="123" y="1698"/>
                    <a:pt x="0" y="1821"/>
                    <a:pt x="0" y="1976"/>
                  </a:cubicBezTo>
                  <a:lnTo>
                    <a:pt x="0" y="7160"/>
                  </a:lnTo>
                  <a:cubicBezTo>
                    <a:pt x="0" y="10493"/>
                    <a:pt x="2130" y="13456"/>
                    <a:pt x="5308" y="14505"/>
                  </a:cubicBezTo>
                  <a:lnTo>
                    <a:pt x="5493" y="14505"/>
                  </a:lnTo>
                  <a:cubicBezTo>
                    <a:pt x="8672" y="13456"/>
                    <a:pt x="10802" y="10493"/>
                    <a:pt x="10802" y="7160"/>
                  </a:cubicBezTo>
                  <a:lnTo>
                    <a:pt x="10802" y="1976"/>
                  </a:lnTo>
                  <a:cubicBezTo>
                    <a:pt x="10802" y="1821"/>
                    <a:pt x="10678" y="1698"/>
                    <a:pt x="10524" y="1698"/>
                  </a:cubicBezTo>
                  <a:lnTo>
                    <a:pt x="9660" y="1698"/>
                  </a:lnTo>
                  <a:cubicBezTo>
                    <a:pt x="8888" y="1698"/>
                    <a:pt x="8240" y="1050"/>
                    <a:pt x="8240" y="278"/>
                  </a:cubicBezTo>
                  <a:cubicBezTo>
                    <a:pt x="8240" y="124"/>
                    <a:pt x="8117" y="0"/>
                    <a:pt x="796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6" name="Google Shape;13836;p26"/>
            <p:cNvSpPr/>
            <p:nvPr/>
          </p:nvSpPr>
          <p:spPr>
            <a:xfrm>
              <a:off x="3335950" y="3645375"/>
              <a:ext cx="184425" cy="274500"/>
            </a:xfrm>
            <a:custGeom>
              <a:avLst/>
              <a:gdLst/>
              <a:ahLst/>
              <a:cxnLst/>
              <a:rect l="l" t="t" r="r" b="b"/>
              <a:pathLst>
                <a:path w="7377" h="10980" extrusionOk="0">
                  <a:moveTo>
                    <a:pt x="4846" y="556"/>
                  </a:moveTo>
                  <a:cubicBezTo>
                    <a:pt x="5309" y="1266"/>
                    <a:pt x="5988" y="1822"/>
                    <a:pt x="6821" y="2099"/>
                  </a:cubicBezTo>
                  <a:lnTo>
                    <a:pt x="6821" y="5463"/>
                  </a:lnTo>
                  <a:cubicBezTo>
                    <a:pt x="6821" y="7469"/>
                    <a:pt x="5741" y="9290"/>
                    <a:pt x="3982" y="10278"/>
                  </a:cubicBezTo>
                  <a:lnTo>
                    <a:pt x="3982" y="6821"/>
                  </a:lnTo>
                  <a:cubicBezTo>
                    <a:pt x="3966" y="6652"/>
                    <a:pt x="3835" y="6567"/>
                    <a:pt x="3704" y="6567"/>
                  </a:cubicBezTo>
                  <a:cubicBezTo>
                    <a:pt x="3573" y="6567"/>
                    <a:pt x="3442" y="6652"/>
                    <a:pt x="3426" y="6821"/>
                  </a:cubicBezTo>
                  <a:lnTo>
                    <a:pt x="3426" y="10278"/>
                  </a:lnTo>
                  <a:cubicBezTo>
                    <a:pt x="1667" y="9290"/>
                    <a:pt x="587" y="7469"/>
                    <a:pt x="587" y="5463"/>
                  </a:cubicBezTo>
                  <a:lnTo>
                    <a:pt x="587" y="2099"/>
                  </a:lnTo>
                  <a:cubicBezTo>
                    <a:pt x="1389" y="1822"/>
                    <a:pt x="2099" y="1266"/>
                    <a:pt x="2562" y="556"/>
                  </a:cubicBezTo>
                  <a:lnTo>
                    <a:pt x="3426" y="556"/>
                  </a:lnTo>
                  <a:lnTo>
                    <a:pt x="3426" y="4260"/>
                  </a:lnTo>
                  <a:cubicBezTo>
                    <a:pt x="3395" y="4476"/>
                    <a:pt x="3542" y="4584"/>
                    <a:pt x="3692" y="4584"/>
                  </a:cubicBezTo>
                  <a:cubicBezTo>
                    <a:pt x="3843" y="4584"/>
                    <a:pt x="3997" y="4476"/>
                    <a:pt x="3982" y="4260"/>
                  </a:cubicBezTo>
                  <a:lnTo>
                    <a:pt x="3982" y="556"/>
                  </a:lnTo>
                  <a:close/>
                  <a:moveTo>
                    <a:pt x="2377" y="1"/>
                  </a:moveTo>
                  <a:cubicBezTo>
                    <a:pt x="2284" y="1"/>
                    <a:pt x="2192" y="32"/>
                    <a:pt x="2130" y="124"/>
                  </a:cubicBezTo>
                  <a:cubicBezTo>
                    <a:pt x="1698" y="865"/>
                    <a:pt x="1019" y="1390"/>
                    <a:pt x="216" y="1606"/>
                  </a:cubicBezTo>
                  <a:cubicBezTo>
                    <a:pt x="93" y="1637"/>
                    <a:pt x="0" y="1729"/>
                    <a:pt x="0" y="1883"/>
                  </a:cubicBezTo>
                  <a:lnTo>
                    <a:pt x="0" y="5463"/>
                  </a:lnTo>
                  <a:cubicBezTo>
                    <a:pt x="0" y="7840"/>
                    <a:pt x="1389" y="10000"/>
                    <a:pt x="3580" y="10957"/>
                  </a:cubicBezTo>
                  <a:cubicBezTo>
                    <a:pt x="3611" y="10972"/>
                    <a:pt x="3650" y="10980"/>
                    <a:pt x="3688" y="10980"/>
                  </a:cubicBezTo>
                  <a:cubicBezTo>
                    <a:pt x="3727" y="10980"/>
                    <a:pt x="3766" y="10972"/>
                    <a:pt x="3796" y="10957"/>
                  </a:cubicBezTo>
                  <a:cubicBezTo>
                    <a:pt x="5988" y="10000"/>
                    <a:pt x="7376" y="7840"/>
                    <a:pt x="7376" y="5463"/>
                  </a:cubicBezTo>
                  <a:lnTo>
                    <a:pt x="7376" y="1883"/>
                  </a:lnTo>
                  <a:cubicBezTo>
                    <a:pt x="7376" y="1729"/>
                    <a:pt x="7284" y="1637"/>
                    <a:pt x="7160" y="1606"/>
                  </a:cubicBezTo>
                  <a:cubicBezTo>
                    <a:pt x="6358" y="1390"/>
                    <a:pt x="5648" y="865"/>
                    <a:pt x="5247" y="124"/>
                  </a:cubicBezTo>
                  <a:cubicBezTo>
                    <a:pt x="5185" y="32"/>
                    <a:pt x="5093" y="1"/>
                    <a:pt x="500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37" name="Google Shape;13837;p26"/>
            <p:cNvSpPr/>
            <p:nvPr/>
          </p:nvSpPr>
          <p:spPr>
            <a:xfrm>
              <a:off x="3418500" y="3777325"/>
              <a:ext cx="17000" cy="14075"/>
            </a:xfrm>
            <a:custGeom>
              <a:avLst/>
              <a:gdLst/>
              <a:ahLst/>
              <a:cxnLst/>
              <a:rect l="l" t="t" r="r" b="b"/>
              <a:pathLst>
                <a:path w="680" h="563" extrusionOk="0">
                  <a:moveTo>
                    <a:pt x="402" y="0"/>
                  </a:moveTo>
                  <a:cubicBezTo>
                    <a:pt x="155" y="0"/>
                    <a:pt x="1" y="309"/>
                    <a:pt x="186" y="494"/>
                  </a:cubicBezTo>
                  <a:cubicBezTo>
                    <a:pt x="242" y="541"/>
                    <a:pt x="310" y="562"/>
                    <a:pt x="376" y="562"/>
                  </a:cubicBezTo>
                  <a:cubicBezTo>
                    <a:pt x="530" y="562"/>
                    <a:pt x="680" y="450"/>
                    <a:pt x="680" y="278"/>
                  </a:cubicBezTo>
                  <a:cubicBezTo>
                    <a:pt x="680"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38" name="Google Shape;13838;p26"/>
          <p:cNvGrpSpPr/>
          <p:nvPr/>
        </p:nvGrpSpPr>
        <p:grpSpPr>
          <a:xfrm>
            <a:off x="3234713" y="3949825"/>
            <a:ext cx="369650" cy="364975"/>
            <a:chOff x="3243825" y="1923675"/>
            <a:chExt cx="369650" cy="364975"/>
          </a:xfrm>
        </p:grpSpPr>
        <p:sp>
          <p:nvSpPr>
            <p:cNvPr id="13839" name="Google Shape;13839;p26"/>
            <p:cNvSpPr/>
            <p:nvPr/>
          </p:nvSpPr>
          <p:spPr>
            <a:xfrm>
              <a:off x="3548900" y="1969575"/>
              <a:ext cx="17000" cy="14075"/>
            </a:xfrm>
            <a:custGeom>
              <a:avLst/>
              <a:gdLst/>
              <a:ahLst/>
              <a:cxnLst/>
              <a:rect l="l" t="t" r="r" b="b"/>
              <a:pathLst>
                <a:path w="680" h="563" extrusionOk="0">
                  <a:moveTo>
                    <a:pt x="371" y="1"/>
                  </a:moveTo>
                  <a:cubicBezTo>
                    <a:pt x="124" y="1"/>
                    <a:pt x="0" y="310"/>
                    <a:pt x="185" y="495"/>
                  </a:cubicBezTo>
                  <a:cubicBezTo>
                    <a:pt x="242" y="542"/>
                    <a:pt x="309" y="563"/>
                    <a:pt x="376" y="563"/>
                  </a:cubicBezTo>
                  <a:cubicBezTo>
                    <a:pt x="529" y="563"/>
                    <a:pt x="679" y="451"/>
                    <a:pt x="679" y="279"/>
                  </a:cubicBezTo>
                  <a:cubicBezTo>
                    <a:pt x="679" y="124"/>
                    <a:pt x="525" y="1"/>
                    <a:pt x="37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0" name="Google Shape;13840;p26"/>
            <p:cNvSpPr/>
            <p:nvPr/>
          </p:nvSpPr>
          <p:spPr>
            <a:xfrm>
              <a:off x="3548900" y="2229600"/>
              <a:ext cx="17000" cy="13825"/>
            </a:xfrm>
            <a:custGeom>
              <a:avLst/>
              <a:gdLst/>
              <a:ahLst/>
              <a:cxnLst/>
              <a:rect l="l" t="t" r="r" b="b"/>
              <a:pathLst>
                <a:path w="680" h="553" extrusionOk="0">
                  <a:moveTo>
                    <a:pt x="371" y="0"/>
                  </a:moveTo>
                  <a:cubicBezTo>
                    <a:pt x="124" y="0"/>
                    <a:pt x="0" y="278"/>
                    <a:pt x="185" y="463"/>
                  </a:cubicBezTo>
                  <a:cubicBezTo>
                    <a:pt x="247" y="525"/>
                    <a:pt x="323" y="553"/>
                    <a:pt x="396" y="553"/>
                  </a:cubicBezTo>
                  <a:cubicBezTo>
                    <a:pt x="542" y="553"/>
                    <a:pt x="679" y="443"/>
                    <a:pt x="679" y="278"/>
                  </a:cubicBezTo>
                  <a:cubicBezTo>
                    <a:pt x="679"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1" name="Google Shape;13841;p26"/>
            <p:cNvSpPr/>
            <p:nvPr/>
          </p:nvSpPr>
          <p:spPr>
            <a:xfrm>
              <a:off x="3418500" y="2099200"/>
              <a:ext cx="17000" cy="14575"/>
            </a:xfrm>
            <a:custGeom>
              <a:avLst/>
              <a:gdLst/>
              <a:ahLst/>
              <a:cxnLst/>
              <a:rect l="l" t="t" r="r" b="b"/>
              <a:pathLst>
                <a:path w="680" h="583" extrusionOk="0">
                  <a:moveTo>
                    <a:pt x="402" y="1"/>
                  </a:moveTo>
                  <a:cubicBezTo>
                    <a:pt x="155" y="1"/>
                    <a:pt x="1" y="309"/>
                    <a:pt x="186" y="495"/>
                  </a:cubicBezTo>
                  <a:cubicBezTo>
                    <a:pt x="246" y="555"/>
                    <a:pt x="320" y="583"/>
                    <a:pt x="392" y="583"/>
                  </a:cubicBezTo>
                  <a:cubicBezTo>
                    <a:pt x="540" y="583"/>
                    <a:pt x="680" y="466"/>
                    <a:pt x="680" y="279"/>
                  </a:cubicBezTo>
                  <a:cubicBezTo>
                    <a:pt x="680"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2" name="Google Shape;13842;p26"/>
            <p:cNvSpPr/>
            <p:nvPr/>
          </p:nvSpPr>
          <p:spPr>
            <a:xfrm>
              <a:off x="3288875" y="1969575"/>
              <a:ext cx="17000" cy="14075"/>
            </a:xfrm>
            <a:custGeom>
              <a:avLst/>
              <a:gdLst/>
              <a:ahLst/>
              <a:cxnLst/>
              <a:rect l="l" t="t" r="r" b="b"/>
              <a:pathLst>
                <a:path w="680" h="563" extrusionOk="0">
                  <a:moveTo>
                    <a:pt x="402" y="1"/>
                  </a:moveTo>
                  <a:cubicBezTo>
                    <a:pt x="124" y="1"/>
                    <a:pt x="1" y="310"/>
                    <a:pt x="186" y="495"/>
                  </a:cubicBezTo>
                  <a:cubicBezTo>
                    <a:pt x="242" y="542"/>
                    <a:pt x="310" y="563"/>
                    <a:pt x="377" y="563"/>
                  </a:cubicBezTo>
                  <a:cubicBezTo>
                    <a:pt x="530" y="563"/>
                    <a:pt x="680" y="451"/>
                    <a:pt x="680" y="279"/>
                  </a:cubicBezTo>
                  <a:cubicBezTo>
                    <a:pt x="680" y="124"/>
                    <a:pt x="556" y="1"/>
                    <a:pt x="40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3" name="Google Shape;13843;p26"/>
            <p:cNvSpPr/>
            <p:nvPr/>
          </p:nvSpPr>
          <p:spPr>
            <a:xfrm>
              <a:off x="3288875" y="2229600"/>
              <a:ext cx="17000" cy="13825"/>
            </a:xfrm>
            <a:custGeom>
              <a:avLst/>
              <a:gdLst/>
              <a:ahLst/>
              <a:cxnLst/>
              <a:rect l="l" t="t" r="r" b="b"/>
              <a:pathLst>
                <a:path w="680" h="553" extrusionOk="0">
                  <a:moveTo>
                    <a:pt x="402" y="0"/>
                  </a:moveTo>
                  <a:cubicBezTo>
                    <a:pt x="124" y="0"/>
                    <a:pt x="1" y="278"/>
                    <a:pt x="186" y="463"/>
                  </a:cubicBezTo>
                  <a:cubicBezTo>
                    <a:pt x="248" y="525"/>
                    <a:pt x="323" y="553"/>
                    <a:pt x="396" y="553"/>
                  </a:cubicBezTo>
                  <a:cubicBezTo>
                    <a:pt x="543" y="553"/>
                    <a:pt x="680" y="443"/>
                    <a:pt x="680" y="278"/>
                  </a:cubicBezTo>
                  <a:cubicBezTo>
                    <a:pt x="680" y="124"/>
                    <a:pt x="556" y="0"/>
                    <a:pt x="40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4" name="Google Shape;13844;p26"/>
            <p:cNvSpPr/>
            <p:nvPr/>
          </p:nvSpPr>
          <p:spPr>
            <a:xfrm>
              <a:off x="3243825" y="1923675"/>
              <a:ext cx="369650" cy="364975"/>
            </a:xfrm>
            <a:custGeom>
              <a:avLst/>
              <a:gdLst/>
              <a:ahLst/>
              <a:cxnLst/>
              <a:rect l="l" t="t" r="r" b="b"/>
              <a:pathLst>
                <a:path w="14786" h="14599" extrusionOk="0">
                  <a:moveTo>
                    <a:pt x="14117" y="603"/>
                  </a:moveTo>
                  <a:lnTo>
                    <a:pt x="14086" y="3627"/>
                  </a:lnTo>
                  <a:lnTo>
                    <a:pt x="12574" y="3627"/>
                  </a:lnTo>
                  <a:cubicBezTo>
                    <a:pt x="12419" y="3627"/>
                    <a:pt x="12296" y="3750"/>
                    <a:pt x="12296" y="3905"/>
                  </a:cubicBezTo>
                  <a:lnTo>
                    <a:pt x="12296" y="10725"/>
                  </a:lnTo>
                  <a:cubicBezTo>
                    <a:pt x="12296" y="10879"/>
                    <a:pt x="12419" y="11003"/>
                    <a:pt x="12574" y="11003"/>
                  </a:cubicBezTo>
                  <a:lnTo>
                    <a:pt x="14086" y="11003"/>
                  </a:lnTo>
                  <a:lnTo>
                    <a:pt x="14086" y="13997"/>
                  </a:lnTo>
                  <a:lnTo>
                    <a:pt x="11061" y="13997"/>
                  </a:lnTo>
                  <a:lnTo>
                    <a:pt x="11061" y="12515"/>
                  </a:lnTo>
                  <a:cubicBezTo>
                    <a:pt x="11061" y="12361"/>
                    <a:pt x="10938" y="12237"/>
                    <a:pt x="10784" y="12237"/>
                  </a:cubicBezTo>
                  <a:lnTo>
                    <a:pt x="3994" y="12237"/>
                  </a:lnTo>
                  <a:cubicBezTo>
                    <a:pt x="3840" y="12237"/>
                    <a:pt x="3685" y="12361"/>
                    <a:pt x="3685" y="12515"/>
                  </a:cubicBezTo>
                  <a:lnTo>
                    <a:pt x="3685" y="13997"/>
                  </a:lnTo>
                  <a:lnTo>
                    <a:pt x="723" y="13997"/>
                  </a:lnTo>
                  <a:lnTo>
                    <a:pt x="723" y="11003"/>
                  </a:lnTo>
                  <a:lnTo>
                    <a:pt x="2204" y="11003"/>
                  </a:lnTo>
                  <a:cubicBezTo>
                    <a:pt x="2358" y="11003"/>
                    <a:pt x="2482" y="10879"/>
                    <a:pt x="2482" y="10725"/>
                  </a:cubicBezTo>
                  <a:lnTo>
                    <a:pt x="2482" y="3905"/>
                  </a:lnTo>
                  <a:cubicBezTo>
                    <a:pt x="2482" y="3750"/>
                    <a:pt x="2358" y="3627"/>
                    <a:pt x="2204" y="3627"/>
                  </a:cubicBezTo>
                  <a:lnTo>
                    <a:pt x="723" y="3627"/>
                  </a:lnTo>
                  <a:lnTo>
                    <a:pt x="723" y="603"/>
                  </a:lnTo>
                  <a:lnTo>
                    <a:pt x="3716" y="603"/>
                  </a:lnTo>
                  <a:lnTo>
                    <a:pt x="3716" y="2115"/>
                  </a:lnTo>
                  <a:cubicBezTo>
                    <a:pt x="3716" y="2269"/>
                    <a:pt x="3840" y="2392"/>
                    <a:pt x="3994" y="2392"/>
                  </a:cubicBezTo>
                  <a:lnTo>
                    <a:pt x="10815" y="2392"/>
                  </a:lnTo>
                  <a:cubicBezTo>
                    <a:pt x="10969" y="2392"/>
                    <a:pt x="11092" y="2269"/>
                    <a:pt x="11092" y="2115"/>
                  </a:cubicBezTo>
                  <a:lnTo>
                    <a:pt x="11092" y="603"/>
                  </a:lnTo>
                  <a:close/>
                  <a:moveTo>
                    <a:pt x="5691" y="1"/>
                  </a:moveTo>
                  <a:cubicBezTo>
                    <a:pt x="5537" y="1"/>
                    <a:pt x="5383" y="109"/>
                    <a:pt x="5414" y="325"/>
                  </a:cubicBezTo>
                  <a:lnTo>
                    <a:pt x="5414" y="1837"/>
                  </a:lnTo>
                  <a:lnTo>
                    <a:pt x="4272" y="1837"/>
                  </a:lnTo>
                  <a:lnTo>
                    <a:pt x="4272" y="325"/>
                  </a:lnTo>
                  <a:cubicBezTo>
                    <a:pt x="4272" y="170"/>
                    <a:pt x="4148" y="47"/>
                    <a:pt x="3994" y="47"/>
                  </a:cubicBezTo>
                  <a:lnTo>
                    <a:pt x="414" y="47"/>
                  </a:lnTo>
                  <a:cubicBezTo>
                    <a:pt x="260" y="47"/>
                    <a:pt x="136" y="170"/>
                    <a:pt x="136" y="325"/>
                  </a:cubicBezTo>
                  <a:lnTo>
                    <a:pt x="136" y="3905"/>
                  </a:lnTo>
                  <a:cubicBezTo>
                    <a:pt x="136" y="4059"/>
                    <a:pt x="260" y="4182"/>
                    <a:pt x="414" y="4182"/>
                  </a:cubicBezTo>
                  <a:lnTo>
                    <a:pt x="1926" y="4182"/>
                  </a:lnTo>
                  <a:lnTo>
                    <a:pt x="1926" y="5324"/>
                  </a:lnTo>
                  <a:lnTo>
                    <a:pt x="414" y="5324"/>
                  </a:lnTo>
                  <a:cubicBezTo>
                    <a:pt x="260" y="5324"/>
                    <a:pt x="136" y="5448"/>
                    <a:pt x="136" y="5602"/>
                  </a:cubicBezTo>
                  <a:cubicBezTo>
                    <a:pt x="105" y="5756"/>
                    <a:pt x="260" y="5880"/>
                    <a:pt x="414" y="5880"/>
                  </a:cubicBezTo>
                  <a:lnTo>
                    <a:pt x="1926" y="5880"/>
                  </a:lnTo>
                  <a:lnTo>
                    <a:pt x="1926" y="7053"/>
                  </a:lnTo>
                  <a:lnTo>
                    <a:pt x="414" y="7053"/>
                  </a:lnTo>
                  <a:cubicBezTo>
                    <a:pt x="395" y="7050"/>
                    <a:pt x="377" y="7049"/>
                    <a:pt x="360" y="7049"/>
                  </a:cubicBezTo>
                  <a:cubicBezTo>
                    <a:pt x="0" y="7049"/>
                    <a:pt x="0" y="7612"/>
                    <a:pt x="360" y="7612"/>
                  </a:cubicBezTo>
                  <a:cubicBezTo>
                    <a:pt x="377" y="7612"/>
                    <a:pt x="395" y="7611"/>
                    <a:pt x="414" y="7608"/>
                  </a:cubicBezTo>
                  <a:lnTo>
                    <a:pt x="1926" y="7608"/>
                  </a:lnTo>
                  <a:lnTo>
                    <a:pt x="1926" y="8750"/>
                  </a:lnTo>
                  <a:lnTo>
                    <a:pt x="414" y="8750"/>
                  </a:lnTo>
                  <a:cubicBezTo>
                    <a:pt x="395" y="8747"/>
                    <a:pt x="377" y="8746"/>
                    <a:pt x="360" y="8746"/>
                  </a:cubicBezTo>
                  <a:cubicBezTo>
                    <a:pt x="0" y="8746"/>
                    <a:pt x="0" y="9310"/>
                    <a:pt x="360" y="9310"/>
                  </a:cubicBezTo>
                  <a:cubicBezTo>
                    <a:pt x="377" y="9310"/>
                    <a:pt x="395" y="9308"/>
                    <a:pt x="414" y="9306"/>
                  </a:cubicBezTo>
                  <a:lnTo>
                    <a:pt x="1926" y="9306"/>
                  </a:lnTo>
                  <a:lnTo>
                    <a:pt x="1926" y="10447"/>
                  </a:lnTo>
                  <a:lnTo>
                    <a:pt x="414" y="10447"/>
                  </a:lnTo>
                  <a:cubicBezTo>
                    <a:pt x="260" y="10447"/>
                    <a:pt x="136" y="10571"/>
                    <a:pt x="136" y="10725"/>
                  </a:cubicBezTo>
                  <a:lnTo>
                    <a:pt x="136" y="14305"/>
                  </a:lnTo>
                  <a:cubicBezTo>
                    <a:pt x="136" y="14459"/>
                    <a:pt x="260" y="14583"/>
                    <a:pt x="414" y="14583"/>
                  </a:cubicBezTo>
                  <a:lnTo>
                    <a:pt x="3994" y="14583"/>
                  </a:lnTo>
                  <a:cubicBezTo>
                    <a:pt x="4148" y="14583"/>
                    <a:pt x="4272" y="14459"/>
                    <a:pt x="4272" y="14305"/>
                  </a:cubicBezTo>
                  <a:lnTo>
                    <a:pt x="4272" y="12793"/>
                  </a:lnTo>
                  <a:lnTo>
                    <a:pt x="5414" y="12793"/>
                  </a:lnTo>
                  <a:lnTo>
                    <a:pt x="5414" y="14274"/>
                  </a:lnTo>
                  <a:cubicBezTo>
                    <a:pt x="5383" y="14490"/>
                    <a:pt x="5537" y="14598"/>
                    <a:pt x="5691" y="14598"/>
                  </a:cubicBezTo>
                  <a:cubicBezTo>
                    <a:pt x="5846" y="14598"/>
                    <a:pt x="6000" y="14490"/>
                    <a:pt x="5969" y="14274"/>
                  </a:cubicBezTo>
                  <a:lnTo>
                    <a:pt x="5969" y="12793"/>
                  </a:lnTo>
                  <a:lnTo>
                    <a:pt x="7111" y="12793"/>
                  </a:lnTo>
                  <a:lnTo>
                    <a:pt x="7111" y="14274"/>
                  </a:lnTo>
                  <a:cubicBezTo>
                    <a:pt x="7080" y="14490"/>
                    <a:pt x="7235" y="14598"/>
                    <a:pt x="7389" y="14598"/>
                  </a:cubicBezTo>
                  <a:cubicBezTo>
                    <a:pt x="7543" y="14598"/>
                    <a:pt x="7697" y="14490"/>
                    <a:pt x="7667" y="14274"/>
                  </a:cubicBezTo>
                  <a:lnTo>
                    <a:pt x="7667" y="12793"/>
                  </a:lnTo>
                  <a:lnTo>
                    <a:pt x="8809" y="12793"/>
                  </a:lnTo>
                  <a:lnTo>
                    <a:pt x="8809" y="14274"/>
                  </a:lnTo>
                  <a:cubicBezTo>
                    <a:pt x="8809" y="14429"/>
                    <a:pt x="8932" y="14583"/>
                    <a:pt x="9086" y="14583"/>
                  </a:cubicBezTo>
                  <a:cubicBezTo>
                    <a:pt x="9241" y="14583"/>
                    <a:pt x="9364" y="14429"/>
                    <a:pt x="9364" y="14274"/>
                  </a:cubicBezTo>
                  <a:lnTo>
                    <a:pt x="9364" y="12793"/>
                  </a:lnTo>
                  <a:lnTo>
                    <a:pt x="10506" y="12793"/>
                  </a:lnTo>
                  <a:lnTo>
                    <a:pt x="10506" y="14274"/>
                  </a:lnTo>
                  <a:cubicBezTo>
                    <a:pt x="10506" y="14429"/>
                    <a:pt x="10629" y="14552"/>
                    <a:pt x="10784" y="14583"/>
                  </a:cubicBezTo>
                  <a:lnTo>
                    <a:pt x="14364" y="14583"/>
                  </a:lnTo>
                  <a:cubicBezTo>
                    <a:pt x="14518" y="14583"/>
                    <a:pt x="14641" y="14429"/>
                    <a:pt x="14641" y="14274"/>
                  </a:cubicBezTo>
                  <a:lnTo>
                    <a:pt x="14641" y="10725"/>
                  </a:lnTo>
                  <a:cubicBezTo>
                    <a:pt x="14641" y="10571"/>
                    <a:pt x="14518" y="10447"/>
                    <a:pt x="14364" y="10447"/>
                  </a:cubicBezTo>
                  <a:lnTo>
                    <a:pt x="12882" y="10447"/>
                  </a:lnTo>
                  <a:lnTo>
                    <a:pt x="12882" y="9306"/>
                  </a:lnTo>
                  <a:lnTo>
                    <a:pt x="14364" y="9306"/>
                  </a:lnTo>
                  <a:cubicBezTo>
                    <a:pt x="14382" y="9308"/>
                    <a:pt x="14400" y="9310"/>
                    <a:pt x="14418" y="9310"/>
                  </a:cubicBezTo>
                  <a:cubicBezTo>
                    <a:pt x="14778" y="9310"/>
                    <a:pt x="14778" y="8746"/>
                    <a:pt x="14418" y="8746"/>
                  </a:cubicBezTo>
                  <a:cubicBezTo>
                    <a:pt x="14400" y="8746"/>
                    <a:pt x="14382" y="8747"/>
                    <a:pt x="14364" y="8750"/>
                  </a:cubicBezTo>
                  <a:lnTo>
                    <a:pt x="12882" y="8750"/>
                  </a:lnTo>
                  <a:lnTo>
                    <a:pt x="12882" y="7608"/>
                  </a:lnTo>
                  <a:lnTo>
                    <a:pt x="14364" y="7608"/>
                  </a:lnTo>
                  <a:cubicBezTo>
                    <a:pt x="14374" y="7609"/>
                    <a:pt x="14384" y="7609"/>
                    <a:pt x="14393" y="7609"/>
                  </a:cubicBezTo>
                  <a:cubicBezTo>
                    <a:pt x="14786" y="7609"/>
                    <a:pt x="14786" y="7021"/>
                    <a:pt x="14393" y="7021"/>
                  </a:cubicBezTo>
                  <a:cubicBezTo>
                    <a:pt x="14384" y="7021"/>
                    <a:pt x="14374" y="7021"/>
                    <a:pt x="14364" y="7022"/>
                  </a:cubicBezTo>
                  <a:lnTo>
                    <a:pt x="12882" y="7022"/>
                  </a:lnTo>
                  <a:lnTo>
                    <a:pt x="12882" y="5880"/>
                  </a:lnTo>
                  <a:lnTo>
                    <a:pt x="14364" y="5880"/>
                  </a:lnTo>
                  <a:cubicBezTo>
                    <a:pt x="14518" y="5880"/>
                    <a:pt x="14641" y="5756"/>
                    <a:pt x="14641" y="5602"/>
                  </a:cubicBezTo>
                  <a:cubicBezTo>
                    <a:pt x="14641" y="5448"/>
                    <a:pt x="14518" y="5294"/>
                    <a:pt x="14364" y="5294"/>
                  </a:cubicBezTo>
                  <a:lnTo>
                    <a:pt x="12882" y="5294"/>
                  </a:lnTo>
                  <a:lnTo>
                    <a:pt x="12882" y="4182"/>
                  </a:lnTo>
                  <a:lnTo>
                    <a:pt x="14364" y="4182"/>
                  </a:lnTo>
                  <a:cubicBezTo>
                    <a:pt x="14518" y="4182"/>
                    <a:pt x="14641" y="4059"/>
                    <a:pt x="14641" y="3905"/>
                  </a:cubicBezTo>
                  <a:lnTo>
                    <a:pt x="14641" y="325"/>
                  </a:lnTo>
                  <a:cubicBezTo>
                    <a:pt x="14641" y="170"/>
                    <a:pt x="14518" y="47"/>
                    <a:pt x="14364" y="47"/>
                  </a:cubicBezTo>
                  <a:lnTo>
                    <a:pt x="10784" y="47"/>
                  </a:lnTo>
                  <a:cubicBezTo>
                    <a:pt x="10629" y="47"/>
                    <a:pt x="10506" y="170"/>
                    <a:pt x="10506" y="325"/>
                  </a:cubicBezTo>
                  <a:lnTo>
                    <a:pt x="10506" y="1837"/>
                  </a:lnTo>
                  <a:lnTo>
                    <a:pt x="9364" y="1837"/>
                  </a:lnTo>
                  <a:lnTo>
                    <a:pt x="9364" y="325"/>
                  </a:lnTo>
                  <a:cubicBezTo>
                    <a:pt x="9364" y="170"/>
                    <a:pt x="9241" y="47"/>
                    <a:pt x="9086" y="47"/>
                  </a:cubicBezTo>
                  <a:cubicBezTo>
                    <a:pt x="8932" y="47"/>
                    <a:pt x="8809" y="170"/>
                    <a:pt x="8809" y="325"/>
                  </a:cubicBezTo>
                  <a:lnTo>
                    <a:pt x="8809" y="1837"/>
                  </a:lnTo>
                  <a:lnTo>
                    <a:pt x="7667" y="1837"/>
                  </a:lnTo>
                  <a:lnTo>
                    <a:pt x="7667" y="325"/>
                  </a:lnTo>
                  <a:cubicBezTo>
                    <a:pt x="7697" y="109"/>
                    <a:pt x="7543" y="1"/>
                    <a:pt x="7389" y="1"/>
                  </a:cubicBezTo>
                  <a:cubicBezTo>
                    <a:pt x="7235" y="1"/>
                    <a:pt x="7080" y="109"/>
                    <a:pt x="7111" y="325"/>
                  </a:cubicBezTo>
                  <a:lnTo>
                    <a:pt x="7111" y="1837"/>
                  </a:lnTo>
                  <a:lnTo>
                    <a:pt x="5969" y="1837"/>
                  </a:lnTo>
                  <a:lnTo>
                    <a:pt x="5969" y="325"/>
                  </a:lnTo>
                  <a:cubicBezTo>
                    <a:pt x="6000" y="109"/>
                    <a:pt x="5846" y="1"/>
                    <a:pt x="5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5" name="Google Shape;13845;p26"/>
            <p:cNvSpPr/>
            <p:nvPr/>
          </p:nvSpPr>
          <p:spPr>
            <a:xfrm>
              <a:off x="3445425" y="2184475"/>
              <a:ext cx="20175" cy="14875"/>
            </a:xfrm>
            <a:custGeom>
              <a:avLst/>
              <a:gdLst/>
              <a:ahLst/>
              <a:cxnLst/>
              <a:rect l="l" t="t" r="r" b="b"/>
              <a:pathLst>
                <a:path w="807" h="595" extrusionOk="0">
                  <a:moveTo>
                    <a:pt x="406" y="1"/>
                  </a:moveTo>
                  <a:cubicBezTo>
                    <a:pt x="130" y="1"/>
                    <a:pt x="1" y="466"/>
                    <a:pt x="343" y="571"/>
                  </a:cubicBezTo>
                  <a:cubicBezTo>
                    <a:pt x="383" y="587"/>
                    <a:pt x="423" y="595"/>
                    <a:pt x="461" y="595"/>
                  </a:cubicBezTo>
                  <a:cubicBezTo>
                    <a:pt x="571" y="595"/>
                    <a:pt x="668" y="531"/>
                    <a:pt x="714" y="417"/>
                  </a:cubicBezTo>
                  <a:cubicBezTo>
                    <a:pt x="806" y="262"/>
                    <a:pt x="714" y="77"/>
                    <a:pt x="559" y="46"/>
                  </a:cubicBezTo>
                  <a:cubicBezTo>
                    <a:pt x="505" y="15"/>
                    <a:pt x="453"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6" name="Google Shape;13846;p26"/>
            <p:cNvSpPr/>
            <p:nvPr/>
          </p:nvSpPr>
          <p:spPr>
            <a:xfrm>
              <a:off x="3335950" y="2014325"/>
              <a:ext cx="185200" cy="184525"/>
            </a:xfrm>
            <a:custGeom>
              <a:avLst/>
              <a:gdLst/>
              <a:ahLst/>
              <a:cxnLst/>
              <a:rect l="l" t="t" r="r" b="b"/>
              <a:pathLst>
                <a:path w="7408" h="7381" extrusionOk="0">
                  <a:moveTo>
                    <a:pt x="5124" y="556"/>
                  </a:moveTo>
                  <a:lnTo>
                    <a:pt x="5124" y="1698"/>
                  </a:lnTo>
                  <a:lnTo>
                    <a:pt x="587" y="1698"/>
                  </a:lnTo>
                  <a:lnTo>
                    <a:pt x="587" y="556"/>
                  </a:lnTo>
                  <a:close/>
                  <a:moveTo>
                    <a:pt x="5124" y="2254"/>
                  </a:moveTo>
                  <a:lnTo>
                    <a:pt x="5124" y="5093"/>
                  </a:lnTo>
                  <a:lnTo>
                    <a:pt x="2284" y="5093"/>
                  </a:lnTo>
                  <a:lnTo>
                    <a:pt x="2284" y="2254"/>
                  </a:lnTo>
                  <a:close/>
                  <a:moveTo>
                    <a:pt x="6821" y="556"/>
                  </a:moveTo>
                  <a:lnTo>
                    <a:pt x="6821" y="5093"/>
                  </a:lnTo>
                  <a:lnTo>
                    <a:pt x="5679" y="5093"/>
                  </a:lnTo>
                  <a:lnTo>
                    <a:pt x="5679" y="556"/>
                  </a:lnTo>
                  <a:close/>
                  <a:moveTo>
                    <a:pt x="1729" y="2254"/>
                  </a:moveTo>
                  <a:lnTo>
                    <a:pt x="1729" y="6821"/>
                  </a:lnTo>
                  <a:lnTo>
                    <a:pt x="587" y="6821"/>
                  </a:lnTo>
                  <a:lnTo>
                    <a:pt x="587" y="2254"/>
                  </a:lnTo>
                  <a:close/>
                  <a:moveTo>
                    <a:pt x="309" y="1"/>
                  </a:moveTo>
                  <a:cubicBezTo>
                    <a:pt x="155" y="1"/>
                    <a:pt x="0" y="124"/>
                    <a:pt x="0" y="279"/>
                  </a:cubicBezTo>
                  <a:lnTo>
                    <a:pt x="0" y="7099"/>
                  </a:lnTo>
                  <a:cubicBezTo>
                    <a:pt x="0" y="7253"/>
                    <a:pt x="155" y="7377"/>
                    <a:pt x="309" y="7377"/>
                  </a:cubicBezTo>
                  <a:lnTo>
                    <a:pt x="3580" y="7377"/>
                  </a:lnTo>
                  <a:cubicBezTo>
                    <a:pt x="3920" y="7346"/>
                    <a:pt x="3920" y="6852"/>
                    <a:pt x="3580" y="6821"/>
                  </a:cubicBezTo>
                  <a:lnTo>
                    <a:pt x="2315" y="6821"/>
                  </a:lnTo>
                  <a:lnTo>
                    <a:pt x="2315" y="5680"/>
                  </a:lnTo>
                  <a:lnTo>
                    <a:pt x="6852" y="5680"/>
                  </a:lnTo>
                  <a:lnTo>
                    <a:pt x="6852" y="6821"/>
                  </a:lnTo>
                  <a:lnTo>
                    <a:pt x="6142" y="6821"/>
                  </a:lnTo>
                  <a:cubicBezTo>
                    <a:pt x="6123" y="6819"/>
                    <a:pt x="6105" y="6817"/>
                    <a:pt x="6088" y="6817"/>
                  </a:cubicBezTo>
                  <a:cubicBezTo>
                    <a:pt x="5728" y="6817"/>
                    <a:pt x="5728" y="7381"/>
                    <a:pt x="6088" y="7381"/>
                  </a:cubicBezTo>
                  <a:cubicBezTo>
                    <a:pt x="6105" y="7381"/>
                    <a:pt x="6123" y="7380"/>
                    <a:pt x="6142" y="7377"/>
                  </a:cubicBezTo>
                  <a:lnTo>
                    <a:pt x="7130" y="7377"/>
                  </a:lnTo>
                  <a:cubicBezTo>
                    <a:pt x="7284" y="7377"/>
                    <a:pt x="7407" y="7253"/>
                    <a:pt x="7407" y="7099"/>
                  </a:cubicBezTo>
                  <a:lnTo>
                    <a:pt x="7407" y="279"/>
                  </a:lnTo>
                  <a:cubicBezTo>
                    <a:pt x="7407" y="124"/>
                    <a:pt x="7284" y="1"/>
                    <a:pt x="71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47" name="Google Shape;13847;p26"/>
          <p:cNvGrpSpPr/>
          <p:nvPr/>
        </p:nvGrpSpPr>
        <p:grpSpPr>
          <a:xfrm>
            <a:off x="4008413" y="3950125"/>
            <a:ext cx="327650" cy="364375"/>
            <a:chOff x="992000" y="3602375"/>
            <a:chExt cx="327650" cy="364375"/>
          </a:xfrm>
        </p:grpSpPr>
        <p:sp>
          <p:nvSpPr>
            <p:cNvPr id="13848" name="Google Shape;13848;p26"/>
            <p:cNvSpPr/>
            <p:nvPr/>
          </p:nvSpPr>
          <p:spPr>
            <a:xfrm>
              <a:off x="992000" y="3602375"/>
              <a:ext cx="327650" cy="359200"/>
            </a:xfrm>
            <a:custGeom>
              <a:avLst/>
              <a:gdLst/>
              <a:ahLst/>
              <a:cxnLst/>
              <a:rect l="l" t="t" r="r" b="b"/>
              <a:pathLst>
                <a:path w="13106" h="14368" extrusionOk="0">
                  <a:moveTo>
                    <a:pt x="6613" y="579"/>
                  </a:moveTo>
                  <a:cubicBezTo>
                    <a:pt x="6610" y="579"/>
                    <a:pt x="6607" y="579"/>
                    <a:pt x="6605" y="579"/>
                  </a:cubicBezTo>
                  <a:lnTo>
                    <a:pt x="6635" y="579"/>
                  </a:lnTo>
                  <a:cubicBezTo>
                    <a:pt x="6628" y="579"/>
                    <a:pt x="6620" y="579"/>
                    <a:pt x="6613" y="579"/>
                  </a:cubicBezTo>
                  <a:close/>
                  <a:moveTo>
                    <a:pt x="11728" y="579"/>
                  </a:moveTo>
                  <a:cubicBezTo>
                    <a:pt x="12221" y="579"/>
                    <a:pt x="12468" y="1196"/>
                    <a:pt x="12129" y="1536"/>
                  </a:cubicBezTo>
                  <a:cubicBezTo>
                    <a:pt x="12007" y="1658"/>
                    <a:pt x="11861" y="1713"/>
                    <a:pt x="11721" y="1713"/>
                  </a:cubicBezTo>
                  <a:cubicBezTo>
                    <a:pt x="11435" y="1713"/>
                    <a:pt x="11172" y="1486"/>
                    <a:pt x="11172" y="1134"/>
                  </a:cubicBezTo>
                  <a:cubicBezTo>
                    <a:pt x="11141" y="826"/>
                    <a:pt x="11419" y="579"/>
                    <a:pt x="11728" y="579"/>
                  </a:cubicBezTo>
                  <a:close/>
                  <a:moveTo>
                    <a:pt x="1492" y="576"/>
                  </a:moveTo>
                  <a:cubicBezTo>
                    <a:pt x="1782" y="576"/>
                    <a:pt x="2068" y="798"/>
                    <a:pt x="2068" y="1134"/>
                  </a:cubicBezTo>
                  <a:cubicBezTo>
                    <a:pt x="2068" y="1443"/>
                    <a:pt x="1821" y="1721"/>
                    <a:pt x="1512" y="1721"/>
                  </a:cubicBezTo>
                  <a:cubicBezTo>
                    <a:pt x="1019" y="1721"/>
                    <a:pt x="741" y="1104"/>
                    <a:pt x="1111" y="733"/>
                  </a:cubicBezTo>
                  <a:cubicBezTo>
                    <a:pt x="1219" y="625"/>
                    <a:pt x="1356" y="576"/>
                    <a:pt x="1492" y="576"/>
                  </a:cubicBezTo>
                  <a:close/>
                  <a:moveTo>
                    <a:pt x="6673" y="578"/>
                  </a:moveTo>
                  <a:cubicBezTo>
                    <a:pt x="8997" y="578"/>
                    <a:pt x="9794" y="3676"/>
                    <a:pt x="7777" y="4807"/>
                  </a:cubicBezTo>
                  <a:lnTo>
                    <a:pt x="7777" y="2863"/>
                  </a:lnTo>
                  <a:cubicBezTo>
                    <a:pt x="7824" y="2060"/>
                    <a:pt x="7229" y="1659"/>
                    <a:pt x="6635" y="1659"/>
                  </a:cubicBezTo>
                  <a:cubicBezTo>
                    <a:pt x="6041" y="1659"/>
                    <a:pt x="5447" y="2060"/>
                    <a:pt x="5494" y="2863"/>
                  </a:cubicBezTo>
                  <a:lnTo>
                    <a:pt x="5494" y="4807"/>
                  </a:lnTo>
                  <a:cubicBezTo>
                    <a:pt x="3467" y="3671"/>
                    <a:pt x="4282" y="579"/>
                    <a:pt x="6601" y="579"/>
                  </a:cubicBezTo>
                  <a:cubicBezTo>
                    <a:pt x="6605" y="579"/>
                    <a:pt x="6609" y="579"/>
                    <a:pt x="6613" y="579"/>
                  </a:cubicBezTo>
                  <a:lnTo>
                    <a:pt x="6613" y="579"/>
                  </a:lnTo>
                  <a:cubicBezTo>
                    <a:pt x="6633" y="578"/>
                    <a:pt x="6653" y="578"/>
                    <a:pt x="6673" y="578"/>
                  </a:cubicBezTo>
                  <a:close/>
                  <a:moveTo>
                    <a:pt x="1506" y="3982"/>
                  </a:moveTo>
                  <a:cubicBezTo>
                    <a:pt x="1791" y="3982"/>
                    <a:pt x="2068" y="4209"/>
                    <a:pt x="2068" y="4560"/>
                  </a:cubicBezTo>
                  <a:cubicBezTo>
                    <a:pt x="2068" y="4869"/>
                    <a:pt x="1821" y="5116"/>
                    <a:pt x="1512" y="5116"/>
                  </a:cubicBezTo>
                  <a:cubicBezTo>
                    <a:pt x="1019" y="5116"/>
                    <a:pt x="741" y="4498"/>
                    <a:pt x="1111" y="4159"/>
                  </a:cubicBezTo>
                  <a:cubicBezTo>
                    <a:pt x="1223" y="4037"/>
                    <a:pt x="1365" y="3982"/>
                    <a:pt x="1506" y="3982"/>
                  </a:cubicBezTo>
                  <a:close/>
                  <a:moveTo>
                    <a:pt x="11728" y="3974"/>
                  </a:moveTo>
                  <a:cubicBezTo>
                    <a:pt x="12221" y="3974"/>
                    <a:pt x="12468" y="4591"/>
                    <a:pt x="12129" y="4961"/>
                  </a:cubicBezTo>
                  <a:cubicBezTo>
                    <a:pt x="12011" y="5070"/>
                    <a:pt x="11871" y="5118"/>
                    <a:pt x="11735" y="5118"/>
                  </a:cubicBezTo>
                  <a:cubicBezTo>
                    <a:pt x="11444" y="5118"/>
                    <a:pt x="11172" y="4896"/>
                    <a:pt x="11172" y="4560"/>
                  </a:cubicBezTo>
                  <a:cubicBezTo>
                    <a:pt x="11141" y="4221"/>
                    <a:pt x="11419" y="3974"/>
                    <a:pt x="11728" y="3974"/>
                  </a:cubicBezTo>
                  <a:close/>
                  <a:moveTo>
                    <a:pt x="6616" y="0"/>
                  </a:moveTo>
                  <a:cubicBezTo>
                    <a:pt x="5571" y="0"/>
                    <a:pt x="4521" y="564"/>
                    <a:pt x="4012" y="1690"/>
                  </a:cubicBezTo>
                  <a:lnTo>
                    <a:pt x="2623" y="1227"/>
                  </a:lnTo>
                  <a:lnTo>
                    <a:pt x="2623" y="1134"/>
                  </a:lnTo>
                  <a:cubicBezTo>
                    <a:pt x="2623" y="413"/>
                    <a:pt x="2050" y="7"/>
                    <a:pt x="1477" y="7"/>
                  </a:cubicBezTo>
                  <a:cubicBezTo>
                    <a:pt x="1021" y="7"/>
                    <a:pt x="566" y="265"/>
                    <a:pt x="401" y="826"/>
                  </a:cubicBezTo>
                  <a:cubicBezTo>
                    <a:pt x="156" y="1665"/>
                    <a:pt x="819" y="2287"/>
                    <a:pt x="1510" y="2287"/>
                  </a:cubicBezTo>
                  <a:cubicBezTo>
                    <a:pt x="1861" y="2287"/>
                    <a:pt x="2219" y="2126"/>
                    <a:pt x="2469" y="1752"/>
                  </a:cubicBezTo>
                  <a:lnTo>
                    <a:pt x="3858" y="2215"/>
                  </a:lnTo>
                  <a:cubicBezTo>
                    <a:pt x="3796" y="2431"/>
                    <a:pt x="3765" y="2647"/>
                    <a:pt x="3765" y="2863"/>
                  </a:cubicBezTo>
                  <a:cubicBezTo>
                    <a:pt x="3765" y="3048"/>
                    <a:pt x="3796" y="3264"/>
                    <a:pt x="3858" y="3480"/>
                  </a:cubicBezTo>
                  <a:lnTo>
                    <a:pt x="2469" y="3943"/>
                  </a:lnTo>
                  <a:cubicBezTo>
                    <a:pt x="2253" y="3603"/>
                    <a:pt x="1883" y="3418"/>
                    <a:pt x="1512" y="3418"/>
                  </a:cubicBezTo>
                  <a:cubicBezTo>
                    <a:pt x="494" y="3418"/>
                    <a:pt x="0" y="4622"/>
                    <a:pt x="710" y="5363"/>
                  </a:cubicBezTo>
                  <a:cubicBezTo>
                    <a:pt x="937" y="5589"/>
                    <a:pt x="1217" y="5690"/>
                    <a:pt x="1493" y="5690"/>
                  </a:cubicBezTo>
                  <a:cubicBezTo>
                    <a:pt x="2082" y="5690"/>
                    <a:pt x="2654" y="5232"/>
                    <a:pt x="2654" y="4560"/>
                  </a:cubicBezTo>
                  <a:lnTo>
                    <a:pt x="2654" y="4468"/>
                  </a:lnTo>
                  <a:lnTo>
                    <a:pt x="4043" y="4005"/>
                  </a:lnTo>
                  <a:cubicBezTo>
                    <a:pt x="4321" y="4653"/>
                    <a:pt x="4845" y="5177"/>
                    <a:pt x="5494" y="5455"/>
                  </a:cubicBezTo>
                  <a:lnTo>
                    <a:pt x="5494" y="8017"/>
                  </a:lnTo>
                  <a:lnTo>
                    <a:pt x="4907" y="8017"/>
                  </a:lnTo>
                  <a:cubicBezTo>
                    <a:pt x="4290" y="8017"/>
                    <a:pt x="3796" y="8510"/>
                    <a:pt x="3796" y="9159"/>
                  </a:cubicBezTo>
                  <a:lnTo>
                    <a:pt x="3796" y="9992"/>
                  </a:lnTo>
                  <a:cubicBezTo>
                    <a:pt x="3765" y="11998"/>
                    <a:pt x="5061" y="13757"/>
                    <a:pt x="6975" y="14343"/>
                  </a:cubicBezTo>
                  <a:cubicBezTo>
                    <a:pt x="7016" y="14360"/>
                    <a:pt x="7055" y="14368"/>
                    <a:pt x="7091" y="14368"/>
                  </a:cubicBezTo>
                  <a:cubicBezTo>
                    <a:pt x="7385" y="14368"/>
                    <a:pt x="7514" y="13870"/>
                    <a:pt x="7129" y="13788"/>
                  </a:cubicBezTo>
                  <a:cubicBezTo>
                    <a:pt x="5494" y="13263"/>
                    <a:pt x="4352" y="11751"/>
                    <a:pt x="4382" y="9992"/>
                  </a:cubicBezTo>
                  <a:lnTo>
                    <a:pt x="4382" y="9159"/>
                  </a:lnTo>
                  <a:cubicBezTo>
                    <a:pt x="4382" y="8819"/>
                    <a:pt x="4629" y="8572"/>
                    <a:pt x="4938" y="8572"/>
                  </a:cubicBezTo>
                  <a:lnTo>
                    <a:pt x="5494" y="8572"/>
                  </a:lnTo>
                  <a:lnTo>
                    <a:pt x="5494" y="9992"/>
                  </a:lnTo>
                  <a:cubicBezTo>
                    <a:pt x="5524" y="10162"/>
                    <a:pt x="5656" y="10246"/>
                    <a:pt x="5787" y="10246"/>
                  </a:cubicBezTo>
                  <a:cubicBezTo>
                    <a:pt x="5918" y="10246"/>
                    <a:pt x="6049" y="10162"/>
                    <a:pt x="6080" y="9992"/>
                  </a:cubicBezTo>
                  <a:lnTo>
                    <a:pt x="6080" y="2863"/>
                  </a:lnTo>
                  <a:cubicBezTo>
                    <a:pt x="6080" y="2477"/>
                    <a:pt x="6358" y="2284"/>
                    <a:pt x="6635" y="2284"/>
                  </a:cubicBezTo>
                  <a:cubicBezTo>
                    <a:pt x="6913" y="2284"/>
                    <a:pt x="7191" y="2477"/>
                    <a:pt x="7191" y="2863"/>
                  </a:cubicBezTo>
                  <a:lnTo>
                    <a:pt x="7191" y="8294"/>
                  </a:lnTo>
                  <a:cubicBezTo>
                    <a:pt x="7191" y="8480"/>
                    <a:pt x="7338" y="8572"/>
                    <a:pt x="7484" y="8572"/>
                  </a:cubicBezTo>
                  <a:cubicBezTo>
                    <a:pt x="7631" y="8572"/>
                    <a:pt x="7777" y="8480"/>
                    <a:pt x="7777" y="8294"/>
                  </a:cubicBezTo>
                  <a:lnTo>
                    <a:pt x="7777" y="6535"/>
                  </a:lnTo>
                  <a:cubicBezTo>
                    <a:pt x="7777" y="6165"/>
                    <a:pt x="8063" y="5980"/>
                    <a:pt x="8348" y="5980"/>
                  </a:cubicBezTo>
                  <a:cubicBezTo>
                    <a:pt x="8634" y="5980"/>
                    <a:pt x="8919" y="6165"/>
                    <a:pt x="8919" y="6535"/>
                  </a:cubicBezTo>
                  <a:lnTo>
                    <a:pt x="8919" y="8294"/>
                  </a:lnTo>
                  <a:cubicBezTo>
                    <a:pt x="8888" y="8510"/>
                    <a:pt x="9043" y="8618"/>
                    <a:pt x="9197" y="8618"/>
                  </a:cubicBezTo>
                  <a:cubicBezTo>
                    <a:pt x="9351" y="8618"/>
                    <a:pt x="9506" y="8510"/>
                    <a:pt x="9475" y="8294"/>
                  </a:cubicBezTo>
                  <a:lnTo>
                    <a:pt x="9475" y="7091"/>
                  </a:lnTo>
                  <a:cubicBezTo>
                    <a:pt x="9475" y="6720"/>
                    <a:pt x="9760" y="6535"/>
                    <a:pt x="10046" y="6535"/>
                  </a:cubicBezTo>
                  <a:cubicBezTo>
                    <a:pt x="10331" y="6535"/>
                    <a:pt x="10617" y="6720"/>
                    <a:pt x="10617" y="7091"/>
                  </a:cubicBezTo>
                  <a:lnTo>
                    <a:pt x="10617" y="8294"/>
                  </a:lnTo>
                  <a:cubicBezTo>
                    <a:pt x="10586" y="8510"/>
                    <a:pt x="10740" y="8618"/>
                    <a:pt x="10894" y="8618"/>
                  </a:cubicBezTo>
                  <a:cubicBezTo>
                    <a:pt x="11049" y="8618"/>
                    <a:pt x="11203" y="8510"/>
                    <a:pt x="11172" y="8294"/>
                  </a:cubicBezTo>
                  <a:lnTo>
                    <a:pt x="11172" y="7677"/>
                  </a:lnTo>
                  <a:cubicBezTo>
                    <a:pt x="11203" y="7322"/>
                    <a:pt x="11473" y="7145"/>
                    <a:pt x="11743" y="7145"/>
                  </a:cubicBezTo>
                  <a:cubicBezTo>
                    <a:pt x="12013" y="7145"/>
                    <a:pt x="12283" y="7322"/>
                    <a:pt x="12314" y="7677"/>
                  </a:cubicBezTo>
                  <a:lnTo>
                    <a:pt x="12314" y="9992"/>
                  </a:lnTo>
                  <a:cubicBezTo>
                    <a:pt x="12314" y="11720"/>
                    <a:pt x="11172" y="13263"/>
                    <a:pt x="9506" y="13788"/>
                  </a:cubicBezTo>
                  <a:cubicBezTo>
                    <a:pt x="9223" y="13901"/>
                    <a:pt x="9328" y="14324"/>
                    <a:pt x="9609" y="14324"/>
                  </a:cubicBezTo>
                  <a:cubicBezTo>
                    <a:pt x="9634" y="14324"/>
                    <a:pt x="9662" y="14320"/>
                    <a:pt x="9691" y="14312"/>
                  </a:cubicBezTo>
                  <a:cubicBezTo>
                    <a:pt x="11573" y="13726"/>
                    <a:pt x="12839" y="11967"/>
                    <a:pt x="12869" y="9992"/>
                  </a:cubicBezTo>
                  <a:lnTo>
                    <a:pt x="12869" y="7677"/>
                  </a:lnTo>
                  <a:cubicBezTo>
                    <a:pt x="12869" y="7060"/>
                    <a:pt x="12345" y="6566"/>
                    <a:pt x="11728" y="6566"/>
                  </a:cubicBezTo>
                  <a:cubicBezTo>
                    <a:pt x="11695" y="6562"/>
                    <a:pt x="11663" y="6560"/>
                    <a:pt x="11632" y="6560"/>
                  </a:cubicBezTo>
                  <a:cubicBezTo>
                    <a:pt x="11424" y="6560"/>
                    <a:pt x="11240" y="6644"/>
                    <a:pt x="11080" y="6751"/>
                  </a:cubicBezTo>
                  <a:cubicBezTo>
                    <a:pt x="10925" y="6288"/>
                    <a:pt x="10493" y="5980"/>
                    <a:pt x="10030" y="5980"/>
                  </a:cubicBezTo>
                  <a:cubicBezTo>
                    <a:pt x="9783" y="5980"/>
                    <a:pt x="9567" y="6041"/>
                    <a:pt x="9382" y="6165"/>
                  </a:cubicBezTo>
                  <a:cubicBezTo>
                    <a:pt x="9207" y="5683"/>
                    <a:pt x="8767" y="5403"/>
                    <a:pt x="8305" y="5403"/>
                  </a:cubicBezTo>
                  <a:cubicBezTo>
                    <a:pt x="8117" y="5403"/>
                    <a:pt x="7925" y="5449"/>
                    <a:pt x="7746" y="5548"/>
                  </a:cubicBezTo>
                  <a:lnTo>
                    <a:pt x="7746" y="5455"/>
                  </a:lnTo>
                  <a:cubicBezTo>
                    <a:pt x="8395" y="5177"/>
                    <a:pt x="8919" y="4653"/>
                    <a:pt x="9197" y="4005"/>
                  </a:cubicBezTo>
                  <a:lnTo>
                    <a:pt x="10586" y="4468"/>
                  </a:lnTo>
                  <a:lnTo>
                    <a:pt x="10586" y="4560"/>
                  </a:lnTo>
                  <a:cubicBezTo>
                    <a:pt x="10586" y="5302"/>
                    <a:pt x="11174" y="5716"/>
                    <a:pt x="11757" y="5716"/>
                  </a:cubicBezTo>
                  <a:cubicBezTo>
                    <a:pt x="12218" y="5716"/>
                    <a:pt x="12675" y="5458"/>
                    <a:pt x="12839" y="4900"/>
                  </a:cubicBezTo>
                  <a:cubicBezTo>
                    <a:pt x="13105" y="4039"/>
                    <a:pt x="12432" y="3395"/>
                    <a:pt x="11733" y="3395"/>
                  </a:cubicBezTo>
                  <a:cubicBezTo>
                    <a:pt x="11379" y="3395"/>
                    <a:pt x="11020" y="3560"/>
                    <a:pt x="10771" y="3943"/>
                  </a:cubicBezTo>
                  <a:lnTo>
                    <a:pt x="9382" y="3480"/>
                  </a:lnTo>
                  <a:cubicBezTo>
                    <a:pt x="9444" y="3264"/>
                    <a:pt x="9444" y="3048"/>
                    <a:pt x="9444" y="2863"/>
                  </a:cubicBezTo>
                  <a:cubicBezTo>
                    <a:pt x="9444" y="2647"/>
                    <a:pt x="9444" y="2431"/>
                    <a:pt x="9382" y="2215"/>
                  </a:cubicBezTo>
                  <a:lnTo>
                    <a:pt x="10771" y="1752"/>
                  </a:lnTo>
                  <a:cubicBezTo>
                    <a:pt x="11007" y="2122"/>
                    <a:pt x="11354" y="2280"/>
                    <a:pt x="11697" y="2280"/>
                  </a:cubicBezTo>
                  <a:cubicBezTo>
                    <a:pt x="12383" y="2280"/>
                    <a:pt x="13055" y="1649"/>
                    <a:pt x="12808" y="826"/>
                  </a:cubicBezTo>
                  <a:cubicBezTo>
                    <a:pt x="12644" y="265"/>
                    <a:pt x="12188" y="7"/>
                    <a:pt x="11732" y="7"/>
                  </a:cubicBezTo>
                  <a:cubicBezTo>
                    <a:pt x="11159" y="7"/>
                    <a:pt x="10586" y="413"/>
                    <a:pt x="10586" y="1134"/>
                  </a:cubicBezTo>
                  <a:lnTo>
                    <a:pt x="10586" y="1227"/>
                  </a:lnTo>
                  <a:lnTo>
                    <a:pt x="9197" y="1690"/>
                  </a:lnTo>
                  <a:cubicBezTo>
                    <a:pt x="8703" y="564"/>
                    <a:pt x="7662" y="0"/>
                    <a:pt x="661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49" name="Google Shape;13849;p26"/>
            <p:cNvSpPr/>
            <p:nvPr/>
          </p:nvSpPr>
          <p:spPr>
            <a:xfrm>
              <a:off x="1192200" y="3952275"/>
              <a:ext cx="15450" cy="14475"/>
            </a:xfrm>
            <a:custGeom>
              <a:avLst/>
              <a:gdLst/>
              <a:ahLst/>
              <a:cxnLst/>
              <a:rect l="l" t="t" r="r" b="b"/>
              <a:pathLst>
                <a:path w="618" h="579" extrusionOk="0">
                  <a:moveTo>
                    <a:pt x="309" y="0"/>
                  </a:moveTo>
                  <a:cubicBezTo>
                    <a:pt x="178" y="0"/>
                    <a:pt x="47" y="85"/>
                    <a:pt x="16" y="255"/>
                  </a:cubicBezTo>
                  <a:cubicBezTo>
                    <a:pt x="1" y="471"/>
                    <a:pt x="155" y="579"/>
                    <a:pt x="309" y="579"/>
                  </a:cubicBezTo>
                  <a:cubicBezTo>
                    <a:pt x="464" y="579"/>
                    <a:pt x="618" y="471"/>
                    <a:pt x="603" y="255"/>
                  </a:cubicBezTo>
                  <a:cubicBezTo>
                    <a:pt x="572" y="85"/>
                    <a:pt x="441" y="0"/>
                    <a:pt x="30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50" name="Google Shape;13850;p26"/>
          <p:cNvGrpSpPr/>
          <p:nvPr/>
        </p:nvGrpSpPr>
        <p:grpSpPr>
          <a:xfrm>
            <a:off x="4751400" y="3976013"/>
            <a:ext cx="363425" cy="312600"/>
            <a:chOff x="2492650" y="1950300"/>
            <a:chExt cx="363425" cy="312600"/>
          </a:xfrm>
        </p:grpSpPr>
        <p:sp>
          <p:nvSpPr>
            <p:cNvPr id="13851" name="Google Shape;13851;p26"/>
            <p:cNvSpPr/>
            <p:nvPr/>
          </p:nvSpPr>
          <p:spPr>
            <a:xfrm>
              <a:off x="2646175" y="2099575"/>
              <a:ext cx="66400" cy="56750"/>
            </a:xfrm>
            <a:custGeom>
              <a:avLst/>
              <a:gdLst/>
              <a:ahLst/>
              <a:cxnLst/>
              <a:rect l="l" t="t" r="r" b="b"/>
              <a:pathLst>
                <a:path w="2656" h="2270" extrusionOk="0">
                  <a:moveTo>
                    <a:pt x="1143" y="541"/>
                  </a:moveTo>
                  <a:lnTo>
                    <a:pt x="1143" y="572"/>
                  </a:lnTo>
                  <a:cubicBezTo>
                    <a:pt x="1637" y="572"/>
                    <a:pt x="1914" y="1189"/>
                    <a:pt x="1544" y="1560"/>
                  </a:cubicBezTo>
                  <a:cubicBezTo>
                    <a:pt x="1431" y="1663"/>
                    <a:pt x="1295" y="1709"/>
                    <a:pt x="1161" y="1709"/>
                  </a:cubicBezTo>
                  <a:cubicBezTo>
                    <a:pt x="857" y="1709"/>
                    <a:pt x="566" y="1471"/>
                    <a:pt x="587" y="1128"/>
                  </a:cubicBezTo>
                  <a:cubicBezTo>
                    <a:pt x="587" y="788"/>
                    <a:pt x="834" y="541"/>
                    <a:pt x="1143" y="541"/>
                  </a:cubicBezTo>
                  <a:close/>
                  <a:moveTo>
                    <a:pt x="1137" y="1"/>
                  </a:moveTo>
                  <a:cubicBezTo>
                    <a:pt x="566" y="1"/>
                    <a:pt x="22" y="447"/>
                    <a:pt x="1" y="1128"/>
                  </a:cubicBezTo>
                  <a:cubicBezTo>
                    <a:pt x="1" y="1745"/>
                    <a:pt x="495" y="2270"/>
                    <a:pt x="1143" y="2270"/>
                  </a:cubicBezTo>
                  <a:cubicBezTo>
                    <a:pt x="2130" y="2270"/>
                    <a:pt x="2655" y="1066"/>
                    <a:pt x="1945" y="356"/>
                  </a:cubicBezTo>
                  <a:cubicBezTo>
                    <a:pt x="1710" y="110"/>
                    <a:pt x="1420" y="1"/>
                    <a:pt x="113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2" name="Google Shape;13852;p26"/>
            <p:cNvSpPr/>
            <p:nvPr/>
          </p:nvSpPr>
          <p:spPr>
            <a:xfrm>
              <a:off x="2582150" y="2056000"/>
              <a:ext cx="185200" cy="142750"/>
            </a:xfrm>
            <a:custGeom>
              <a:avLst/>
              <a:gdLst/>
              <a:ahLst/>
              <a:cxnLst/>
              <a:rect l="l" t="t" r="r" b="b"/>
              <a:pathLst>
                <a:path w="7408" h="5710" extrusionOk="0">
                  <a:moveTo>
                    <a:pt x="3704" y="587"/>
                  </a:moveTo>
                  <a:cubicBezTo>
                    <a:pt x="5154" y="587"/>
                    <a:pt x="6420" y="2346"/>
                    <a:pt x="6790" y="2871"/>
                  </a:cubicBezTo>
                  <a:cubicBezTo>
                    <a:pt x="6451" y="3395"/>
                    <a:pt x="5185" y="5154"/>
                    <a:pt x="3704" y="5154"/>
                  </a:cubicBezTo>
                  <a:cubicBezTo>
                    <a:pt x="2222" y="5154"/>
                    <a:pt x="988" y="3395"/>
                    <a:pt x="618" y="2871"/>
                  </a:cubicBezTo>
                  <a:cubicBezTo>
                    <a:pt x="957" y="2346"/>
                    <a:pt x="2222" y="587"/>
                    <a:pt x="3704" y="587"/>
                  </a:cubicBezTo>
                  <a:close/>
                  <a:moveTo>
                    <a:pt x="3704" y="1"/>
                  </a:moveTo>
                  <a:cubicBezTo>
                    <a:pt x="1667" y="1"/>
                    <a:pt x="124" y="2593"/>
                    <a:pt x="62" y="2716"/>
                  </a:cubicBezTo>
                  <a:cubicBezTo>
                    <a:pt x="0" y="2809"/>
                    <a:pt x="0" y="2932"/>
                    <a:pt x="62" y="3025"/>
                  </a:cubicBezTo>
                  <a:cubicBezTo>
                    <a:pt x="124" y="3118"/>
                    <a:pt x="1698" y="5710"/>
                    <a:pt x="3704" y="5710"/>
                  </a:cubicBezTo>
                  <a:cubicBezTo>
                    <a:pt x="5710" y="5710"/>
                    <a:pt x="7284" y="3118"/>
                    <a:pt x="7346" y="3025"/>
                  </a:cubicBezTo>
                  <a:cubicBezTo>
                    <a:pt x="7407" y="2932"/>
                    <a:pt x="7407" y="2809"/>
                    <a:pt x="7346" y="2716"/>
                  </a:cubicBezTo>
                  <a:cubicBezTo>
                    <a:pt x="7284" y="2593"/>
                    <a:pt x="5710" y="1"/>
                    <a:pt x="370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3" name="Google Shape;13853;p26"/>
            <p:cNvSpPr/>
            <p:nvPr/>
          </p:nvSpPr>
          <p:spPr>
            <a:xfrm>
              <a:off x="2539725" y="2035925"/>
              <a:ext cx="59950" cy="57125"/>
            </a:xfrm>
            <a:custGeom>
              <a:avLst/>
              <a:gdLst/>
              <a:ahLst/>
              <a:cxnLst/>
              <a:rect l="l" t="t" r="r" b="b"/>
              <a:pathLst>
                <a:path w="2398" h="2285" extrusionOk="0">
                  <a:moveTo>
                    <a:pt x="2005" y="0"/>
                  </a:moveTo>
                  <a:cubicBezTo>
                    <a:pt x="1995" y="0"/>
                    <a:pt x="1985" y="0"/>
                    <a:pt x="1975" y="1"/>
                  </a:cubicBezTo>
                  <a:lnTo>
                    <a:pt x="278" y="1"/>
                  </a:lnTo>
                  <a:cubicBezTo>
                    <a:pt x="123" y="1"/>
                    <a:pt x="0" y="125"/>
                    <a:pt x="0" y="279"/>
                  </a:cubicBezTo>
                  <a:lnTo>
                    <a:pt x="0" y="2007"/>
                  </a:lnTo>
                  <a:cubicBezTo>
                    <a:pt x="0" y="2161"/>
                    <a:pt x="123" y="2285"/>
                    <a:pt x="278" y="2285"/>
                  </a:cubicBezTo>
                  <a:lnTo>
                    <a:pt x="278" y="2254"/>
                  </a:lnTo>
                  <a:cubicBezTo>
                    <a:pt x="432" y="2254"/>
                    <a:pt x="556" y="2131"/>
                    <a:pt x="556" y="1976"/>
                  </a:cubicBezTo>
                  <a:lnTo>
                    <a:pt x="556" y="587"/>
                  </a:lnTo>
                  <a:lnTo>
                    <a:pt x="1975" y="587"/>
                  </a:lnTo>
                  <a:cubicBezTo>
                    <a:pt x="1985" y="588"/>
                    <a:pt x="1995" y="589"/>
                    <a:pt x="2005" y="589"/>
                  </a:cubicBezTo>
                  <a:cubicBezTo>
                    <a:pt x="2397" y="589"/>
                    <a:pt x="2397" y="0"/>
                    <a:pt x="20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4" name="Google Shape;13854;p26"/>
            <p:cNvSpPr/>
            <p:nvPr/>
          </p:nvSpPr>
          <p:spPr>
            <a:xfrm>
              <a:off x="2749050" y="2035825"/>
              <a:ext cx="59950" cy="55875"/>
            </a:xfrm>
            <a:custGeom>
              <a:avLst/>
              <a:gdLst/>
              <a:ahLst/>
              <a:cxnLst/>
              <a:rect l="l" t="t" r="r" b="b"/>
              <a:pathLst>
                <a:path w="2398" h="2235" extrusionOk="0">
                  <a:moveTo>
                    <a:pt x="366" y="1"/>
                  </a:moveTo>
                  <a:cubicBezTo>
                    <a:pt x="1" y="1"/>
                    <a:pt x="10" y="562"/>
                    <a:pt x="393" y="562"/>
                  </a:cubicBezTo>
                  <a:cubicBezTo>
                    <a:pt x="403" y="562"/>
                    <a:pt x="413" y="561"/>
                    <a:pt x="423" y="561"/>
                  </a:cubicBezTo>
                  <a:lnTo>
                    <a:pt x="1842" y="561"/>
                  </a:lnTo>
                  <a:lnTo>
                    <a:pt x="1842" y="1980"/>
                  </a:lnTo>
                  <a:cubicBezTo>
                    <a:pt x="1858" y="2150"/>
                    <a:pt x="1989" y="2235"/>
                    <a:pt x="2120" y="2235"/>
                  </a:cubicBezTo>
                  <a:cubicBezTo>
                    <a:pt x="2251" y="2235"/>
                    <a:pt x="2382" y="2150"/>
                    <a:pt x="2398" y="1980"/>
                  </a:cubicBezTo>
                  <a:lnTo>
                    <a:pt x="2398" y="283"/>
                  </a:lnTo>
                  <a:cubicBezTo>
                    <a:pt x="2398" y="142"/>
                    <a:pt x="2295" y="1"/>
                    <a:pt x="2160" y="1"/>
                  </a:cubicBezTo>
                  <a:cubicBezTo>
                    <a:pt x="2147" y="1"/>
                    <a:pt x="2133" y="2"/>
                    <a:pt x="2120" y="5"/>
                  </a:cubicBezTo>
                  <a:lnTo>
                    <a:pt x="423" y="5"/>
                  </a:lnTo>
                  <a:cubicBezTo>
                    <a:pt x="403" y="2"/>
                    <a:pt x="384" y="1"/>
                    <a:pt x="36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5" name="Google Shape;13855;p26"/>
            <p:cNvSpPr/>
            <p:nvPr/>
          </p:nvSpPr>
          <p:spPr>
            <a:xfrm>
              <a:off x="2749050" y="2163250"/>
              <a:ext cx="59950" cy="57150"/>
            </a:xfrm>
            <a:custGeom>
              <a:avLst/>
              <a:gdLst/>
              <a:ahLst/>
              <a:cxnLst/>
              <a:rect l="l" t="t" r="r" b="b"/>
              <a:pathLst>
                <a:path w="2398" h="2286" extrusionOk="0">
                  <a:moveTo>
                    <a:pt x="2120" y="0"/>
                  </a:moveTo>
                  <a:cubicBezTo>
                    <a:pt x="1966" y="0"/>
                    <a:pt x="1842" y="124"/>
                    <a:pt x="1842" y="278"/>
                  </a:cubicBezTo>
                  <a:lnTo>
                    <a:pt x="1842" y="1698"/>
                  </a:lnTo>
                  <a:lnTo>
                    <a:pt x="423" y="1698"/>
                  </a:lnTo>
                  <a:cubicBezTo>
                    <a:pt x="413" y="1697"/>
                    <a:pt x="403" y="1697"/>
                    <a:pt x="393" y="1697"/>
                  </a:cubicBezTo>
                  <a:cubicBezTo>
                    <a:pt x="0" y="1697"/>
                    <a:pt x="0" y="2285"/>
                    <a:pt x="393" y="2285"/>
                  </a:cubicBezTo>
                  <a:cubicBezTo>
                    <a:pt x="403" y="2285"/>
                    <a:pt x="413" y="2285"/>
                    <a:pt x="423" y="2284"/>
                  </a:cubicBezTo>
                  <a:lnTo>
                    <a:pt x="2120" y="2284"/>
                  </a:lnTo>
                  <a:cubicBezTo>
                    <a:pt x="2274" y="2284"/>
                    <a:pt x="2398" y="2130"/>
                    <a:pt x="2398" y="1975"/>
                  </a:cubicBezTo>
                  <a:lnTo>
                    <a:pt x="2398" y="278"/>
                  </a:lnTo>
                  <a:cubicBezTo>
                    <a:pt x="2398" y="124"/>
                    <a:pt x="2274" y="0"/>
                    <a:pt x="212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6" name="Google Shape;13856;p26"/>
            <p:cNvSpPr/>
            <p:nvPr/>
          </p:nvSpPr>
          <p:spPr>
            <a:xfrm>
              <a:off x="2539725" y="2163825"/>
              <a:ext cx="59950" cy="56575"/>
            </a:xfrm>
            <a:custGeom>
              <a:avLst/>
              <a:gdLst/>
              <a:ahLst/>
              <a:cxnLst/>
              <a:rect l="l" t="t" r="r" b="b"/>
              <a:pathLst>
                <a:path w="2398" h="2263" extrusionOk="0">
                  <a:moveTo>
                    <a:pt x="278" y="0"/>
                  </a:moveTo>
                  <a:cubicBezTo>
                    <a:pt x="147" y="0"/>
                    <a:pt x="15" y="85"/>
                    <a:pt x="0" y="255"/>
                  </a:cubicBezTo>
                  <a:lnTo>
                    <a:pt x="0" y="1952"/>
                  </a:lnTo>
                  <a:cubicBezTo>
                    <a:pt x="0" y="2107"/>
                    <a:pt x="123" y="2261"/>
                    <a:pt x="278" y="2261"/>
                  </a:cubicBezTo>
                  <a:lnTo>
                    <a:pt x="1975" y="2261"/>
                  </a:lnTo>
                  <a:cubicBezTo>
                    <a:pt x="1985" y="2262"/>
                    <a:pt x="1995" y="2262"/>
                    <a:pt x="2005" y="2262"/>
                  </a:cubicBezTo>
                  <a:cubicBezTo>
                    <a:pt x="2397" y="2262"/>
                    <a:pt x="2397" y="1674"/>
                    <a:pt x="2005" y="1674"/>
                  </a:cubicBezTo>
                  <a:cubicBezTo>
                    <a:pt x="1995" y="1674"/>
                    <a:pt x="1985" y="1674"/>
                    <a:pt x="1975" y="1675"/>
                  </a:cubicBezTo>
                  <a:lnTo>
                    <a:pt x="556" y="1675"/>
                  </a:lnTo>
                  <a:lnTo>
                    <a:pt x="556" y="255"/>
                  </a:lnTo>
                  <a:cubicBezTo>
                    <a:pt x="540" y="85"/>
                    <a:pt x="409" y="0"/>
                    <a:pt x="2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7" name="Google Shape;13857;p26"/>
            <p:cNvSpPr/>
            <p:nvPr/>
          </p:nvSpPr>
          <p:spPr>
            <a:xfrm>
              <a:off x="2664700" y="2248125"/>
              <a:ext cx="17000" cy="14550"/>
            </a:xfrm>
            <a:custGeom>
              <a:avLst/>
              <a:gdLst/>
              <a:ahLst/>
              <a:cxnLst/>
              <a:rect l="l" t="t" r="r" b="b"/>
              <a:pathLst>
                <a:path w="680" h="582" extrusionOk="0">
                  <a:moveTo>
                    <a:pt x="371" y="0"/>
                  </a:moveTo>
                  <a:cubicBezTo>
                    <a:pt x="124" y="0"/>
                    <a:pt x="1" y="309"/>
                    <a:pt x="186" y="494"/>
                  </a:cubicBezTo>
                  <a:cubicBezTo>
                    <a:pt x="246" y="554"/>
                    <a:pt x="320" y="582"/>
                    <a:pt x="392" y="582"/>
                  </a:cubicBezTo>
                  <a:cubicBezTo>
                    <a:pt x="540" y="582"/>
                    <a:pt x="680" y="465"/>
                    <a:pt x="680" y="278"/>
                  </a:cubicBezTo>
                  <a:cubicBezTo>
                    <a:pt x="680"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58" name="Google Shape;13858;p26"/>
            <p:cNvSpPr/>
            <p:nvPr/>
          </p:nvSpPr>
          <p:spPr>
            <a:xfrm>
              <a:off x="2492650" y="1950300"/>
              <a:ext cx="363425" cy="312600"/>
            </a:xfrm>
            <a:custGeom>
              <a:avLst/>
              <a:gdLst/>
              <a:ahLst/>
              <a:cxnLst/>
              <a:rect l="l" t="t" r="r" b="b"/>
              <a:pathLst>
                <a:path w="14537" h="12504" extrusionOk="0">
                  <a:moveTo>
                    <a:pt x="10401" y="556"/>
                  </a:moveTo>
                  <a:lnTo>
                    <a:pt x="10401" y="1698"/>
                  </a:lnTo>
                  <a:lnTo>
                    <a:pt x="556" y="1698"/>
                  </a:lnTo>
                  <a:lnTo>
                    <a:pt x="556" y="865"/>
                  </a:lnTo>
                  <a:cubicBezTo>
                    <a:pt x="556" y="710"/>
                    <a:pt x="679" y="587"/>
                    <a:pt x="834" y="556"/>
                  </a:cubicBezTo>
                  <a:close/>
                  <a:moveTo>
                    <a:pt x="13672" y="587"/>
                  </a:moveTo>
                  <a:cubicBezTo>
                    <a:pt x="13827" y="587"/>
                    <a:pt x="13950" y="710"/>
                    <a:pt x="13950" y="865"/>
                  </a:cubicBezTo>
                  <a:lnTo>
                    <a:pt x="13950" y="1698"/>
                  </a:lnTo>
                  <a:lnTo>
                    <a:pt x="10956" y="1698"/>
                  </a:lnTo>
                  <a:lnTo>
                    <a:pt x="10956" y="587"/>
                  </a:lnTo>
                  <a:close/>
                  <a:moveTo>
                    <a:pt x="834" y="0"/>
                  </a:moveTo>
                  <a:cubicBezTo>
                    <a:pt x="371" y="0"/>
                    <a:pt x="0" y="402"/>
                    <a:pt x="0" y="865"/>
                  </a:cubicBezTo>
                  <a:lnTo>
                    <a:pt x="0" y="11666"/>
                  </a:lnTo>
                  <a:cubicBezTo>
                    <a:pt x="0" y="12129"/>
                    <a:pt x="371" y="12499"/>
                    <a:pt x="834" y="12499"/>
                  </a:cubicBezTo>
                  <a:lnTo>
                    <a:pt x="5988" y="12499"/>
                  </a:lnTo>
                  <a:cubicBezTo>
                    <a:pt x="6006" y="12502"/>
                    <a:pt x="6024" y="12503"/>
                    <a:pt x="6042" y="12503"/>
                  </a:cubicBezTo>
                  <a:cubicBezTo>
                    <a:pt x="6402" y="12503"/>
                    <a:pt x="6402" y="11940"/>
                    <a:pt x="6042" y="11940"/>
                  </a:cubicBezTo>
                  <a:cubicBezTo>
                    <a:pt x="6024" y="11940"/>
                    <a:pt x="6006" y="11941"/>
                    <a:pt x="5988" y="11944"/>
                  </a:cubicBezTo>
                  <a:lnTo>
                    <a:pt x="834" y="11944"/>
                  </a:lnTo>
                  <a:cubicBezTo>
                    <a:pt x="679" y="11944"/>
                    <a:pt x="556" y="11821"/>
                    <a:pt x="556" y="11666"/>
                  </a:cubicBezTo>
                  <a:lnTo>
                    <a:pt x="556" y="2284"/>
                  </a:lnTo>
                  <a:lnTo>
                    <a:pt x="13950" y="2284"/>
                  </a:lnTo>
                  <a:lnTo>
                    <a:pt x="13950" y="11635"/>
                  </a:lnTo>
                  <a:cubicBezTo>
                    <a:pt x="13950" y="11790"/>
                    <a:pt x="13827" y="11913"/>
                    <a:pt x="13672" y="11913"/>
                  </a:cubicBezTo>
                  <a:lnTo>
                    <a:pt x="8549" y="11913"/>
                  </a:lnTo>
                  <a:cubicBezTo>
                    <a:pt x="8210" y="11975"/>
                    <a:pt x="8210" y="12438"/>
                    <a:pt x="8549" y="12499"/>
                  </a:cubicBezTo>
                  <a:lnTo>
                    <a:pt x="13672" y="12499"/>
                  </a:lnTo>
                  <a:cubicBezTo>
                    <a:pt x="14135" y="12499"/>
                    <a:pt x="14536" y="12098"/>
                    <a:pt x="14536" y="11635"/>
                  </a:cubicBezTo>
                  <a:lnTo>
                    <a:pt x="14536" y="865"/>
                  </a:lnTo>
                  <a:cubicBezTo>
                    <a:pt x="14536" y="402"/>
                    <a:pt x="14135" y="0"/>
                    <a:pt x="136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59" name="Google Shape;13859;p26"/>
          <p:cNvGrpSpPr/>
          <p:nvPr/>
        </p:nvGrpSpPr>
        <p:grpSpPr>
          <a:xfrm>
            <a:off x="5462875" y="3950175"/>
            <a:ext cx="367625" cy="364275"/>
            <a:chOff x="1732675" y="1924750"/>
            <a:chExt cx="367625" cy="364275"/>
          </a:xfrm>
        </p:grpSpPr>
        <p:sp>
          <p:nvSpPr>
            <p:cNvPr id="13860" name="Google Shape;13860;p26"/>
            <p:cNvSpPr/>
            <p:nvPr/>
          </p:nvSpPr>
          <p:spPr>
            <a:xfrm>
              <a:off x="1732675" y="1924750"/>
              <a:ext cx="367625" cy="364275"/>
            </a:xfrm>
            <a:custGeom>
              <a:avLst/>
              <a:gdLst/>
              <a:ahLst/>
              <a:cxnLst/>
              <a:rect l="l" t="t" r="r" b="b"/>
              <a:pathLst>
                <a:path w="14705" h="14571" extrusionOk="0">
                  <a:moveTo>
                    <a:pt x="7901" y="5034"/>
                  </a:moveTo>
                  <a:lnTo>
                    <a:pt x="7901" y="6146"/>
                  </a:lnTo>
                  <a:lnTo>
                    <a:pt x="6759" y="6146"/>
                  </a:lnTo>
                  <a:lnTo>
                    <a:pt x="6759" y="5034"/>
                  </a:lnTo>
                  <a:close/>
                  <a:moveTo>
                    <a:pt x="5895" y="8398"/>
                  </a:moveTo>
                  <a:cubicBezTo>
                    <a:pt x="6049" y="8398"/>
                    <a:pt x="6204" y="8522"/>
                    <a:pt x="6204" y="8676"/>
                  </a:cubicBezTo>
                  <a:lnTo>
                    <a:pt x="6204" y="11978"/>
                  </a:lnTo>
                  <a:cubicBezTo>
                    <a:pt x="6204" y="12133"/>
                    <a:pt x="6049" y="12256"/>
                    <a:pt x="5895" y="12256"/>
                  </a:cubicBezTo>
                  <a:lnTo>
                    <a:pt x="926" y="12256"/>
                  </a:lnTo>
                  <a:cubicBezTo>
                    <a:pt x="772" y="12256"/>
                    <a:pt x="618" y="12133"/>
                    <a:pt x="618" y="11978"/>
                  </a:cubicBezTo>
                  <a:lnTo>
                    <a:pt x="618" y="8676"/>
                  </a:lnTo>
                  <a:cubicBezTo>
                    <a:pt x="618" y="8522"/>
                    <a:pt x="772" y="8398"/>
                    <a:pt x="926" y="8398"/>
                  </a:cubicBezTo>
                  <a:close/>
                  <a:moveTo>
                    <a:pt x="13734" y="8398"/>
                  </a:moveTo>
                  <a:cubicBezTo>
                    <a:pt x="13888" y="8398"/>
                    <a:pt x="14012" y="8522"/>
                    <a:pt x="14012" y="8676"/>
                  </a:cubicBezTo>
                  <a:lnTo>
                    <a:pt x="14012" y="11978"/>
                  </a:lnTo>
                  <a:cubicBezTo>
                    <a:pt x="14012" y="12133"/>
                    <a:pt x="13888" y="12256"/>
                    <a:pt x="13734" y="12256"/>
                  </a:cubicBezTo>
                  <a:lnTo>
                    <a:pt x="8734" y="12256"/>
                  </a:lnTo>
                  <a:cubicBezTo>
                    <a:pt x="8580" y="12256"/>
                    <a:pt x="8457" y="12133"/>
                    <a:pt x="8457" y="11978"/>
                  </a:cubicBezTo>
                  <a:lnTo>
                    <a:pt x="8457" y="8676"/>
                  </a:lnTo>
                  <a:cubicBezTo>
                    <a:pt x="8457" y="8522"/>
                    <a:pt x="8580" y="8398"/>
                    <a:pt x="8734" y="8398"/>
                  </a:cubicBezTo>
                  <a:close/>
                  <a:moveTo>
                    <a:pt x="3982" y="12812"/>
                  </a:moveTo>
                  <a:lnTo>
                    <a:pt x="3982" y="13984"/>
                  </a:lnTo>
                  <a:lnTo>
                    <a:pt x="2840" y="13984"/>
                  </a:lnTo>
                  <a:lnTo>
                    <a:pt x="2840" y="12812"/>
                  </a:lnTo>
                  <a:close/>
                  <a:moveTo>
                    <a:pt x="11821" y="12812"/>
                  </a:moveTo>
                  <a:lnTo>
                    <a:pt x="11821" y="13984"/>
                  </a:lnTo>
                  <a:lnTo>
                    <a:pt x="10679" y="13984"/>
                  </a:lnTo>
                  <a:lnTo>
                    <a:pt x="10679" y="12812"/>
                  </a:lnTo>
                  <a:close/>
                  <a:moveTo>
                    <a:pt x="6103" y="0"/>
                  </a:moveTo>
                  <a:cubicBezTo>
                    <a:pt x="6086" y="0"/>
                    <a:pt x="6068" y="1"/>
                    <a:pt x="6049" y="4"/>
                  </a:cubicBezTo>
                  <a:lnTo>
                    <a:pt x="4908" y="4"/>
                  </a:lnTo>
                  <a:cubicBezTo>
                    <a:pt x="4445" y="4"/>
                    <a:pt x="4043" y="374"/>
                    <a:pt x="4074" y="868"/>
                  </a:cubicBezTo>
                  <a:lnTo>
                    <a:pt x="4074" y="4139"/>
                  </a:lnTo>
                  <a:cubicBezTo>
                    <a:pt x="4043" y="4633"/>
                    <a:pt x="4445" y="5034"/>
                    <a:pt x="4908" y="5034"/>
                  </a:cubicBezTo>
                  <a:lnTo>
                    <a:pt x="6204" y="5034"/>
                  </a:lnTo>
                  <a:lnTo>
                    <a:pt x="6204" y="6146"/>
                  </a:lnTo>
                  <a:lnTo>
                    <a:pt x="340" y="6146"/>
                  </a:lnTo>
                  <a:cubicBezTo>
                    <a:pt x="0" y="6207"/>
                    <a:pt x="0" y="6670"/>
                    <a:pt x="340" y="6732"/>
                  </a:cubicBezTo>
                  <a:lnTo>
                    <a:pt x="3118" y="6732"/>
                  </a:lnTo>
                  <a:lnTo>
                    <a:pt x="3118" y="7843"/>
                  </a:lnTo>
                  <a:lnTo>
                    <a:pt x="926" y="7843"/>
                  </a:lnTo>
                  <a:cubicBezTo>
                    <a:pt x="433" y="7843"/>
                    <a:pt x="62" y="8213"/>
                    <a:pt x="62" y="8676"/>
                  </a:cubicBezTo>
                  <a:lnTo>
                    <a:pt x="62" y="11978"/>
                  </a:lnTo>
                  <a:cubicBezTo>
                    <a:pt x="62" y="12441"/>
                    <a:pt x="433" y="12843"/>
                    <a:pt x="926" y="12843"/>
                  </a:cubicBezTo>
                  <a:lnTo>
                    <a:pt x="2284" y="12843"/>
                  </a:lnTo>
                  <a:lnTo>
                    <a:pt x="2284" y="13984"/>
                  </a:lnTo>
                  <a:lnTo>
                    <a:pt x="1297" y="13984"/>
                  </a:lnTo>
                  <a:cubicBezTo>
                    <a:pt x="1112" y="13984"/>
                    <a:pt x="988" y="14108"/>
                    <a:pt x="988" y="14262"/>
                  </a:cubicBezTo>
                  <a:cubicBezTo>
                    <a:pt x="988" y="14416"/>
                    <a:pt x="1112" y="14540"/>
                    <a:pt x="1297" y="14571"/>
                  </a:cubicBezTo>
                  <a:lnTo>
                    <a:pt x="5525" y="14571"/>
                  </a:lnTo>
                  <a:cubicBezTo>
                    <a:pt x="5679" y="14540"/>
                    <a:pt x="5803" y="14416"/>
                    <a:pt x="5803" y="14262"/>
                  </a:cubicBezTo>
                  <a:cubicBezTo>
                    <a:pt x="5803" y="14108"/>
                    <a:pt x="5679" y="13984"/>
                    <a:pt x="5525" y="13984"/>
                  </a:cubicBezTo>
                  <a:lnTo>
                    <a:pt x="4537" y="13984"/>
                  </a:lnTo>
                  <a:lnTo>
                    <a:pt x="4537" y="12843"/>
                  </a:lnTo>
                  <a:lnTo>
                    <a:pt x="5895" y="12843"/>
                  </a:lnTo>
                  <a:cubicBezTo>
                    <a:pt x="6389" y="12843"/>
                    <a:pt x="6759" y="12441"/>
                    <a:pt x="6759" y="11978"/>
                  </a:cubicBezTo>
                  <a:lnTo>
                    <a:pt x="6759" y="8676"/>
                  </a:lnTo>
                  <a:cubicBezTo>
                    <a:pt x="6759" y="8213"/>
                    <a:pt x="6389" y="7843"/>
                    <a:pt x="5895" y="7843"/>
                  </a:cubicBezTo>
                  <a:lnTo>
                    <a:pt x="3704" y="7843"/>
                  </a:lnTo>
                  <a:lnTo>
                    <a:pt x="3704" y="6701"/>
                  </a:lnTo>
                  <a:lnTo>
                    <a:pt x="10956" y="6701"/>
                  </a:lnTo>
                  <a:lnTo>
                    <a:pt x="10956" y="7843"/>
                  </a:lnTo>
                  <a:lnTo>
                    <a:pt x="8734" y="7843"/>
                  </a:lnTo>
                  <a:cubicBezTo>
                    <a:pt x="8271" y="7843"/>
                    <a:pt x="7901" y="8213"/>
                    <a:pt x="7901" y="8676"/>
                  </a:cubicBezTo>
                  <a:lnTo>
                    <a:pt x="7901" y="11978"/>
                  </a:lnTo>
                  <a:cubicBezTo>
                    <a:pt x="7901" y="12441"/>
                    <a:pt x="8271" y="12843"/>
                    <a:pt x="8734" y="12843"/>
                  </a:cubicBezTo>
                  <a:lnTo>
                    <a:pt x="10123" y="12843"/>
                  </a:lnTo>
                  <a:lnTo>
                    <a:pt x="10123" y="13984"/>
                  </a:lnTo>
                  <a:lnTo>
                    <a:pt x="9105" y="13984"/>
                  </a:lnTo>
                  <a:cubicBezTo>
                    <a:pt x="8950" y="13984"/>
                    <a:pt x="8827" y="14108"/>
                    <a:pt x="8827" y="14262"/>
                  </a:cubicBezTo>
                  <a:cubicBezTo>
                    <a:pt x="8827" y="14416"/>
                    <a:pt x="8950" y="14571"/>
                    <a:pt x="9105" y="14571"/>
                  </a:cubicBezTo>
                  <a:lnTo>
                    <a:pt x="13364" y="14571"/>
                  </a:lnTo>
                  <a:cubicBezTo>
                    <a:pt x="13518" y="14571"/>
                    <a:pt x="13641" y="14416"/>
                    <a:pt x="13641" y="14262"/>
                  </a:cubicBezTo>
                  <a:cubicBezTo>
                    <a:pt x="13641" y="14108"/>
                    <a:pt x="13518" y="13984"/>
                    <a:pt x="13364" y="13984"/>
                  </a:cubicBezTo>
                  <a:lnTo>
                    <a:pt x="12376" y="13984"/>
                  </a:lnTo>
                  <a:lnTo>
                    <a:pt x="12376" y="12843"/>
                  </a:lnTo>
                  <a:lnTo>
                    <a:pt x="13734" y="12843"/>
                  </a:lnTo>
                  <a:cubicBezTo>
                    <a:pt x="14197" y="12843"/>
                    <a:pt x="14567" y="12441"/>
                    <a:pt x="14598" y="11978"/>
                  </a:cubicBezTo>
                  <a:lnTo>
                    <a:pt x="14598" y="8676"/>
                  </a:lnTo>
                  <a:cubicBezTo>
                    <a:pt x="14598" y="8213"/>
                    <a:pt x="14197" y="7843"/>
                    <a:pt x="13734" y="7843"/>
                  </a:cubicBezTo>
                  <a:lnTo>
                    <a:pt x="11512" y="7843"/>
                  </a:lnTo>
                  <a:lnTo>
                    <a:pt x="11512" y="6701"/>
                  </a:lnTo>
                  <a:lnTo>
                    <a:pt x="14320" y="6701"/>
                  </a:lnTo>
                  <a:cubicBezTo>
                    <a:pt x="14338" y="6704"/>
                    <a:pt x="14355" y="6705"/>
                    <a:pt x="14371" y="6705"/>
                  </a:cubicBezTo>
                  <a:cubicBezTo>
                    <a:pt x="14705" y="6705"/>
                    <a:pt x="14705" y="6142"/>
                    <a:pt x="14371" y="6142"/>
                  </a:cubicBezTo>
                  <a:cubicBezTo>
                    <a:pt x="14355" y="6142"/>
                    <a:pt x="14338" y="6143"/>
                    <a:pt x="14320" y="6146"/>
                  </a:cubicBezTo>
                  <a:lnTo>
                    <a:pt x="8457" y="6146"/>
                  </a:lnTo>
                  <a:lnTo>
                    <a:pt x="8457" y="5034"/>
                  </a:lnTo>
                  <a:lnTo>
                    <a:pt x="9753" y="5034"/>
                  </a:lnTo>
                  <a:cubicBezTo>
                    <a:pt x="10216" y="5004"/>
                    <a:pt x="10586" y="4633"/>
                    <a:pt x="10586" y="4170"/>
                  </a:cubicBezTo>
                  <a:lnTo>
                    <a:pt x="10586" y="868"/>
                  </a:lnTo>
                  <a:cubicBezTo>
                    <a:pt x="10586" y="374"/>
                    <a:pt x="10216" y="4"/>
                    <a:pt x="9753" y="4"/>
                  </a:cubicBezTo>
                  <a:lnTo>
                    <a:pt x="8580" y="4"/>
                  </a:lnTo>
                  <a:cubicBezTo>
                    <a:pt x="8241" y="35"/>
                    <a:pt x="8241" y="529"/>
                    <a:pt x="8580" y="560"/>
                  </a:cubicBezTo>
                  <a:lnTo>
                    <a:pt x="9753" y="560"/>
                  </a:lnTo>
                  <a:cubicBezTo>
                    <a:pt x="9907" y="560"/>
                    <a:pt x="10031" y="714"/>
                    <a:pt x="10031" y="868"/>
                  </a:cubicBezTo>
                  <a:lnTo>
                    <a:pt x="10031" y="4139"/>
                  </a:lnTo>
                  <a:cubicBezTo>
                    <a:pt x="10031" y="4294"/>
                    <a:pt x="9907" y="4417"/>
                    <a:pt x="9753" y="4417"/>
                  </a:cubicBezTo>
                  <a:lnTo>
                    <a:pt x="4908" y="4417"/>
                  </a:lnTo>
                  <a:cubicBezTo>
                    <a:pt x="4894" y="4420"/>
                    <a:pt x="4881" y="4421"/>
                    <a:pt x="4868" y="4421"/>
                  </a:cubicBezTo>
                  <a:cubicBezTo>
                    <a:pt x="4733" y="4421"/>
                    <a:pt x="4630" y="4280"/>
                    <a:pt x="4630" y="4139"/>
                  </a:cubicBezTo>
                  <a:lnTo>
                    <a:pt x="4630" y="868"/>
                  </a:lnTo>
                  <a:cubicBezTo>
                    <a:pt x="4630" y="714"/>
                    <a:pt x="4753" y="560"/>
                    <a:pt x="4908" y="560"/>
                  </a:cubicBezTo>
                  <a:lnTo>
                    <a:pt x="6049" y="560"/>
                  </a:lnTo>
                  <a:cubicBezTo>
                    <a:pt x="6068" y="562"/>
                    <a:pt x="6086" y="563"/>
                    <a:pt x="6103" y="563"/>
                  </a:cubicBezTo>
                  <a:cubicBezTo>
                    <a:pt x="6463" y="563"/>
                    <a:pt x="6463" y="0"/>
                    <a:pt x="610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1" name="Google Shape;13861;p26"/>
            <p:cNvSpPr/>
            <p:nvPr/>
          </p:nvSpPr>
          <p:spPr>
            <a:xfrm>
              <a:off x="1906275" y="1924850"/>
              <a:ext cx="17000" cy="14400"/>
            </a:xfrm>
            <a:custGeom>
              <a:avLst/>
              <a:gdLst/>
              <a:ahLst/>
              <a:cxnLst/>
              <a:rect l="l" t="t" r="r" b="b"/>
              <a:pathLst>
                <a:path w="680" h="576" extrusionOk="0">
                  <a:moveTo>
                    <a:pt x="371" y="0"/>
                  </a:moveTo>
                  <a:cubicBezTo>
                    <a:pt x="124" y="0"/>
                    <a:pt x="0" y="309"/>
                    <a:pt x="186" y="494"/>
                  </a:cubicBezTo>
                  <a:cubicBezTo>
                    <a:pt x="242" y="551"/>
                    <a:pt x="311" y="575"/>
                    <a:pt x="379" y="575"/>
                  </a:cubicBezTo>
                  <a:cubicBezTo>
                    <a:pt x="531" y="575"/>
                    <a:pt x="679" y="449"/>
                    <a:pt x="679" y="278"/>
                  </a:cubicBezTo>
                  <a:cubicBezTo>
                    <a:pt x="679" y="123"/>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62" name="Google Shape;13862;p26"/>
          <p:cNvGrpSpPr/>
          <p:nvPr/>
        </p:nvGrpSpPr>
        <p:grpSpPr>
          <a:xfrm>
            <a:off x="6255419" y="3950613"/>
            <a:ext cx="311725" cy="363400"/>
            <a:chOff x="7749975" y="3052825"/>
            <a:chExt cx="311725" cy="363400"/>
          </a:xfrm>
        </p:grpSpPr>
        <p:sp>
          <p:nvSpPr>
            <p:cNvPr id="13863" name="Google Shape;13863;p26"/>
            <p:cNvSpPr/>
            <p:nvPr/>
          </p:nvSpPr>
          <p:spPr>
            <a:xfrm>
              <a:off x="7868025" y="3295875"/>
              <a:ext cx="66375" cy="56550"/>
            </a:xfrm>
            <a:custGeom>
              <a:avLst/>
              <a:gdLst/>
              <a:ahLst/>
              <a:cxnLst/>
              <a:rect l="l" t="t" r="r" b="b"/>
              <a:pathLst>
                <a:path w="2655" h="2262" extrusionOk="0">
                  <a:moveTo>
                    <a:pt x="1522" y="553"/>
                  </a:moveTo>
                  <a:cubicBezTo>
                    <a:pt x="1812" y="553"/>
                    <a:pt x="2099" y="775"/>
                    <a:pt x="2099" y="1111"/>
                  </a:cubicBezTo>
                  <a:cubicBezTo>
                    <a:pt x="2099" y="1451"/>
                    <a:pt x="1852" y="1698"/>
                    <a:pt x="1512" y="1698"/>
                  </a:cubicBezTo>
                  <a:cubicBezTo>
                    <a:pt x="1018" y="1698"/>
                    <a:pt x="772" y="1081"/>
                    <a:pt x="1142" y="710"/>
                  </a:cubicBezTo>
                  <a:cubicBezTo>
                    <a:pt x="1250" y="602"/>
                    <a:pt x="1387" y="553"/>
                    <a:pt x="1522" y="553"/>
                  </a:cubicBezTo>
                  <a:close/>
                  <a:moveTo>
                    <a:pt x="1512" y="0"/>
                  </a:moveTo>
                  <a:cubicBezTo>
                    <a:pt x="525" y="0"/>
                    <a:pt x="0" y="1204"/>
                    <a:pt x="710" y="1914"/>
                  </a:cubicBezTo>
                  <a:cubicBezTo>
                    <a:pt x="950" y="2154"/>
                    <a:pt x="1240" y="2262"/>
                    <a:pt x="1521" y="2262"/>
                  </a:cubicBezTo>
                  <a:cubicBezTo>
                    <a:pt x="2106" y="2262"/>
                    <a:pt x="2654" y="1799"/>
                    <a:pt x="2654" y="1111"/>
                  </a:cubicBezTo>
                  <a:cubicBezTo>
                    <a:pt x="2654" y="494"/>
                    <a:pt x="2160" y="0"/>
                    <a:pt x="151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4" name="Google Shape;13864;p26"/>
            <p:cNvSpPr/>
            <p:nvPr/>
          </p:nvSpPr>
          <p:spPr>
            <a:xfrm>
              <a:off x="7749975" y="3052825"/>
              <a:ext cx="311725" cy="363400"/>
            </a:xfrm>
            <a:custGeom>
              <a:avLst/>
              <a:gdLst/>
              <a:ahLst/>
              <a:cxnLst/>
              <a:rect l="l" t="t" r="r" b="b"/>
              <a:pathLst>
                <a:path w="12469" h="14536" extrusionOk="0">
                  <a:moveTo>
                    <a:pt x="9382" y="587"/>
                  </a:moveTo>
                  <a:lnTo>
                    <a:pt x="9382" y="1729"/>
                  </a:lnTo>
                  <a:lnTo>
                    <a:pt x="587" y="1729"/>
                  </a:lnTo>
                  <a:lnTo>
                    <a:pt x="587" y="865"/>
                  </a:lnTo>
                  <a:cubicBezTo>
                    <a:pt x="556" y="711"/>
                    <a:pt x="710" y="587"/>
                    <a:pt x="864" y="587"/>
                  </a:cubicBezTo>
                  <a:close/>
                  <a:moveTo>
                    <a:pt x="11635" y="587"/>
                  </a:moveTo>
                  <a:cubicBezTo>
                    <a:pt x="11789" y="587"/>
                    <a:pt x="11913" y="711"/>
                    <a:pt x="11913" y="865"/>
                  </a:cubicBezTo>
                  <a:lnTo>
                    <a:pt x="11913" y="1729"/>
                  </a:lnTo>
                  <a:lnTo>
                    <a:pt x="9938" y="1729"/>
                  </a:lnTo>
                  <a:lnTo>
                    <a:pt x="9938" y="587"/>
                  </a:lnTo>
                  <a:close/>
                  <a:moveTo>
                    <a:pt x="11944" y="2285"/>
                  </a:moveTo>
                  <a:lnTo>
                    <a:pt x="11944" y="10278"/>
                  </a:lnTo>
                  <a:cubicBezTo>
                    <a:pt x="11944" y="10432"/>
                    <a:pt x="11820" y="10556"/>
                    <a:pt x="11666" y="10556"/>
                  </a:cubicBezTo>
                  <a:lnTo>
                    <a:pt x="11635" y="10587"/>
                  </a:lnTo>
                  <a:lnTo>
                    <a:pt x="9938" y="10587"/>
                  </a:lnTo>
                  <a:lnTo>
                    <a:pt x="9938" y="10000"/>
                  </a:lnTo>
                  <a:cubicBezTo>
                    <a:pt x="9938" y="9846"/>
                    <a:pt x="9814" y="9722"/>
                    <a:pt x="9660" y="9722"/>
                  </a:cubicBezTo>
                  <a:lnTo>
                    <a:pt x="8827" y="9722"/>
                  </a:lnTo>
                  <a:cubicBezTo>
                    <a:pt x="8765" y="9537"/>
                    <a:pt x="8642" y="9352"/>
                    <a:pt x="8518" y="9198"/>
                  </a:cubicBezTo>
                  <a:lnTo>
                    <a:pt x="8950" y="8488"/>
                  </a:lnTo>
                  <a:cubicBezTo>
                    <a:pt x="9012" y="8334"/>
                    <a:pt x="8981" y="8179"/>
                    <a:pt x="8827" y="8087"/>
                  </a:cubicBezTo>
                  <a:lnTo>
                    <a:pt x="7345" y="7223"/>
                  </a:lnTo>
                  <a:cubicBezTo>
                    <a:pt x="7312" y="7206"/>
                    <a:pt x="7275" y="7198"/>
                    <a:pt x="7236" y="7198"/>
                  </a:cubicBezTo>
                  <a:cubicBezTo>
                    <a:pt x="7131" y="7198"/>
                    <a:pt x="7020" y="7256"/>
                    <a:pt x="6975" y="7346"/>
                  </a:cubicBezTo>
                  <a:lnTo>
                    <a:pt x="6574" y="8025"/>
                  </a:lnTo>
                  <a:lnTo>
                    <a:pt x="5926" y="8025"/>
                  </a:lnTo>
                  <a:lnTo>
                    <a:pt x="5555" y="7346"/>
                  </a:lnTo>
                  <a:cubicBezTo>
                    <a:pt x="5488" y="7256"/>
                    <a:pt x="5387" y="7198"/>
                    <a:pt x="5277" y="7198"/>
                  </a:cubicBezTo>
                  <a:cubicBezTo>
                    <a:pt x="5237" y="7198"/>
                    <a:pt x="5195" y="7206"/>
                    <a:pt x="5154" y="7223"/>
                  </a:cubicBezTo>
                  <a:lnTo>
                    <a:pt x="3704" y="8087"/>
                  </a:lnTo>
                  <a:cubicBezTo>
                    <a:pt x="3642" y="8118"/>
                    <a:pt x="3580" y="8179"/>
                    <a:pt x="3549" y="8272"/>
                  </a:cubicBezTo>
                  <a:cubicBezTo>
                    <a:pt x="3549" y="8334"/>
                    <a:pt x="3549" y="8426"/>
                    <a:pt x="3580" y="8488"/>
                  </a:cubicBezTo>
                  <a:lnTo>
                    <a:pt x="4012" y="9198"/>
                  </a:lnTo>
                  <a:cubicBezTo>
                    <a:pt x="3889" y="9352"/>
                    <a:pt x="3765" y="9537"/>
                    <a:pt x="3673" y="9722"/>
                  </a:cubicBezTo>
                  <a:lnTo>
                    <a:pt x="2870" y="9722"/>
                  </a:lnTo>
                  <a:cubicBezTo>
                    <a:pt x="2716" y="9722"/>
                    <a:pt x="2593" y="9846"/>
                    <a:pt x="2593" y="10000"/>
                  </a:cubicBezTo>
                  <a:lnTo>
                    <a:pt x="2593" y="10587"/>
                  </a:lnTo>
                  <a:lnTo>
                    <a:pt x="895" y="10587"/>
                  </a:lnTo>
                  <a:cubicBezTo>
                    <a:pt x="710" y="10587"/>
                    <a:pt x="587" y="10463"/>
                    <a:pt x="587" y="10278"/>
                  </a:cubicBezTo>
                  <a:lnTo>
                    <a:pt x="587" y="2285"/>
                  </a:lnTo>
                  <a:close/>
                  <a:moveTo>
                    <a:pt x="7314" y="7871"/>
                  </a:moveTo>
                  <a:lnTo>
                    <a:pt x="8271" y="8426"/>
                  </a:lnTo>
                  <a:lnTo>
                    <a:pt x="7901" y="9043"/>
                  </a:lnTo>
                  <a:cubicBezTo>
                    <a:pt x="7870" y="9167"/>
                    <a:pt x="7870" y="9290"/>
                    <a:pt x="7932" y="9383"/>
                  </a:cubicBezTo>
                  <a:cubicBezTo>
                    <a:pt x="8117" y="9599"/>
                    <a:pt x="8271" y="9815"/>
                    <a:pt x="8364" y="10093"/>
                  </a:cubicBezTo>
                  <a:cubicBezTo>
                    <a:pt x="8395" y="10216"/>
                    <a:pt x="8518" y="10278"/>
                    <a:pt x="8642" y="10278"/>
                  </a:cubicBezTo>
                  <a:lnTo>
                    <a:pt x="9351" y="10278"/>
                  </a:lnTo>
                  <a:lnTo>
                    <a:pt x="9382" y="11420"/>
                  </a:lnTo>
                  <a:lnTo>
                    <a:pt x="8642" y="11420"/>
                  </a:lnTo>
                  <a:cubicBezTo>
                    <a:pt x="8518" y="11420"/>
                    <a:pt x="8425" y="11512"/>
                    <a:pt x="8395" y="11605"/>
                  </a:cubicBezTo>
                  <a:cubicBezTo>
                    <a:pt x="8302" y="11883"/>
                    <a:pt x="8148" y="12130"/>
                    <a:pt x="7963" y="12346"/>
                  </a:cubicBezTo>
                  <a:cubicBezTo>
                    <a:pt x="7901" y="12438"/>
                    <a:pt x="7870" y="12562"/>
                    <a:pt x="7932" y="12685"/>
                  </a:cubicBezTo>
                  <a:lnTo>
                    <a:pt x="8302" y="13302"/>
                  </a:lnTo>
                  <a:lnTo>
                    <a:pt x="7314" y="13889"/>
                  </a:lnTo>
                  <a:lnTo>
                    <a:pt x="6975" y="13241"/>
                  </a:lnTo>
                  <a:cubicBezTo>
                    <a:pt x="6924" y="13164"/>
                    <a:pt x="6832" y="13109"/>
                    <a:pt x="6732" y="13109"/>
                  </a:cubicBezTo>
                  <a:cubicBezTo>
                    <a:pt x="6710" y="13109"/>
                    <a:pt x="6688" y="13112"/>
                    <a:pt x="6666" y="13117"/>
                  </a:cubicBezTo>
                  <a:cubicBezTo>
                    <a:pt x="6527" y="13148"/>
                    <a:pt x="6389" y="13164"/>
                    <a:pt x="6250" y="13164"/>
                  </a:cubicBezTo>
                  <a:cubicBezTo>
                    <a:pt x="6111" y="13164"/>
                    <a:pt x="5972" y="13148"/>
                    <a:pt x="5833" y="13117"/>
                  </a:cubicBezTo>
                  <a:cubicBezTo>
                    <a:pt x="5811" y="13112"/>
                    <a:pt x="5789" y="13109"/>
                    <a:pt x="5768" y="13109"/>
                  </a:cubicBezTo>
                  <a:cubicBezTo>
                    <a:pt x="5668" y="13109"/>
                    <a:pt x="5575" y="13164"/>
                    <a:pt x="5524" y="13241"/>
                  </a:cubicBezTo>
                  <a:lnTo>
                    <a:pt x="5185" y="13889"/>
                  </a:lnTo>
                  <a:lnTo>
                    <a:pt x="4197" y="13302"/>
                  </a:lnTo>
                  <a:lnTo>
                    <a:pt x="4568" y="12685"/>
                  </a:lnTo>
                  <a:cubicBezTo>
                    <a:pt x="4629" y="12562"/>
                    <a:pt x="4629" y="12438"/>
                    <a:pt x="4537" y="12346"/>
                  </a:cubicBezTo>
                  <a:cubicBezTo>
                    <a:pt x="4383" y="12130"/>
                    <a:pt x="4228" y="11883"/>
                    <a:pt x="4136" y="11605"/>
                  </a:cubicBezTo>
                  <a:cubicBezTo>
                    <a:pt x="4105" y="11512"/>
                    <a:pt x="3981" y="11420"/>
                    <a:pt x="3858" y="11420"/>
                  </a:cubicBezTo>
                  <a:lnTo>
                    <a:pt x="3117" y="11420"/>
                  </a:lnTo>
                  <a:lnTo>
                    <a:pt x="3117" y="10278"/>
                  </a:lnTo>
                  <a:lnTo>
                    <a:pt x="3858" y="10278"/>
                  </a:lnTo>
                  <a:cubicBezTo>
                    <a:pt x="3981" y="10278"/>
                    <a:pt x="4074" y="10216"/>
                    <a:pt x="4105" y="10093"/>
                  </a:cubicBezTo>
                  <a:cubicBezTo>
                    <a:pt x="4197" y="9815"/>
                    <a:pt x="4352" y="9599"/>
                    <a:pt x="4537" y="9383"/>
                  </a:cubicBezTo>
                  <a:cubicBezTo>
                    <a:pt x="4599" y="9290"/>
                    <a:pt x="4629" y="9167"/>
                    <a:pt x="4568" y="9043"/>
                  </a:cubicBezTo>
                  <a:lnTo>
                    <a:pt x="4167" y="8426"/>
                  </a:lnTo>
                  <a:lnTo>
                    <a:pt x="5154" y="7871"/>
                  </a:lnTo>
                  <a:lnTo>
                    <a:pt x="5524" y="8488"/>
                  </a:lnTo>
                  <a:cubicBezTo>
                    <a:pt x="5575" y="8564"/>
                    <a:pt x="5668" y="8619"/>
                    <a:pt x="5751" y="8619"/>
                  </a:cubicBezTo>
                  <a:cubicBezTo>
                    <a:pt x="5768" y="8619"/>
                    <a:pt x="5786" y="8617"/>
                    <a:pt x="5802" y="8611"/>
                  </a:cubicBezTo>
                  <a:cubicBezTo>
                    <a:pt x="5941" y="8581"/>
                    <a:pt x="6080" y="8565"/>
                    <a:pt x="6219" y="8565"/>
                  </a:cubicBezTo>
                  <a:cubicBezTo>
                    <a:pt x="6358" y="8565"/>
                    <a:pt x="6497" y="8581"/>
                    <a:pt x="6635" y="8611"/>
                  </a:cubicBezTo>
                  <a:cubicBezTo>
                    <a:pt x="6657" y="8617"/>
                    <a:pt x="6679" y="8619"/>
                    <a:pt x="6701" y="8619"/>
                  </a:cubicBezTo>
                  <a:cubicBezTo>
                    <a:pt x="6801" y="8619"/>
                    <a:pt x="6893" y="8564"/>
                    <a:pt x="6944" y="8488"/>
                  </a:cubicBezTo>
                  <a:lnTo>
                    <a:pt x="7314" y="7871"/>
                  </a:lnTo>
                  <a:close/>
                  <a:moveTo>
                    <a:pt x="11604" y="1"/>
                  </a:moveTo>
                  <a:lnTo>
                    <a:pt x="11635" y="32"/>
                  </a:lnTo>
                  <a:lnTo>
                    <a:pt x="833" y="32"/>
                  </a:lnTo>
                  <a:cubicBezTo>
                    <a:pt x="371" y="32"/>
                    <a:pt x="0" y="402"/>
                    <a:pt x="0" y="865"/>
                  </a:cubicBezTo>
                  <a:lnTo>
                    <a:pt x="0" y="10278"/>
                  </a:lnTo>
                  <a:cubicBezTo>
                    <a:pt x="0" y="10741"/>
                    <a:pt x="371" y="11111"/>
                    <a:pt x="833" y="11111"/>
                  </a:cubicBezTo>
                  <a:lnTo>
                    <a:pt x="2562" y="11111"/>
                  </a:lnTo>
                  <a:lnTo>
                    <a:pt x="2562" y="11698"/>
                  </a:lnTo>
                  <a:cubicBezTo>
                    <a:pt x="2562" y="11852"/>
                    <a:pt x="2685" y="11975"/>
                    <a:pt x="2839" y="11975"/>
                  </a:cubicBezTo>
                  <a:lnTo>
                    <a:pt x="3642" y="11975"/>
                  </a:lnTo>
                  <a:cubicBezTo>
                    <a:pt x="3734" y="12191"/>
                    <a:pt x="3827" y="12377"/>
                    <a:pt x="3951" y="12531"/>
                  </a:cubicBezTo>
                  <a:lnTo>
                    <a:pt x="3549" y="13272"/>
                  </a:lnTo>
                  <a:cubicBezTo>
                    <a:pt x="3518" y="13333"/>
                    <a:pt x="3488" y="13395"/>
                    <a:pt x="3518" y="13457"/>
                  </a:cubicBezTo>
                  <a:cubicBezTo>
                    <a:pt x="3549" y="13549"/>
                    <a:pt x="3580" y="13611"/>
                    <a:pt x="3642" y="13642"/>
                  </a:cubicBezTo>
                  <a:lnTo>
                    <a:pt x="5123" y="14506"/>
                  </a:lnTo>
                  <a:cubicBezTo>
                    <a:pt x="5172" y="14526"/>
                    <a:pt x="5221" y="14536"/>
                    <a:pt x="5268" y="14536"/>
                  </a:cubicBezTo>
                  <a:cubicBezTo>
                    <a:pt x="5369" y="14536"/>
                    <a:pt x="5461" y="14488"/>
                    <a:pt x="5524" y="14383"/>
                  </a:cubicBezTo>
                  <a:lnTo>
                    <a:pt x="5895" y="13704"/>
                  </a:lnTo>
                  <a:lnTo>
                    <a:pt x="6543" y="13704"/>
                  </a:lnTo>
                  <a:lnTo>
                    <a:pt x="6944" y="14383"/>
                  </a:lnTo>
                  <a:cubicBezTo>
                    <a:pt x="6986" y="14488"/>
                    <a:pt x="7086" y="14536"/>
                    <a:pt x="7184" y="14536"/>
                  </a:cubicBezTo>
                  <a:cubicBezTo>
                    <a:pt x="7230" y="14536"/>
                    <a:pt x="7275" y="14526"/>
                    <a:pt x="7314" y="14506"/>
                  </a:cubicBezTo>
                  <a:lnTo>
                    <a:pt x="8796" y="13642"/>
                  </a:lnTo>
                  <a:cubicBezTo>
                    <a:pt x="8919" y="13549"/>
                    <a:pt x="8981" y="13395"/>
                    <a:pt x="8888" y="13272"/>
                  </a:cubicBezTo>
                  <a:lnTo>
                    <a:pt x="8487" y="12531"/>
                  </a:lnTo>
                  <a:cubicBezTo>
                    <a:pt x="8611" y="12377"/>
                    <a:pt x="8703" y="12191"/>
                    <a:pt x="8796" y="11975"/>
                  </a:cubicBezTo>
                  <a:lnTo>
                    <a:pt x="9629" y="11975"/>
                  </a:lnTo>
                  <a:cubicBezTo>
                    <a:pt x="9783" y="11975"/>
                    <a:pt x="9907" y="11852"/>
                    <a:pt x="9907" y="11698"/>
                  </a:cubicBezTo>
                  <a:lnTo>
                    <a:pt x="9907" y="11142"/>
                  </a:lnTo>
                  <a:lnTo>
                    <a:pt x="11604" y="11142"/>
                  </a:lnTo>
                  <a:cubicBezTo>
                    <a:pt x="12067" y="11111"/>
                    <a:pt x="12438" y="10741"/>
                    <a:pt x="12468" y="10278"/>
                  </a:cubicBezTo>
                  <a:lnTo>
                    <a:pt x="12468" y="865"/>
                  </a:lnTo>
                  <a:cubicBezTo>
                    <a:pt x="12468" y="371"/>
                    <a:pt x="12067" y="1"/>
                    <a:pt x="1160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5" name="Google Shape;13865;p26"/>
            <p:cNvSpPr/>
            <p:nvPr/>
          </p:nvSpPr>
          <p:spPr>
            <a:xfrm>
              <a:off x="7814000" y="3184775"/>
              <a:ext cx="184425" cy="14675"/>
            </a:xfrm>
            <a:custGeom>
              <a:avLst/>
              <a:gdLst/>
              <a:ahLst/>
              <a:cxnLst/>
              <a:rect l="l" t="t" r="r" b="b"/>
              <a:pathLst>
                <a:path w="7377" h="587" extrusionOk="0">
                  <a:moveTo>
                    <a:pt x="278" y="0"/>
                  </a:moveTo>
                  <a:cubicBezTo>
                    <a:pt x="124" y="0"/>
                    <a:pt x="1" y="124"/>
                    <a:pt x="1" y="278"/>
                  </a:cubicBezTo>
                  <a:cubicBezTo>
                    <a:pt x="1" y="432"/>
                    <a:pt x="124" y="587"/>
                    <a:pt x="278" y="587"/>
                  </a:cubicBezTo>
                  <a:lnTo>
                    <a:pt x="7099" y="587"/>
                  </a:lnTo>
                  <a:cubicBezTo>
                    <a:pt x="7253" y="587"/>
                    <a:pt x="7377" y="432"/>
                    <a:pt x="7377" y="278"/>
                  </a:cubicBezTo>
                  <a:cubicBezTo>
                    <a:pt x="7377" y="124"/>
                    <a:pt x="7253" y="0"/>
                    <a:pt x="709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6" name="Google Shape;13866;p26"/>
            <p:cNvSpPr/>
            <p:nvPr/>
          </p:nvSpPr>
          <p:spPr>
            <a:xfrm>
              <a:off x="7898875" y="3142175"/>
              <a:ext cx="17000" cy="14075"/>
            </a:xfrm>
            <a:custGeom>
              <a:avLst/>
              <a:gdLst/>
              <a:ahLst/>
              <a:cxnLst/>
              <a:rect l="l" t="t" r="r" b="b"/>
              <a:pathLst>
                <a:path w="680" h="563" extrusionOk="0">
                  <a:moveTo>
                    <a:pt x="304" y="1"/>
                  </a:moveTo>
                  <a:cubicBezTo>
                    <a:pt x="150" y="1"/>
                    <a:pt x="1" y="113"/>
                    <a:pt x="1" y="285"/>
                  </a:cubicBezTo>
                  <a:cubicBezTo>
                    <a:pt x="1" y="439"/>
                    <a:pt x="124" y="562"/>
                    <a:pt x="278" y="562"/>
                  </a:cubicBezTo>
                  <a:cubicBezTo>
                    <a:pt x="556" y="562"/>
                    <a:pt x="679" y="254"/>
                    <a:pt x="494" y="69"/>
                  </a:cubicBezTo>
                  <a:cubicBezTo>
                    <a:pt x="438" y="22"/>
                    <a:pt x="371" y="1"/>
                    <a:pt x="30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7" name="Google Shape;13867;p26"/>
            <p:cNvSpPr/>
            <p:nvPr/>
          </p:nvSpPr>
          <p:spPr>
            <a:xfrm>
              <a:off x="7788800" y="3142300"/>
              <a:ext cx="92350" cy="14750"/>
            </a:xfrm>
            <a:custGeom>
              <a:avLst/>
              <a:gdLst/>
              <a:ahLst/>
              <a:cxnLst/>
              <a:rect l="l" t="t" r="r" b="b"/>
              <a:pathLst>
                <a:path w="3694" h="590" extrusionOk="0">
                  <a:moveTo>
                    <a:pt x="393" y="1"/>
                  </a:moveTo>
                  <a:cubicBezTo>
                    <a:pt x="0" y="1"/>
                    <a:pt x="0" y="589"/>
                    <a:pt x="393" y="589"/>
                  </a:cubicBezTo>
                  <a:cubicBezTo>
                    <a:pt x="402" y="589"/>
                    <a:pt x="412" y="589"/>
                    <a:pt x="422" y="588"/>
                  </a:cubicBezTo>
                  <a:lnTo>
                    <a:pt x="3416" y="588"/>
                  </a:lnTo>
                  <a:cubicBezTo>
                    <a:pt x="3570" y="588"/>
                    <a:pt x="3694" y="465"/>
                    <a:pt x="3694" y="311"/>
                  </a:cubicBezTo>
                  <a:cubicBezTo>
                    <a:pt x="3694" y="125"/>
                    <a:pt x="3570" y="2"/>
                    <a:pt x="3416" y="2"/>
                  </a:cubicBezTo>
                  <a:lnTo>
                    <a:pt x="422" y="2"/>
                  </a:lnTo>
                  <a:cubicBezTo>
                    <a:pt x="412" y="1"/>
                    <a:pt x="402" y="1"/>
                    <a:pt x="3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68" name="Google Shape;13868;p26"/>
            <p:cNvSpPr/>
            <p:nvPr/>
          </p:nvSpPr>
          <p:spPr>
            <a:xfrm>
              <a:off x="7927875" y="3142225"/>
              <a:ext cx="94800" cy="14125"/>
            </a:xfrm>
            <a:custGeom>
              <a:avLst/>
              <a:gdLst/>
              <a:ahLst/>
              <a:cxnLst/>
              <a:rect l="l" t="t" r="r" b="b"/>
              <a:pathLst>
                <a:path w="3792" h="565" extrusionOk="0">
                  <a:moveTo>
                    <a:pt x="360" y="1"/>
                  </a:moveTo>
                  <a:cubicBezTo>
                    <a:pt x="0" y="1"/>
                    <a:pt x="0" y="564"/>
                    <a:pt x="360" y="564"/>
                  </a:cubicBezTo>
                  <a:cubicBezTo>
                    <a:pt x="378" y="564"/>
                    <a:pt x="396" y="563"/>
                    <a:pt x="414" y="560"/>
                  </a:cubicBezTo>
                  <a:lnTo>
                    <a:pt x="3377" y="560"/>
                  </a:lnTo>
                  <a:cubicBezTo>
                    <a:pt x="3396" y="563"/>
                    <a:pt x="3414" y="564"/>
                    <a:pt x="3431" y="564"/>
                  </a:cubicBezTo>
                  <a:cubicBezTo>
                    <a:pt x="3791" y="564"/>
                    <a:pt x="3791" y="1"/>
                    <a:pt x="3431" y="1"/>
                  </a:cubicBezTo>
                  <a:cubicBezTo>
                    <a:pt x="3414" y="1"/>
                    <a:pt x="3396" y="2"/>
                    <a:pt x="3377" y="5"/>
                  </a:cubicBezTo>
                  <a:lnTo>
                    <a:pt x="414" y="5"/>
                  </a:lnTo>
                  <a:cubicBezTo>
                    <a:pt x="396" y="2"/>
                    <a:pt x="378" y="1"/>
                    <a:pt x="36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69" name="Google Shape;13869;p26"/>
          <p:cNvGrpSpPr/>
          <p:nvPr/>
        </p:nvGrpSpPr>
        <p:grpSpPr>
          <a:xfrm>
            <a:off x="6953150" y="3950500"/>
            <a:ext cx="371150" cy="363625"/>
            <a:chOff x="7724500" y="3602750"/>
            <a:chExt cx="371150" cy="363625"/>
          </a:xfrm>
        </p:grpSpPr>
        <p:sp>
          <p:nvSpPr>
            <p:cNvPr id="13870" name="Google Shape;13870;p26"/>
            <p:cNvSpPr/>
            <p:nvPr/>
          </p:nvSpPr>
          <p:spPr>
            <a:xfrm>
              <a:off x="7724500" y="3602750"/>
              <a:ext cx="371150" cy="363625"/>
            </a:xfrm>
            <a:custGeom>
              <a:avLst/>
              <a:gdLst/>
              <a:ahLst/>
              <a:cxnLst/>
              <a:rect l="l" t="t" r="r" b="b"/>
              <a:pathLst>
                <a:path w="14846" h="14545" extrusionOk="0">
                  <a:moveTo>
                    <a:pt x="12562" y="687"/>
                  </a:moveTo>
                  <a:lnTo>
                    <a:pt x="13364" y="1490"/>
                  </a:lnTo>
                  <a:lnTo>
                    <a:pt x="12562" y="2292"/>
                  </a:lnTo>
                  <a:lnTo>
                    <a:pt x="11759" y="1490"/>
                  </a:lnTo>
                  <a:lnTo>
                    <a:pt x="12562" y="687"/>
                  </a:lnTo>
                  <a:close/>
                  <a:moveTo>
                    <a:pt x="1136" y="5664"/>
                  </a:moveTo>
                  <a:cubicBezTo>
                    <a:pt x="1421" y="5664"/>
                    <a:pt x="1698" y="5891"/>
                    <a:pt x="1698" y="6243"/>
                  </a:cubicBezTo>
                  <a:cubicBezTo>
                    <a:pt x="1698" y="6551"/>
                    <a:pt x="1451" y="6798"/>
                    <a:pt x="1143" y="6798"/>
                  </a:cubicBezTo>
                  <a:cubicBezTo>
                    <a:pt x="618" y="6798"/>
                    <a:pt x="371" y="6181"/>
                    <a:pt x="741" y="5841"/>
                  </a:cubicBezTo>
                  <a:cubicBezTo>
                    <a:pt x="853" y="5719"/>
                    <a:pt x="996" y="5664"/>
                    <a:pt x="1136" y="5664"/>
                  </a:cubicBezTo>
                  <a:close/>
                  <a:moveTo>
                    <a:pt x="13403" y="5664"/>
                  </a:moveTo>
                  <a:cubicBezTo>
                    <a:pt x="13690" y="5664"/>
                    <a:pt x="13960" y="5891"/>
                    <a:pt x="13981" y="6243"/>
                  </a:cubicBezTo>
                  <a:cubicBezTo>
                    <a:pt x="13981" y="6551"/>
                    <a:pt x="13703" y="6798"/>
                    <a:pt x="13395" y="6798"/>
                  </a:cubicBezTo>
                  <a:cubicBezTo>
                    <a:pt x="12901" y="6798"/>
                    <a:pt x="12623" y="6181"/>
                    <a:pt x="12994" y="5841"/>
                  </a:cubicBezTo>
                  <a:cubicBezTo>
                    <a:pt x="13116" y="5719"/>
                    <a:pt x="13261" y="5664"/>
                    <a:pt x="13403" y="5664"/>
                  </a:cubicBezTo>
                  <a:close/>
                  <a:moveTo>
                    <a:pt x="7253" y="5440"/>
                  </a:moveTo>
                  <a:lnTo>
                    <a:pt x="8087" y="6243"/>
                  </a:lnTo>
                  <a:lnTo>
                    <a:pt x="7253" y="7045"/>
                  </a:lnTo>
                  <a:lnTo>
                    <a:pt x="6451" y="6243"/>
                  </a:lnTo>
                  <a:lnTo>
                    <a:pt x="7253" y="5440"/>
                  </a:lnTo>
                  <a:close/>
                  <a:moveTo>
                    <a:pt x="1976" y="10193"/>
                  </a:moveTo>
                  <a:lnTo>
                    <a:pt x="2778" y="10995"/>
                  </a:lnTo>
                  <a:lnTo>
                    <a:pt x="1976" y="11798"/>
                  </a:lnTo>
                  <a:lnTo>
                    <a:pt x="1173" y="10995"/>
                  </a:lnTo>
                  <a:lnTo>
                    <a:pt x="1976" y="10193"/>
                  </a:lnTo>
                  <a:close/>
                  <a:moveTo>
                    <a:pt x="7562" y="8495"/>
                  </a:moveTo>
                  <a:lnTo>
                    <a:pt x="9414" y="11396"/>
                  </a:lnTo>
                  <a:cubicBezTo>
                    <a:pt x="8519" y="11952"/>
                    <a:pt x="7932" y="12909"/>
                    <a:pt x="7840" y="13958"/>
                  </a:cubicBezTo>
                  <a:lnTo>
                    <a:pt x="6698" y="13958"/>
                  </a:lnTo>
                  <a:cubicBezTo>
                    <a:pt x="6605" y="12909"/>
                    <a:pt x="6019" y="11952"/>
                    <a:pt x="5124" y="11396"/>
                  </a:cubicBezTo>
                  <a:lnTo>
                    <a:pt x="6976" y="8495"/>
                  </a:lnTo>
                  <a:lnTo>
                    <a:pt x="6976" y="10810"/>
                  </a:lnTo>
                  <a:cubicBezTo>
                    <a:pt x="7006" y="10980"/>
                    <a:pt x="7138" y="11065"/>
                    <a:pt x="7269" y="11065"/>
                  </a:cubicBezTo>
                  <a:cubicBezTo>
                    <a:pt x="7400" y="11065"/>
                    <a:pt x="7531" y="10980"/>
                    <a:pt x="7562" y="10810"/>
                  </a:cubicBezTo>
                  <a:lnTo>
                    <a:pt x="7562" y="8495"/>
                  </a:lnTo>
                  <a:close/>
                  <a:moveTo>
                    <a:pt x="12550" y="1"/>
                  </a:moveTo>
                  <a:cubicBezTo>
                    <a:pt x="12484" y="1"/>
                    <a:pt x="12423" y="24"/>
                    <a:pt x="12376" y="70"/>
                  </a:cubicBezTo>
                  <a:lnTo>
                    <a:pt x="11173" y="1274"/>
                  </a:lnTo>
                  <a:cubicBezTo>
                    <a:pt x="11111" y="1335"/>
                    <a:pt x="11080" y="1397"/>
                    <a:pt x="11080" y="1490"/>
                  </a:cubicBezTo>
                  <a:cubicBezTo>
                    <a:pt x="11080" y="1552"/>
                    <a:pt x="11111" y="1644"/>
                    <a:pt x="11173" y="1675"/>
                  </a:cubicBezTo>
                  <a:lnTo>
                    <a:pt x="12284" y="2817"/>
                  </a:lnTo>
                  <a:cubicBezTo>
                    <a:pt x="12222" y="4545"/>
                    <a:pt x="10802" y="5903"/>
                    <a:pt x="9074" y="5965"/>
                  </a:cubicBezTo>
                  <a:lnTo>
                    <a:pt x="8580" y="5965"/>
                  </a:lnTo>
                  <a:lnTo>
                    <a:pt x="7469" y="4823"/>
                  </a:lnTo>
                  <a:cubicBezTo>
                    <a:pt x="7408" y="4777"/>
                    <a:pt x="7338" y="4753"/>
                    <a:pt x="7269" y="4753"/>
                  </a:cubicBezTo>
                  <a:cubicBezTo>
                    <a:pt x="7199" y="4753"/>
                    <a:pt x="7130" y="4777"/>
                    <a:pt x="7068" y="4823"/>
                  </a:cubicBezTo>
                  <a:lnTo>
                    <a:pt x="5957" y="5965"/>
                  </a:lnTo>
                  <a:lnTo>
                    <a:pt x="2254" y="5965"/>
                  </a:lnTo>
                  <a:cubicBezTo>
                    <a:pt x="2101" y="5381"/>
                    <a:pt x="1628" y="5110"/>
                    <a:pt x="1156" y="5110"/>
                  </a:cubicBezTo>
                  <a:cubicBezTo>
                    <a:pt x="579" y="5110"/>
                    <a:pt x="1" y="5513"/>
                    <a:pt x="1" y="6243"/>
                  </a:cubicBezTo>
                  <a:cubicBezTo>
                    <a:pt x="1" y="6972"/>
                    <a:pt x="579" y="7375"/>
                    <a:pt x="1156" y="7375"/>
                  </a:cubicBezTo>
                  <a:cubicBezTo>
                    <a:pt x="1628" y="7375"/>
                    <a:pt x="2101" y="7104"/>
                    <a:pt x="2254" y="6520"/>
                  </a:cubicBezTo>
                  <a:lnTo>
                    <a:pt x="3519" y="6520"/>
                  </a:lnTo>
                  <a:cubicBezTo>
                    <a:pt x="2439" y="7199"/>
                    <a:pt x="1760" y="8372"/>
                    <a:pt x="1729" y="9668"/>
                  </a:cubicBezTo>
                  <a:lnTo>
                    <a:pt x="587" y="10810"/>
                  </a:lnTo>
                  <a:cubicBezTo>
                    <a:pt x="525" y="10872"/>
                    <a:pt x="495" y="10934"/>
                    <a:pt x="495" y="11026"/>
                  </a:cubicBezTo>
                  <a:cubicBezTo>
                    <a:pt x="495" y="11088"/>
                    <a:pt x="525" y="11150"/>
                    <a:pt x="587" y="11211"/>
                  </a:cubicBezTo>
                  <a:lnTo>
                    <a:pt x="1791" y="12415"/>
                  </a:lnTo>
                  <a:cubicBezTo>
                    <a:pt x="1837" y="12461"/>
                    <a:pt x="1906" y="12484"/>
                    <a:pt x="1976" y="12484"/>
                  </a:cubicBezTo>
                  <a:cubicBezTo>
                    <a:pt x="2045" y="12484"/>
                    <a:pt x="2115" y="12461"/>
                    <a:pt x="2161" y="12415"/>
                  </a:cubicBezTo>
                  <a:lnTo>
                    <a:pt x="3365" y="11211"/>
                  </a:lnTo>
                  <a:cubicBezTo>
                    <a:pt x="3426" y="11150"/>
                    <a:pt x="3457" y="11088"/>
                    <a:pt x="3457" y="11026"/>
                  </a:cubicBezTo>
                  <a:cubicBezTo>
                    <a:pt x="3457" y="10934"/>
                    <a:pt x="3426" y="10872"/>
                    <a:pt x="3365" y="10810"/>
                  </a:cubicBezTo>
                  <a:lnTo>
                    <a:pt x="2254" y="9699"/>
                  </a:lnTo>
                  <a:cubicBezTo>
                    <a:pt x="2315" y="7971"/>
                    <a:pt x="3735" y="6582"/>
                    <a:pt x="5463" y="6551"/>
                  </a:cubicBezTo>
                  <a:lnTo>
                    <a:pt x="5926" y="6551"/>
                  </a:lnTo>
                  <a:lnTo>
                    <a:pt x="6914" y="7539"/>
                  </a:lnTo>
                  <a:lnTo>
                    <a:pt x="4445" y="11396"/>
                  </a:lnTo>
                  <a:cubicBezTo>
                    <a:pt x="4414" y="11458"/>
                    <a:pt x="4414" y="11520"/>
                    <a:pt x="4414" y="11612"/>
                  </a:cubicBezTo>
                  <a:cubicBezTo>
                    <a:pt x="4445" y="11705"/>
                    <a:pt x="4507" y="11767"/>
                    <a:pt x="4568" y="11798"/>
                  </a:cubicBezTo>
                  <a:cubicBezTo>
                    <a:pt x="5525" y="12230"/>
                    <a:pt x="6142" y="13217"/>
                    <a:pt x="6111" y="14267"/>
                  </a:cubicBezTo>
                  <a:cubicBezTo>
                    <a:pt x="6111" y="14421"/>
                    <a:pt x="6235" y="14544"/>
                    <a:pt x="6389" y="14544"/>
                  </a:cubicBezTo>
                  <a:lnTo>
                    <a:pt x="8087" y="14544"/>
                  </a:lnTo>
                  <a:cubicBezTo>
                    <a:pt x="8241" y="14544"/>
                    <a:pt x="8395" y="14421"/>
                    <a:pt x="8395" y="14267"/>
                  </a:cubicBezTo>
                  <a:cubicBezTo>
                    <a:pt x="8364" y="13217"/>
                    <a:pt x="8982" y="12230"/>
                    <a:pt x="9938" y="11798"/>
                  </a:cubicBezTo>
                  <a:cubicBezTo>
                    <a:pt x="10000" y="11767"/>
                    <a:pt x="10062" y="11705"/>
                    <a:pt x="10062" y="11612"/>
                  </a:cubicBezTo>
                  <a:cubicBezTo>
                    <a:pt x="10093" y="11520"/>
                    <a:pt x="10093" y="11458"/>
                    <a:pt x="10031" y="11396"/>
                  </a:cubicBezTo>
                  <a:lnTo>
                    <a:pt x="7562" y="7539"/>
                  </a:lnTo>
                  <a:lnTo>
                    <a:pt x="8549" y="6551"/>
                  </a:lnTo>
                  <a:lnTo>
                    <a:pt x="12284" y="6551"/>
                  </a:lnTo>
                  <a:cubicBezTo>
                    <a:pt x="12413" y="7086"/>
                    <a:pt x="12894" y="7389"/>
                    <a:pt x="13379" y="7389"/>
                  </a:cubicBezTo>
                  <a:cubicBezTo>
                    <a:pt x="13706" y="7389"/>
                    <a:pt x="14035" y="7251"/>
                    <a:pt x="14259" y="6952"/>
                  </a:cubicBezTo>
                  <a:cubicBezTo>
                    <a:pt x="14845" y="6212"/>
                    <a:pt x="14321" y="5131"/>
                    <a:pt x="13364" y="5131"/>
                  </a:cubicBezTo>
                  <a:lnTo>
                    <a:pt x="13395" y="5101"/>
                  </a:lnTo>
                  <a:cubicBezTo>
                    <a:pt x="12870" y="5101"/>
                    <a:pt x="12438" y="5440"/>
                    <a:pt x="12315" y="5965"/>
                  </a:cubicBezTo>
                  <a:lnTo>
                    <a:pt x="11018" y="5965"/>
                  </a:lnTo>
                  <a:cubicBezTo>
                    <a:pt x="11296" y="5780"/>
                    <a:pt x="11512" y="5594"/>
                    <a:pt x="11728" y="5378"/>
                  </a:cubicBezTo>
                  <a:cubicBezTo>
                    <a:pt x="12407" y="4699"/>
                    <a:pt x="12808" y="3774"/>
                    <a:pt x="12839" y="2817"/>
                  </a:cubicBezTo>
                  <a:lnTo>
                    <a:pt x="13950" y="1675"/>
                  </a:lnTo>
                  <a:cubicBezTo>
                    <a:pt x="14012" y="1644"/>
                    <a:pt x="14043" y="1552"/>
                    <a:pt x="14043" y="1490"/>
                  </a:cubicBezTo>
                  <a:cubicBezTo>
                    <a:pt x="14043" y="1397"/>
                    <a:pt x="14012" y="1335"/>
                    <a:pt x="13950" y="1274"/>
                  </a:cubicBezTo>
                  <a:lnTo>
                    <a:pt x="12747" y="70"/>
                  </a:lnTo>
                  <a:cubicBezTo>
                    <a:pt x="12685" y="24"/>
                    <a:pt x="12616" y="1"/>
                    <a:pt x="125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71" name="Google Shape;13871;p26"/>
            <p:cNvSpPr/>
            <p:nvPr/>
          </p:nvSpPr>
          <p:spPr>
            <a:xfrm>
              <a:off x="7897700" y="3897900"/>
              <a:ext cx="16625" cy="14175"/>
            </a:xfrm>
            <a:custGeom>
              <a:avLst/>
              <a:gdLst/>
              <a:ahLst/>
              <a:cxnLst/>
              <a:rect l="l" t="t" r="r" b="b"/>
              <a:pathLst>
                <a:path w="665" h="567" extrusionOk="0">
                  <a:moveTo>
                    <a:pt x="343" y="1"/>
                  </a:moveTo>
                  <a:cubicBezTo>
                    <a:pt x="162" y="1"/>
                    <a:pt x="1" y="186"/>
                    <a:pt x="78" y="393"/>
                  </a:cubicBezTo>
                  <a:cubicBezTo>
                    <a:pt x="126" y="504"/>
                    <a:pt x="240" y="567"/>
                    <a:pt x="351" y="567"/>
                  </a:cubicBezTo>
                  <a:cubicBezTo>
                    <a:pt x="456" y="567"/>
                    <a:pt x="558" y="512"/>
                    <a:pt x="603" y="393"/>
                  </a:cubicBezTo>
                  <a:cubicBezTo>
                    <a:pt x="665" y="269"/>
                    <a:pt x="603" y="84"/>
                    <a:pt x="449" y="23"/>
                  </a:cubicBezTo>
                  <a:cubicBezTo>
                    <a:pt x="414" y="8"/>
                    <a:pt x="378" y="1"/>
                    <a:pt x="34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872" name="Google Shape;13872;p26"/>
          <p:cNvGrpSpPr/>
          <p:nvPr/>
        </p:nvGrpSpPr>
        <p:grpSpPr>
          <a:xfrm>
            <a:off x="7728969" y="3950975"/>
            <a:ext cx="363400" cy="362675"/>
            <a:chOff x="975800" y="1925575"/>
            <a:chExt cx="363400" cy="362675"/>
          </a:xfrm>
        </p:grpSpPr>
        <p:sp>
          <p:nvSpPr>
            <p:cNvPr id="13873" name="Google Shape;13873;p26"/>
            <p:cNvSpPr/>
            <p:nvPr/>
          </p:nvSpPr>
          <p:spPr>
            <a:xfrm>
              <a:off x="975800" y="1925575"/>
              <a:ext cx="363400" cy="362675"/>
            </a:xfrm>
            <a:custGeom>
              <a:avLst/>
              <a:gdLst/>
              <a:ahLst/>
              <a:cxnLst/>
              <a:rect l="l" t="t" r="r" b="b"/>
              <a:pathLst>
                <a:path w="14536" h="14507" extrusionOk="0">
                  <a:moveTo>
                    <a:pt x="11106" y="480"/>
                  </a:moveTo>
                  <a:cubicBezTo>
                    <a:pt x="11627" y="480"/>
                    <a:pt x="12144" y="835"/>
                    <a:pt x="12098" y="1545"/>
                  </a:cubicBezTo>
                  <a:lnTo>
                    <a:pt x="12098" y="4230"/>
                  </a:lnTo>
                  <a:lnTo>
                    <a:pt x="10092" y="4230"/>
                  </a:lnTo>
                  <a:lnTo>
                    <a:pt x="10092" y="1545"/>
                  </a:lnTo>
                  <a:cubicBezTo>
                    <a:pt x="10061" y="835"/>
                    <a:pt x="10586" y="480"/>
                    <a:pt x="11106" y="480"/>
                  </a:cubicBezTo>
                  <a:close/>
                  <a:moveTo>
                    <a:pt x="9907" y="527"/>
                  </a:moveTo>
                  <a:cubicBezTo>
                    <a:pt x="9660" y="804"/>
                    <a:pt x="9536" y="1175"/>
                    <a:pt x="9536" y="1545"/>
                  </a:cubicBezTo>
                  <a:lnTo>
                    <a:pt x="9536" y="7501"/>
                  </a:lnTo>
                  <a:cubicBezTo>
                    <a:pt x="9490" y="8119"/>
                    <a:pt x="9012" y="8427"/>
                    <a:pt x="8537" y="8427"/>
                  </a:cubicBezTo>
                  <a:cubicBezTo>
                    <a:pt x="8063" y="8427"/>
                    <a:pt x="7592" y="8119"/>
                    <a:pt x="7561" y="7501"/>
                  </a:cubicBezTo>
                  <a:lnTo>
                    <a:pt x="7561" y="7069"/>
                  </a:lnTo>
                  <a:cubicBezTo>
                    <a:pt x="7561" y="6915"/>
                    <a:pt x="7407" y="6791"/>
                    <a:pt x="7253" y="6791"/>
                  </a:cubicBezTo>
                  <a:lnTo>
                    <a:pt x="4135" y="6791"/>
                  </a:lnTo>
                  <a:lnTo>
                    <a:pt x="4135" y="1545"/>
                  </a:lnTo>
                  <a:cubicBezTo>
                    <a:pt x="4135" y="989"/>
                    <a:pt x="4598" y="527"/>
                    <a:pt x="5123" y="527"/>
                  </a:cubicBezTo>
                  <a:close/>
                  <a:moveTo>
                    <a:pt x="6975" y="7347"/>
                  </a:moveTo>
                  <a:lnTo>
                    <a:pt x="6975" y="7501"/>
                  </a:lnTo>
                  <a:cubicBezTo>
                    <a:pt x="6975" y="7841"/>
                    <a:pt x="7098" y="8211"/>
                    <a:pt x="7345" y="8489"/>
                  </a:cubicBezTo>
                  <a:lnTo>
                    <a:pt x="3426" y="8489"/>
                  </a:lnTo>
                  <a:cubicBezTo>
                    <a:pt x="2901" y="8489"/>
                    <a:pt x="2438" y="8026"/>
                    <a:pt x="2438" y="7501"/>
                  </a:cubicBezTo>
                  <a:lnTo>
                    <a:pt x="2438" y="7347"/>
                  </a:lnTo>
                  <a:close/>
                  <a:moveTo>
                    <a:pt x="13672" y="3088"/>
                  </a:moveTo>
                  <a:cubicBezTo>
                    <a:pt x="13826" y="3088"/>
                    <a:pt x="13950" y="3211"/>
                    <a:pt x="13950" y="3366"/>
                  </a:cubicBezTo>
                  <a:lnTo>
                    <a:pt x="13950" y="10186"/>
                  </a:lnTo>
                  <a:lnTo>
                    <a:pt x="8549" y="10186"/>
                  </a:lnTo>
                  <a:cubicBezTo>
                    <a:pt x="8148" y="10186"/>
                    <a:pt x="8148" y="10773"/>
                    <a:pt x="8549" y="10773"/>
                  </a:cubicBezTo>
                  <a:lnTo>
                    <a:pt x="13980" y="10773"/>
                  </a:lnTo>
                  <a:lnTo>
                    <a:pt x="13980" y="11791"/>
                  </a:lnTo>
                  <a:cubicBezTo>
                    <a:pt x="13950" y="11945"/>
                    <a:pt x="13826" y="12069"/>
                    <a:pt x="13672" y="12069"/>
                  </a:cubicBezTo>
                  <a:lnTo>
                    <a:pt x="864" y="12069"/>
                  </a:lnTo>
                  <a:cubicBezTo>
                    <a:pt x="710" y="12069"/>
                    <a:pt x="556" y="11945"/>
                    <a:pt x="556" y="11791"/>
                  </a:cubicBezTo>
                  <a:lnTo>
                    <a:pt x="556" y="10773"/>
                  </a:lnTo>
                  <a:lnTo>
                    <a:pt x="5987" y="10773"/>
                  </a:lnTo>
                  <a:cubicBezTo>
                    <a:pt x="6358" y="10773"/>
                    <a:pt x="6358" y="10217"/>
                    <a:pt x="5987" y="10217"/>
                  </a:cubicBezTo>
                  <a:lnTo>
                    <a:pt x="586" y="10217"/>
                  </a:lnTo>
                  <a:lnTo>
                    <a:pt x="586" y="3366"/>
                  </a:lnTo>
                  <a:cubicBezTo>
                    <a:pt x="586" y="3211"/>
                    <a:pt x="710" y="3088"/>
                    <a:pt x="864" y="3088"/>
                  </a:cubicBezTo>
                  <a:lnTo>
                    <a:pt x="3580" y="3088"/>
                  </a:lnTo>
                  <a:lnTo>
                    <a:pt x="3580" y="6791"/>
                  </a:lnTo>
                  <a:lnTo>
                    <a:pt x="2160" y="6791"/>
                  </a:lnTo>
                  <a:cubicBezTo>
                    <a:pt x="2006" y="6791"/>
                    <a:pt x="1883" y="6915"/>
                    <a:pt x="1883" y="7069"/>
                  </a:cubicBezTo>
                  <a:lnTo>
                    <a:pt x="1883" y="7501"/>
                  </a:lnTo>
                  <a:cubicBezTo>
                    <a:pt x="1883" y="8335"/>
                    <a:pt x="2562" y="9044"/>
                    <a:pt x="3426" y="9044"/>
                  </a:cubicBezTo>
                  <a:lnTo>
                    <a:pt x="8549" y="9044"/>
                  </a:lnTo>
                  <a:cubicBezTo>
                    <a:pt x="9413" y="9044"/>
                    <a:pt x="10092" y="8365"/>
                    <a:pt x="10092" y="7501"/>
                  </a:cubicBezTo>
                  <a:lnTo>
                    <a:pt x="10092" y="4785"/>
                  </a:lnTo>
                  <a:lnTo>
                    <a:pt x="12376" y="4785"/>
                  </a:lnTo>
                  <a:cubicBezTo>
                    <a:pt x="12530" y="4785"/>
                    <a:pt x="12653" y="4662"/>
                    <a:pt x="12653" y="4508"/>
                  </a:cubicBezTo>
                  <a:lnTo>
                    <a:pt x="12653" y="3088"/>
                  </a:lnTo>
                  <a:close/>
                  <a:moveTo>
                    <a:pt x="8672" y="12624"/>
                  </a:moveTo>
                  <a:lnTo>
                    <a:pt x="8672" y="13951"/>
                  </a:lnTo>
                  <a:lnTo>
                    <a:pt x="5833" y="13951"/>
                  </a:lnTo>
                  <a:lnTo>
                    <a:pt x="5833" y="12624"/>
                  </a:lnTo>
                  <a:close/>
                  <a:moveTo>
                    <a:pt x="11163" y="1"/>
                  </a:moveTo>
                  <a:cubicBezTo>
                    <a:pt x="11145" y="1"/>
                    <a:pt x="11128" y="1"/>
                    <a:pt x="11110" y="2"/>
                  </a:cubicBezTo>
                  <a:lnTo>
                    <a:pt x="5154" y="2"/>
                  </a:lnTo>
                  <a:cubicBezTo>
                    <a:pt x="4290" y="2"/>
                    <a:pt x="3580" y="681"/>
                    <a:pt x="3580" y="1545"/>
                  </a:cubicBezTo>
                  <a:lnTo>
                    <a:pt x="3580" y="2533"/>
                  </a:lnTo>
                  <a:lnTo>
                    <a:pt x="864" y="2533"/>
                  </a:lnTo>
                  <a:cubicBezTo>
                    <a:pt x="370" y="2533"/>
                    <a:pt x="0" y="2903"/>
                    <a:pt x="0" y="3366"/>
                  </a:cubicBezTo>
                  <a:lnTo>
                    <a:pt x="0" y="11791"/>
                  </a:lnTo>
                  <a:cubicBezTo>
                    <a:pt x="0" y="12254"/>
                    <a:pt x="370" y="12624"/>
                    <a:pt x="864" y="12624"/>
                  </a:cubicBezTo>
                  <a:lnTo>
                    <a:pt x="5277" y="12624"/>
                  </a:lnTo>
                  <a:lnTo>
                    <a:pt x="5277" y="13951"/>
                  </a:lnTo>
                  <a:lnTo>
                    <a:pt x="3858" y="13951"/>
                  </a:lnTo>
                  <a:cubicBezTo>
                    <a:pt x="3844" y="13949"/>
                    <a:pt x="3831" y="13947"/>
                    <a:pt x="3818" y="13947"/>
                  </a:cubicBezTo>
                  <a:cubicBezTo>
                    <a:pt x="3683" y="13947"/>
                    <a:pt x="3580" y="14088"/>
                    <a:pt x="3580" y="14229"/>
                  </a:cubicBezTo>
                  <a:cubicBezTo>
                    <a:pt x="3580" y="14383"/>
                    <a:pt x="3703" y="14507"/>
                    <a:pt x="3858" y="14507"/>
                  </a:cubicBezTo>
                  <a:lnTo>
                    <a:pt x="10678" y="14507"/>
                  </a:lnTo>
                  <a:cubicBezTo>
                    <a:pt x="10833" y="14507"/>
                    <a:pt x="10956" y="14383"/>
                    <a:pt x="10956" y="14229"/>
                  </a:cubicBezTo>
                  <a:cubicBezTo>
                    <a:pt x="10956" y="14088"/>
                    <a:pt x="10853" y="13947"/>
                    <a:pt x="10718" y="13947"/>
                  </a:cubicBezTo>
                  <a:cubicBezTo>
                    <a:pt x="10705" y="13947"/>
                    <a:pt x="10692" y="13949"/>
                    <a:pt x="10678" y="13951"/>
                  </a:cubicBezTo>
                  <a:lnTo>
                    <a:pt x="9259" y="13951"/>
                  </a:lnTo>
                  <a:lnTo>
                    <a:pt x="9259" y="12624"/>
                  </a:lnTo>
                  <a:lnTo>
                    <a:pt x="13672" y="12624"/>
                  </a:lnTo>
                  <a:cubicBezTo>
                    <a:pt x="14166" y="12624"/>
                    <a:pt x="14536" y="12254"/>
                    <a:pt x="14536" y="11791"/>
                  </a:cubicBezTo>
                  <a:lnTo>
                    <a:pt x="14536" y="3366"/>
                  </a:lnTo>
                  <a:cubicBezTo>
                    <a:pt x="14536" y="2903"/>
                    <a:pt x="14166" y="2533"/>
                    <a:pt x="13672" y="2533"/>
                  </a:cubicBezTo>
                  <a:lnTo>
                    <a:pt x="12653" y="2533"/>
                  </a:lnTo>
                  <a:lnTo>
                    <a:pt x="12653" y="1545"/>
                  </a:lnTo>
                  <a:cubicBezTo>
                    <a:pt x="12653" y="699"/>
                    <a:pt x="11973" y="1"/>
                    <a:pt x="111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74" name="Google Shape;13874;p26"/>
            <p:cNvSpPr/>
            <p:nvPr/>
          </p:nvSpPr>
          <p:spPr>
            <a:xfrm>
              <a:off x="1105400" y="1967275"/>
              <a:ext cx="82600" cy="14675"/>
            </a:xfrm>
            <a:custGeom>
              <a:avLst/>
              <a:gdLst/>
              <a:ahLst/>
              <a:cxnLst/>
              <a:rect l="l" t="t" r="r" b="b"/>
              <a:pathLst>
                <a:path w="3304" h="587" extrusionOk="0">
                  <a:moveTo>
                    <a:pt x="371" y="0"/>
                  </a:moveTo>
                  <a:cubicBezTo>
                    <a:pt x="1" y="0"/>
                    <a:pt x="1" y="587"/>
                    <a:pt x="371" y="587"/>
                  </a:cubicBezTo>
                  <a:lnTo>
                    <a:pt x="2933" y="587"/>
                  </a:lnTo>
                  <a:cubicBezTo>
                    <a:pt x="3303" y="587"/>
                    <a:pt x="3303" y="0"/>
                    <a:pt x="293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75" name="Google Shape;13875;p26"/>
            <p:cNvSpPr/>
            <p:nvPr/>
          </p:nvSpPr>
          <p:spPr>
            <a:xfrm>
              <a:off x="1104100" y="2009675"/>
              <a:ext cx="84425" cy="14750"/>
            </a:xfrm>
            <a:custGeom>
              <a:avLst/>
              <a:gdLst/>
              <a:ahLst/>
              <a:cxnLst/>
              <a:rect l="l" t="t" r="r" b="b"/>
              <a:pathLst>
                <a:path w="3377" h="590" extrusionOk="0">
                  <a:moveTo>
                    <a:pt x="394" y="1"/>
                  </a:moveTo>
                  <a:cubicBezTo>
                    <a:pt x="1" y="1"/>
                    <a:pt x="1" y="589"/>
                    <a:pt x="394" y="589"/>
                  </a:cubicBezTo>
                  <a:cubicBezTo>
                    <a:pt x="403" y="589"/>
                    <a:pt x="413" y="589"/>
                    <a:pt x="423" y="588"/>
                  </a:cubicBezTo>
                  <a:lnTo>
                    <a:pt x="2985" y="588"/>
                  </a:lnTo>
                  <a:cubicBezTo>
                    <a:pt x="2994" y="589"/>
                    <a:pt x="3003" y="589"/>
                    <a:pt x="3012" y="589"/>
                  </a:cubicBezTo>
                  <a:cubicBezTo>
                    <a:pt x="3377" y="589"/>
                    <a:pt x="3377" y="1"/>
                    <a:pt x="3012" y="1"/>
                  </a:cubicBezTo>
                  <a:cubicBezTo>
                    <a:pt x="3003" y="1"/>
                    <a:pt x="2994" y="1"/>
                    <a:pt x="2985" y="2"/>
                  </a:cubicBezTo>
                  <a:lnTo>
                    <a:pt x="423" y="2"/>
                  </a:lnTo>
                  <a:cubicBezTo>
                    <a:pt x="413" y="1"/>
                    <a:pt x="403" y="1"/>
                    <a:pt x="39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76" name="Google Shape;13876;p26"/>
            <p:cNvSpPr/>
            <p:nvPr/>
          </p:nvSpPr>
          <p:spPr>
            <a:xfrm>
              <a:off x="1104125" y="2052800"/>
              <a:ext cx="84400" cy="14050"/>
            </a:xfrm>
            <a:custGeom>
              <a:avLst/>
              <a:gdLst/>
              <a:ahLst/>
              <a:cxnLst/>
              <a:rect l="l" t="t" r="r" b="b"/>
              <a:pathLst>
                <a:path w="3376" h="562" extrusionOk="0">
                  <a:moveTo>
                    <a:pt x="366" y="1"/>
                  </a:moveTo>
                  <a:cubicBezTo>
                    <a:pt x="0" y="1"/>
                    <a:pt x="9" y="562"/>
                    <a:pt x="393" y="562"/>
                  </a:cubicBezTo>
                  <a:cubicBezTo>
                    <a:pt x="402" y="562"/>
                    <a:pt x="412" y="561"/>
                    <a:pt x="422" y="561"/>
                  </a:cubicBezTo>
                  <a:lnTo>
                    <a:pt x="2984" y="561"/>
                  </a:lnTo>
                  <a:cubicBezTo>
                    <a:pt x="2993" y="561"/>
                    <a:pt x="3002" y="562"/>
                    <a:pt x="3011" y="562"/>
                  </a:cubicBezTo>
                  <a:cubicBezTo>
                    <a:pt x="3367" y="562"/>
                    <a:pt x="3376" y="1"/>
                    <a:pt x="3036" y="1"/>
                  </a:cubicBezTo>
                  <a:cubicBezTo>
                    <a:pt x="3019" y="1"/>
                    <a:pt x="3002" y="2"/>
                    <a:pt x="2984" y="5"/>
                  </a:cubicBezTo>
                  <a:lnTo>
                    <a:pt x="422" y="5"/>
                  </a:lnTo>
                  <a:cubicBezTo>
                    <a:pt x="402" y="2"/>
                    <a:pt x="384" y="1"/>
                    <a:pt x="36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77" name="Google Shape;13877;p26"/>
            <p:cNvSpPr/>
            <p:nvPr/>
          </p:nvSpPr>
          <p:spPr>
            <a:xfrm>
              <a:off x="1147850" y="2180225"/>
              <a:ext cx="17000" cy="14400"/>
            </a:xfrm>
            <a:custGeom>
              <a:avLst/>
              <a:gdLst/>
              <a:ahLst/>
              <a:cxnLst/>
              <a:rect l="l" t="t" r="r" b="b"/>
              <a:pathLst>
                <a:path w="680" h="576" extrusionOk="0">
                  <a:moveTo>
                    <a:pt x="371" y="0"/>
                  </a:moveTo>
                  <a:cubicBezTo>
                    <a:pt x="124" y="0"/>
                    <a:pt x="0" y="309"/>
                    <a:pt x="185" y="494"/>
                  </a:cubicBezTo>
                  <a:cubicBezTo>
                    <a:pt x="242" y="551"/>
                    <a:pt x="311" y="576"/>
                    <a:pt x="378" y="576"/>
                  </a:cubicBezTo>
                  <a:cubicBezTo>
                    <a:pt x="531" y="576"/>
                    <a:pt x="679" y="449"/>
                    <a:pt x="679" y="278"/>
                  </a:cubicBezTo>
                  <a:cubicBezTo>
                    <a:pt x="679" y="124"/>
                    <a:pt x="525" y="0"/>
                    <a:pt x="37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3878" name="Google Shape;13878;p26"/>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tx1"/>
                </a:solidFill>
                <a:effectLst/>
                <a:uLnTx/>
                <a:uFillTx/>
                <a:cs typeface="B Nazanin" panose="00000700000000000000" pitchFamily="2" charset="-78"/>
                <a:sym typeface="Arial"/>
              </a:rPr>
              <a:t>اهداف و نتایج</a:t>
            </a:r>
            <a:endParaRPr kumimoji="0" sz="1600" b="0" i="0" u="none" strike="noStrike" kern="0" cap="none" spc="0" normalizeH="0" baseline="0" noProof="0" dirty="0">
              <a:ln>
                <a:noFill/>
              </a:ln>
              <a:solidFill>
                <a:schemeClr val="tx1"/>
              </a:solidFill>
              <a:effectLst/>
              <a:uLnTx/>
              <a:uFillTx/>
              <a:cs typeface="B Nazanin" panose="00000700000000000000" pitchFamily="2" charset="-78"/>
              <a:sym typeface="Arial"/>
            </a:endParaRPr>
          </a:p>
        </p:txBody>
      </p:sp>
      <p:sp>
        <p:nvSpPr>
          <p:cNvPr id="13879" name="Google Shape;13879;p26"/>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tx1"/>
                </a:solidFill>
                <a:cs typeface="B Nazanin" panose="00000700000000000000" pitchFamily="2" charset="-78"/>
              </a:rPr>
              <a:t>نمادهای برتر</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042813" y="1767791"/>
            <a:ext cx="362447" cy="354614"/>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3885" name="Google Shape;13885;p27"/>
          <p:cNvGrpSpPr/>
          <p:nvPr/>
        </p:nvGrpSpPr>
        <p:grpSpPr>
          <a:xfrm>
            <a:off x="2541658" y="1767756"/>
            <a:ext cx="356737" cy="353239"/>
            <a:chOff x="3192838" y="1931233"/>
            <a:chExt cx="298300" cy="295375"/>
          </a:xfrm>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0" name="Google Shape;13910;p27"/>
          <p:cNvGrpSpPr/>
          <p:nvPr/>
        </p:nvGrpSpPr>
        <p:grpSpPr>
          <a:xfrm>
            <a:off x="3272903" y="1766411"/>
            <a:ext cx="342506" cy="355302"/>
            <a:chOff x="3676863" y="1930108"/>
            <a:chExt cx="286400" cy="297100"/>
          </a:xfrm>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4" name="Google Shape;13914;p27"/>
          <p:cNvGrpSpPr/>
          <p:nvPr/>
        </p:nvGrpSpPr>
        <p:grpSpPr>
          <a:xfrm>
            <a:off x="1797586" y="1765574"/>
            <a:ext cx="357455" cy="356139"/>
            <a:chOff x="2698088" y="1929408"/>
            <a:chExt cx="298900" cy="297800"/>
          </a:xfrm>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17" name="Google Shape;13917;p27"/>
          <p:cNvGrpSpPr/>
          <p:nvPr/>
        </p:nvGrpSpPr>
        <p:grpSpPr>
          <a:xfrm>
            <a:off x="4822994" y="1767099"/>
            <a:ext cx="288391" cy="354734"/>
            <a:chOff x="4718163" y="1930683"/>
            <a:chExt cx="241150" cy="296625"/>
          </a:xfrm>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26" name="Google Shape;13926;p27"/>
          <p:cNvGrpSpPr/>
          <p:nvPr/>
        </p:nvGrpSpPr>
        <p:grpSpPr>
          <a:xfrm>
            <a:off x="5516509" y="1765693"/>
            <a:ext cx="356019" cy="355302"/>
            <a:chOff x="5170638" y="1929508"/>
            <a:chExt cx="297700" cy="297100"/>
          </a:xfrm>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33" name="Google Shape;13933;p27"/>
          <p:cNvGrpSpPr/>
          <p:nvPr/>
        </p:nvGrpSpPr>
        <p:grpSpPr>
          <a:xfrm>
            <a:off x="6274094" y="1767099"/>
            <a:ext cx="356019" cy="353897"/>
            <a:chOff x="5676688" y="1930683"/>
            <a:chExt cx="297700" cy="295925"/>
          </a:xfrm>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3938" name="Google Shape;13938;p27"/>
          <p:cNvSpPr/>
          <p:nvPr/>
        </p:nvSpPr>
        <p:spPr>
          <a:xfrm>
            <a:off x="7034468" y="1768508"/>
            <a:ext cx="302622" cy="357455"/>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3939" name="Google Shape;13939;p27"/>
          <p:cNvGrpSpPr/>
          <p:nvPr/>
        </p:nvGrpSpPr>
        <p:grpSpPr>
          <a:xfrm>
            <a:off x="7742296" y="1767816"/>
            <a:ext cx="354614" cy="355332"/>
            <a:chOff x="6649513" y="1931283"/>
            <a:chExt cx="296525" cy="297125"/>
          </a:xfrm>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43" name="Google Shape;13943;p27"/>
          <p:cNvGrpSpPr/>
          <p:nvPr/>
        </p:nvGrpSpPr>
        <p:grpSpPr>
          <a:xfrm>
            <a:off x="7740143" y="2291860"/>
            <a:ext cx="356767" cy="354584"/>
            <a:chOff x="6647713" y="2369483"/>
            <a:chExt cx="298325" cy="296500"/>
          </a:xfrm>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47" name="Google Shape;13947;p27"/>
          <p:cNvGrpSpPr/>
          <p:nvPr/>
        </p:nvGrpSpPr>
        <p:grpSpPr>
          <a:xfrm>
            <a:off x="7007492" y="2291860"/>
            <a:ext cx="355302" cy="354584"/>
            <a:chOff x="6162513" y="2369483"/>
            <a:chExt cx="297100" cy="296500"/>
          </a:xfrm>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54" name="Google Shape;13954;p27"/>
          <p:cNvGrpSpPr/>
          <p:nvPr/>
        </p:nvGrpSpPr>
        <p:grpSpPr>
          <a:xfrm>
            <a:off x="6273377" y="2292547"/>
            <a:ext cx="356019" cy="354614"/>
            <a:chOff x="5676088" y="2370058"/>
            <a:chExt cx="297700" cy="296525"/>
          </a:xfrm>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60" name="Google Shape;13960;p27"/>
          <p:cNvGrpSpPr/>
          <p:nvPr/>
        </p:nvGrpSpPr>
        <p:grpSpPr>
          <a:xfrm>
            <a:off x="5514356" y="2292547"/>
            <a:ext cx="356049" cy="355332"/>
            <a:chOff x="5168838" y="2370058"/>
            <a:chExt cx="297725" cy="297125"/>
          </a:xfrm>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3971" name="Google Shape;13971;p27"/>
          <p:cNvGrpSpPr/>
          <p:nvPr/>
        </p:nvGrpSpPr>
        <p:grpSpPr>
          <a:xfrm>
            <a:off x="4770285" y="2355930"/>
            <a:ext cx="355332" cy="227849"/>
            <a:chOff x="4674088" y="2423058"/>
            <a:chExt cx="297125" cy="190525"/>
          </a:xfrm>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3977" name="Google Shape;13977;p27"/>
          <p:cNvSpPr/>
          <p:nvPr/>
        </p:nvSpPr>
        <p:spPr>
          <a:xfrm>
            <a:off x="4088105" y="2577914"/>
            <a:ext cx="10733" cy="18656"/>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8" name="Google Shape;13978;p27"/>
          <p:cNvSpPr/>
          <p:nvPr/>
        </p:nvSpPr>
        <p:spPr>
          <a:xfrm>
            <a:off x="4318814" y="2544579"/>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79" name="Google Shape;13979;p27"/>
          <p:cNvSpPr/>
          <p:nvPr/>
        </p:nvSpPr>
        <p:spPr>
          <a:xfrm>
            <a:off x="4318814" y="2572324"/>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0" name="Google Shape;13980;p27"/>
          <p:cNvSpPr/>
          <p:nvPr/>
        </p:nvSpPr>
        <p:spPr>
          <a:xfrm>
            <a:off x="4318814" y="2516087"/>
            <a:ext cx="10703" cy="1781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1" name="Google Shape;13981;p27"/>
          <p:cNvSpPr/>
          <p:nvPr/>
        </p:nvSpPr>
        <p:spPr>
          <a:xfrm>
            <a:off x="4318814" y="2488312"/>
            <a:ext cx="10703" cy="1784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2" name="Google Shape;13982;p27"/>
          <p:cNvSpPr/>
          <p:nvPr/>
        </p:nvSpPr>
        <p:spPr>
          <a:xfrm>
            <a:off x="4318814" y="2461256"/>
            <a:ext cx="10703" cy="1784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3" name="Google Shape;13983;p27"/>
          <p:cNvSpPr/>
          <p:nvPr/>
        </p:nvSpPr>
        <p:spPr>
          <a:xfrm>
            <a:off x="4318814" y="2433511"/>
            <a:ext cx="10703" cy="1781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4" name="Google Shape;13984;p27"/>
          <p:cNvSpPr/>
          <p:nvPr/>
        </p:nvSpPr>
        <p:spPr>
          <a:xfrm>
            <a:off x="4273250" y="2591547"/>
            <a:ext cx="10703" cy="1784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5" name="Google Shape;13985;p27"/>
          <p:cNvSpPr/>
          <p:nvPr/>
        </p:nvSpPr>
        <p:spPr>
          <a:xfrm>
            <a:off x="4273250" y="2536028"/>
            <a:ext cx="10703" cy="1781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6" name="Google Shape;13986;p27"/>
          <p:cNvSpPr/>
          <p:nvPr/>
        </p:nvSpPr>
        <p:spPr>
          <a:xfrm>
            <a:off x="4273250" y="2563085"/>
            <a:ext cx="10703" cy="1781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7" name="Google Shape;13987;p27"/>
          <p:cNvSpPr/>
          <p:nvPr/>
        </p:nvSpPr>
        <p:spPr>
          <a:xfrm>
            <a:off x="4273250" y="2508971"/>
            <a:ext cx="10703" cy="1781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8" name="Google Shape;13988;p27"/>
          <p:cNvSpPr/>
          <p:nvPr/>
        </p:nvSpPr>
        <p:spPr>
          <a:xfrm>
            <a:off x="4135821" y="2522485"/>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89" name="Google Shape;13989;p27"/>
          <p:cNvSpPr/>
          <p:nvPr/>
        </p:nvSpPr>
        <p:spPr>
          <a:xfrm>
            <a:off x="4135821" y="2466966"/>
            <a:ext cx="10703" cy="1781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0" name="Google Shape;13990;p27"/>
          <p:cNvSpPr/>
          <p:nvPr/>
        </p:nvSpPr>
        <p:spPr>
          <a:xfrm>
            <a:off x="4135821" y="2494740"/>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1" name="Google Shape;13991;p27"/>
          <p:cNvSpPr/>
          <p:nvPr/>
        </p:nvSpPr>
        <p:spPr>
          <a:xfrm>
            <a:off x="4135821" y="2550977"/>
            <a:ext cx="10703" cy="1781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2" name="Google Shape;13992;p27"/>
          <p:cNvSpPr/>
          <p:nvPr/>
        </p:nvSpPr>
        <p:spPr>
          <a:xfrm>
            <a:off x="4135821" y="2578751"/>
            <a:ext cx="10703" cy="1781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3" name="Google Shape;13993;p27"/>
          <p:cNvSpPr/>
          <p:nvPr/>
        </p:nvSpPr>
        <p:spPr>
          <a:xfrm>
            <a:off x="4261860" y="2358738"/>
            <a:ext cx="17819" cy="10703"/>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4" name="Google Shape;13994;p27"/>
          <p:cNvSpPr/>
          <p:nvPr/>
        </p:nvSpPr>
        <p:spPr>
          <a:xfrm>
            <a:off x="4316691"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5" name="Google Shape;13995;p27"/>
          <p:cNvSpPr/>
          <p:nvPr/>
        </p:nvSpPr>
        <p:spPr>
          <a:xfrm>
            <a:off x="4073874" y="2358738"/>
            <a:ext cx="17849" cy="10703"/>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6" name="Google Shape;13996;p27"/>
          <p:cNvSpPr/>
          <p:nvPr/>
        </p:nvSpPr>
        <p:spPr>
          <a:xfrm>
            <a:off x="4288916" y="2358738"/>
            <a:ext cx="17819" cy="10703"/>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7" name="Google Shape;13997;p27"/>
          <p:cNvSpPr/>
          <p:nvPr/>
        </p:nvSpPr>
        <p:spPr>
          <a:xfrm>
            <a:off x="4101648"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8" name="Google Shape;13998;p27"/>
          <p:cNvSpPr/>
          <p:nvPr/>
        </p:nvSpPr>
        <p:spPr>
          <a:xfrm>
            <a:off x="4233368" y="2358738"/>
            <a:ext cx="18566" cy="10703"/>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3999" name="Google Shape;13999;p27"/>
          <p:cNvSpPr/>
          <p:nvPr/>
        </p:nvSpPr>
        <p:spPr>
          <a:xfrm>
            <a:off x="4129423" y="2358738"/>
            <a:ext cx="18536" cy="10703"/>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0" name="Google Shape;14000;p27"/>
          <p:cNvSpPr/>
          <p:nvPr/>
        </p:nvSpPr>
        <p:spPr>
          <a:xfrm>
            <a:off x="4385036" y="2344507"/>
            <a:ext cx="39196" cy="39196"/>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1" name="Google Shape;14001;p27"/>
          <p:cNvSpPr/>
          <p:nvPr/>
        </p:nvSpPr>
        <p:spPr>
          <a:xfrm>
            <a:off x="4073874" y="2322443"/>
            <a:ext cx="296224" cy="247790"/>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2" name="Google Shape;14002;p27"/>
          <p:cNvSpPr/>
          <p:nvPr/>
        </p:nvSpPr>
        <p:spPr>
          <a:xfrm>
            <a:off x="4399267" y="2470524"/>
            <a:ext cx="10703" cy="1781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3" name="Google Shape;14003;p27"/>
          <p:cNvSpPr/>
          <p:nvPr/>
        </p:nvSpPr>
        <p:spPr>
          <a:xfrm>
            <a:off x="4399267" y="2415692"/>
            <a:ext cx="10703" cy="1784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4" name="Google Shape;14004;p27"/>
          <p:cNvSpPr/>
          <p:nvPr/>
        </p:nvSpPr>
        <p:spPr>
          <a:xfrm>
            <a:off x="4399267" y="2498298"/>
            <a:ext cx="10703" cy="1781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5" name="Google Shape;14005;p27"/>
          <p:cNvSpPr/>
          <p:nvPr/>
        </p:nvSpPr>
        <p:spPr>
          <a:xfrm>
            <a:off x="4399267" y="2443467"/>
            <a:ext cx="10703" cy="1781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6" name="Google Shape;14006;p27"/>
          <p:cNvSpPr/>
          <p:nvPr/>
        </p:nvSpPr>
        <p:spPr>
          <a:xfrm>
            <a:off x="4399267" y="2554535"/>
            <a:ext cx="10703" cy="1781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7" name="Google Shape;14007;p27"/>
          <p:cNvSpPr/>
          <p:nvPr/>
        </p:nvSpPr>
        <p:spPr>
          <a:xfrm>
            <a:off x="4399267" y="2582309"/>
            <a:ext cx="10703" cy="1781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8" name="Google Shape;14008;p27"/>
          <p:cNvSpPr/>
          <p:nvPr/>
        </p:nvSpPr>
        <p:spPr>
          <a:xfrm>
            <a:off x="4399267" y="2526043"/>
            <a:ext cx="10703" cy="1784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09" name="Google Shape;14009;p27"/>
          <p:cNvSpPr/>
          <p:nvPr/>
        </p:nvSpPr>
        <p:spPr>
          <a:xfrm>
            <a:off x="4022630" y="2292516"/>
            <a:ext cx="356019" cy="355332"/>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10" name="Google Shape;14010;p27"/>
          <p:cNvGrpSpPr/>
          <p:nvPr/>
        </p:nvGrpSpPr>
        <p:grpSpPr>
          <a:xfrm>
            <a:off x="3245846" y="2291082"/>
            <a:ext cx="361730" cy="358919"/>
            <a:chOff x="3654238" y="2368833"/>
            <a:chExt cx="302475" cy="300125"/>
          </a:xfrm>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23" name="Google Shape;14023;p27"/>
          <p:cNvGrpSpPr/>
          <p:nvPr/>
        </p:nvGrpSpPr>
        <p:grpSpPr>
          <a:xfrm>
            <a:off x="2544498" y="2291052"/>
            <a:ext cx="353179" cy="355332"/>
            <a:chOff x="3195213" y="2368808"/>
            <a:chExt cx="295325" cy="297125"/>
          </a:xfrm>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36" name="Google Shape;14036;p27"/>
          <p:cNvGrpSpPr/>
          <p:nvPr/>
        </p:nvGrpSpPr>
        <p:grpSpPr>
          <a:xfrm>
            <a:off x="1781203" y="2291860"/>
            <a:ext cx="368158" cy="355302"/>
            <a:chOff x="2684388" y="2369483"/>
            <a:chExt cx="307850" cy="297100"/>
          </a:xfrm>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041" name="Google Shape;14041;p27"/>
          <p:cNvSpPr/>
          <p:nvPr/>
        </p:nvSpPr>
        <p:spPr>
          <a:xfrm>
            <a:off x="1042813" y="2292426"/>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42" name="Google Shape;14042;p27"/>
          <p:cNvGrpSpPr/>
          <p:nvPr/>
        </p:nvGrpSpPr>
        <p:grpSpPr>
          <a:xfrm>
            <a:off x="1041406" y="2835815"/>
            <a:ext cx="356767" cy="356737"/>
            <a:chOff x="2193213" y="2824333"/>
            <a:chExt cx="298325" cy="298300"/>
          </a:xfrm>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059" name="Google Shape;14059;p27"/>
          <p:cNvSpPr/>
          <p:nvPr/>
        </p:nvSpPr>
        <p:spPr>
          <a:xfrm>
            <a:off x="1775487" y="2834342"/>
            <a:ext cx="361730" cy="354614"/>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060" name="Google Shape;14060;p27"/>
          <p:cNvGrpSpPr/>
          <p:nvPr/>
        </p:nvGrpSpPr>
        <p:grpSpPr>
          <a:xfrm>
            <a:off x="2543093" y="2836502"/>
            <a:ext cx="356019" cy="356737"/>
            <a:chOff x="3194038" y="2824908"/>
            <a:chExt cx="297700" cy="298300"/>
          </a:xfrm>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69" name="Google Shape;14069;p27"/>
          <p:cNvGrpSpPr/>
          <p:nvPr/>
        </p:nvGrpSpPr>
        <p:grpSpPr>
          <a:xfrm>
            <a:off x="3233738" y="2836323"/>
            <a:ext cx="370281" cy="356946"/>
            <a:chOff x="3644113" y="2824758"/>
            <a:chExt cx="309625" cy="298475"/>
          </a:xfrm>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73" name="Google Shape;14073;p27"/>
          <p:cNvGrpSpPr/>
          <p:nvPr/>
        </p:nvGrpSpPr>
        <p:grpSpPr>
          <a:xfrm>
            <a:off x="4022685" y="2836502"/>
            <a:ext cx="356019" cy="352492"/>
            <a:chOff x="4176388" y="2824908"/>
            <a:chExt cx="297700" cy="294750"/>
          </a:xfrm>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89" name="Google Shape;14089;p27"/>
          <p:cNvGrpSpPr/>
          <p:nvPr/>
        </p:nvGrpSpPr>
        <p:grpSpPr>
          <a:xfrm>
            <a:off x="4769597" y="2833722"/>
            <a:ext cx="356019" cy="358112"/>
            <a:chOff x="4673513" y="2822583"/>
            <a:chExt cx="297700" cy="299450"/>
          </a:xfrm>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92" name="Google Shape;14092;p27"/>
          <p:cNvGrpSpPr/>
          <p:nvPr/>
        </p:nvGrpSpPr>
        <p:grpSpPr>
          <a:xfrm>
            <a:off x="5512951" y="2843648"/>
            <a:ext cx="357455" cy="338201"/>
            <a:chOff x="5167663" y="2830883"/>
            <a:chExt cx="298900" cy="282800"/>
          </a:xfrm>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097" name="Google Shape;14097;p27"/>
          <p:cNvGrpSpPr/>
          <p:nvPr/>
        </p:nvGrpSpPr>
        <p:grpSpPr>
          <a:xfrm>
            <a:off x="6296159" y="2835994"/>
            <a:ext cx="309768" cy="355123"/>
            <a:chOff x="5695138" y="2824483"/>
            <a:chExt cx="259025" cy="296950"/>
          </a:xfrm>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02" name="Google Shape;14102;p27"/>
          <p:cNvSpPr/>
          <p:nvPr/>
        </p:nvSpPr>
        <p:spPr>
          <a:xfrm>
            <a:off x="6997425" y="2836465"/>
            <a:ext cx="356019" cy="355332"/>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3" name="Google Shape;14103;p27"/>
          <p:cNvSpPr/>
          <p:nvPr/>
        </p:nvSpPr>
        <p:spPr>
          <a:xfrm>
            <a:off x="7749323" y="2835777"/>
            <a:ext cx="341071" cy="356019"/>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04" name="Google Shape;14104;p27"/>
          <p:cNvGrpSpPr/>
          <p:nvPr/>
        </p:nvGrpSpPr>
        <p:grpSpPr>
          <a:xfrm>
            <a:off x="7751534" y="3421058"/>
            <a:ext cx="351056" cy="355302"/>
            <a:chOff x="6657238" y="3313708"/>
            <a:chExt cx="293550" cy="297100"/>
          </a:xfrm>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21" name="Google Shape;14121;p27"/>
          <p:cNvSpPr/>
          <p:nvPr/>
        </p:nvSpPr>
        <p:spPr>
          <a:xfrm>
            <a:off x="7126312" y="3574088"/>
            <a:ext cx="103984" cy="10703"/>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2" name="Google Shape;14122;p27"/>
          <p:cNvSpPr/>
          <p:nvPr/>
        </p:nvSpPr>
        <p:spPr>
          <a:xfrm>
            <a:off x="7126312" y="3600427"/>
            <a:ext cx="103984" cy="10733"/>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3" name="Google Shape;14123;p27"/>
          <p:cNvSpPr/>
          <p:nvPr/>
        </p:nvSpPr>
        <p:spPr>
          <a:xfrm>
            <a:off x="7149811" y="3625362"/>
            <a:ext cx="56985" cy="10703"/>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4" name="Google Shape;14124;p27"/>
          <p:cNvSpPr/>
          <p:nvPr/>
        </p:nvSpPr>
        <p:spPr>
          <a:xfrm>
            <a:off x="7007411" y="3422450"/>
            <a:ext cx="337513" cy="355302"/>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25" name="Google Shape;14125;p27"/>
          <p:cNvGrpSpPr/>
          <p:nvPr/>
        </p:nvGrpSpPr>
        <p:grpSpPr>
          <a:xfrm>
            <a:off x="6273377" y="3422493"/>
            <a:ext cx="356019" cy="355302"/>
            <a:chOff x="5676088" y="3314908"/>
            <a:chExt cx="297700" cy="297100"/>
          </a:xfrm>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28" name="Google Shape;14128;p27"/>
          <p:cNvGrpSpPr/>
          <p:nvPr/>
        </p:nvGrpSpPr>
        <p:grpSpPr>
          <a:xfrm>
            <a:off x="5513639" y="3420341"/>
            <a:ext cx="356049" cy="355332"/>
            <a:chOff x="5168238" y="3313108"/>
            <a:chExt cx="297725" cy="297125"/>
          </a:xfrm>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34" name="Google Shape;14134;p27"/>
          <p:cNvSpPr/>
          <p:nvPr/>
        </p:nvSpPr>
        <p:spPr>
          <a:xfrm>
            <a:off x="4760267" y="3419579"/>
            <a:ext cx="366005" cy="355780"/>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35" name="Google Shape;14135;p27"/>
          <p:cNvGrpSpPr/>
          <p:nvPr/>
        </p:nvGrpSpPr>
        <p:grpSpPr>
          <a:xfrm>
            <a:off x="4024091" y="3421058"/>
            <a:ext cx="351056" cy="355302"/>
            <a:chOff x="4177563" y="3313708"/>
            <a:chExt cx="293550" cy="297100"/>
          </a:xfrm>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149" name="Google Shape;14149;p27"/>
          <p:cNvSpPr/>
          <p:nvPr/>
        </p:nvSpPr>
        <p:spPr>
          <a:xfrm>
            <a:off x="3247951" y="3420895"/>
            <a:ext cx="356019" cy="356139"/>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nvGrpSpPr>
          <p:cNvPr id="14150" name="Google Shape;14150;p27"/>
          <p:cNvGrpSpPr/>
          <p:nvPr/>
        </p:nvGrpSpPr>
        <p:grpSpPr>
          <a:xfrm>
            <a:off x="2543093" y="3421058"/>
            <a:ext cx="354584" cy="354614"/>
            <a:chOff x="3194038" y="3313708"/>
            <a:chExt cx="296500" cy="296525"/>
          </a:xfrm>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61" name="Google Shape;14161;p27"/>
          <p:cNvGrpSpPr/>
          <p:nvPr/>
        </p:nvGrpSpPr>
        <p:grpSpPr>
          <a:xfrm>
            <a:off x="1778362" y="3430745"/>
            <a:ext cx="359577" cy="338051"/>
            <a:chOff x="2682013" y="3321808"/>
            <a:chExt cx="300675" cy="282675"/>
          </a:xfrm>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65" name="Google Shape;14165;p27"/>
          <p:cNvGrpSpPr/>
          <p:nvPr/>
        </p:nvGrpSpPr>
        <p:grpSpPr>
          <a:xfrm>
            <a:off x="1091246" y="3420341"/>
            <a:ext cx="291261" cy="356737"/>
            <a:chOff x="2234888" y="3313108"/>
            <a:chExt cx="243550" cy="298300"/>
          </a:xfrm>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74" name="Google Shape;14174;p27"/>
          <p:cNvGrpSpPr/>
          <p:nvPr/>
        </p:nvGrpSpPr>
        <p:grpSpPr>
          <a:xfrm>
            <a:off x="1058508" y="3989230"/>
            <a:ext cx="357455" cy="356019"/>
            <a:chOff x="2207513" y="3788808"/>
            <a:chExt cx="298900" cy="297700"/>
          </a:xfrm>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81" name="Google Shape;14181;p27"/>
          <p:cNvGrpSpPr/>
          <p:nvPr/>
        </p:nvGrpSpPr>
        <p:grpSpPr>
          <a:xfrm>
            <a:off x="1781920" y="3990486"/>
            <a:ext cx="353897" cy="354046"/>
            <a:chOff x="2684988" y="3789858"/>
            <a:chExt cx="295925" cy="296050"/>
          </a:xfrm>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194" name="Google Shape;14194;p27"/>
          <p:cNvGrpSpPr/>
          <p:nvPr/>
        </p:nvGrpSpPr>
        <p:grpSpPr>
          <a:xfrm>
            <a:off x="2544498" y="4004837"/>
            <a:ext cx="356019" cy="326899"/>
            <a:chOff x="3195213" y="3801858"/>
            <a:chExt cx="297700" cy="273350"/>
          </a:xfrm>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02" name="Google Shape;14202;p27"/>
          <p:cNvGrpSpPr/>
          <p:nvPr/>
        </p:nvGrpSpPr>
        <p:grpSpPr>
          <a:xfrm>
            <a:off x="3247999" y="3991263"/>
            <a:ext cx="356019" cy="356139"/>
            <a:chOff x="3656038" y="3790508"/>
            <a:chExt cx="297700" cy="297800"/>
          </a:xfrm>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08" name="Google Shape;14208;p27"/>
          <p:cNvGrpSpPr/>
          <p:nvPr/>
        </p:nvGrpSpPr>
        <p:grpSpPr>
          <a:xfrm>
            <a:off x="4031151" y="3989898"/>
            <a:ext cx="355330" cy="353179"/>
            <a:chOff x="3688251" y="4146473"/>
            <a:chExt cx="355330" cy="353179"/>
          </a:xfrm>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1" name="Google Shape;14211;p27"/>
          <p:cNvGrpSpPr/>
          <p:nvPr/>
        </p:nvGrpSpPr>
        <p:grpSpPr>
          <a:xfrm>
            <a:off x="4769597" y="3989948"/>
            <a:ext cx="356019" cy="356019"/>
            <a:chOff x="4673513" y="3789408"/>
            <a:chExt cx="297700" cy="297700"/>
          </a:xfrm>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5" name="Google Shape;14215;p27"/>
          <p:cNvGrpSpPr/>
          <p:nvPr/>
        </p:nvGrpSpPr>
        <p:grpSpPr>
          <a:xfrm>
            <a:off x="5522189" y="3989948"/>
            <a:ext cx="356019" cy="353179"/>
            <a:chOff x="5175388" y="3789408"/>
            <a:chExt cx="297700" cy="295325"/>
          </a:xfrm>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19" name="Google Shape;14219;p27"/>
          <p:cNvGrpSpPr/>
          <p:nvPr/>
        </p:nvGrpSpPr>
        <p:grpSpPr>
          <a:xfrm>
            <a:off x="6273377" y="3989230"/>
            <a:ext cx="364570" cy="355750"/>
            <a:chOff x="5676088" y="3788808"/>
            <a:chExt cx="304850" cy="297475"/>
          </a:xfrm>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26" name="Google Shape;14226;p27"/>
          <p:cNvGrpSpPr/>
          <p:nvPr/>
        </p:nvGrpSpPr>
        <p:grpSpPr>
          <a:xfrm>
            <a:off x="6997507" y="3989948"/>
            <a:ext cx="356019" cy="356737"/>
            <a:chOff x="6154163" y="3789408"/>
            <a:chExt cx="297700" cy="298300"/>
          </a:xfrm>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43" name="Google Shape;14243;p27"/>
          <p:cNvGrpSpPr/>
          <p:nvPr/>
        </p:nvGrpSpPr>
        <p:grpSpPr>
          <a:xfrm>
            <a:off x="7740860" y="3992609"/>
            <a:ext cx="356049" cy="353359"/>
            <a:chOff x="6648313" y="3791633"/>
            <a:chExt cx="297725" cy="295475"/>
          </a:xfrm>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grpSp>
        <p:nvGrpSpPr>
          <p:cNvPr id="14249" name="Google Shape;14249;p27"/>
          <p:cNvGrpSpPr/>
          <p:nvPr/>
        </p:nvGrpSpPr>
        <p:grpSpPr>
          <a:xfrm>
            <a:off x="4023373" y="1767816"/>
            <a:ext cx="358172" cy="355332"/>
            <a:chOff x="4176963" y="1931283"/>
            <a:chExt cx="299500" cy="297125"/>
          </a:xfrm>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tx1"/>
                </a:solidFill>
                <a:effectLst/>
                <a:uLnTx/>
                <a:uFillTx/>
                <a:cs typeface="B Nazanin" panose="00000700000000000000" pitchFamily="2" charset="-78"/>
                <a:sym typeface="Arial"/>
              </a:endParaRPr>
            </a:p>
          </p:txBody>
        </p:sp>
      </p:grpSp>
      <p:sp>
        <p:nvSpPr>
          <p:cNvPr id="14256" name="Google Shape;14256;p27"/>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tx1"/>
                </a:solidFill>
                <a:effectLst/>
                <a:uLnTx/>
                <a:uFillTx/>
                <a:cs typeface="B Nazanin" panose="00000700000000000000" pitchFamily="2" charset="-78"/>
                <a:sym typeface="Arial"/>
              </a:rPr>
              <a:t>عناصر اینفوگرافیک</a:t>
            </a:r>
            <a:endParaRPr kumimoji="0" sz="1600" b="0" i="0" u="none" strike="noStrike" kern="0" cap="none" spc="0" normalizeH="0" baseline="0" noProof="0" dirty="0">
              <a:ln>
                <a:noFill/>
              </a:ln>
              <a:solidFill>
                <a:schemeClr val="tx1"/>
              </a:solidFill>
              <a:effectLst/>
              <a:uLnTx/>
              <a:uFillTx/>
              <a:cs typeface="B Nazanin" panose="00000700000000000000" pitchFamily="2" charset="-78"/>
              <a:sym typeface="Arial"/>
            </a:endParaRPr>
          </a:p>
        </p:txBody>
      </p:sp>
      <p:sp>
        <p:nvSpPr>
          <p:cNvPr id="14257" name="Google Shape;14257;p27"/>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tx1"/>
                </a:solidFill>
                <a:cs typeface="B Nazanin" panose="00000700000000000000" pitchFamily="2" charset="-78"/>
              </a:rPr>
              <a:t>نمادهای برتر</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30"/>
          <p:cNvSpPr txBox="1">
            <a:spLocks noGrp="1"/>
          </p:cNvSpPr>
          <p:nvPr>
            <p:ph type="subTitle" idx="1"/>
          </p:nvPr>
        </p:nvSpPr>
        <p:spPr>
          <a:xfrm>
            <a:off x="4133754" y="975504"/>
            <a:ext cx="4649106" cy="1548661"/>
          </a:xfrm>
          <a:prstGeom prst="rect">
            <a:avLst/>
          </a:prstGeom>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en-US" sz="1400" dirty="0">
                <a:cs typeface="B Nazanin" pitchFamily="2" charset="-78"/>
              </a:rPr>
              <a:t> </a:t>
            </a:r>
          </a:p>
          <a:p>
            <a:pPr algn="r" rtl="1">
              <a:lnSpc>
                <a:spcPct val="150000"/>
              </a:lnSpc>
            </a:pPr>
            <a:endParaRPr lang="en-US" sz="1400" dirty="0">
              <a:cs typeface="B Nazanin" pitchFamily="2" charset="-78"/>
            </a:endParaRPr>
          </a:p>
          <a:p>
            <a:pPr algn="r" rtl="1">
              <a:lnSpc>
                <a:spcPct val="150000"/>
              </a:lnSpc>
            </a:pPr>
            <a:r>
              <a:rPr lang="ar-SA" sz="1400" dirty="0">
                <a:cs typeface="B Nazanin" pitchFamily="2" charset="-78"/>
              </a:rPr>
              <a:t>این قالب شامل اسلایدهایی با طراحی زیبا و جذاب، تصاویر بیانی، نمودارها، جداول و فهرست منابع است که به شما کمک می کند تا مفاهیم خود را به طور روان و قابل درک ارائه دهید. همچنین، این قالب حاوی گزینه های ویرایش پذیری است و شما می توانید آن را به صورتی که می خواهید ویرایش کنید</a:t>
            </a:r>
            <a:r>
              <a:rPr lang="en-US" sz="1400" dirty="0">
                <a:cs typeface="B Nazanin" pitchFamily="2" charset="-78"/>
              </a:rPr>
              <a:t>.</a:t>
            </a:r>
          </a:p>
        </p:txBody>
      </p:sp>
      <p:sp>
        <p:nvSpPr>
          <p:cNvPr id="926" name="Google Shape;926;p30"/>
          <p:cNvSpPr txBox="1">
            <a:spLocks noGrp="1"/>
          </p:cNvSpPr>
          <p:nvPr>
            <p:ph type="title"/>
          </p:nvPr>
        </p:nvSpPr>
        <p:spPr>
          <a:xfrm>
            <a:off x="4910760" y="458594"/>
            <a:ext cx="3872100" cy="572700"/>
          </a:xfrm>
          <a:prstGeom prst="rect">
            <a:avLst/>
          </a:prstGeom>
        </p:spPr>
        <p:txBody>
          <a:bodyPr spcFirstLastPara="1" wrap="square" lIns="91425" tIns="91425" rIns="91425" bIns="91425" anchor="b" anchorCtr="0">
            <a:noAutofit/>
          </a:bodyPr>
          <a:lstStyle/>
          <a:p>
            <a:pPr lvl="0" algn="r" rtl="1"/>
            <a:r>
              <a:rPr lang="fa-IR" dirty="0">
                <a:cs typeface="B Nazanin" pitchFamily="2" charset="-78"/>
              </a:rPr>
              <a:t>خلاصه اجرایی</a:t>
            </a:r>
            <a:endParaRPr dirty="0">
              <a:cs typeface="B Nazanin" pitchFamily="2" charset="-78"/>
            </a:endParaRPr>
          </a:p>
        </p:txBody>
      </p:sp>
      <p:pic>
        <p:nvPicPr>
          <p:cNvPr id="927" name="Google Shape;927;p30"/>
          <p:cNvPicPr preferRelativeResize="0">
            <a:picLocks noGrp="1"/>
          </p:cNvPicPr>
          <p:nvPr>
            <p:ph type="pic" idx="2"/>
          </p:nvPr>
        </p:nvPicPr>
        <p:blipFill rotWithShape="1">
          <a:blip r:embed="rId3">
            <a:alphaModFix/>
          </a:blip>
          <a:srcRect l="28975" t="1283" r="28975"/>
          <a:stretch/>
        </p:blipFill>
        <p:spPr>
          <a:xfrm>
            <a:off x="805650" y="541900"/>
            <a:ext cx="2890624" cy="4522849"/>
          </a:xfrm>
          <a:prstGeom prst="rect">
            <a:avLst/>
          </a:prstGeom>
        </p:spPr>
      </p:pic>
      <p:grpSp>
        <p:nvGrpSpPr>
          <p:cNvPr id="928" name="Google Shape;928;p30"/>
          <p:cNvGrpSpPr/>
          <p:nvPr/>
        </p:nvGrpSpPr>
        <p:grpSpPr>
          <a:xfrm>
            <a:off x="5564929" y="4099487"/>
            <a:ext cx="2290620" cy="965251"/>
            <a:chOff x="2583100" y="1693225"/>
            <a:chExt cx="417425" cy="175900"/>
          </a:xfrm>
        </p:grpSpPr>
        <p:sp>
          <p:nvSpPr>
            <p:cNvPr id="929" name="Google Shape;929;p30"/>
            <p:cNvSpPr/>
            <p:nvPr/>
          </p:nvSpPr>
          <p:spPr>
            <a:xfrm>
              <a:off x="2943225" y="1827500"/>
              <a:ext cx="2400" cy="4100"/>
            </a:xfrm>
            <a:custGeom>
              <a:avLst/>
              <a:gdLst/>
              <a:ahLst/>
              <a:cxnLst/>
              <a:rect l="l" t="t" r="r" b="b"/>
              <a:pathLst>
                <a:path w="96" h="164" extrusionOk="0">
                  <a:moveTo>
                    <a:pt x="1" y="0"/>
                  </a:moveTo>
                  <a:lnTo>
                    <a:pt x="1" y="163"/>
                  </a:lnTo>
                  <a:lnTo>
                    <a:pt x="95" y="163"/>
                  </a:lnTo>
                  <a:lnTo>
                    <a:pt x="95"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0" name="Google Shape;930;p30"/>
            <p:cNvSpPr/>
            <p:nvPr/>
          </p:nvSpPr>
          <p:spPr>
            <a:xfrm>
              <a:off x="2939575" y="1837150"/>
              <a:ext cx="6250" cy="19550"/>
            </a:xfrm>
            <a:custGeom>
              <a:avLst/>
              <a:gdLst/>
              <a:ahLst/>
              <a:cxnLst/>
              <a:rect l="l" t="t" r="r" b="b"/>
              <a:pathLst>
                <a:path w="250" h="782" extrusionOk="0">
                  <a:moveTo>
                    <a:pt x="130" y="0"/>
                  </a:moveTo>
                  <a:cubicBezTo>
                    <a:pt x="147" y="129"/>
                    <a:pt x="121" y="198"/>
                    <a:pt x="95" y="292"/>
                  </a:cubicBezTo>
                  <a:cubicBezTo>
                    <a:pt x="69" y="335"/>
                    <a:pt x="61" y="387"/>
                    <a:pt x="35" y="455"/>
                  </a:cubicBezTo>
                  <a:cubicBezTo>
                    <a:pt x="1" y="550"/>
                    <a:pt x="18" y="678"/>
                    <a:pt x="78" y="738"/>
                  </a:cubicBezTo>
                  <a:cubicBezTo>
                    <a:pt x="104" y="764"/>
                    <a:pt x="130" y="781"/>
                    <a:pt x="190" y="781"/>
                  </a:cubicBezTo>
                  <a:lnTo>
                    <a:pt x="250" y="781"/>
                  </a:lnTo>
                  <a:lnTo>
                    <a:pt x="241" y="730"/>
                  </a:lnTo>
                  <a:cubicBezTo>
                    <a:pt x="227" y="732"/>
                    <a:pt x="214" y="733"/>
                    <a:pt x="202" y="733"/>
                  </a:cubicBezTo>
                  <a:cubicBezTo>
                    <a:pt x="168" y="733"/>
                    <a:pt x="140" y="725"/>
                    <a:pt x="121" y="713"/>
                  </a:cubicBezTo>
                  <a:cubicBezTo>
                    <a:pt x="69" y="661"/>
                    <a:pt x="69" y="558"/>
                    <a:pt x="95" y="472"/>
                  </a:cubicBezTo>
                  <a:cubicBezTo>
                    <a:pt x="112" y="404"/>
                    <a:pt x="130" y="352"/>
                    <a:pt x="147" y="309"/>
                  </a:cubicBezTo>
                  <a:cubicBezTo>
                    <a:pt x="172" y="215"/>
                    <a:pt x="198" y="138"/>
                    <a:pt x="190"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1" name="Google Shape;931;p30"/>
            <p:cNvSpPr/>
            <p:nvPr/>
          </p:nvSpPr>
          <p:spPr>
            <a:xfrm>
              <a:off x="2944725" y="1819550"/>
              <a:ext cx="18900" cy="43375"/>
            </a:xfrm>
            <a:custGeom>
              <a:avLst/>
              <a:gdLst/>
              <a:ahLst/>
              <a:cxnLst/>
              <a:rect l="l" t="t" r="r" b="b"/>
              <a:pathLst>
                <a:path w="756" h="1735" extrusionOk="0">
                  <a:moveTo>
                    <a:pt x="207" y="1"/>
                  </a:moveTo>
                  <a:cubicBezTo>
                    <a:pt x="87" y="1"/>
                    <a:pt x="1" y="95"/>
                    <a:pt x="1" y="198"/>
                  </a:cubicBezTo>
                  <a:lnTo>
                    <a:pt x="1" y="1528"/>
                  </a:lnTo>
                  <a:cubicBezTo>
                    <a:pt x="1" y="1648"/>
                    <a:pt x="104" y="1734"/>
                    <a:pt x="207" y="1734"/>
                  </a:cubicBezTo>
                  <a:lnTo>
                    <a:pt x="550" y="1734"/>
                  </a:lnTo>
                  <a:cubicBezTo>
                    <a:pt x="670" y="1734"/>
                    <a:pt x="756" y="1640"/>
                    <a:pt x="756" y="1528"/>
                  </a:cubicBezTo>
                  <a:lnTo>
                    <a:pt x="756" y="198"/>
                  </a:lnTo>
                  <a:cubicBezTo>
                    <a:pt x="756" y="87"/>
                    <a:pt x="661" y="1"/>
                    <a:pt x="550"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2" name="Google Shape;932;p30"/>
            <p:cNvSpPr/>
            <p:nvPr/>
          </p:nvSpPr>
          <p:spPr>
            <a:xfrm>
              <a:off x="2940225" y="1862900"/>
              <a:ext cx="23400" cy="6025"/>
            </a:xfrm>
            <a:custGeom>
              <a:avLst/>
              <a:gdLst/>
              <a:ahLst/>
              <a:cxnLst/>
              <a:rect l="l" t="t" r="r" b="b"/>
              <a:pathLst>
                <a:path w="936" h="241" extrusionOk="0">
                  <a:moveTo>
                    <a:pt x="1" y="0"/>
                  </a:moveTo>
                  <a:lnTo>
                    <a:pt x="1" y="240"/>
                  </a:lnTo>
                  <a:lnTo>
                    <a:pt x="936" y="240"/>
                  </a:lnTo>
                  <a:lnTo>
                    <a:pt x="936"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3" name="Google Shape;933;p30"/>
            <p:cNvSpPr/>
            <p:nvPr/>
          </p:nvSpPr>
          <p:spPr>
            <a:xfrm>
              <a:off x="2939150" y="1825000"/>
              <a:ext cx="5850" cy="13900"/>
            </a:xfrm>
            <a:custGeom>
              <a:avLst/>
              <a:gdLst/>
              <a:ahLst/>
              <a:cxnLst/>
              <a:rect l="l" t="t" r="r" b="b"/>
              <a:pathLst>
                <a:path w="234" h="556" extrusionOk="0">
                  <a:moveTo>
                    <a:pt x="86" y="306"/>
                  </a:moveTo>
                  <a:cubicBezTo>
                    <a:pt x="95" y="323"/>
                    <a:pt x="86" y="349"/>
                    <a:pt x="86" y="366"/>
                  </a:cubicBezTo>
                  <a:cubicBezTo>
                    <a:pt x="86" y="392"/>
                    <a:pt x="95" y="426"/>
                    <a:pt x="112" y="444"/>
                  </a:cubicBezTo>
                  <a:cubicBezTo>
                    <a:pt x="112" y="478"/>
                    <a:pt x="129" y="521"/>
                    <a:pt x="95" y="521"/>
                  </a:cubicBezTo>
                  <a:cubicBezTo>
                    <a:pt x="69" y="521"/>
                    <a:pt x="52" y="486"/>
                    <a:pt x="44" y="469"/>
                  </a:cubicBezTo>
                  <a:cubicBezTo>
                    <a:pt x="35" y="409"/>
                    <a:pt x="18" y="349"/>
                    <a:pt x="78" y="306"/>
                  </a:cubicBezTo>
                  <a:close/>
                  <a:moveTo>
                    <a:pt x="195" y="0"/>
                  </a:moveTo>
                  <a:cubicBezTo>
                    <a:pt x="185" y="0"/>
                    <a:pt x="174" y="4"/>
                    <a:pt x="164" y="15"/>
                  </a:cubicBezTo>
                  <a:cubicBezTo>
                    <a:pt x="129" y="109"/>
                    <a:pt x="138" y="178"/>
                    <a:pt x="86" y="238"/>
                  </a:cubicBezTo>
                  <a:cubicBezTo>
                    <a:pt x="52" y="281"/>
                    <a:pt x="18" y="315"/>
                    <a:pt x="9" y="349"/>
                  </a:cubicBezTo>
                  <a:cubicBezTo>
                    <a:pt x="1" y="384"/>
                    <a:pt x="1" y="409"/>
                    <a:pt x="9" y="444"/>
                  </a:cubicBezTo>
                  <a:cubicBezTo>
                    <a:pt x="9" y="478"/>
                    <a:pt x="18" y="512"/>
                    <a:pt x="44" y="529"/>
                  </a:cubicBezTo>
                  <a:cubicBezTo>
                    <a:pt x="61" y="555"/>
                    <a:pt x="104" y="555"/>
                    <a:pt x="138" y="555"/>
                  </a:cubicBezTo>
                  <a:cubicBezTo>
                    <a:pt x="172" y="555"/>
                    <a:pt x="215" y="555"/>
                    <a:pt x="215" y="512"/>
                  </a:cubicBezTo>
                  <a:cubicBezTo>
                    <a:pt x="224" y="478"/>
                    <a:pt x="215" y="444"/>
                    <a:pt x="207" y="409"/>
                  </a:cubicBezTo>
                  <a:cubicBezTo>
                    <a:pt x="181" y="341"/>
                    <a:pt x="181" y="281"/>
                    <a:pt x="172" y="212"/>
                  </a:cubicBezTo>
                  <a:cubicBezTo>
                    <a:pt x="172" y="152"/>
                    <a:pt x="189" y="66"/>
                    <a:pt x="215" y="40"/>
                  </a:cubicBezTo>
                  <a:cubicBezTo>
                    <a:pt x="233" y="22"/>
                    <a:pt x="218" y="0"/>
                    <a:pt x="195"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4" name="Google Shape;934;p30"/>
            <p:cNvSpPr/>
            <p:nvPr/>
          </p:nvSpPr>
          <p:spPr>
            <a:xfrm>
              <a:off x="2987200" y="1827500"/>
              <a:ext cx="2375" cy="4100"/>
            </a:xfrm>
            <a:custGeom>
              <a:avLst/>
              <a:gdLst/>
              <a:ahLst/>
              <a:cxnLst/>
              <a:rect l="l" t="t" r="r" b="b"/>
              <a:pathLst>
                <a:path w="95" h="164" extrusionOk="0">
                  <a:moveTo>
                    <a:pt x="0" y="0"/>
                  </a:moveTo>
                  <a:lnTo>
                    <a:pt x="0" y="163"/>
                  </a:lnTo>
                  <a:lnTo>
                    <a:pt x="95" y="163"/>
                  </a:lnTo>
                  <a:lnTo>
                    <a:pt x="95"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5" name="Google Shape;935;p30"/>
            <p:cNvSpPr/>
            <p:nvPr/>
          </p:nvSpPr>
          <p:spPr>
            <a:xfrm>
              <a:off x="2987200" y="1836925"/>
              <a:ext cx="6250" cy="19775"/>
            </a:xfrm>
            <a:custGeom>
              <a:avLst/>
              <a:gdLst/>
              <a:ahLst/>
              <a:cxnLst/>
              <a:rect l="l" t="t" r="r" b="b"/>
              <a:pathLst>
                <a:path w="250" h="791" extrusionOk="0">
                  <a:moveTo>
                    <a:pt x="78" y="1"/>
                  </a:moveTo>
                  <a:cubicBezTo>
                    <a:pt x="61" y="138"/>
                    <a:pt x="86" y="215"/>
                    <a:pt x="121" y="310"/>
                  </a:cubicBezTo>
                  <a:cubicBezTo>
                    <a:pt x="129" y="361"/>
                    <a:pt x="138" y="404"/>
                    <a:pt x="155" y="473"/>
                  </a:cubicBezTo>
                  <a:cubicBezTo>
                    <a:pt x="181" y="550"/>
                    <a:pt x="181" y="653"/>
                    <a:pt x="129" y="704"/>
                  </a:cubicBezTo>
                  <a:cubicBezTo>
                    <a:pt x="106" y="727"/>
                    <a:pt x="83" y="735"/>
                    <a:pt x="55" y="735"/>
                  </a:cubicBezTo>
                  <a:cubicBezTo>
                    <a:pt x="41" y="735"/>
                    <a:pt x="26" y="733"/>
                    <a:pt x="9" y="730"/>
                  </a:cubicBezTo>
                  <a:lnTo>
                    <a:pt x="0" y="782"/>
                  </a:lnTo>
                  <a:cubicBezTo>
                    <a:pt x="18" y="790"/>
                    <a:pt x="43" y="790"/>
                    <a:pt x="61" y="790"/>
                  </a:cubicBezTo>
                  <a:cubicBezTo>
                    <a:pt x="103" y="790"/>
                    <a:pt x="138" y="773"/>
                    <a:pt x="181" y="739"/>
                  </a:cubicBezTo>
                  <a:cubicBezTo>
                    <a:pt x="249" y="679"/>
                    <a:pt x="249" y="550"/>
                    <a:pt x="224" y="447"/>
                  </a:cubicBezTo>
                  <a:cubicBezTo>
                    <a:pt x="198" y="387"/>
                    <a:pt x="181" y="336"/>
                    <a:pt x="172" y="293"/>
                  </a:cubicBezTo>
                  <a:cubicBezTo>
                    <a:pt x="138" y="190"/>
                    <a:pt x="121" y="130"/>
                    <a:pt x="129"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6" name="Google Shape;936;p30"/>
            <p:cNvSpPr/>
            <p:nvPr/>
          </p:nvSpPr>
          <p:spPr>
            <a:xfrm>
              <a:off x="2969175" y="1819550"/>
              <a:ext cx="18900" cy="43375"/>
            </a:xfrm>
            <a:custGeom>
              <a:avLst/>
              <a:gdLst/>
              <a:ahLst/>
              <a:cxnLst/>
              <a:rect l="l" t="t" r="r" b="b"/>
              <a:pathLst>
                <a:path w="756" h="1735" extrusionOk="0">
                  <a:moveTo>
                    <a:pt x="207" y="1"/>
                  </a:moveTo>
                  <a:cubicBezTo>
                    <a:pt x="87" y="1"/>
                    <a:pt x="1" y="95"/>
                    <a:pt x="1" y="198"/>
                  </a:cubicBezTo>
                  <a:lnTo>
                    <a:pt x="1" y="1528"/>
                  </a:lnTo>
                  <a:cubicBezTo>
                    <a:pt x="1" y="1648"/>
                    <a:pt x="95" y="1734"/>
                    <a:pt x="207" y="1734"/>
                  </a:cubicBezTo>
                  <a:lnTo>
                    <a:pt x="550" y="1734"/>
                  </a:lnTo>
                  <a:cubicBezTo>
                    <a:pt x="670" y="1734"/>
                    <a:pt x="756" y="1640"/>
                    <a:pt x="756" y="1528"/>
                  </a:cubicBezTo>
                  <a:lnTo>
                    <a:pt x="756" y="198"/>
                  </a:lnTo>
                  <a:cubicBezTo>
                    <a:pt x="756" y="87"/>
                    <a:pt x="653" y="1"/>
                    <a:pt x="550"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7" name="Google Shape;937;p30"/>
            <p:cNvSpPr/>
            <p:nvPr/>
          </p:nvSpPr>
          <p:spPr>
            <a:xfrm>
              <a:off x="2969400" y="1862900"/>
              <a:ext cx="23400" cy="6025"/>
            </a:xfrm>
            <a:custGeom>
              <a:avLst/>
              <a:gdLst/>
              <a:ahLst/>
              <a:cxnLst/>
              <a:rect l="l" t="t" r="r" b="b"/>
              <a:pathLst>
                <a:path w="936" h="241" extrusionOk="0">
                  <a:moveTo>
                    <a:pt x="0" y="0"/>
                  </a:moveTo>
                  <a:lnTo>
                    <a:pt x="0" y="240"/>
                  </a:lnTo>
                  <a:lnTo>
                    <a:pt x="936" y="240"/>
                  </a:lnTo>
                  <a:lnTo>
                    <a:pt x="936"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8" name="Google Shape;938;p30"/>
            <p:cNvSpPr/>
            <p:nvPr/>
          </p:nvSpPr>
          <p:spPr>
            <a:xfrm>
              <a:off x="2987825" y="1825075"/>
              <a:ext cx="5825" cy="13825"/>
            </a:xfrm>
            <a:custGeom>
              <a:avLst/>
              <a:gdLst/>
              <a:ahLst/>
              <a:cxnLst/>
              <a:rect l="l" t="t" r="r" b="b"/>
              <a:pathLst>
                <a:path w="233" h="553" extrusionOk="0">
                  <a:moveTo>
                    <a:pt x="164" y="312"/>
                  </a:moveTo>
                  <a:cubicBezTo>
                    <a:pt x="224" y="346"/>
                    <a:pt x="207" y="415"/>
                    <a:pt x="199" y="475"/>
                  </a:cubicBezTo>
                  <a:cubicBezTo>
                    <a:pt x="190" y="492"/>
                    <a:pt x="173" y="526"/>
                    <a:pt x="147" y="526"/>
                  </a:cubicBezTo>
                  <a:cubicBezTo>
                    <a:pt x="104" y="518"/>
                    <a:pt x="121" y="475"/>
                    <a:pt x="130" y="449"/>
                  </a:cubicBezTo>
                  <a:cubicBezTo>
                    <a:pt x="147" y="432"/>
                    <a:pt x="156" y="398"/>
                    <a:pt x="156" y="381"/>
                  </a:cubicBezTo>
                  <a:cubicBezTo>
                    <a:pt x="156" y="355"/>
                    <a:pt x="147" y="320"/>
                    <a:pt x="156" y="312"/>
                  </a:cubicBezTo>
                  <a:close/>
                  <a:moveTo>
                    <a:pt x="39" y="1"/>
                  </a:moveTo>
                  <a:cubicBezTo>
                    <a:pt x="16" y="1"/>
                    <a:pt x="0" y="19"/>
                    <a:pt x="18" y="37"/>
                  </a:cubicBezTo>
                  <a:cubicBezTo>
                    <a:pt x="27" y="63"/>
                    <a:pt x="61" y="149"/>
                    <a:pt x="61" y="209"/>
                  </a:cubicBezTo>
                  <a:cubicBezTo>
                    <a:pt x="44" y="278"/>
                    <a:pt x="44" y="346"/>
                    <a:pt x="27" y="406"/>
                  </a:cubicBezTo>
                  <a:cubicBezTo>
                    <a:pt x="18" y="441"/>
                    <a:pt x="10" y="475"/>
                    <a:pt x="18" y="509"/>
                  </a:cubicBezTo>
                  <a:cubicBezTo>
                    <a:pt x="27" y="552"/>
                    <a:pt x="61" y="535"/>
                    <a:pt x="96" y="552"/>
                  </a:cubicBezTo>
                  <a:cubicBezTo>
                    <a:pt x="121" y="552"/>
                    <a:pt x="164" y="552"/>
                    <a:pt x="190" y="526"/>
                  </a:cubicBezTo>
                  <a:cubicBezTo>
                    <a:pt x="207" y="501"/>
                    <a:pt x="224" y="475"/>
                    <a:pt x="224" y="441"/>
                  </a:cubicBezTo>
                  <a:cubicBezTo>
                    <a:pt x="224" y="406"/>
                    <a:pt x="233" y="381"/>
                    <a:pt x="224" y="346"/>
                  </a:cubicBezTo>
                  <a:cubicBezTo>
                    <a:pt x="207" y="312"/>
                    <a:pt x="181" y="278"/>
                    <a:pt x="147" y="235"/>
                  </a:cubicBezTo>
                  <a:cubicBezTo>
                    <a:pt x="96" y="175"/>
                    <a:pt x="104" y="106"/>
                    <a:pt x="70" y="12"/>
                  </a:cubicBezTo>
                  <a:cubicBezTo>
                    <a:pt x="60" y="4"/>
                    <a:pt x="49" y="1"/>
                    <a:pt x="3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39" name="Google Shape;939;p30"/>
            <p:cNvSpPr/>
            <p:nvPr/>
          </p:nvSpPr>
          <p:spPr>
            <a:xfrm>
              <a:off x="2960400" y="1716600"/>
              <a:ext cx="12025" cy="152325"/>
            </a:xfrm>
            <a:custGeom>
              <a:avLst/>
              <a:gdLst/>
              <a:ahLst/>
              <a:cxnLst/>
              <a:rect l="l" t="t" r="r" b="b"/>
              <a:pathLst>
                <a:path w="481" h="6093" extrusionOk="0">
                  <a:moveTo>
                    <a:pt x="0" y="1"/>
                  </a:moveTo>
                  <a:lnTo>
                    <a:pt x="0" y="6092"/>
                  </a:lnTo>
                  <a:lnTo>
                    <a:pt x="481" y="6092"/>
                  </a:lnTo>
                  <a:lnTo>
                    <a:pt x="48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0" name="Google Shape;940;p30"/>
            <p:cNvSpPr/>
            <p:nvPr/>
          </p:nvSpPr>
          <p:spPr>
            <a:xfrm>
              <a:off x="2960400" y="1716825"/>
              <a:ext cx="12025" cy="22100"/>
            </a:xfrm>
            <a:custGeom>
              <a:avLst/>
              <a:gdLst/>
              <a:ahLst/>
              <a:cxnLst/>
              <a:rect l="l" t="t" r="r" b="b"/>
              <a:pathLst>
                <a:path w="481" h="884" extrusionOk="0">
                  <a:moveTo>
                    <a:pt x="0" y="0"/>
                  </a:moveTo>
                  <a:lnTo>
                    <a:pt x="0" y="884"/>
                  </a:lnTo>
                  <a:cubicBezTo>
                    <a:pt x="154" y="875"/>
                    <a:pt x="317" y="875"/>
                    <a:pt x="481" y="875"/>
                  </a:cubicBezTo>
                  <a:lnTo>
                    <a:pt x="481"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1" name="Google Shape;941;p30"/>
            <p:cNvSpPr/>
            <p:nvPr/>
          </p:nvSpPr>
          <p:spPr>
            <a:xfrm>
              <a:off x="2814100" y="1827500"/>
              <a:ext cx="2600" cy="4100"/>
            </a:xfrm>
            <a:custGeom>
              <a:avLst/>
              <a:gdLst/>
              <a:ahLst/>
              <a:cxnLst/>
              <a:rect l="l" t="t" r="r" b="b"/>
              <a:pathLst>
                <a:path w="104" h="164" extrusionOk="0">
                  <a:moveTo>
                    <a:pt x="1" y="0"/>
                  </a:moveTo>
                  <a:lnTo>
                    <a:pt x="1" y="163"/>
                  </a:lnTo>
                  <a:lnTo>
                    <a:pt x="104" y="163"/>
                  </a:lnTo>
                  <a:lnTo>
                    <a:pt x="104"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2" name="Google Shape;942;p30"/>
            <p:cNvSpPr/>
            <p:nvPr/>
          </p:nvSpPr>
          <p:spPr>
            <a:xfrm>
              <a:off x="2810675" y="1837150"/>
              <a:ext cx="6250" cy="19550"/>
            </a:xfrm>
            <a:custGeom>
              <a:avLst/>
              <a:gdLst/>
              <a:ahLst/>
              <a:cxnLst/>
              <a:rect l="l" t="t" r="r" b="b"/>
              <a:pathLst>
                <a:path w="250" h="782" extrusionOk="0">
                  <a:moveTo>
                    <a:pt x="129" y="0"/>
                  </a:moveTo>
                  <a:cubicBezTo>
                    <a:pt x="146" y="129"/>
                    <a:pt x="121" y="198"/>
                    <a:pt x="86" y="292"/>
                  </a:cubicBezTo>
                  <a:cubicBezTo>
                    <a:pt x="69" y="335"/>
                    <a:pt x="61" y="387"/>
                    <a:pt x="35" y="455"/>
                  </a:cubicBezTo>
                  <a:cubicBezTo>
                    <a:pt x="0" y="550"/>
                    <a:pt x="18" y="678"/>
                    <a:pt x="78" y="738"/>
                  </a:cubicBezTo>
                  <a:cubicBezTo>
                    <a:pt x="103" y="764"/>
                    <a:pt x="129" y="781"/>
                    <a:pt x="189" y="781"/>
                  </a:cubicBezTo>
                  <a:lnTo>
                    <a:pt x="249" y="781"/>
                  </a:lnTo>
                  <a:lnTo>
                    <a:pt x="241" y="730"/>
                  </a:lnTo>
                  <a:cubicBezTo>
                    <a:pt x="227" y="732"/>
                    <a:pt x="214" y="733"/>
                    <a:pt x="201" y="733"/>
                  </a:cubicBezTo>
                  <a:cubicBezTo>
                    <a:pt x="167" y="733"/>
                    <a:pt x="139" y="725"/>
                    <a:pt x="121" y="713"/>
                  </a:cubicBezTo>
                  <a:cubicBezTo>
                    <a:pt x="69" y="661"/>
                    <a:pt x="69" y="558"/>
                    <a:pt x="86" y="472"/>
                  </a:cubicBezTo>
                  <a:cubicBezTo>
                    <a:pt x="112" y="404"/>
                    <a:pt x="129" y="352"/>
                    <a:pt x="146" y="309"/>
                  </a:cubicBezTo>
                  <a:cubicBezTo>
                    <a:pt x="172" y="215"/>
                    <a:pt x="198" y="138"/>
                    <a:pt x="189" y="0"/>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3" name="Google Shape;943;p30"/>
            <p:cNvSpPr/>
            <p:nvPr/>
          </p:nvSpPr>
          <p:spPr>
            <a:xfrm>
              <a:off x="2815825" y="1819550"/>
              <a:ext cx="18900" cy="43375"/>
            </a:xfrm>
            <a:custGeom>
              <a:avLst/>
              <a:gdLst/>
              <a:ahLst/>
              <a:cxnLst/>
              <a:rect l="l" t="t" r="r" b="b"/>
              <a:pathLst>
                <a:path w="756" h="1735" extrusionOk="0">
                  <a:moveTo>
                    <a:pt x="206" y="1"/>
                  </a:moveTo>
                  <a:cubicBezTo>
                    <a:pt x="86" y="1"/>
                    <a:pt x="0" y="95"/>
                    <a:pt x="0" y="198"/>
                  </a:cubicBezTo>
                  <a:lnTo>
                    <a:pt x="0" y="1528"/>
                  </a:lnTo>
                  <a:cubicBezTo>
                    <a:pt x="0" y="1648"/>
                    <a:pt x="95" y="1734"/>
                    <a:pt x="206" y="1734"/>
                  </a:cubicBezTo>
                  <a:lnTo>
                    <a:pt x="549" y="1734"/>
                  </a:lnTo>
                  <a:cubicBezTo>
                    <a:pt x="670" y="1734"/>
                    <a:pt x="755" y="1640"/>
                    <a:pt x="755" y="1528"/>
                  </a:cubicBezTo>
                  <a:lnTo>
                    <a:pt x="755" y="198"/>
                  </a:lnTo>
                  <a:cubicBezTo>
                    <a:pt x="755" y="87"/>
                    <a:pt x="652" y="1"/>
                    <a:pt x="549"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4" name="Google Shape;944;p30"/>
            <p:cNvSpPr/>
            <p:nvPr/>
          </p:nvSpPr>
          <p:spPr>
            <a:xfrm>
              <a:off x="2811325" y="1862900"/>
              <a:ext cx="23400" cy="6025"/>
            </a:xfrm>
            <a:custGeom>
              <a:avLst/>
              <a:gdLst/>
              <a:ahLst/>
              <a:cxnLst/>
              <a:rect l="l" t="t" r="r" b="b"/>
              <a:pathLst>
                <a:path w="936" h="241" extrusionOk="0">
                  <a:moveTo>
                    <a:pt x="0" y="0"/>
                  </a:moveTo>
                  <a:lnTo>
                    <a:pt x="0" y="240"/>
                  </a:lnTo>
                  <a:lnTo>
                    <a:pt x="935" y="240"/>
                  </a:lnTo>
                  <a:lnTo>
                    <a:pt x="935"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5" name="Google Shape;945;p30"/>
            <p:cNvSpPr/>
            <p:nvPr/>
          </p:nvSpPr>
          <p:spPr>
            <a:xfrm>
              <a:off x="2810250" y="1825000"/>
              <a:ext cx="5675" cy="13900"/>
            </a:xfrm>
            <a:custGeom>
              <a:avLst/>
              <a:gdLst/>
              <a:ahLst/>
              <a:cxnLst/>
              <a:rect l="l" t="t" r="r" b="b"/>
              <a:pathLst>
                <a:path w="227" h="556" extrusionOk="0">
                  <a:moveTo>
                    <a:pt x="86" y="306"/>
                  </a:moveTo>
                  <a:cubicBezTo>
                    <a:pt x="95" y="323"/>
                    <a:pt x="86" y="349"/>
                    <a:pt x="86" y="366"/>
                  </a:cubicBezTo>
                  <a:cubicBezTo>
                    <a:pt x="86" y="392"/>
                    <a:pt x="95" y="426"/>
                    <a:pt x="103" y="444"/>
                  </a:cubicBezTo>
                  <a:cubicBezTo>
                    <a:pt x="120" y="478"/>
                    <a:pt x="138" y="521"/>
                    <a:pt x="95" y="521"/>
                  </a:cubicBezTo>
                  <a:cubicBezTo>
                    <a:pt x="60" y="521"/>
                    <a:pt x="52" y="486"/>
                    <a:pt x="43" y="469"/>
                  </a:cubicBezTo>
                  <a:cubicBezTo>
                    <a:pt x="35" y="409"/>
                    <a:pt x="17" y="349"/>
                    <a:pt x="78" y="306"/>
                  </a:cubicBezTo>
                  <a:close/>
                  <a:moveTo>
                    <a:pt x="186" y="0"/>
                  </a:moveTo>
                  <a:cubicBezTo>
                    <a:pt x="176" y="0"/>
                    <a:pt x="165" y="4"/>
                    <a:pt x="155" y="15"/>
                  </a:cubicBezTo>
                  <a:cubicBezTo>
                    <a:pt x="129" y="109"/>
                    <a:pt x="138" y="178"/>
                    <a:pt x="86" y="238"/>
                  </a:cubicBezTo>
                  <a:cubicBezTo>
                    <a:pt x="52" y="281"/>
                    <a:pt x="17" y="315"/>
                    <a:pt x="9" y="349"/>
                  </a:cubicBezTo>
                  <a:cubicBezTo>
                    <a:pt x="0" y="384"/>
                    <a:pt x="0" y="409"/>
                    <a:pt x="9" y="444"/>
                  </a:cubicBezTo>
                  <a:cubicBezTo>
                    <a:pt x="9" y="478"/>
                    <a:pt x="17" y="512"/>
                    <a:pt x="43" y="529"/>
                  </a:cubicBezTo>
                  <a:cubicBezTo>
                    <a:pt x="60" y="555"/>
                    <a:pt x="103" y="555"/>
                    <a:pt x="138" y="555"/>
                  </a:cubicBezTo>
                  <a:cubicBezTo>
                    <a:pt x="172" y="555"/>
                    <a:pt x="215" y="555"/>
                    <a:pt x="215" y="512"/>
                  </a:cubicBezTo>
                  <a:cubicBezTo>
                    <a:pt x="223" y="478"/>
                    <a:pt x="215" y="444"/>
                    <a:pt x="198" y="409"/>
                  </a:cubicBezTo>
                  <a:cubicBezTo>
                    <a:pt x="180" y="341"/>
                    <a:pt x="180" y="281"/>
                    <a:pt x="172" y="212"/>
                  </a:cubicBezTo>
                  <a:cubicBezTo>
                    <a:pt x="172" y="152"/>
                    <a:pt x="189" y="66"/>
                    <a:pt x="215" y="40"/>
                  </a:cubicBezTo>
                  <a:cubicBezTo>
                    <a:pt x="227" y="22"/>
                    <a:pt x="209" y="0"/>
                    <a:pt x="18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6" name="Google Shape;946;p30"/>
            <p:cNvSpPr/>
            <p:nvPr/>
          </p:nvSpPr>
          <p:spPr>
            <a:xfrm>
              <a:off x="2858300" y="1827500"/>
              <a:ext cx="2375" cy="4100"/>
            </a:xfrm>
            <a:custGeom>
              <a:avLst/>
              <a:gdLst/>
              <a:ahLst/>
              <a:cxnLst/>
              <a:rect l="l" t="t" r="r" b="b"/>
              <a:pathLst>
                <a:path w="95" h="164" extrusionOk="0">
                  <a:moveTo>
                    <a:pt x="0" y="0"/>
                  </a:moveTo>
                  <a:lnTo>
                    <a:pt x="0" y="163"/>
                  </a:lnTo>
                  <a:lnTo>
                    <a:pt x="95" y="163"/>
                  </a:lnTo>
                  <a:lnTo>
                    <a:pt x="95"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7" name="Google Shape;947;p30"/>
            <p:cNvSpPr/>
            <p:nvPr/>
          </p:nvSpPr>
          <p:spPr>
            <a:xfrm>
              <a:off x="2858075" y="1836925"/>
              <a:ext cx="6025" cy="19775"/>
            </a:xfrm>
            <a:custGeom>
              <a:avLst/>
              <a:gdLst/>
              <a:ahLst/>
              <a:cxnLst/>
              <a:rect l="l" t="t" r="r" b="b"/>
              <a:pathLst>
                <a:path w="241" h="791" extrusionOk="0">
                  <a:moveTo>
                    <a:pt x="69" y="1"/>
                  </a:moveTo>
                  <a:cubicBezTo>
                    <a:pt x="61" y="138"/>
                    <a:pt x="78" y="215"/>
                    <a:pt x="112" y="310"/>
                  </a:cubicBezTo>
                  <a:cubicBezTo>
                    <a:pt x="138" y="361"/>
                    <a:pt x="146" y="404"/>
                    <a:pt x="164" y="473"/>
                  </a:cubicBezTo>
                  <a:cubicBezTo>
                    <a:pt x="189" y="550"/>
                    <a:pt x="189" y="653"/>
                    <a:pt x="138" y="704"/>
                  </a:cubicBezTo>
                  <a:cubicBezTo>
                    <a:pt x="115" y="727"/>
                    <a:pt x="92" y="735"/>
                    <a:pt x="64" y="735"/>
                  </a:cubicBezTo>
                  <a:cubicBezTo>
                    <a:pt x="50" y="735"/>
                    <a:pt x="35" y="733"/>
                    <a:pt x="18" y="730"/>
                  </a:cubicBezTo>
                  <a:lnTo>
                    <a:pt x="1" y="782"/>
                  </a:lnTo>
                  <a:cubicBezTo>
                    <a:pt x="26" y="790"/>
                    <a:pt x="43" y="790"/>
                    <a:pt x="69" y="790"/>
                  </a:cubicBezTo>
                  <a:cubicBezTo>
                    <a:pt x="112" y="790"/>
                    <a:pt x="155" y="773"/>
                    <a:pt x="172" y="739"/>
                  </a:cubicBezTo>
                  <a:cubicBezTo>
                    <a:pt x="241" y="679"/>
                    <a:pt x="241" y="550"/>
                    <a:pt x="215" y="447"/>
                  </a:cubicBezTo>
                  <a:cubicBezTo>
                    <a:pt x="198" y="387"/>
                    <a:pt x="172" y="336"/>
                    <a:pt x="164" y="293"/>
                  </a:cubicBezTo>
                  <a:cubicBezTo>
                    <a:pt x="138" y="190"/>
                    <a:pt x="112" y="130"/>
                    <a:pt x="121" y="1"/>
                  </a:cubicBez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8" name="Google Shape;948;p30"/>
            <p:cNvSpPr/>
            <p:nvPr/>
          </p:nvSpPr>
          <p:spPr>
            <a:xfrm>
              <a:off x="2840500" y="1819550"/>
              <a:ext cx="18900" cy="43375"/>
            </a:xfrm>
            <a:custGeom>
              <a:avLst/>
              <a:gdLst/>
              <a:ahLst/>
              <a:cxnLst/>
              <a:rect l="l" t="t" r="r" b="b"/>
              <a:pathLst>
                <a:path w="756" h="1735" extrusionOk="0">
                  <a:moveTo>
                    <a:pt x="206" y="1"/>
                  </a:moveTo>
                  <a:cubicBezTo>
                    <a:pt x="86" y="1"/>
                    <a:pt x="0" y="95"/>
                    <a:pt x="0" y="198"/>
                  </a:cubicBezTo>
                  <a:lnTo>
                    <a:pt x="0" y="1528"/>
                  </a:lnTo>
                  <a:cubicBezTo>
                    <a:pt x="0" y="1648"/>
                    <a:pt x="94" y="1734"/>
                    <a:pt x="206" y="1734"/>
                  </a:cubicBezTo>
                  <a:lnTo>
                    <a:pt x="549" y="1734"/>
                  </a:lnTo>
                  <a:cubicBezTo>
                    <a:pt x="669" y="1734"/>
                    <a:pt x="755" y="1640"/>
                    <a:pt x="755" y="1528"/>
                  </a:cubicBezTo>
                  <a:lnTo>
                    <a:pt x="755" y="198"/>
                  </a:lnTo>
                  <a:cubicBezTo>
                    <a:pt x="755" y="87"/>
                    <a:pt x="652" y="1"/>
                    <a:pt x="549" y="1"/>
                  </a:cubicBez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49" name="Google Shape;949;p30"/>
            <p:cNvSpPr/>
            <p:nvPr/>
          </p:nvSpPr>
          <p:spPr>
            <a:xfrm>
              <a:off x="2840500" y="1862900"/>
              <a:ext cx="23400" cy="6025"/>
            </a:xfrm>
            <a:custGeom>
              <a:avLst/>
              <a:gdLst/>
              <a:ahLst/>
              <a:cxnLst/>
              <a:rect l="l" t="t" r="r" b="b"/>
              <a:pathLst>
                <a:path w="936" h="241" extrusionOk="0">
                  <a:moveTo>
                    <a:pt x="0" y="0"/>
                  </a:moveTo>
                  <a:lnTo>
                    <a:pt x="0" y="240"/>
                  </a:lnTo>
                  <a:lnTo>
                    <a:pt x="935" y="240"/>
                  </a:lnTo>
                  <a:lnTo>
                    <a:pt x="935"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0" name="Google Shape;950;p30"/>
            <p:cNvSpPr/>
            <p:nvPr/>
          </p:nvSpPr>
          <p:spPr>
            <a:xfrm>
              <a:off x="2858850" y="1825075"/>
              <a:ext cx="5900" cy="13825"/>
            </a:xfrm>
            <a:custGeom>
              <a:avLst/>
              <a:gdLst/>
              <a:ahLst/>
              <a:cxnLst/>
              <a:rect l="l" t="t" r="r" b="b"/>
              <a:pathLst>
                <a:path w="236" h="553" extrusionOk="0">
                  <a:moveTo>
                    <a:pt x="167" y="312"/>
                  </a:moveTo>
                  <a:cubicBezTo>
                    <a:pt x="218" y="346"/>
                    <a:pt x="210" y="415"/>
                    <a:pt x="201" y="475"/>
                  </a:cubicBezTo>
                  <a:cubicBezTo>
                    <a:pt x="193" y="492"/>
                    <a:pt x="175" y="526"/>
                    <a:pt x="150" y="526"/>
                  </a:cubicBezTo>
                  <a:cubicBezTo>
                    <a:pt x="107" y="518"/>
                    <a:pt x="124" y="475"/>
                    <a:pt x="133" y="449"/>
                  </a:cubicBezTo>
                  <a:cubicBezTo>
                    <a:pt x="150" y="432"/>
                    <a:pt x="158" y="398"/>
                    <a:pt x="158" y="381"/>
                  </a:cubicBezTo>
                  <a:cubicBezTo>
                    <a:pt x="158" y="355"/>
                    <a:pt x="150" y="320"/>
                    <a:pt x="158" y="312"/>
                  </a:cubicBezTo>
                  <a:close/>
                  <a:moveTo>
                    <a:pt x="42" y="1"/>
                  </a:moveTo>
                  <a:cubicBezTo>
                    <a:pt x="18" y="1"/>
                    <a:pt x="0" y="19"/>
                    <a:pt x="12" y="37"/>
                  </a:cubicBezTo>
                  <a:cubicBezTo>
                    <a:pt x="30" y="63"/>
                    <a:pt x="55" y="149"/>
                    <a:pt x="55" y="209"/>
                  </a:cubicBezTo>
                  <a:cubicBezTo>
                    <a:pt x="47" y="278"/>
                    <a:pt x="47" y="346"/>
                    <a:pt x="30" y="406"/>
                  </a:cubicBezTo>
                  <a:cubicBezTo>
                    <a:pt x="21" y="441"/>
                    <a:pt x="21" y="475"/>
                    <a:pt x="21" y="509"/>
                  </a:cubicBezTo>
                  <a:cubicBezTo>
                    <a:pt x="30" y="552"/>
                    <a:pt x="64" y="535"/>
                    <a:pt x="90" y="552"/>
                  </a:cubicBezTo>
                  <a:cubicBezTo>
                    <a:pt x="124" y="552"/>
                    <a:pt x="167" y="552"/>
                    <a:pt x="193" y="526"/>
                  </a:cubicBezTo>
                  <a:cubicBezTo>
                    <a:pt x="210" y="501"/>
                    <a:pt x="218" y="475"/>
                    <a:pt x="218" y="441"/>
                  </a:cubicBezTo>
                  <a:cubicBezTo>
                    <a:pt x="218" y="406"/>
                    <a:pt x="236" y="381"/>
                    <a:pt x="218" y="346"/>
                  </a:cubicBezTo>
                  <a:cubicBezTo>
                    <a:pt x="210" y="312"/>
                    <a:pt x="175" y="278"/>
                    <a:pt x="141" y="235"/>
                  </a:cubicBezTo>
                  <a:cubicBezTo>
                    <a:pt x="90" y="175"/>
                    <a:pt x="107" y="106"/>
                    <a:pt x="73" y="12"/>
                  </a:cubicBezTo>
                  <a:cubicBezTo>
                    <a:pt x="62" y="4"/>
                    <a:pt x="52" y="1"/>
                    <a:pt x="42"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1" name="Google Shape;951;p30"/>
            <p:cNvSpPr/>
            <p:nvPr/>
          </p:nvSpPr>
          <p:spPr>
            <a:xfrm>
              <a:off x="2831700" y="1716600"/>
              <a:ext cx="12025" cy="152325"/>
            </a:xfrm>
            <a:custGeom>
              <a:avLst/>
              <a:gdLst/>
              <a:ahLst/>
              <a:cxnLst/>
              <a:rect l="l" t="t" r="r" b="b"/>
              <a:pathLst>
                <a:path w="481" h="6093" extrusionOk="0">
                  <a:moveTo>
                    <a:pt x="0" y="1"/>
                  </a:moveTo>
                  <a:lnTo>
                    <a:pt x="0" y="6092"/>
                  </a:lnTo>
                  <a:lnTo>
                    <a:pt x="481" y="6092"/>
                  </a:lnTo>
                  <a:lnTo>
                    <a:pt x="481" y="1"/>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2" name="Google Shape;952;p30"/>
            <p:cNvSpPr/>
            <p:nvPr/>
          </p:nvSpPr>
          <p:spPr>
            <a:xfrm>
              <a:off x="2831700" y="1716825"/>
              <a:ext cx="12025" cy="30900"/>
            </a:xfrm>
            <a:custGeom>
              <a:avLst/>
              <a:gdLst/>
              <a:ahLst/>
              <a:cxnLst/>
              <a:rect l="l" t="t" r="r" b="b"/>
              <a:pathLst>
                <a:path w="481" h="1236" extrusionOk="0">
                  <a:moveTo>
                    <a:pt x="0" y="0"/>
                  </a:moveTo>
                  <a:lnTo>
                    <a:pt x="0" y="1236"/>
                  </a:lnTo>
                  <a:cubicBezTo>
                    <a:pt x="155" y="1176"/>
                    <a:pt x="318" y="1150"/>
                    <a:pt x="481" y="1124"/>
                  </a:cubicBezTo>
                  <a:lnTo>
                    <a:pt x="481"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3" name="Google Shape;953;p30"/>
            <p:cNvSpPr/>
            <p:nvPr/>
          </p:nvSpPr>
          <p:spPr>
            <a:xfrm>
              <a:off x="2630500" y="1693225"/>
              <a:ext cx="370025" cy="26625"/>
            </a:xfrm>
            <a:custGeom>
              <a:avLst/>
              <a:gdLst/>
              <a:ahLst/>
              <a:cxnLst/>
              <a:rect l="l" t="t" r="r" b="b"/>
              <a:pathLst>
                <a:path w="14801" h="1065" extrusionOk="0">
                  <a:moveTo>
                    <a:pt x="241" y="1"/>
                  </a:moveTo>
                  <a:cubicBezTo>
                    <a:pt x="112" y="1"/>
                    <a:pt x="1" y="103"/>
                    <a:pt x="1" y="232"/>
                  </a:cubicBezTo>
                  <a:lnTo>
                    <a:pt x="1" y="824"/>
                  </a:lnTo>
                  <a:cubicBezTo>
                    <a:pt x="1" y="953"/>
                    <a:pt x="112" y="1064"/>
                    <a:pt x="241" y="1064"/>
                  </a:cubicBezTo>
                  <a:lnTo>
                    <a:pt x="14569" y="1064"/>
                  </a:lnTo>
                  <a:cubicBezTo>
                    <a:pt x="14697" y="1064"/>
                    <a:pt x="14800" y="953"/>
                    <a:pt x="14800" y="824"/>
                  </a:cubicBezTo>
                  <a:lnTo>
                    <a:pt x="14800" y="232"/>
                  </a:lnTo>
                  <a:cubicBezTo>
                    <a:pt x="14800" y="103"/>
                    <a:pt x="14697" y="1"/>
                    <a:pt x="14569"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4" name="Google Shape;954;p30"/>
            <p:cNvSpPr/>
            <p:nvPr/>
          </p:nvSpPr>
          <p:spPr>
            <a:xfrm>
              <a:off x="2630500" y="1693225"/>
              <a:ext cx="370025" cy="26625"/>
            </a:xfrm>
            <a:custGeom>
              <a:avLst/>
              <a:gdLst/>
              <a:ahLst/>
              <a:cxnLst/>
              <a:rect l="l" t="t" r="r" b="b"/>
              <a:pathLst>
                <a:path w="14801" h="1065" extrusionOk="0">
                  <a:moveTo>
                    <a:pt x="241" y="1"/>
                  </a:moveTo>
                  <a:cubicBezTo>
                    <a:pt x="112" y="1"/>
                    <a:pt x="1" y="103"/>
                    <a:pt x="1" y="232"/>
                  </a:cubicBezTo>
                  <a:lnTo>
                    <a:pt x="1" y="824"/>
                  </a:lnTo>
                  <a:cubicBezTo>
                    <a:pt x="1" y="953"/>
                    <a:pt x="112" y="1064"/>
                    <a:pt x="241" y="1064"/>
                  </a:cubicBezTo>
                  <a:lnTo>
                    <a:pt x="14569" y="1064"/>
                  </a:lnTo>
                  <a:cubicBezTo>
                    <a:pt x="14697" y="1064"/>
                    <a:pt x="14800" y="953"/>
                    <a:pt x="14800" y="824"/>
                  </a:cubicBezTo>
                  <a:lnTo>
                    <a:pt x="14800" y="232"/>
                  </a:lnTo>
                  <a:cubicBezTo>
                    <a:pt x="14800" y="103"/>
                    <a:pt x="14697" y="1"/>
                    <a:pt x="14569" y="1"/>
                  </a:cubicBezTo>
                  <a:lnTo>
                    <a:pt x="14260" y="1"/>
                  </a:lnTo>
                  <a:cubicBezTo>
                    <a:pt x="14105" y="447"/>
                    <a:pt x="13042" y="524"/>
                    <a:pt x="12269" y="635"/>
                  </a:cubicBezTo>
                  <a:cubicBezTo>
                    <a:pt x="11362" y="758"/>
                    <a:pt x="8726" y="854"/>
                    <a:pt x="7453" y="854"/>
                  </a:cubicBezTo>
                  <a:cubicBezTo>
                    <a:pt x="7306" y="854"/>
                    <a:pt x="7176" y="853"/>
                    <a:pt x="7070" y="850"/>
                  </a:cubicBezTo>
                  <a:cubicBezTo>
                    <a:pt x="6901" y="846"/>
                    <a:pt x="6668" y="844"/>
                    <a:pt x="6391" y="844"/>
                  </a:cubicBezTo>
                  <a:cubicBezTo>
                    <a:pt x="5516" y="844"/>
                    <a:pt x="4210" y="860"/>
                    <a:pt x="3144" y="860"/>
                  </a:cubicBezTo>
                  <a:cubicBezTo>
                    <a:pt x="2371" y="860"/>
                    <a:pt x="1724" y="852"/>
                    <a:pt x="1459" y="824"/>
                  </a:cubicBezTo>
                  <a:cubicBezTo>
                    <a:pt x="1107" y="781"/>
                    <a:pt x="661" y="858"/>
                    <a:pt x="412" y="567"/>
                  </a:cubicBezTo>
                  <a:cubicBezTo>
                    <a:pt x="241" y="378"/>
                    <a:pt x="249" y="172"/>
                    <a:pt x="335"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5" name="Google Shape;955;p30"/>
            <p:cNvSpPr/>
            <p:nvPr/>
          </p:nvSpPr>
          <p:spPr>
            <a:xfrm>
              <a:off x="2646150" y="1698350"/>
              <a:ext cx="299675" cy="6700"/>
            </a:xfrm>
            <a:custGeom>
              <a:avLst/>
              <a:gdLst/>
              <a:ahLst/>
              <a:cxnLst/>
              <a:rect l="l" t="t" r="r" b="b"/>
              <a:pathLst>
                <a:path w="11987" h="268" extrusionOk="0">
                  <a:moveTo>
                    <a:pt x="11508" y="0"/>
                  </a:moveTo>
                  <a:cubicBezTo>
                    <a:pt x="10960" y="0"/>
                    <a:pt x="10131" y="27"/>
                    <a:pt x="10091" y="27"/>
                  </a:cubicBezTo>
                  <a:lnTo>
                    <a:pt x="112" y="27"/>
                  </a:lnTo>
                  <a:cubicBezTo>
                    <a:pt x="52" y="27"/>
                    <a:pt x="1" y="87"/>
                    <a:pt x="1" y="147"/>
                  </a:cubicBezTo>
                  <a:cubicBezTo>
                    <a:pt x="1" y="216"/>
                    <a:pt x="52" y="267"/>
                    <a:pt x="112" y="267"/>
                  </a:cubicBezTo>
                  <a:cubicBezTo>
                    <a:pt x="113" y="268"/>
                    <a:pt x="129" y="268"/>
                    <a:pt x="159" y="268"/>
                  </a:cubicBezTo>
                  <a:cubicBezTo>
                    <a:pt x="896" y="268"/>
                    <a:pt x="10054" y="172"/>
                    <a:pt x="10211" y="147"/>
                  </a:cubicBezTo>
                  <a:lnTo>
                    <a:pt x="11987" y="27"/>
                  </a:lnTo>
                  <a:cubicBezTo>
                    <a:pt x="11987" y="7"/>
                    <a:pt x="11783" y="0"/>
                    <a:pt x="11508"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6" name="Google Shape;956;p30"/>
            <p:cNvSpPr/>
            <p:nvPr/>
          </p:nvSpPr>
          <p:spPr>
            <a:xfrm>
              <a:off x="2639725" y="1791900"/>
              <a:ext cx="113500" cy="77225"/>
            </a:xfrm>
            <a:custGeom>
              <a:avLst/>
              <a:gdLst/>
              <a:ahLst/>
              <a:cxnLst/>
              <a:rect l="l" t="t" r="r" b="b"/>
              <a:pathLst>
                <a:path w="4540" h="3089" extrusionOk="0">
                  <a:moveTo>
                    <a:pt x="0" y="0"/>
                  </a:moveTo>
                  <a:lnTo>
                    <a:pt x="0" y="3089"/>
                  </a:lnTo>
                  <a:lnTo>
                    <a:pt x="4539" y="3089"/>
                  </a:lnTo>
                  <a:lnTo>
                    <a:pt x="4539" y="0"/>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7" name="Google Shape;957;p30"/>
            <p:cNvSpPr/>
            <p:nvPr/>
          </p:nvSpPr>
          <p:spPr>
            <a:xfrm>
              <a:off x="2630500" y="1768300"/>
              <a:ext cx="131725" cy="24900"/>
            </a:xfrm>
            <a:custGeom>
              <a:avLst/>
              <a:gdLst/>
              <a:ahLst/>
              <a:cxnLst/>
              <a:rect l="l" t="t" r="r" b="b"/>
              <a:pathLst>
                <a:path w="5269" h="996" extrusionOk="0">
                  <a:moveTo>
                    <a:pt x="267" y="0"/>
                  </a:moveTo>
                  <a:cubicBezTo>
                    <a:pt x="121" y="0"/>
                    <a:pt x="1" y="103"/>
                    <a:pt x="1" y="249"/>
                  </a:cubicBezTo>
                  <a:lnTo>
                    <a:pt x="1" y="747"/>
                  </a:lnTo>
                  <a:cubicBezTo>
                    <a:pt x="1" y="893"/>
                    <a:pt x="121" y="996"/>
                    <a:pt x="275" y="996"/>
                  </a:cubicBezTo>
                  <a:lnTo>
                    <a:pt x="5002" y="996"/>
                  </a:lnTo>
                  <a:cubicBezTo>
                    <a:pt x="5148" y="996"/>
                    <a:pt x="5268" y="893"/>
                    <a:pt x="5268" y="747"/>
                  </a:cubicBezTo>
                  <a:lnTo>
                    <a:pt x="5268" y="249"/>
                  </a:lnTo>
                  <a:cubicBezTo>
                    <a:pt x="5268" y="103"/>
                    <a:pt x="5148" y="0"/>
                    <a:pt x="5002"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8" name="Google Shape;958;p30"/>
            <p:cNvSpPr/>
            <p:nvPr/>
          </p:nvSpPr>
          <p:spPr>
            <a:xfrm>
              <a:off x="2630500" y="1769375"/>
              <a:ext cx="131725" cy="24050"/>
            </a:xfrm>
            <a:custGeom>
              <a:avLst/>
              <a:gdLst/>
              <a:ahLst/>
              <a:cxnLst/>
              <a:rect l="l" t="t" r="r" b="b"/>
              <a:pathLst>
                <a:path w="5269" h="962" extrusionOk="0">
                  <a:moveTo>
                    <a:pt x="121" y="0"/>
                  </a:moveTo>
                  <a:cubicBezTo>
                    <a:pt x="61" y="52"/>
                    <a:pt x="1" y="129"/>
                    <a:pt x="1" y="215"/>
                  </a:cubicBezTo>
                  <a:lnTo>
                    <a:pt x="1" y="721"/>
                  </a:lnTo>
                  <a:cubicBezTo>
                    <a:pt x="1" y="858"/>
                    <a:pt x="121" y="961"/>
                    <a:pt x="275" y="961"/>
                  </a:cubicBezTo>
                  <a:lnTo>
                    <a:pt x="5002" y="961"/>
                  </a:lnTo>
                  <a:cubicBezTo>
                    <a:pt x="5148" y="961"/>
                    <a:pt x="5268" y="858"/>
                    <a:pt x="5268" y="721"/>
                  </a:cubicBezTo>
                  <a:lnTo>
                    <a:pt x="5268" y="215"/>
                  </a:lnTo>
                  <a:cubicBezTo>
                    <a:pt x="5268" y="172"/>
                    <a:pt x="5260" y="129"/>
                    <a:pt x="5226" y="86"/>
                  </a:cubicBezTo>
                  <a:cubicBezTo>
                    <a:pt x="4925" y="815"/>
                    <a:pt x="2695" y="747"/>
                    <a:pt x="2008" y="772"/>
                  </a:cubicBezTo>
                  <a:cubicBezTo>
                    <a:pt x="1922" y="775"/>
                    <a:pt x="1817" y="777"/>
                    <a:pt x="1702" y="777"/>
                  </a:cubicBezTo>
                  <a:cubicBezTo>
                    <a:pt x="1420" y="777"/>
                    <a:pt x="1077" y="762"/>
                    <a:pt x="790" y="695"/>
                  </a:cubicBezTo>
                  <a:cubicBezTo>
                    <a:pt x="618" y="670"/>
                    <a:pt x="447" y="644"/>
                    <a:pt x="292" y="541"/>
                  </a:cubicBezTo>
                  <a:cubicBezTo>
                    <a:pt x="121" y="438"/>
                    <a:pt x="78" y="283"/>
                    <a:pt x="121" y="129"/>
                  </a:cubicBez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59" name="Google Shape;959;p30"/>
            <p:cNvSpPr/>
            <p:nvPr/>
          </p:nvSpPr>
          <p:spPr>
            <a:xfrm>
              <a:off x="2639500" y="1772600"/>
              <a:ext cx="100200" cy="5800"/>
            </a:xfrm>
            <a:custGeom>
              <a:avLst/>
              <a:gdLst/>
              <a:ahLst/>
              <a:cxnLst/>
              <a:rect l="l" t="t" r="r" b="b"/>
              <a:pathLst>
                <a:path w="4008" h="232" extrusionOk="0">
                  <a:moveTo>
                    <a:pt x="130" y="0"/>
                  </a:moveTo>
                  <a:cubicBezTo>
                    <a:pt x="52" y="0"/>
                    <a:pt x="1" y="51"/>
                    <a:pt x="1" y="120"/>
                  </a:cubicBezTo>
                  <a:cubicBezTo>
                    <a:pt x="9" y="180"/>
                    <a:pt x="61" y="232"/>
                    <a:pt x="130" y="232"/>
                  </a:cubicBezTo>
                  <a:cubicBezTo>
                    <a:pt x="130" y="232"/>
                    <a:pt x="4008" y="180"/>
                    <a:pt x="4008" y="120"/>
                  </a:cubicBezTo>
                  <a:lnTo>
                    <a:pt x="3887" y="43"/>
                  </a:lnTo>
                  <a:cubicBezTo>
                    <a:pt x="3570" y="0"/>
                    <a:pt x="2901" y="0"/>
                    <a:pt x="2841"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0" name="Google Shape;960;p30"/>
            <p:cNvSpPr/>
            <p:nvPr/>
          </p:nvSpPr>
          <p:spPr>
            <a:xfrm>
              <a:off x="2650875" y="1802400"/>
              <a:ext cx="89250" cy="51925"/>
            </a:xfrm>
            <a:custGeom>
              <a:avLst/>
              <a:gdLst/>
              <a:ahLst/>
              <a:cxnLst/>
              <a:rect l="l" t="t" r="r" b="b"/>
              <a:pathLst>
                <a:path w="3570" h="2077" extrusionOk="0">
                  <a:moveTo>
                    <a:pt x="1" y="1"/>
                  </a:moveTo>
                  <a:lnTo>
                    <a:pt x="1" y="2077"/>
                  </a:lnTo>
                  <a:lnTo>
                    <a:pt x="3570" y="2077"/>
                  </a:lnTo>
                  <a:lnTo>
                    <a:pt x="3570" y="1"/>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1" name="Google Shape;961;p30"/>
            <p:cNvSpPr/>
            <p:nvPr/>
          </p:nvSpPr>
          <p:spPr>
            <a:xfrm>
              <a:off x="2654525" y="1805200"/>
              <a:ext cx="82825" cy="46350"/>
            </a:xfrm>
            <a:custGeom>
              <a:avLst/>
              <a:gdLst/>
              <a:ahLst/>
              <a:cxnLst/>
              <a:rect l="l" t="t" r="r" b="b"/>
              <a:pathLst>
                <a:path w="3313" h="1854" extrusionOk="0">
                  <a:moveTo>
                    <a:pt x="0" y="0"/>
                  </a:moveTo>
                  <a:lnTo>
                    <a:pt x="0" y="1853"/>
                  </a:lnTo>
                  <a:lnTo>
                    <a:pt x="3312" y="1853"/>
                  </a:lnTo>
                  <a:lnTo>
                    <a:pt x="3312" y="0"/>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2" name="Google Shape;962;p30"/>
            <p:cNvSpPr/>
            <p:nvPr/>
          </p:nvSpPr>
          <p:spPr>
            <a:xfrm>
              <a:off x="2656025" y="1806700"/>
              <a:ext cx="79600" cy="42925"/>
            </a:xfrm>
            <a:custGeom>
              <a:avLst/>
              <a:gdLst/>
              <a:ahLst/>
              <a:cxnLst/>
              <a:rect l="l" t="t" r="r" b="b"/>
              <a:pathLst>
                <a:path w="3184" h="1717" extrusionOk="0">
                  <a:moveTo>
                    <a:pt x="1" y="0"/>
                  </a:moveTo>
                  <a:lnTo>
                    <a:pt x="1" y="1716"/>
                  </a:lnTo>
                  <a:lnTo>
                    <a:pt x="3184" y="1716"/>
                  </a:lnTo>
                  <a:lnTo>
                    <a:pt x="3184"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3" name="Google Shape;963;p30"/>
            <p:cNvSpPr/>
            <p:nvPr/>
          </p:nvSpPr>
          <p:spPr>
            <a:xfrm>
              <a:off x="2672125" y="1804125"/>
              <a:ext cx="3025" cy="48500"/>
            </a:xfrm>
            <a:custGeom>
              <a:avLst/>
              <a:gdLst/>
              <a:ahLst/>
              <a:cxnLst/>
              <a:rect l="l" t="t" r="r" b="b"/>
              <a:pathLst>
                <a:path w="121" h="1940" extrusionOk="0">
                  <a:moveTo>
                    <a:pt x="0" y="0"/>
                  </a:moveTo>
                  <a:lnTo>
                    <a:pt x="0" y="1939"/>
                  </a:lnTo>
                  <a:lnTo>
                    <a:pt x="120" y="1939"/>
                  </a:lnTo>
                  <a:lnTo>
                    <a:pt x="120"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4" name="Google Shape;964;p30"/>
            <p:cNvSpPr/>
            <p:nvPr/>
          </p:nvSpPr>
          <p:spPr>
            <a:xfrm>
              <a:off x="2716725" y="1804125"/>
              <a:ext cx="2825" cy="48500"/>
            </a:xfrm>
            <a:custGeom>
              <a:avLst/>
              <a:gdLst/>
              <a:ahLst/>
              <a:cxnLst/>
              <a:rect l="l" t="t" r="r" b="b"/>
              <a:pathLst>
                <a:path w="113" h="1940" extrusionOk="0">
                  <a:moveTo>
                    <a:pt x="1" y="0"/>
                  </a:moveTo>
                  <a:lnTo>
                    <a:pt x="1" y="1939"/>
                  </a:lnTo>
                  <a:lnTo>
                    <a:pt x="112" y="1939"/>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5" name="Google Shape;965;p30"/>
            <p:cNvSpPr/>
            <p:nvPr/>
          </p:nvSpPr>
          <p:spPr>
            <a:xfrm>
              <a:off x="2694425" y="1804125"/>
              <a:ext cx="2800" cy="48500"/>
            </a:xfrm>
            <a:custGeom>
              <a:avLst/>
              <a:gdLst/>
              <a:ahLst/>
              <a:cxnLst/>
              <a:rect l="l" t="t" r="r" b="b"/>
              <a:pathLst>
                <a:path w="112" h="1940" extrusionOk="0">
                  <a:moveTo>
                    <a:pt x="0" y="0"/>
                  </a:moveTo>
                  <a:lnTo>
                    <a:pt x="0" y="1939"/>
                  </a:lnTo>
                  <a:lnTo>
                    <a:pt x="112" y="1939"/>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6" name="Google Shape;966;p30"/>
            <p:cNvSpPr/>
            <p:nvPr/>
          </p:nvSpPr>
          <p:spPr>
            <a:xfrm>
              <a:off x="2718025" y="1828150"/>
              <a:ext cx="17375" cy="21675"/>
            </a:xfrm>
            <a:custGeom>
              <a:avLst/>
              <a:gdLst/>
              <a:ahLst/>
              <a:cxnLst/>
              <a:rect l="l" t="t" r="r" b="b"/>
              <a:pathLst>
                <a:path w="695" h="867" extrusionOk="0">
                  <a:moveTo>
                    <a:pt x="0" y="0"/>
                  </a:moveTo>
                  <a:lnTo>
                    <a:pt x="0" y="867"/>
                  </a:lnTo>
                  <a:lnTo>
                    <a:pt x="695" y="867"/>
                  </a:lnTo>
                  <a:lnTo>
                    <a:pt x="695" y="0"/>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7" name="Google Shape;967;p30"/>
            <p:cNvSpPr/>
            <p:nvPr/>
          </p:nvSpPr>
          <p:spPr>
            <a:xfrm>
              <a:off x="2721225" y="1836300"/>
              <a:ext cx="11825" cy="4100"/>
            </a:xfrm>
            <a:custGeom>
              <a:avLst/>
              <a:gdLst/>
              <a:ahLst/>
              <a:cxnLst/>
              <a:rect l="l" t="t" r="r" b="b"/>
              <a:pathLst>
                <a:path w="473" h="164" extrusionOk="0">
                  <a:moveTo>
                    <a:pt x="1" y="0"/>
                  </a:moveTo>
                  <a:lnTo>
                    <a:pt x="1" y="163"/>
                  </a:lnTo>
                  <a:lnTo>
                    <a:pt x="473" y="163"/>
                  </a:lnTo>
                  <a:lnTo>
                    <a:pt x="473" y="0"/>
                  </a:lnTo>
                  <a:close/>
                </a:path>
              </a:pathLst>
            </a:custGeom>
            <a:solidFill>
              <a:srgbClr val="CACAC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8" name="Google Shape;968;p30"/>
            <p:cNvSpPr/>
            <p:nvPr/>
          </p:nvSpPr>
          <p:spPr>
            <a:xfrm>
              <a:off x="2583100" y="1755000"/>
              <a:ext cx="40550" cy="114125"/>
            </a:xfrm>
            <a:custGeom>
              <a:avLst/>
              <a:gdLst/>
              <a:ahLst/>
              <a:cxnLst/>
              <a:rect l="l" t="t" r="r" b="b"/>
              <a:pathLst>
                <a:path w="1622" h="4565" extrusionOk="0">
                  <a:moveTo>
                    <a:pt x="0" y="0"/>
                  </a:moveTo>
                  <a:lnTo>
                    <a:pt x="0" y="4565"/>
                  </a:lnTo>
                  <a:lnTo>
                    <a:pt x="1622" y="4565"/>
                  </a:lnTo>
                  <a:lnTo>
                    <a:pt x="1622" y="1107"/>
                  </a:lnTo>
                  <a:cubicBezTo>
                    <a:pt x="1622" y="1107"/>
                    <a:pt x="1622" y="584"/>
                    <a:pt x="1296" y="301"/>
                  </a:cubicBezTo>
                  <a:cubicBezTo>
                    <a:pt x="970" y="0"/>
                    <a:pt x="0" y="0"/>
                    <a:pt x="0" y="0"/>
                  </a:cubicBez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69" name="Google Shape;969;p30"/>
            <p:cNvSpPr/>
            <p:nvPr/>
          </p:nvSpPr>
          <p:spPr>
            <a:xfrm>
              <a:off x="2588675" y="1787825"/>
              <a:ext cx="29400" cy="6025"/>
            </a:xfrm>
            <a:custGeom>
              <a:avLst/>
              <a:gdLst/>
              <a:ahLst/>
              <a:cxnLst/>
              <a:rect l="l" t="t" r="r" b="b"/>
              <a:pathLst>
                <a:path w="1176" h="241" extrusionOk="0">
                  <a:moveTo>
                    <a:pt x="121" y="0"/>
                  </a:moveTo>
                  <a:cubicBezTo>
                    <a:pt x="61" y="0"/>
                    <a:pt x="1" y="52"/>
                    <a:pt x="1" y="120"/>
                  </a:cubicBezTo>
                  <a:cubicBezTo>
                    <a:pt x="1" y="180"/>
                    <a:pt x="61" y="240"/>
                    <a:pt x="121" y="240"/>
                  </a:cubicBezTo>
                  <a:lnTo>
                    <a:pt x="1056" y="240"/>
                  </a:lnTo>
                  <a:cubicBezTo>
                    <a:pt x="1116" y="240"/>
                    <a:pt x="1176" y="180"/>
                    <a:pt x="1176" y="120"/>
                  </a:cubicBezTo>
                  <a:cubicBezTo>
                    <a:pt x="1176" y="52"/>
                    <a:pt x="1116" y="0"/>
                    <a:pt x="105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70" name="Google Shape;970;p30"/>
            <p:cNvSpPr/>
            <p:nvPr/>
          </p:nvSpPr>
          <p:spPr>
            <a:xfrm>
              <a:off x="2588675" y="1798550"/>
              <a:ext cx="29400" cy="6025"/>
            </a:xfrm>
            <a:custGeom>
              <a:avLst/>
              <a:gdLst/>
              <a:ahLst/>
              <a:cxnLst/>
              <a:rect l="l" t="t" r="r" b="b"/>
              <a:pathLst>
                <a:path w="1176" h="241" extrusionOk="0">
                  <a:moveTo>
                    <a:pt x="121" y="0"/>
                  </a:moveTo>
                  <a:cubicBezTo>
                    <a:pt x="61" y="0"/>
                    <a:pt x="1" y="52"/>
                    <a:pt x="1" y="120"/>
                  </a:cubicBezTo>
                  <a:cubicBezTo>
                    <a:pt x="1" y="180"/>
                    <a:pt x="61" y="240"/>
                    <a:pt x="121" y="240"/>
                  </a:cubicBezTo>
                  <a:lnTo>
                    <a:pt x="1056" y="240"/>
                  </a:lnTo>
                  <a:cubicBezTo>
                    <a:pt x="1116" y="240"/>
                    <a:pt x="1176" y="180"/>
                    <a:pt x="1176" y="120"/>
                  </a:cubicBezTo>
                  <a:cubicBezTo>
                    <a:pt x="1176" y="52"/>
                    <a:pt x="1116" y="0"/>
                    <a:pt x="105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71" name="Google Shape;971;p30"/>
            <p:cNvSpPr/>
            <p:nvPr/>
          </p:nvSpPr>
          <p:spPr>
            <a:xfrm>
              <a:off x="2588675" y="1809050"/>
              <a:ext cx="29400" cy="5825"/>
            </a:xfrm>
            <a:custGeom>
              <a:avLst/>
              <a:gdLst/>
              <a:ahLst/>
              <a:cxnLst/>
              <a:rect l="l" t="t" r="r" b="b"/>
              <a:pathLst>
                <a:path w="1176" h="233" extrusionOk="0">
                  <a:moveTo>
                    <a:pt x="121" y="1"/>
                  </a:moveTo>
                  <a:cubicBezTo>
                    <a:pt x="61" y="1"/>
                    <a:pt x="1" y="52"/>
                    <a:pt x="1" y="121"/>
                  </a:cubicBezTo>
                  <a:cubicBezTo>
                    <a:pt x="1" y="181"/>
                    <a:pt x="61" y="232"/>
                    <a:pt x="121" y="232"/>
                  </a:cubicBezTo>
                  <a:lnTo>
                    <a:pt x="1056" y="232"/>
                  </a:lnTo>
                  <a:cubicBezTo>
                    <a:pt x="1116" y="232"/>
                    <a:pt x="1176" y="181"/>
                    <a:pt x="1176" y="121"/>
                  </a:cubicBezTo>
                  <a:cubicBezTo>
                    <a:pt x="1176" y="52"/>
                    <a:pt x="1116" y="1"/>
                    <a:pt x="1056" y="1"/>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72" name="Google Shape;972;p30"/>
            <p:cNvSpPr/>
            <p:nvPr/>
          </p:nvSpPr>
          <p:spPr>
            <a:xfrm>
              <a:off x="2588675" y="1819350"/>
              <a:ext cx="29400" cy="6025"/>
            </a:xfrm>
            <a:custGeom>
              <a:avLst/>
              <a:gdLst/>
              <a:ahLst/>
              <a:cxnLst/>
              <a:rect l="l" t="t" r="r" b="b"/>
              <a:pathLst>
                <a:path w="1176" h="241" extrusionOk="0">
                  <a:moveTo>
                    <a:pt x="121" y="0"/>
                  </a:moveTo>
                  <a:cubicBezTo>
                    <a:pt x="61" y="0"/>
                    <a:pt x="1" y="60"/>
                    <a:pt x="1" y="120"/>
                  </a:cubicBezTo>
                  <a:cubicBezTo>
                    <a:pt x="1" y="189"/>
                    <a:pt x="61" y="241"/>
                    <a:pt x="121" y="241"/>
                  </a:cubicBezTo>
                  <a:lnTo>
                    <a:pt x="1056" y="241"/>
                  </a:lnTo>
                  <a:cubicBezTo>
                    <a:pt x="1116" y="241"/>
                    <a:pt x="1176" y="189"/>
                    <a:pt x="1176" y="120"/>
                  </a:cubicBezTo>
                  <a:cubicBezTo>
                    <a:pt x="1176" y="60"/>
                    <a:pt x="1116" y="0"/>
                    <a:pt x="105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973" name="Google Shape;973;p30"/>
            <p:cNvSpPr/>
            <p:nvPr/>
          </p:nvSpPr>
          <p:spPr>
            <a:xfrm>
              <a:off x="2588675" y="1830075"/>
              <a:ext cx="29400" cy="6025"/>
            </a:xfrm>
            <a:custGeom>
              <a:avLst/>
              <a:gdLst/>
              <a:ahLst/>
              <a:cxnLst/>
              <a:rect l="l" t="t" r="r" b="b"/>
              <a:pathLst>
                <a:path w="1176" h="241" extrusionOk="0">
                  <a:moveTo>
                    <a:pt x="121" y="0"/>
                  </a:moveTo>
                  <a:cubicBezTo>
                    <a:pt x="61" y="0"/>
                    <a:pt x="1" y="60"/>
                    <a:pt x="1" y="120"/>
                  </a:cubicBezTo>
                  <a:cubicBezTo>
                    <a:pt x="1" y="189"/>
                    <a:pt x="61" y="241"/>
                    <a:pt x="121" y="241"/>
                  </a:cubicBezTo>
                  <a:lnTo>
                    <a:pt x="1056" y="241"/>
                  </a:lnTo>
                  <a:cubicBezTo>
                    <a:pt x="1116" y="241"/>
                    <a:pt x="1176" y="189"/>
                    <a:pt x="1176" y="120"/>
                  </a:cubicBezTo>
                  <a:cubicBezTo>
                    <a:pt x="1176" y="60"/>
                    <a:pt x="1116" y="0"/>
                    <a:pt x="1056" y="0"/>
                  </a:cubicBezTo>
                  <a:close/>
                </a:path>
              </a:pathLst>
            </a:custGeom>
            <a:solidFill>
              <a:srgbClr val="30303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1"/>
          <p:cNvSpPr txBox="1">
            <a:spLocks noGrp="1"/>
          </p:cNvSpPr>
          <p:nvPr>
            <p:ph type="title"/>
          </p:nvPr>
        </p:nvSpPr>
        <p:spPr>
          <a:xfrm>
            <a:off x="4523875" y="2321050"/>
            <a:ext cx="3434792" cy="15153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itchFamily="2" charset="-78"/>
              </a:rPr>
              <a:t>طرح کسب و کار</a:t>
            </a:r>
            <a:endParaRPr>
              <a:cs typeface="B Nazanin" pitchFamily="2" charset="-78"/>
            </a:endParaRPr>
          </a:p>
        </p:txBody>
      </p:sp>
      <p:sp>
        <p:nvSpPr>
          <p:cNvPr id="979" name="Google Shape;979;p31"/>
          <p:cNvSpPr txBox="1">
            <a:spLocks noGrp="1"/>
          </p:cNvSpPr>
          <p:nvPr>
            <p:ph type="title" idx="2"/>
          </p:nvPr>
        </p:nvSpPr>
        <p:spPr>
          <a:xfrm>
            <a:off x="4523875" y="1307150"/>
            <a:ext cx="1332600" cy="10821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itchFamily="2" charset="-78"/>
              </a:rPr>
              <a:t>01</a:t>
            </a:r>
            <a:endParaRPr>
              <a:cs typeface="B Nazanin" pitchFamily="2" charset="-78"/>
            </a:endParaRPr>
          </a:p>
        </p:txBody>
      </p:sp>
      <p:grpSp>
        <p:nvGrpSpPr>
          <p:cNvPr id="980" name="Google Shape;980;p31"/>
          <p:cNvGrpSpPr/>
          <p:nvPr/>
        </p:nvGrpSpPr>
        <p:grpSpPr>
          <a:xfrm>
            <a:off x="154335" y="-71473"/>
            <a:ext cx="3624229" cy="5143495"/>
            <a:chOff x="1398250" y="2060000"/>
            <a:chExt cx="346425" cy="491650"/>
          </a:xfrm>
        </p:grpSpPr>
        <p:sp>
          <p:nvSpPr>
            <p:cNvPr id="981" name="Google Shape;981;p31"/>
            <p:cNvSpPr/>
            <p:nvPr/>
          </p:nvSpPr>
          <p:spPr>
            <a:xfrm>
              <a:off x="1668725" y="2360500"/>
              <a:ext cx="16325" cy="16325"/>
            </a:xfrm>
            <a:custGeom>
              <a:avLst/>
              <a:gdLst/>
              <a:ahLst/>
              <a:cxnLst/>
              <a:rect l="l" t="t" r="r" b="b"/>
              <a:pathLst>
                <a:path w="653" h="653" extrusionOk="0">
                  <a:moveTo>
                    <a:pt x="575" y="1"/>
                  </a:moveTo>
                  <a:lnTo>
                    <a:pt x="0" y="576"/>
                  </a:lnTo>
                  <a:lnTo>
                    <a:pt x="69" y="653"/>
                  </a:lnTo>
                  <a:lnTo>
                    <a:pt x="652" y="78"/>
                  </a:lnTo>
                  <a:lnTo>
                    <a:pt x="57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2" name="Google Shape;982;p31"/>
            <p:cNvSpPr/>
            <p:nvPr/>
          </p:nvSpPr>
          <p:spPr>
            <a:xfrm>
              <a:off x="1662075" y="2360300"/>
              <a:ext cx="16325" cy="16325"/>
            </a:xfrm>
            <a:custGeom>
              <a:avLst/>
              <a:gdLst/>
              <a:ahLst/>
              <a:cxnLst/>
              <a:rect l="l" t="t" r="r" b="b"/>
              <a:pathLst>
                <a:path w="653" h="653" extrusionOk="0">
                  <a:moveTo>
                    <a:pt x="584" y="0"/>
                  </a:moveTo>
                  <a:lnTo>
                    <a:pt x="0" y="575"/>
                  </a:lnTo>
                  <a:lnTo>
                    <a:pt x="78" y="652"/>
                  </a:lnTo>
                  <a:lnTo>
                    <a:pt x="653" y="78"/>
                  </a:lnTo>
                  <a:lnTo>
                    <a:pt x="58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3" name="Google Shape;983;p31"/>
            <p:cNvSpPr/>
            <p:nvPr/>
          </p:nvSpPr>
          <p:spPr>
            <a:xfrm>
              <a:off x="1683950" y="2308400"/>
              <a:ext cx="59225" cy="48275"/>
            </a:xfrm>
            <a:custGeom>
              <a:avLst/>
              <a:gdLst/>
              <a:ahLst/>
              <a:cxnLst/>
              <a:rect l="l" t="t" r="r" b="b"/>
              <a:pathLst>
                <a:path w="2369" h="1931" extrusionOk="0">
                  <a:moveTo>
                    <a:pt x="2334" y="0"/>
                  </a:moveTo>
                  <a:lnTo>
                    <a:pt x="1" y="1888"/>
                  </a:lnTo>
                  <a:lnTo>
                    <a:pt x="35" y="1930"/>
                  </a:lnTo>
                  <a:lnTo>
                    <a:pt x="2369" y="43"/>
                  </a:lnTo>
                  <a:lnTo>
                    <a:pt x="233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4" name="Google Shape;984;p31"/>
            <p:cNvSpPr/>
            <p:nvPr/>
          </p:nvSpPr>
          <p:spPr>
            <a:xfrm>
              <a:off x="1679225" y="2304950"/>
              <a:ext cx="65450" cy="53650"/>
            </a:xfrm>
            <a:custGeom>
              <a:avLst/>
              <a:gdLst/>
              <a:ahLst/>
              <a:cxnLst/>
              <a:rect l="l" t="t" r="r" b="b"/>
              <a:pathLst>
                <a:path w="2618" h="2146" extrusionOk="0">
                  <a:moveTo>
                    <a:pt x="2446" y="1"/>
                  </a:moveTo>
                  <a:lnTo>
                    <a:pt x="1" y="1794"/>
                  </a:lnTo>
                  <a:lnTo>
                    <a:pt x="35" y="1837"/>
                  </a:lnTo>
                  <a:lnTo>
                    <a:pt x="2437" y="78"/>
                  </a:lnTo>
                  <a:lnTo>
                    <a:pt x="2549" y="207"/>
                  </a:lnTo>
                  <a:lnTo>
                    <a:pt x="275" y="2103"/>
                  </a:lnTo>
                  <a:lnTo>
                    <a:pt x="301" y="2146"/>
                  </a:lnTo>
                  <a:lnTo>
                    <a:pt x="2618" y="207"/>
                  </a:lnTo>
                  <a:lnTo>
                    <a:pt x="244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5" name="Google Shape;985;p31"/>
            <p:cNvSpPr/>
            <p:nvPr/>
          </p:nvSpPr>
          <p:spPr>
            <a:xfrm>
              <a:off x="1685025" y="2308175"/>
              <a:ext cx="57075" cy="47000"/>
            </a:xfrm>
            <a:custGeom>
              <a:avLst/>
              <a:gdLst/>
              <a:ahLst/>
              <a:cxnLst/>
              <a:rect l="l" t="t" r="r" b="b"/>
              <a:pathLst>
                <a:path w="2283" h="1880" extrusionOk="0">
                  <a:moveTo>
                    <a:pt x="2042" y="0"/>
                  </a:moveTo>
                  <a:cubicBezTo>
                    <a:pt x="2042" y="0"/>
                    <a:pt x="2034" y="0"/>
                    <a:pt x="2034" y="18"/>
                  </a:cubicBezTo>
                  <a:lnTo>
                    <a:pt x="1965" y="266"/>
                  </a:lnTo>
                  <a:lnTo>
                    <a:pt x="1648" y="284"/>
                  </a:lnTo>
                  <a:cubicBezTo>
                    <a:pt x="1648" y="284"/>
                    <a:pt x="1639" y="284"/>
                    <a:pt x="1639" y="292"/>
                  </a:cubicBezTo>
                  <a:lnTo>
                    <a:pt x="1571" y="592"/>
                  </a:lnTo>
                  <a:lnTo>
                    <a:pt x="1193" y="627"/>
                  </a:lnTo>
                  <a:cubicBezTo>
                    <a:pt x="1193" y="627"/>
                    <a:pt x="1184" y="627"/>
                    <a:pt x="1184" y="635"/>
                  </a:cubicBezTo>
                  <a:lnTo>
                    <a:pt x="1099" y="970"/>
                  </a:lnTo>
                  <a:lnTo>
                    <a:pt x="704" y="987"/>
                  </a:lnTo>
                  <a:cubicBezTo>
                    <a:pt x="704" y="987"/>
                    <a:pt x="695" y="987"/>
                    <a:pt x="695" y="1004"/>
                  </a:cubicBezTo>
                  <a:lnTo>
                    <a:pt x="592" y="1408"/>
                  </a:lnTo>
                  <a:lnTo>
                    <a:pt x="103" y="1433"/>
                  </a:lnTo>
                  <a:cubicBezTo>
                    <a:pt x="103" y="1433"/>
                    <a:pt x="95" y="1433"/>
                    <a:pt x="95" y="1442"/>
                  </a:cubicBezTo>
                  <a:lnTo>
                    <a:pt x="0" y="1879"/>
                  </a:lnTo>
                  <a:lnTo>
                    <a:pt x="18" y="1879"/>
                  </a:lnTo>
                  <a:lnTo>
                    <a:pt x="112" y="1450"/>
                  </a:lnTo>
                  <a:lnTo>
                    <a:pt x="610" y="1433"/>
                  </a:lnTo>
                  <a:cubicBezTo>
                    <a:pt x="610" y="1433"/>
                    <a:pt x="618" y="1433"/>
                    <a:pt x="618" y="1416"/>
                  </a:cubicBezTo>
                  <a:lnTo>
                    <a:pt x="713" y="1013"/>
                  </a:lnTo>
                  <a:lnTo>
                    <a:pt x="1107" y="987"/>
                  </a:lnTo>
                  <a:cubicBezTo>
                    <a:pt x="1107" y="987"/>
                    <a:pt x="1124" y="987"/>
                    <a:pt x="1124" y="979"/>
                  </a:cubicBezTo>
                  <a:lnTo>
                    <a:pt x="1210" y="644"/>
                  </a:lnTo>
                  <a:lnTo>
                    <a:pt x="1579" y="618"/>
                  </a:lnTo>
                  <a:cubicBezTo>
                    <a:pt x="1579" y="618"/>
                    <a:pt x="1596" y="618"/>
                    <a:pt x="1596" y="601"/>
                  </a:cubicBezTo>
                  <a:lnTo>
                    <a:pt x="1656" y="301"/>
                  </a:lnTo>
                  <a:lnTo>
                    <a:pt x="1982" y="292"/>
                  </a:lnTo>
                  <a:cubicBezTo>
                    <a:pt x="1982" y="292"/>
                    <a:pt x="1991" y="292"/>
                    <a:pt x="1991" y="284"/>
                  </a:cubicBezTo>
                  <a:lnTo>
                    <a:pt x="2051" y="26"/>
                  </a:lnTo>
                  <a:lnTo>
                    <a:pt x="2283" y="43"/>
                  </a:lnTo>
                  <a:lnTo>
                    <a:pt x="2283" y="26"/>
                  </a:lnTo>
                  <a:lnTo>
                    <a:pt x="204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6" name="Google Shape;986;p31"/>
            <p:cNvSpPr/>
            <p:nvPr/>
          </p:nvSpPr>
          <p:spPr>
            <a:xfrm>
              <a:off x="1731575" y="2312025"/>
              <a:ext cx="4300" cy="5175"/>
            </a:xfrm>
            <a:custGeom>
              <a:avLst/>
              <a:gdLst/>
              <a:ahLst/>
              <a:cxnLst/>
              <a:rect l="l" t="t" r="r" b="b"/>
              <a:pathLst>
                <a:path w="172" h="207" extrusionOk="0">
                  <a:moveTo>
                    <a:pt x="9" y="1"/>
                  </a:moveTo>
                  <a:lnTo>
                    <a:pt x="0" y="18"/>
                  </a:lnTo>
                  <a:lnTo>
                    <a:pt x="155" y="207"/>
                  </a:lnTo>
                  <a:lnTo>
                    <a:pt x="172" y="190"/>
                  </a:lnTo>
                  <a:lnTo>
                    <a:pt x="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7" name="Google Shape;987;p31"/>
            <p:cNvSpPr/>
            <p:nvPr/>
          </p:nvSpPr>
          <p:spPr>
            <a:xfrm>
              <a:off x="1721050" y="2319750"/>
              <a:ext cx="4975" cy="5600"/>
            </a:xfrm>
            <a:custGeom>
              <a:avLst/>
              <a:gdLst/>
              <a:ahLst/>
              <a:cxnLst/>
              <a:rect l="l" t="t" r="r" b="b"/>
              <a:pathLst>
                <a:path w="199" h="224" extrusionOk="0">
                  <a:moveTo>
                    <a:pt x="27" y="1"/>
                  </a:moveTo>
                  <a:lnTo>
                    <a:pt x="1" y="9"/>
                  </a:lnTo>
                  <a:lnTo>
                    <a:pt x="172" y="224"/>
                  </a:lnTo>
                  <a:lnTo>
                    <a:pt x="198" y="215"/>
                  </a:lnTo>
                  <a:lnTo>
                    <a:pt x="2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8" name="Google Shape;988;p31"/>
            <p:cNvSpPr/>
            <p:nvPr/>
          </p:nvSpPr>
          <p:spPr>
            <a:xfrm>
              <a:off x="1709050" y="2328325"/>
              <a:ext cx="5825" cy="6675"/>
            </a:xfrm>
            <a:custGeom>
              <a:avLst/>
              <a:gdLst/>
              <a:ahLst/>
              <a:cxnLst/>
              <a:rect l="l" t="t" r="r" b="b"/>
              <a:pathLst>
                <a:path w="233" h="267" extrusionOk="0">
                  <a:moveTo>
                    <a:pt x="26" y="1"/>
                  </a:moveTo>
                  <a:lnTo>
                    <a:pt x="0" y="18"/>
                  </a:lnTo>
                  <a:lnTo>
                    <a:pt x="206" y="267"/>
                  </a:lnTo>
                  <a:lnTo>
                    <a:pt x="232" y="250"/>
                  </a:lnTo>
                  <a:lnTo>
                    <a:pt x="2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89" name="Google Shape;989;p31"/>
            <p:cNvSpPr/>
            <p:nvPr/>
          </p:nvSpPr>
          <p:spPr>
            <a:xfrm>
              <a:off x="1695750" y="2338200"/>
              <a:ext cx="6025" cy="7525"/>
            </a:xfrm>
            <a:custGeom>
              <a:avLst/>
              <a:gdLst/>
              <a:ahLst/>
              <a:cxnLst/>
              <a:rect l="l" t="t" r="r" b="b"/>
              <a:pathLst>
                <a:path w="241" h="301" extrusionOk="0">
                  <a:moveTo>
                    <a:pt x="18" y="1"/>
                  </a:moveTo>
                  <a:lnTo>
                    <a:pt x="0" y="26"/>
                  </a:lnTo>
                  <a:lnTo>
                    <a:pt x="224" y="301"/>
                  </a:lnTo>
                  <a:lnTo>
                    <a:pt x="241" y="284"/>
                  </a:lnTo>
                  <a:lnTo>
                    <a:pt x="18"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0" name="Google Shape;990;p31"/>
            <p:cNvSpPr/>
            <p:nvPr/>
          </p:nvSpPr>
          <p:spPr>
            <a:xfrm>
              <a:off x="1680300" y="2349575"/>
              <a:ext cx="7100" cy="7950"/>
            </a:xfrm>
            <a:custGeom>
              <a:avLst/>
              <a:gdLst/>
              <a:ahLst/>
              <a:cxnLst/>
              <a:rect l="l" t="t" r="r" b="b"/>
              <a:pathLst>
                <a:path w="284" h="318" extrusionOk="0">
                  <a:moveTo>
                    <a:pt x="26" y="0"/>
                  </a:moveTo>
                  <a:lnTo>
                    <a:pt x="1" y="9"/>
                  </a:lnTo>
                  <a:lnTo>
                    <a:pt x="258" y="318"/>
                  </a:lnTo>
                  <a:lnTo>
                    <a:pt x="284" y="309"/>
                  </a:lnTo>
                  <a:lnTo>
                    <a:pt x="2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1" name="Google Shape;991;p31"/>
            <p:cNvSpPr/>
            <p:nvPr/>
          </p:nvSpPr>
          <p:spPr>
            <a:xfrm>
              <a:off x="1682875" y="2351500"/>
              <a:ext cx="8825" cy="6450"/>
            </a:xfrm>
            <a:custGeom>
              <a:avLst/>
              <a:gdLst/>
              <a:ahLst/>
              <a:cxnLst/>
              <a:rect l="l" t="t" r="r" b="b"/>
              <a:pathLst>
                <a:path w="353" h="258" extrusionOk="0">
                  <a:moveTo>
                    <a:pt x="1" y="1"/>
                  </a:moveTo>
                  <a:lnTo>
                    <a:pt x="1" y="258"/>
                  </a:lnTo>
                  <a:lnTo>
                    <a:pt x="352" y="258"/>
                  </a:lnTo>
                  <a:lnTo>
                    <a:pt x="3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2" name="Google Shape;992;p31"/>
            <p:cNvSpPr/>
            <p:nvPr/>
          </p:nvSpPr>
          <p:spPr>
            <a:xfrm>
              <a:off x="1663575" y="2359650"/>
              <a:ext cx="22125" cy="3450"/>
            </a:xfrm>
            <a:custGeom>
              <a:avLst/>
              <a:gdLst/>
              <a:ahLst/>
              <a:cxnLst/>
              <a:rect l="l" t="t" r="r" b="b"/>
              <a:pathLst>
                <a:path w="885" h="138" extrusionOk="0">
                  <a:moveTo>
                    <a:pt x="1" y="1"/>
                  </a:moveTo>
                  <a:lnTo>
                    <a:pt x="1" y="138"/>
                  </a:lnTo>
                  <a:lnTo>
                    <a:pt x="884" y="138"/>
                  </a:lnTo>
                  <a:lnTo>
                    <a:pt x="88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3" name="Google Shape;993;p31"/>
            <p:cNvSpPr/>
            <p:nvPr/>
          </p:nvSpPr>
          <p:spPr>
            <a:xfrm>
              <a:off x="1670650" y="2348275"/>
              <a:ext cx="15475" cy="11400"/>
            </a:xfrm>
            <a:custGeom>
              <a:avLst/>
              <a:gdLst/>
              <a:ahLst/>
              <a:cxnLst/>
              <a:rect l="l" t="t" r="r" b="b"/>
              <a:pathLst>
                <a:path w="619" h="456" extrusionOk="0">
                  <a:moveTo>
                    <a:pt x="1" y="1"/>
                  </a:moveTo>
                  <a:lnTo>
                    <a:pt x="1" y="456"/>
                  </a:lnTo>
                  <a:lnTo>
                    <a:pt x="618" y="456"/>
                  </a:lnTo>
                  <a:lnTo>
                    <a:pt x="618"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4" name="Google Shape;994;p31"/>
            <p:cNvSpPr/>
            <p:nvPr/>
          </p:nvSpPr>
          <p:spPr>
            <a:xfrm>
              <a:off x="1458300" y="2360725"/>
              <a:ext cx="16325" cy="16325"/>
            </a:xfrm>
            <a:custGeom>
              <a:avLst/>
              <a:gdLst/>
              <a:ahLst/>
              <a:cxnLst/>
              <a:rect l="l" t="t" r="r" b="b"/>
              <a:pathLst>
                <a:path w="653" h="653" extrusionOk="0">
                  <a:moveTo>
                    <a:pt x="69" y="0"/>
                  </a:moveTo>
                  <a:lnTo>
                    <a:pt x="1" y="78"/>
                  </a:lnTo>
                  <a:lnTo>
                    <a:pt x="576" y="653"/>
                  </a:lnTo>
                  <a:lnTo>
                    <a:pt x="653" y="575"/>
                  </a:ln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5" name="Google Shape;995;p31"/>
            <p:cNvSpPr/>
            <p:nvPr/>
          </p:nvSpPr>
          <p:spPr>
            <a:xfrm>
              <a:off x="1464950" y="2360075"/>
              <a:ext cx="16325" cy="16325"/>
            </a:xfrm>
            <a:custGeom>
              <a:avLst/>
              <a:gdLst/>
              <a:ahLst/>
              <a:cxnLst/>
              <a:rect l="l" t="t" r="r" b="b"/>
              <a:pathLst>
                <a:path w="653" h="653" extrusionOk="0">
                  <a:moveTo>
                    <a:pt x="78" y="1"/>
                  </a:moveTo>
                  <a:lnTo>
                    <a:pt x="1" y="78"/>
                  </a:lnTo>
                  <a:lnTo>
                    <a:pt x="576" y="653"/>
                  </a:lnTo>
                  <a:lnTo>
                    <a:pt x="653" y="576"/>
                  </a:ln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6" name="Google Shape;996;p31"/>
            <p:cNvSpPr/>
            <p:nvPr/>
          </p:nvSpPr>
          <p:spPr>
            <a:xfrm>
              <a:off x="1399750" y="2308175"/>
              <a:ext cx="59225" cy="48275"/>
            </a:xfrm>
            <a:custGeom>
              <a:avLst/>
              <a:gdLst/>
              <a:ahLst/>
              <a:cxnLst/>
              <a:rect l="l" t="t" r="r" b="b"/>
              <a:pathLst>
                <a:path w="2369" h="1931" extrusionOk="0">
                  <a:moveTo>
                    <a:pt x="35" y="0"/>
                  </a:moveTo>
                  <a:lnTo>
                    <a:pt x="1" y="43"/>
                  </a:lnTo>
                  <a:lnTo>
                    <a:pt x="2334" y="1931"/>
                  </a:lnTo>
                  <a:lnTo>
                    <a:pt x="2369" y="1888"/>
                  </a:lnTo>
                  <a:lnTo>
                    <a:pt x="3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7" name="Google Shape;997;p31"/>
            <p:cNvSpPr/>
            <p:nvPr/>
          </p:nvSpPr>
          <p:spPr>
            <a:xfrm>
              <a:off x="1398250" y="2304950"/>
              <a:ext cx="65450" cy="53650"/>
            </a:xfrm>
            <a:custGeom>
              <a:avLst/>
              <a:gdLst/>
              <a:ahLst/>
              <a:cxnLst/>
              <a:rect l="l" t="t" r="r" b="b"/>
              <a:pathLst>
                <a:path w="2618" h="2146" extrusionOk="0">
                  <a:moveTo>
                    <a:pt x="189" y="1"/>
                  </a:moveTo>
                  <a:lnTo>
                    <a:pt x="1" y="207"/>
                  </a:lnTo>
                  <a:lnTo>
                    <a:pt x="2334" y="2146"/>
                  </a:lnTo>
                  <a:lnTo>
                    <a:pt x="2360" y="2103"/>
                  </a:lnTo>
                  <a:lnTo>
                    <a:pt x="86" y="207"/>
                  </a:lnTo>
                  <a:lnTo>
                    <a:pt x="198" y="78"/>
                  </a:lnTo>
                  <a:lnTo>
                    <a:pt x="2592" y="1837"/>
                  </a:lnTo>
                  <a:lnTo>
                    <a:pt x="2617" y="1794"/>
                  </a:lnTo>
                  <a:lnTo>
                    <a:pt x="18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8" name="Google Shape;998;p31"/>
            <p:cNvSpPr/>
            <p:nvPr/>
          </p:nvSpPr>
          <p:spPr>
            <a:xfrm>
              <a:off x="1401250" y="2308175"/>
              <a:ext cx="57075" cy="47000"/>
            </a:xfrm>
            <a:custGeom>
              <a:avLst/>
              <a:gdLst/>
              <a:ahLst/>
              <a:cxnLst/>
              <a:rect l="l" t="t" r="r" b="b"/>
              <a:pathLst>
                <a:path w="2283" h="1880" extrusionOk="0">
                  <a:moveTo>
                    <a:pt x="232" y="0"/>
                  </a:moveTo>
                  <a:lnTo>
                    <a:pt x="1" y="26"/>
                  </a:lnTo>
                  <a:lnTo>
                    <a:pt x="1" y="43"/>
                  </a:lnTo>
                  <a:lnTo>
                    <a:pt x="224" y="26"/>
                  </a:lnTo>
                  <a:lnTo>
                    <a:pt x="292" y="284"/>
                  </a:lnTo>
                  <a:cubicBezTo>
                    <a:pt x="292" y="292"/>
                    <a:pt x="301" y="292"/>
                    <a:pt x="301" y="292"/>
                  </a:cubicBezTo>
                  <a:lnTo>
                    <a:pt x="618" y="301"/>
                  </a:lnTo>
                  <a:lnTo>
                    <a:pt x="687" y="601"/>
                  </a:lnTo>
                  <a:cubicBezTo>
                    <a:pt x="687" y="618"/>
                    <a:pt x="696" y="618"/>
                    <a:pt x="696" y="618"/>
                  </a:cubicBezTo>
                  <a:lnTo>
                    <a:pt x="1073" y="644"/>
                  </a:lnTo>
                  <a:lnTo>
                    <a:pt x="1159" y="979"/>
                  </a:lnTo>
                  <a:cubicBezTo>
                    <a:pt x="1159" y="987"/>
                    <a:pt x="1167" y="987"/>
                    <a:pt x="1167" y="987"/>
                  </a:cubicBezTo>
                  <a:lnTo>
                    <a:pt x="1571" y="1013"/>
                  </a:lnTo>
                  <a:lnTo>
                    <a:pt x="1665" y="1416"/>
                  </a:lnTo>
                  <a:cubicBezTo>
                    <a:pt x="1665" y="1433"/>
                    <a:pt x="1674" y="1433"/>
                    <a:pt x="1674" y="1433"/>
                  </a:cubicBezTo>
                  <a:lnTo>
                    <a:pt x="2171" y="1450"/>
                  </a:lnTo>
                  <a:lnTo>
                    <a:pt x="2266" y="1879"/>
                  </a:lnTo>
                  <a:lnTo>
                    <a:pt x="2283" y="1879"/>
                  </a:lnTo>
                  <a:lnTo>
                    <a:pt x="2188" y="1442"/>
                  </a:lnTo>
                  <a:cubicBezTo>
                    <a:pt x="2188" y="1433"/>
                    <a:pt x="2180" y="1433"/>
                    <a:pt x="2180" y="1433"/>
                  </a:cubicBezTo>
                  <a:lnTo>
                    <a:pt x="1682" y="1408"/>
                  </a:lnTo>
                  <a:lnTo>
                    <a:pt x="1588" y="1004"/>
                  </a:lnTo>
                  <a:cubicBezTo>
                    <a:pt x="1588" y="987"/>
                    <a:pt x="1579" y="987"/>
                    <a:pt x="1579" y="987"/>
                  </a:cubicBezTo>
                  <a:lnTo>
                    <a:pt x="1185" y="970"/>
                  </a:lnTo>
                  <a:lnTo>
                    <a:pt x="1099" y="635"/>
                  </a:lnTo>
                  <a:cubicBezTo>
                    <a:pt x="1099" y="627"/>
                    <a:pt x="1082" y="627"/>
                    <a:pt x="1082" y="627"/>
                  </a:cubicBezTo>
                  <a:lnTo>
                    <a:pt x="713" y="592"/>
                  </a:lnTo>
                  <a:lnTo>
                    <a:pt x="644" y="292"/>
                  </a:lnTo>
                  <a:cubicBezTo>
                    <a:pt x="644" y="284"/>
                    <a:pt x="636" y="284"/>
                    <a:pt x="636" y="284"/>
                  </a:cubicBezTo>
                  <a:lnTo>
                    <a:pt x="309" y="266"/>
                  </a:lnTo>
                  <a:lnTo>
                    <a:pt x="249" y="18"/>
                  </a:lnTo>
                  <a:cubicBezTo>
                    <a:pt x="249" y="0"/>
                    <a:pt x="232" y="0"/>
                    <a:pt x="232" y="0"/>
                  </a:cubicBez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999" name="Google Shape;999;p31"/>
            <p:cNvSpPr/>
            <p:nvPr/>
          </p:nvSpPr>
          <p:spPr>
            <a:xfrm>
              <a:off x="1407475" y="2312025"/>
              <a:ext cx="4325" cy="5175"/>
            </a:xfrm>
            <a:custGeom>
              <a:avLst/>
              <a:gdLst/>
              <a:ahLst/>
              <a:cxnLst/>
              <a:rect l="l" t="t" r="r" b="b"/>
              <a:pathLst>
                <a:path w="173" h="207" extrusionOk="0">
                  <a:moveTo>
                    <a:pt x="146" y="1"/>
                  </a:moveTo>
                  <a:lnTo>
                    <a:pt x="0" y="190"/>
                  </a:lnTo>
                  <a:lnTo>
                    <a:pt x="9" y="207"/>
                  </a:lnTo>
                  <a:lnTo>
                    <a:pt x="172" y="18"/>
                  </a:lnTo>
                  <a:lnTo>
                    <a:pt x="14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0" name="Google Shape;1000;p31"/>
            <p:cNvSpPr/>
            <p:nvPr/>
          </p:nvSpPr>
          <p:spPr>
            <a:xfrm>
              <a:off x="1417350" y="2319750"/>
              <a:ext cx="4950" cy="5600"/>
            </a:xfrm>
            <a:custGeom>
              <a:avLst/>
              <a:gdLst/>
              <a:ahLst/>
              <a:cxnLst/>
              <a:rect l="l" t="t" r="r" b="b"/>
              <a:pathLst>
                <a:path w="198" h="224" extrusionOk="0">
                  <a:moveTo>
                    <a:pt x="172" y="1"/>
                  </a:moveTo>
                  <a:lnTo>
                    <a:pt x="0" y="215"/>
                  </a:lnTo>
                  <a:lnTo>
                    <a:pt x="9" y="224"/>
                  </a:lnTo>
                  <a:lnTo>
                    <a:pt x="197" y="9"/>
                  </a:lnTo>
                  <a:lnTo>
                    <a:pt x="17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1" name="Google Shape;1001;p31"/>
            <p:cNvSpPr/>
            <p:nvPr/>
          </p:nvSpPr>
          <p:spPr>
            <a:xfrm>
              <a:off x="1428500" y="2328325"/>
              <a:ext cx="5800" cy="6675"/>
            </a:xfrm>
            <a:custGeom>
              <a:avLst/>
              <a:gdLst/>
              <a:ahLst/>
              <a:cxnLst/>
              <a:rect l="l" t="t" r="r" b="b"/>
              <a:pathLst>
                <a:path w="232" h="267" extrusionOk="0">
                  <a:moveTo>
                    <a:pt x="206" y="1"/>
                  </a:moveTo>
                  <a:lnTo>
                    <a:pt x="0" y="250"/>
                  </a:lnTo>
                  <a:lnTo>
                    <a:pt x="26" y="267"/>
                  </a:lnTo>
                  <a:lnTo>
                    <a:pt x="232" y="18"/>
                  </a:lnTo>
                  <a:lnTo>
                    <a:pt x="20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2" name="Google Shape;1002;p31"/>
            <p:cNvSpPr/>
            <p:nvPr/>
          </p:nvSpPr>
          <p:spPr>
            <a:xfrm>
              <a:off x="1441575" y="2338425"/>
              <a:ext cx="6250" cy="7300"/>
            </a:xfrm>
            <a:custGeom>
              <a:avLst/>
              <a:gdLst/>
              <a:ahLst/>
              <a:cxnLst/>
              <a:rect l="l" t="t" r="r" b="b"/>
              <a:pathLst>
                <a:path w="250" h="292" extrusionOk="0">
                  <a:moveTo>
                    <a:pt x="224" y="0"/>
                  </a:moveTo>
                  <a:lnTo>
                    <a:pt x="1" y="275"/>
                  </a:lnTo>
                  <a:lnTo>
                    <a:pt x="26" y="292"/>
                  </a:lnTo>
                  <a:lnTo>
                    <a:pt x="249" y="17"/>
                  </a:lnTo>
                  <a:lnTo>
                    <a:pt x="22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3" name="Google Shape;1003;p31"/>
            <p:cNvSpPr/>
            <p:nvPr/>
          </p:nvSpPr>
          <p:spPr>
            <a:xfrm>
              <a:off x="1455950" y="2349575"/>
              <a:ext cx="7100" cy="7950"/>
            </a:xfrm>
            <a:custGeom>
              <a:avLst/>
              <a:gdLst/>
              <a:ahLst/>
              <a:cxnLst/>
              <a:rect l="l" t="t" r="r" b="b"/>
              <a:pathLst>
                <a:path w="284" h="318" extrusionOk="0">
                  <a:moveTo>
                    <a:pt x="258" y="0"/>
                  </a:moveTo>
                  <a:lnTo>
                    <a:pt x="0" y="309"/>
                  </a:lnTo>
                  <a:lnTo>
                    <a:pt x="9" y="318"/>
                  </a:lnTo>
                  <a:lnTo>
                    <a:pt x="284" y="9"/>
                  </a:lnTo>
                  <a:lnTo>
                    <a:pt x="258"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4" name="Google Shape;1004;p31"/>
            <p:cNvSpPr/>
            <p:nvPr/>
          </p:nvSpPr>
          <p:spPr>
            <a:xfrm>
              <a:off x="1451450" y="2351500"/>
              <a:ext cx="8825" cy="6450"/>
            </a:xfrm>
            <a:custGeom>
              <a:avLst/>
              <a:gdLst/>
              <a:ahLst/>
              <a:cxnLst/>
              <a:rect l="l" t="t" r="r" b="b"/>
              <a:pathLst>
                <a:path w="353" h="258" extrusionOk="0">
                  <a:moveTo>
                    <a:pt x="0" y="1"/>
                  </a:moveTo>
                  <a:lnTo>
                    <a:pt x="0" y="258"/>
                  </a:lnTo>
                  <a:lnTo>
                    <a:pt x="352" y="258"/>
                  </a:lnTo>
                  <a:lnTo>
                    <a:pt x="3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5" name="Google Shape;1005;p31"/>
            <p:cNvSpPr/>
            <p:nvPr/>
          </p:nvSpPr>
          <p:spPr>
            <a:xfrm>
              <a:off x="1457225" y="2359650"/>
              <a:ext cx="22350" cy="3450"/>
            </a:xfrm>
            <a:custGeom>
              <a:avLst/>
              <a:gdLst/>
              <a:ahLst/>
              <a:cxnLst/>
              <a:rect l="l" t="t" r="r" b="b"/>
              <a:pathLst>
                <a:path w="894" h="138" extrusionOk="0">
                  <a:moveTo>
                    <a:pt x="1" y="1"/>
                  </a:moveTo>
                  <a:lnTo>
                    <a:pt x="1" y="138"/>
                  </a:lnTo>
                  <a:lnTo>
                    <a:pt x="893" y="138"/>
                  </a:lnTo>
                  <a:lnTo>
                    <a:pt x="89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6" name="Google Shape;1006;p31"/>
            <p:cNvSpPr/>
            <p:nvPr/>
          </p:nvSpPr>
          <p:spPr>
            <a:xfrm>
              <a:off x="1457225" y="2348275"/>
              <a:ext cx="15475" cy="11400"/>
            </a:xfrm>
            <a:custGeom>
              <a:avLst/>
              <a:gdLst/>
              <a:ahLst/>
              <a:cxnLst/>
              <a:rect l="l" t="t" r="r" b="b"/>
              <a:pathLst>
                <a:path w="619" h="456" extrusionOk="0">
                  <a:moveTo>
                    <a:pt x="1" y="1"/>
                  </a:moveTo>
                  <a:lnTo>
                    <a:pt x="1" y="456"/>
                  </a:lnTo>
                  <a:lnTo>
                    <a:pt x="619" y="456"/>
                  </a:lnTo>
                  <a:lnTo>
                    <a:pt x="619"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7" name="Google Shape;1007;p31"/>
            <p:cNvSpPr/>
            <p:nvPr/>
          </p:nvSpPr>
          <p:spPr>
            <a:xfrm>
              <a:off x="1639550" y="2300675"/>
              <a:ext cx="25550" cy="16100"/>
            </a:xfrm>
            <a:custGeom>
              <a:avLst/>
              <a:gdLst/>
              <a:ahLst/>
              <a:cxnLst/>
              <a:rect l="l" t="t" r="r" b="b"/>
              <a:pathLst>
                <a:path w="1022" h="644" extrusionOk="0">
                  <a:moveTo>
                    <a:pt x="78" y="0"/>
                  </a:moveTo>
                  <a:cubicBezTo>
                    <a:pt x="35" y="0"/>
                    <a:pt x="1" y="34"/>
                    <a:pt x="1" y="77"/>
                  </a:cubicBezTo>
                  <a:lnTo>
                    <a:pt x="1" y="575"/>
                  </a:lnTo>
                  <a:cubicBezTo>
                    <a:pt x="1" y="618"/>
                    <a:pt x="35" y="644"/>
                    <a:pt x="78" y="644"/>
                  </a:cubicBezTo>
                  <a:cubicBezTo>
                    <a:pt x="121" y="644"/>
                    <a:pt x="155" y="618"/>
                    <a:pt x="155" y="566"/>
                  </a:cubicBezTo>
                  <a:lnTo>
                    <a:pt x="155" y="155"/>
                  </a:lnTo>
                  <a:lnTo>
                    <a:pt x="867" y="155"/>
                  </a:lnTo>
                  <a:lnTo>
                    <a:pt x="867" y="566"/>
                  </a:lnTo>
                  <a:cubicBezTo>
                    <a:pt x="867" y="609"/>
                    <a:pt x="901" y="644"/>
                    <a:pt x="944" y="644"/>
                  </a:cubicBezTo>
                  <a:cubicBezTo>
                    <a:pt x="987" y="644"/>
                    <a:pt x="1022" y="618"/>
                    <a:pt x="1022" y="566"/>
                  </a:cubicBezTo>
                  <a:lnTo>
                    <a:pt x="1022" y="77"/>
                  </a:lnTo>
                  <a:cubicBezTo>
                    <a:pt x="1022" y="34"/>
                    <a:pt x="987" y="0"/>
                    <a:pt x="944"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8" name="Google Shape;1008;p31"/>
            <p:cNvSpPr/>
            <p:nvPr/>
          </p:nvSpPr>
          <p:spPr>
            <a:xfrm>
              <a:off x="1659500" y="2309025"/>
              <a:ext cx="6900" cy="2400"/>
            </a:xfrm>
            <a:custGeom>
              <a:avLst/>
              <a:gdLst/>
              <a:ahLst/>
              <a:cxnLst/>
              <a:rect l="l" t="t" r="r" b="b"/>
              <a:pathLst>
                <a:path w="276" h="96" extrusionOk="0">
                  <a:moveTo>
                    <a:pt x="1" y="1"/>
                  </a:moveTo>
                  <a:lnTo>
                    <a:pt x="1" y="95"/>
                  </a:lnTo>
                  <a:lnTo>
                    <a:pt x="275" y="95"/>
                  </a:lnTo>
                  <a:lnTo>
                    <a:pt x="27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09" name="Google Shape;1009;p31"/>
            <p:cNvSpPr/>
            <p:nvPr/>
          </p:nvSpPr>
          <p:spPr>
            <a:xfrm>
              <a:off x="1638050" y="2309025"/>
              <a:ext cx="6900" cy="2400"/>
            </a:xfrm>
            <a:custGeom>
              <a:avLst/>
              <a:gdLst/>
              <a:ahLst/>
              <a:cxnLst/>
              <a:rect l="l" t="t" r="r" b="b"/>
              <a:pathLst>
                <a:path w="276" h="96" extrusionOk="0">
                  <a:moveTo>
                    <a:pt x="1" y="1"/>
                  </a:moveTo>
                  <a:lnTo>
                    <a:pt x="1" y="95"/>
                  </a:lnTo>
                  <a:lnTo>
                    <a:pt x="275" y="95"/>
                  </a:lnTo>
                  <a:lnTo>
                    <a:pt x="27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0" name="Google Shape;1010;p31"/>
            <p:cNvSpPr/>
            <p:nvPr/>
          </p:nvSpPr>
          <p:spPr>
            <a:xfrm>
              <a:off x="1657575" y="2299175"/>
              <a:ext cx="2375" cy="6875"/>
            </a:xfrm>
            <a:custGeom>
              <a:avLst/>
              <a:gdLst/>
              <a:ahLst/>
              <a:cxnLst/>
              <a:rect l="l" t="t" r="r" b="b"/>
              <a:pathLst>
                <a:path w="95" h="275" extrusionOk="0">
                  <a:moveTo>
                    <a:pt x="0" y="0"/>
                  </a:moveTo>
                  <a:lnTo>
                    <a:pt x="0" y="275"/>
                  </a:lnTo>
                  <a:lnTo>
                    <a:pt x="95" y="275"/>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1" name="Google Shape;1011;p31"/>
            <p:cNvSpPr/>
            <p:nvPr/>
          </p:nvSpPr>
          <p:spPr>
            <a:xfrm>
              <a:off x="1644475" y="2299175"/>
              <a:ext cx="2400" cy="6875"/>
            </a:xfrm>
            <a:custGeom>
              <a:avLst/>
              <a:gdLst/>
              <a:ahLst/>
              <a:cxnLst/>
              <a:rect l="l" t="t" r="r" b="b"/>
              <a:pathLst>
                <a:path w="96" h="275" extrusionOk="0">
                  <a:moveTo>
                    <a:pt x="1" y="0"/>
                  </a:moveTo>
                  <a:lnTo>
                    <a:pt x="1" y="275"/>
                  </a:lnTo>
                  <a:lnTo>
                    <a:pt x="95" y="275"/>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2" name="Google Shape;1012;p31"/>
            <p:cNvSpPr/>
            <p:nvPr/>
          </p:nvSpPr>
          <p:spPr>
            <a:xfrm>
              <a:off x="1601600" y="2266125"/>
              <a:ext cx="4950" cy="2175"/>
            </a:xfrm>
            <a:custGeom>
              <a:avLst/>
              <a:gdLst/>
              <a:ahLst/>
              <a:cxnLst/>
              <a:rect l="l" t="t" r="r" b="b"/>
              <a:pathLst>
                <a:path w="198" h="87" extrusionOk="0">
                  <a:moveTo>
                    <a:pt x="0" y="1"/>
                  </a:moveTo>
                  <a:lnTo>
                    <a:pt x="0" y="87"/>
                  </a:lnTo>
                  <a:lnTo>
                    <a:pt x="197" y="87"/>
                  </a:lnTo>
                  <a:lnTo>
                    <a:pt x="197"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3" name="Google Shape;1013;p31"/>
            <p:cNvSpPr/>
            <p:nvPr/>
          </p:nvSpPr>
          <p:spPr>
            <a:xfrm>
              <a:off x="1601600" y="2266125"/>
              <a:ext cx="2575" cy="2175"/>
            </a:xfrm>
            <a:custGeom>
              <a:avLst/>
              <a:gdLst/>
              <a:ahLst/>
              <a:cxnLst/>
              <a:rect l="l" t="t" r="r" b="b"/>
              <a:pathLst>
                <a:path w="103" h="87" extrusionOk="0">
                  <a:moveTo>
                    <a:pt x="0" y="1"/>
                  </a:moveTo>
                  <a:lnTo>
                    <a:pt x="0" y="87"/>
                  </a:lnTo>
                  <a:lnTo>
                    <a:pt x="103" y="87"/>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4" name="Google Shape;1014;p31"/>
            <p:cNvSpPr/>
            <p:nvPr/>
          </p:nvSpPr>
          <p:spPr>
            <a:xfrm>
              <a:off x="1601600" y="2268075"/>
              <a:ext cx="4950" cy="43125"/>
            </a:xfrm>
            <a:custGeom>
              <a:avLst/>
              <a:gdLst/>
              <a:ahLst/>
              <a:cxnLst/>
              <a:rect l="l" t="t" r="r" b="b"/>
              <a:pathLst>
                <a:path w="198" h="1725" extrusionOk="0">
                  <a:moveTo>
                    <a:pt x="0" y="0"/>
                  </a:moveTo>
                  <a:lnTo>
                    <a:pt x="0" y="1725"/>
                  </a:lnTo>
                  <a:lnTo>
                    <a:pt x="197" y="1725"/>
                  </a:lnTo>
                  <a:lnTo>
                    <a:pt x="19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5" name="Google Shape;1015;p31"/>
            <p:cNvSpPr/>
            <p:nvPr/>
          </p:nvSpPr>
          <p:spPr>
            <a:xfrm>
              <a:off x="1601600" y="2268075"/>
              <a:ext cx="2575" cy="43125"/>
            </a:xfrm>
            <a:custGeom>
              <a:avLst/>
              <a:gdLst/>
              <a:ahLst/>
              <a:cxnLst/>
              <a:rect l="l" t="t" r="r" b="b"/>
              <a:pathLst>
                <a:path w="103" h="1725" extrusionOk="0">
                  <a:moveTo>
                    <a:pt x="0" y="0"/>
                  </a:moveTo>
                  <a:lnTo>
                    <a:pt x="0" y="1725"/>
                  </a:lnTo>
                  <a:lnTo>
                    <a:pt x="103" y="1725"/>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6" name="Google Shape;1016;p31"/>
            <p:cNvSpPr/>
            <p:nvPr/>
          </p:nvSpPr>
          <p:spPr>
            <a:xfrm>
              <a:off x="1601600" y="2283925"/>
              <a:ext cx="4950" cy="2175"/>
            </a:xfrm>
            <a:custGeom>
              <a:avLst/>
              <a:gdLst/>
              <a:ahLst/>
              <a:cxnLst/>
              <a:rect l="l" t="t" r="r" b="b"/>
              <a:pathLst>
                <a:path w="198" h="87" extrusionOk="0">
                  <a:moveTo>
                    <a:pt x="0" y="1"/>
                  </a:moveTo>
                  <a:lnTo>
                    <a:pt x="0" y="87"/>
                  </a:lnTo>
                  <a:lnTo>
                    <a:pt x="197" y="87"/>
                  </a:lnTo>
                  <a:lnTo>
                    <a:pt x="19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7" name="Google Shape;1017;p31"/>
            <p:cNvSpPr/>
            <p:nvPr/>
          </p:nvSpPr>
          <p:spPr>
            <a:xfrm>
              <a:off x="1601600" y="2283925"/>
              <a:ext cx="2575" cy="2175"/>
            </a:xfrm>
            <a:custGeom>
              <a:avLst/>
              <a:gdLst/>
              <a:ahLst/>
              <a:cxnLst/>
              <a:rect l="l" t="t" r="r" b="b"/>
              <a:pathLst>
                <a:path w="103" h="87" extrusionOk="0">
                  <a:moveTo>
                    <a:pt x="0" y="1"/>
                  </a:moveTo>
                  <a:lnTo>
                    <a:pt x="0" y="87"/>
                  </a:lnTo>
                  <a:lnTo>
                    <a:pt x="103" y="87"/>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8" name="Google Shape;1018;p31"/>
            <p:cNvSpPr/>
            <p:nvPr/>
          </p:nvSpPr>
          <p:spPr>
            <a:xfrm>
              <a:off x="1601600" y="2288450"/>
              <a:ext cx="4950" cy="2150"/>
            </a:xfrm>
            <a:custGeom>
              <a:avLst/>
              <a:gdLst/>
              <a:ahLst/>
              <a:cxnLst/>
              <a:rect l="l" t="t" r="r" b="b"/>
              <a:pathLst>
                <a:path w="198" h="86" extrusionOk="0">
                  <a:moveTo>
                    <a:pt x="0" y="0"/>
                  </a:moveTo>
                  <a:lnTo>
                    <a:pt x="0" y="86"/>
                  </a:lnTo>
                  <a:lnTo>
                    <a:pt x="197" y="86"/>
                  </a:lnTo>
                  <a:lnTo>
                    <a:pt x="19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19" name="Google Shape;1019;p31"/>
            <p:cNvSpPr/>
            <p:nvPr/>
          </p:nvSpPr>
          <p:spPr>
            <a:xfrm>
              <a:off x="1601600" y="2288450"/>
              <a:ext cx="2575" cy="2150"/>
            </a:xfrm>
            <a:custGeom>
              <a:avLst/>
              <a:gdLst/>
              <a:ahLst/>
              <a:cxnLst/>
              <a:rect l="l" t="t" r="r" b="b"/>
              <a:pathLst>
                <a:path w="103" h="86" extrusionOk="0">
                  <a:moveTo>
                    <a:pt x="0" y="0"/>
                  </a:moveTo>
                  <a:lnTo>
                    <a:pt x="0" y="86"/>
                  </a:lnTo>
                  <a:lnTo>
                    <a:pt x="103" y="86"/>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0" name="Google Shape;1020;p31"/>
            <p:cNvSpPr/>
            <p:nvPr/>
          </p:nvSpPr>
          <p:spPr>
            <a:xfrm>
              <a:off x="1601600" y="2292950"/>
              <a:ext cx="4950" cy="2175"/>
            </a:xfrm>
            <a:custGeom>
              <a:avLst/>
              <a:gdLst/>
              <a:ahLst/>
              <a:cxnLst/>
              <a:rect l="l" t="t" r="r" b="b"/>
              <a:pathLst>
                <a:path w="198" h="87" extrusionOk="0">
                  <a:moveTo>
                    <a:pt x="0" y="0"/>
                  </a:moveTo>
                  <a:lnTo>
                    <a:pt x="0" y="86"/>
                  </a:lnTo>
                  <a:lnTo>
                    <a:pt x="197" y="86"/>
                  </a:lnTo>
                  <a:lnTo>
                    <a:pt x="19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1" name="Google Shape;1021;p31"/>
            <p:cNvSpPr/>
            <p:nvPr/>
          </p:nvSpPr>
          <p:spPr>
            <a:xfrm>
              <a:off x="1601600" y="2292950"/>
              <a:ext cx="2575" cy="2175"/>
            </a:xfrm>
            <a:custGeom>
              <a:avLst/>
              <a:gdLst/>
              <a:ahLst/>
              <a:cxnLst/>
              <a:rect l="l" t="t" r="r" b="b"/>
              <a:pathLst>
                <a:path w="103" h="87" extrusionOk="0">
                  <a:moveTo>
                    <a:pt x="0" y="0"/>
                  </a:moveTo>
                  <a:lnTo>
                    <a:pt x="0" y="86"/>
                  </a:lnTo>
                  <a:lnTo>
                    <a:pt x="103" y="86"/>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2" name="Google Shape;1022;p31"/>
            <p:cNvSpPr/>
            <p:nvPr/>
          </p:nvSpPr>
          <p:spPr>
            <a:xfrm>
              <a:off x="1611250" y="2266125"/>
              <a:ext cx="4950" cy="2175"/>
            </a:xfrm>
            <a:custGeom>
              <a:avLst/>
              <a:gdLst/>
              <a:ahLst/>
              <a:cxnLst/>
              <a:rect l="l" t="t" r="r" b="b"/>
              <a:pathLst>
                <a:path w="198" h="87" extrusionOk="0">
                  <a:moveTo>
                    <a:pt x="0" y="1"/>
                  </a:moveTo>
                  <a:lnTo>
                    <a:pt x="0" y="87"/>
                  </a:lnTo>
                  <a:lnTo>
                    <a:pt x="197" y="87"/>
                  </a:lnTo>
                  <a:lnTo>
                    <a:pt x="197"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3" name="Google Shape;1023;p31"/>
            <p:cNvSpPr/>
            <p:nvPr/>
          </p:nvSpPr>
          <p:spPr>
            <a:xfrm>
              <a:off x="1611250" y="2266125"/>
              <a:ext cx="2600" cy="2175"/>
            </a:xfrm>
            <a:custGeom>
              <a:avLst/>
              <a:gdLst/>
              <a:ahLst/>
              <a:cxnLst/>
              <a:rect l="l" t="t" r="r" b="b"/>
              <a:pathLst>
                <a:path w="104" h="87" extrusionOk="0">
                  <a:moveTo>
                    <a:pt x="0" y="1"/>
                  </a:moveTo>
                  <a:lnTo>
                    <a:pt x="0" y="87"/>
                  </a:lnTo>
                  <a:lnTo>
                    <a:pt x="103" y="87"/>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4" name="Google Shape;1024;p31"/>
            <p:cNvSpPr/>
            <p:nvPr/>
          </p:nvSpPr>
          <p:spPr>
            <a:xfrm>
              <a:off x="1611250" y="2268075"/>
              <a:ext cx="4950" cy="43125"/>
            </a:xfrm>
            <a:custGeom>
              <a:avLst/>
              <a:gdLst/>
              <a:ahLst/>
              <a:cxnLst/>
              <a:rect l="l" t="t" r="r" b="b"/>
              <a:pathLst>
                <a:path w="198" h="1725" extrusionOk="0">
                  <a:moveTo>
                    <a:pt x="0" y="0"/>
                  </a:moveTo>
                  <a:lnTo>
                    <a:pt x="0" y="1725"/>
                  </a:lnTo>
                  <a:lnTo>
                    <a:pt x="197" y="1725"/>
                  </a:lnTo>
                  <a:lnTo>
                    <a:pt x="19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5" name="Google Shape;1025;p31"/>
            <p:cNvSpPr/>
            <p:nvPr/>
          </p:nvSpPr>
          <p:spPr>
            <a:xfrm>
              <a:off x="1611250" y="2268075"/>
              <a:ext cx="2600" cy="43125"/>
            </a:xfrm>
            <a:custGeom>
              <a:avLst/>
              <a:gdLst/>
              <a:ahLst/>
              <a:cxnLst/>
              <a:rect l="l" t="t" r="r" b="b"/>
              <a:pathLst>
                <a:path w="104" h="1725" extrusionOk="0">
                  <a:moveTo>
                    <a:pt x="0" y="0"/>
                  </a:moveTo>
                  <a:lnTo>
                    <a:pt x="0" y="1725"/>
                  </a:lnTo>
                  <a:lnTo>
                    <a:pt x="103" y="1725"/>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6" name="Google Shape;1026;p31"/>
            <p:cNvSpPr/>
            <p:nvPr/>
          </p:nvSpPr>
          <p:spPr>
            <a:xfrm>
              <a:off x="1611250" y="2283925"/>
              <a:ext cx="4950" cy="2175"/>
            </a:xfrm>
            <a:custGeom>
              <a:avLst/>
              <a:gdLst/>
              <a:ahLst/>
              <a:cxnLst/>
              <a:rect l="l" t="t" r="r" b="b"/>
              <a:pathLst>
                <a:path w="198" h="87" extrusionOk="0">
                  <a:moveTo>
                    <a:pt x="0" y="1"/>
                  </a:moveTo>
                  <a:lnTo>
                    <a:pt x="0" y="87"/>
                  </a:lnTo>
                  <a:lnTo>
                    <a:pt x="197" y="87"/>
                  </a:lnTo>
                  <a:lnTo>
                    <a:pt x="19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7" name="Google Shape;1027;p31"/>
            <p:cNvSpPr/>
            <p:nvPr/>
          </p:nvSpPr>
          <p:spPr>
            <a:xfrm>
              <a:off x="1611250" y="2283925"/>
              <a:ext cx="2600" cy="2175"/>
            </a:xfrm>
            <a:custGeom>
              <a:avLst/>
              <a:gdLst/>
              <a:ahLst/>
              <a:cxnLst/>
              <a:rect l="l" t="t" r="r" b="b"/>
              <a:pathLst>
                <a:path w="104" h="87" extrusionOk="0">
                  <a:moveTo>
                    <a:pt x="0" y="1"/>
                  </a:moveTo>
                  <a:lnTo>
                    <a:pt x="0" y="87"/>
                  </a:lnTo>
                  <a:lnTo>
                    <a:pt x="103" y="87"/>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8" name="Google Shape;1028;p31"/>
            <p:cNvSpPr/>
            <p:nvPr/>
          </p:nvSpPr>
          <p:spPr>
            <a:xfrm>
              <a:off x="1611250" y="2288450"/>
              <a:ext cx="4950" cy="2150"/>
            </a:xfrm>
            <a:custGeom>
              <a:avLst/>
              <a:gdLst/>
              <a:ahLst/>
              <a:cxnLst/>
              <a:rect l="l" t="t" r="r" b="b"/>
              <a:pathLst>
                <a:path w="198" h="86" extrusionOk="0">
                  <a:moveTo>
                    <a:pt x="0" y="0"/>
                  </a:moveTo>
                  <a:lnTo>
                    <a:pt x="0" y="86"/>
                  </a:lnTo>
                  <a:lnTo>
                    <a:pt x="197" y="86"/>
                  </a:lnTo>
                  <a:lnTo>
                    <a:pt x="19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29" name="Google Shape;1029;p31"/>
            <p:cNvSpPr/>
            <p:nvPr/>
          </p:nvSpPr>
          <p:spPr>
            <a:xfrm>
              <a:off x="1611250" y="2288450"/>
              <a:ext cx="2600" cy="2150"/>
            </a:xfrm>
            <a:custGeom>
              <a:avLst/>
              <a:gdLst/>
              <a:ahLst/>
              <a:cxnLst/>
              <a:rect l="l" t="t" r="r" b="b"/>
              <a:pathLst>
                <a:path w="104" h="86" extrusionOk="0">
                  <a:moveTo>
                    <a:pt x="0" y="0"/>
                  </a:moveTo>
                  <a:lnTo>
                    <a:pt x="0" y="86"/>
                  </a:lnTo>
                  <a:lnTo>
                    <a:pt x="103" y="86"/>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0" name="Google Shape;1030;p31"/>
            <p:cNvSpPr/>
            <p:nvPr/>
          </p:nvSpPr>
          <p:spPr>
            <a:xfrm>
              <a:off x="1611250" y="2292950"/>
              <a:ext cx="4950" cy="2175"/>
            </a:xfrm>
            <a:custGeom>
              <a:avLst/>
              <a:gdLst/>
              <a:ahLst/>
              <a:cxnLst/>
              <a:rect l="l" t="t" r="r" b="b"/>
              <a:pathLst>
                <a:path w="198" h="87" extrusionOk="0">
                  <a:moveTo>
                    <a:pt x="0" y="0"/>
                  </a:moveTo>
                  <a:lnTo>
                    <a:pt x="0" y="86"/>
                  </a:lnTo>
                  <a:lnTo>
                    <a:pt x="197" y="86"/>
                  </a:lnTo>
                  <a:lnTo>
                    <a:pt x="19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1" name="Google Shape;1031;p31"/>
            <p:cNvSpPr/>
            <p:nvPr/>
          </p:nvSpPr>
          <p:spPr>
            <a:xfrm>
              <a:off x="1611250" y="2292950"/>
              <a:ext cx="2600" cy="2175"/>
            </a:xfrm>
            <a:custGeom>
              <a:avLst/>
              <a:gdLst/>
              <a:ahLst/>
              <a:cxnLst/>
              <a:rect l="l" t="t" r="r" b="b"/>
              <a:pathLst>
                <a:path w="104" h="87" extrusionOk="0">
                  <a:moveTo>
                    <a:pt x="0" y="0"/>
                  </a:moveTo>
                  <a:lnTo>
                    <a:pt x="0" y="86"/>
                  </a:lnTo>
                  <a:lnTo>
                    <a:pt x="103" y="86"/>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2" name="Google Shape;1032;p31"/>
            <p:cNvSpPr/>
            <p:nvPr/>
          </p:nvSpPr>
          <p:spPr>
            <a:xfrm>
              <a:off x="1621325" y="2266125"/>
              <a:ext cx="5175" cy="2175"/>
            </a:xfrm>
            <a:custGeom>
              <a:avLst/>
              <a:gdLst/>
              <a:ahLst/>
              <a:cxnLst/>
              <a:rect l="l" t="t" r="r" b="b"/>
              <a:pathLst>
                <a:path w="207" h="87" extrusionOk="0">
                  <a:moveTo>
                    <a:pt x="0" y="1"/>
                  </a:moveTo>
                  <a:lnTo>
                    <a:pt x="0" y="87"/>
                  </a:lnTo>
                  <a:lnTo>
                    <a:pt x="206" y="87"/>
                  </a:lnTo>
                  <a:lnTo>
                    <a:pt x="206"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3" name="Google Shape;1033;p31"/>
            <p:cNvSpPr/>
            <p:nvPr/>
          </p:nvSpPr>
          <p:spPr>
            <a:xfrm>
              <a:off x="1621325" y="2266125"/>
              <a:ext cx="2800" cy="2175"/>
            </a:xfrm>
            <a:custGeom>
              <a:avLst/>
              <a:gdLst/>
              <a:ahLst/>
              <a:cxnLst/>
              <a:rect l="l" t="t" r="r" b="b"/>
              <a:pathLst>
                <a:path w="112" h="87" extrusionOk="0">
                  <a:moveTo>
                    <a:pt x="0" y="1"/>
                  </a:moveTo>
                  <a:lnTo>
                    <a:pt x="0" y="87"/>
                  </a:lnTo>
                  <a:lnTo>
                    <a:pt x="112" y="87"/>
                  </a:lnTo>
                  <a:lnTo>
                    <a:pt x="112"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4" name="Google Shape;1034;p31"/>
            <p:cNvSpPr/>
            <p:nvPr/>
          </p:nvSpPr>
          <p:spPr>
            <a:xfrm>
              <a:off x="1621325" y="2268075"/>
              <a:ext cx="5175" cy="43125"/>
            </a:xfrm>
            <a:custGeom>
              <a:avLst/>
              <a:gdLst/>
              <a:ahLst/>
              <a:cxnLst/>
              <a:rect l="l" t="t" r="r" b="b"/>
              <a:pathLst>
                <a:path w="207" h="1725" extrusionOk="0">
                  <a:moveTo>
                    <a:pt x="0" y="0"/>
                  </a:moveTo>
                  <a:lnTo>
                    <a:pt x="0" y="1725"/>
                  </a:lnTo>
                  <a:lnTo>
                    <a:pt x="206" y="1725"/>
                  </a:lnTo>
                  <a:lnTo>
                    <a:pt x="20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5" name="Google Shape;1035;p31"/>
            <p:cNvSpPr/>
            <p:nvPr/>
          </p:nvSpPr>
          <p:spPr>
            <a:xfrm>
              <a:off x="1621325" y="2268075"/>
              <a:ext cx="2800" cy="43125"/>
            </a:xfrm>
            <a:custGeom>
              <a:avLst/>
              <a:gdLst/>
              <a:ahLst/>
              <a:cxnLst/>
              <a:rect l="l" t="t" r="r" b="b"/>
              <a:pathLst>
                <a:path w="112" h="1725" extrusionOk="0">
                  <a:moveTo>
                    <a:pt x="0" y="0"/>
                  </a:moveTo>
                  <a:lnTo>
                    <a:pt x="0" y="1725"/>
                  </a:lnTo>
                  <a:lnTo>
                    <a:pt x="112" y="1725"/>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6" name="Google Shape;1036;p31"/>
            <p:cNvSpPr/>
            <p:nvPr/>
          </p:nvSpPr>
          <p:spPr>
            <a:xfrm>
              <a:off x="1621325" y="2283925"/>
              <a:ext cx="5175" cy="2175"/>
            </a:xfrm>
            <a:custGeom>
              <a:avLst/>
              <a:gdLst/>
              <a:ahLst/>
              <a:cxnLst/>
              <a:rect l="l" t="t" r="r" b="b"/>
              <a:pathLst>
                <a:path w="207" h="87" extrusionOk="0">
                  <a:moveTo>
                    <a:pt x="0" y="1"/>
                  </a:moveTo>
                  <a:lnTo>
                    <a:pt x="0" y="87"/>
                  </a:lnTo>
                  <a:lnTo>
                    <a:pt x="206" y="87"/>
                  </a:lnTo>
                  <a:lnTo>
                    <a:pt x="20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7" name="Google Shape;1037;p31"/>
            <p:cNvSpPr/>
            <p:nvPr/>
          </p:nvSpPr>
          <p:spPr>
            <a:xfrm>
              <a:off x="1621325" y="2283925"/>
              <a:ext cx="2800" cy="2175"/>
            </a:xfrm>
            <a:custGeom>
              <a:avLst/>
              <a:gdLst/>
              <a:ahLst/>
              <a:cxnLst/>
              <a:rect l="l" t="t" r="r" b="b"/>
              <a:pathLst>
                <a:path w="112" h="87" extrusionOk="0">
                  <a:moveTo>
                    <a:pt x="0" y="1"/>
                  </a:moveTo>
                  <a:lnTo>
                    <a:pt x="0" y="87"/>
                  </a:lnTo>
                  <a:lnTo>
                    <a:pt x="112" y="87"/>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8" name="Google Shape;1038;p31"/>
            <p:cNvSpPr/>
            <p:nvPr/>
          </p:nvSpPr>
          <p:spPr>
            <a:xfrm>
              <a:off x="1621325" y="2288450"/>
              <a:ext cx="5175" cy="2150"/>
            </a:xfrm>
            <a:custGeom>
              <a:avLst/>
              <a:gdLst/>
              <a:ahLst/>
              <a:cxnLst/>
              <a:rect l="l" t="t" r="r" b="b"/>
              <a:pathLst>
                <a:path w="207" h="86" extrusionOk="0">
                  <a:moveTo>
                    <a:pt x="0" y="0"/>
                  </a:moveTo>
                  <a:lnTo>
                    <a:pt x="0" y="86"/>
                  </a:lnTo>
                  <a:lnTo>
                    <a:pt x="206" y="86"/>
                  </a:lnTo>
                  <a:lnTo>
                    <a:pt x="20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39" name="Google Shape;1039;p31"/>
            <p:cNvSpPr/>
            <p:nvPr/>
          </p:nvSpPr>
          <p:spPr>
            <a:xfrm>
              <a:off x="1621325" y="2288450"/>
              <a:ext cx="2800" cy="2150"/>
            </a:xfrm>
            <a:custGeom>
              <a:avLst/>
              <a:gdLst/>
              <a:ahLst/>
              <a:cxnLst/>
              <a:rect l="l" t="t" r="r" b="b"/>
              <a:pathLst>
                <a:path w="112" h="86" extrusionOk="0">
                  <a:moveTo>
                    <a:pt x="0" y="0"/>
                  </a:moveTo>
                  <a:lnTo>
                    <a:pt x="0" y="86"/>
                  </a:lnTo>
                  <a:lnTo>
                    <a:pt x="112" y="86"/>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0" name="Google Shape;1040;p31"/>
            <p:cNvSpPr/>
            <p:nvPr/>
          </p:nvSpPr>
          <p:spPr>
            <a:xfrm>
              <a:off x="1621325" y="2292950"/>
              <a:ext cx="5175" cy="2175"/>
            </a:xfrm>
            <a:custGeom>
              <a:avLst/>
              <a:gdLst/>
              <a:ahLst/>
              <a:cxnLst/>
              <a:rect l="l" t="t" r="r" b="b"/>
              <a:pathLst>
                <a:path w="207" h="87" extrusionOk="0">
                  <a:moveTo>
                    <a:pt x="0" y="0"/>
                  </a:moveTo>
                  <a:lnTo>
                    <a:pt x="0" y="86"/>
                  </a:lnTo>
                  <a:lnTo>
                    <a:pt x="206" y="86"/>
                  </a:lnTo>
                  <a:lnTo>
                    <a:pt x="20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1" name="Google Shape;1041;p31"/>
            <p:cNvSpPr/>
            <p:nvPr/>
          </p:nvSpPr>
          <p:spPr>
            <a:xfrm>
              <a:off x="1621325" y="2292950"/>
              <a:ext cx="2800" cy="2175"/>
            </a:xfrm>
            <a:custGeom>
              <a:avLst/>
              <a:gdLst/>
              <a:ahLst/>
              <a:cxnLst/>
              <a:rect l="l" t="t" r="r" b="b"/>
              <a:pathLst>
                <a:path w="112" h="87" extrusionOk="0">
                  <a:moveTo>
                    <a:pt x="0" y="0"/>
                  </a:moveTo>
                  <a:lnTo>
                    <a:pt x="0" y="86"/>
                  </a:lnTo>
                  <a:lnTo>
                    <a:pt x="112" y="86"/>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2" name="Google Shape;1042;p31"/>
            <p:cNvSpPr/>
            <p:nvPr/>
          </p:nvSpPr>
          <p:spPr>
            <a:xfrm>
              <a:off x="1631175" y="2266125"/>
              <a:ext cx="5175" cy="2175"/>
            </a:xfrm>
            <a:custGeom>
              <a:avLst/>
              <a:gdLst/>
              <a:ahLst/>
              <a:cxnLst/>
              <a:rect l="l" t="t" r="r" b="b"/>
              <a:pathLst>
                <a:path w="207" h="87" extrusionOk="0">
                  <a:moveTo>
                    <a:pt x="1" y="1"/>
                  </a:moveTo>
                  <a:lnTo>
                    <a:pt x="1" y="87"/>
                  </a:lnTo>
                  <a:lnTo>
                    <a:pt x="207" y="87"/>
                  </a:lnTo>
                  <a:lnTo>
                    <a:pt x="207"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3" name="Google Shape;1043;p31"/>
            <p:cNvSpPr/>
            <p:nvPr/>
          </p:nvSpPr>
          <p:spPr>
            <a:xfrm>
              <a:off x="1631175" y="2266125"/>
              <a:ext cx="2825" cy="2175"/>
            </a:xfrm>
            <a:custGeom>
              <a:avLst/>
              <a:gdLst/>
              <a:ahLst/>
              <a:cxnLst/>
              <a:rect l="l" t="t" r="r" b="b"/>
              <a:pathLst>
                <a:path w="113" h="87" extrusionOk="0">
                  <a:moveTo>
                    <a:pt x="1" y="1"/>
                  </a:moveTo>
                  <a:lnTo>
                    <a:pt x="1" y="87"/>
                  </a:lnTo>
                  <a:lnTo>
                    <a:pt x="113" y="87"/>
                  </a:lnTo>
                  <a:lnTo>
                    <a:pt x="113"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4" name="Google Shape;1044;p31"/>
            <p:cNvSpPr/>
            <p:nvPr/>
          </p:nvSpPr>
          <p:spPr>
            <a:xfrm>
              <a:off x="1631175" y="2268075"/>
              <a:ext cx="5175" cy="43125"/>
            </a:xfrm>
            <a:custGeom>
              <a:avLst/>
              <a:gdLst/>
              <a:ahLst/>
              <a:cxnLst/>
              <a:rect l="l" t="t" r="r" b="b"/>
              <a:pathLst>
                <a:path w="207" h="1725" extrusionOk="0">
                  <a:moveTo>
                    <a:pt x="1" y="0"/>
                  </a:moveTo>
                  <a:lnTo>
                    <a:pt x="1" y="1725"/>
                  </a:lnTo>
                  <a:lnTo>
                    <a:pt x="207" y="1725"/>
                  </a:lnTo>
                  <a:lnTo>
                    <a:pt x="20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5" name="Google Shape;1045;p31"/>
            <p:cNvSpPr/>
            <p:nvPr/>
          </p:nvSpPr>
          <p:spPr>
            <a:xfrm>
              <a:off x="1631175" y="2268075"/>
              <a:ext cx="2825" cy="43125"/>
            </a:xfrm>
            <a:custGeom>
              <a:avLst/>
              <a:gdLst/>
              <a:ahLst/>
              <a:cxnLst/>
              <a:rect l="l" t="t" r="r" b="b"/>
              <a:pathLst>
                <a:path w="113" h="1725" extrusionOk="0">
                  <a:moveTo>
                    <a:pt x="1" y="0"/>
                  </a:moveTo>
                  <a:lnTo>
                    <a:pt x="1" y="1725"/>
                  </a:lnTo>
                  <a:lnTo>
                    <a:pt x="113" y="1725"/>
                  </a:lnTo>
                  <a:lnTo>
                    <a:pt x="113"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6" name="Google Shape;1046;p31"/>
            <p:cNvSpPr/>
            <p:nvPr/>
          </p:nvSpPr>
          <p:spPr>
            <a:xfrm>
              <a:off x="1631175" y="2283925"/>
              <a:ext cx="5175" cy="2175"/>
            </a:xfrm>
            <a:custGeom>
              <a:avLst/>
              <a:gdLst/>
              <a:ahLst/>
              <a:cxnLst/>
              <a:rect l="l" t="t" r="r" b="b"/>
              <a:pathLst>
                <a:path w="207" h="87" extrusionOk="0">
                  <a:moveTo>
                    <a:pt x="1" y="1"/>
                  </a:moveTo>
                  <a:lnTo>
                    <a:pt x="1" y="87"/>
                  </a:lnTo>
                  <a:lnTo>
                    <a:pt x="207" y="87"/>
                  </a:lnTo>
                  <a:lnTo>
                    <a:pt x="207"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7" name="Google Shape;1047;p31"/>
            <p:cNvSpPr/>
            <p:nvPr/>
          </p:nvSpPr>
          <p:spPr>
            <a:xfrm>
              <a:off x="1631175" y="2283925"/>
              <a:ext cx="2825" cy="2175"/>
            </a:xfrm>
            <a:custGeom>
              <a:avLst/>
              <a:gdLst/>
              <a:ahLst/>
              <a:cxnLst/>
              <a:rect l="l" t="t" r="r" b="b"/>
              <a:pathLst>
                <a:path w="113" h="87" extrusionOk="0">
                  <a:moveTo>
                    <a:pt x="1" y="1"/>
                  </a:moveTo>
                  <a:lnTo>
                    <a:pt x="1" y="87"/>
                  </a:lnTo>
                  <a:lnTo>
                    <a:pt x="113" y="87"/>
                  </a:lnTo>
                  <a:lnTo>
                    <a:pt x="113"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8" name="Google Shape;1048;p31"/>
            <p:cNvSpPr/>
            <p:nvPr/>
          </p:nvSpPr>
          <p:spPr>
            <a:xfrm>
              <a:off x="1631175" y="2288450"/>
              <a:ext cx="5175" cy="2150"/>
            </a:xfrm>
            <a:custGeom>
              <a:avLst/>
              <a:gdLst/>
              <a:ahLst/>
              <a:cxnLst/>
              <a:rect l="l" t="t" r="r" b="b"/>
              <a:pathLst>
                <a:path w="207" h="86" extrusionOk="0">
                  <a:moveTo>
                    <a:pt x="1" y="0"/>
                  </a:moveTo>
                  <a:lnTo>
                    <a:pt x="1" y="86"/>
                  </a:lnTo>
                  <a:lnTo>
                    <a:pt x="207" y="86"/>
                  </a:lnTo>
                  <a:lnTo>
                    <a:pt x="20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49" name="Google Shape;1049;p31"/>
            <p:cNvSpPr/>
            <p:nvPr/>
          </p:nvSpPr>
          <p:spPr>
            <a:xfrm>
              <a:off x="1631175" y="2288450"/>
              <a:ext cx="2825" cy="2150"/>
            </a:xfrm>
            <a:custGeom>
              <a:avLst/>
              <a:gdLst/>
              <a:ahLst/>
              <a:cxnLst/>
              <a:rect l="l" t="t" r="r" b="b"/>
              <a:pathLst>
                <a:path w="113" h="86" extrusionOk="0">
                  <a:moveTo>
                    <a:pt x="1" y="0"/>
                  </a:moveTo>
                  <a:lnTo>
                    <a:pt x="1" y="86"/>
                  </a:lnTo>
                  <a:lnTo>
                    <a:pt x="113" y="86"/>
                  </a:lnTo>
                  <a:lnTo>
                    <a:pt x="11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0" name="Google Shape;1050;p31"/>
            <p:cNvSpPr/>
            <p:nvPr/>
          </p:nvSpPr>
          <p:spPr>
            <a:xfrm>
              <a:off x="1631175" y="2292950"/>
              <a:ext cx="5175" cy="2175"/>
            </a:xfrm>
            <a:custGeom>
              <a:avLst/>
              <a:gdLst/>
              <a:ahLst/>
              <a:cxnLst/>
              <a:rect l="l" t="t" r="r" b="b"/>
              <a:pathLst>
                <a:path w="207" h="87" extrusionOk="0">
                  <a:moveTo>
                    <a:pt x="1" y="0"/>
                  </a:moveTo>
                  <a:lnTo>
                    <a:pt x="1" y="86"/>
                  </a:lnTo>
                  <a:lnTo>
                    <a:pt x="207" y="86"/>
                  </a:lnTo>
                  <a:lnTo>
                    <a:pt x="207"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1" name="Google Shape;1051;p31"/>
            <p:cNvSpPr/>
            <p:nvPr/>
          </p:nvSpPr>
          <p:spPr>
            <a:xfrm>
              <a:off x="1631175" y="2292950"/>
              <a:ext cx="2825" cy="2175"/>
            </a:xfrm>
            <a:custGeom>
              <a:avLst/>
              <a:gdLst/>
              <a:ahLst/>
              <a:cxnLst/>
              <a:rect l="l" t="t" r="r" b="b"/>
              <a:pathLst>
                <a:path w="113" h="87" extrusionOk="0">
                  <a:moveTo>
                    <a:pt x="1" y="0"/>
                  </a:moveTo>
                  <a:lnTo>
                    <a:pt x="1" y="86"/>
                  </a:lnTo>
                  <a:lnTo>
                    <a:pt x="113" y="86"/>
                  </a:lnTo>
                  <a:lnTo>
                    <a:pt x="113"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2" name="Google Shape;1052;p31"/>
            <p:cNvSpPr/>
            <p:nvPr/>
          </p:nvSpPr>
          <p:spPr>
            <a:xfrm>
              <a:off x="1553125" y="2348725"/>
              <a:ext cx="112825" cy="25525"/>
            </a:xfrm>
            <a:custGeom>
              <a:avLst/>
              <a:gdLst/>
              <a:ahLst/>
              <a:cxnLst/>
              <a:rect l="l" t="t" r="r" b="b"/>
              <a:pathLst>
                <a:path w="4513" h="1021" extrusionOk="0">
                  <a:moveTo>
                    <a:pt x="0" y="0"/>
                  </a:moveTo>
                  <a:lnTo>
                    <a:pt x="0" y="1021"/>
                  </a:lnTo>
                  <a:lnTo>
                    <a:pt x="4513" y="1021"/>
                  </a:lnTo>
                  <a:lnTo>
                    <a:pt x="4513"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3" name="Google Shape;1053;p31"/>
            <p:cNvSpPr/>
            <p:nvPr/>
          </p:nvSpPr>
          <p:spPr>
            <a:xfrm>
              <a:off x="1553125" y="2314825"/>
              <a:ext cx="112825" cy="33925"/>
            </a:xfrm>
            <a:custGeom>
              <a:avLst/>
              <a:gdLst/>
              <a:ahLst/>
              <a:cxnLst/>
              <a:rect l="l" t="t" r="r" b="b"/>
              <a:pathLst>
                <a:path w="4513" h="1357" extrusionOk="0">
                  <a:moveTo>
                    <a:pt x="0" y="0"/>
                  </a:moveTo>
                  <a:lnTo>
                    <a:pt x="0" y="1356"/>
                  </a:lnTo>
                  <a:lnTo>
                    <a:pt x="4513" y="1356"/>
                  </a:lnTo>
                  <a:lnTo>
                    <a:pt x="4513"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4" name="Google Shape;1054;p31"/>
            <p:cNvSpPr/>
            <p:nvPr/>
          </p:nvSpPr>
          <p:spPr>
            <a:xfrm>
              <a:off x="1654575"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5" name="Google Shape;1055;p31"/>
            <p:cNvSpPr/>
            <p:nvPr/>
          </p:nvSpPr>
          <p:spPr>
            <a:xfrm>
              <a:off x="1650925" y="2324050"/>
              <a:ext cx="2175" cy="3675"/>
            </a:xfrm>
            <a:custGeom>
              <a:avLst/>
              <a:gdLst/>
              <a:ahLst/>
              <a:cxnLst/>
              <a:rect l="l" t="t" r="r" b="b"/>
              <a:pathLst>
                <a:path w="87"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6" name="Google Shape;1056;p31"/>
            <p:cNvSpPr/>
            <p:nvPr/>
          </p:nvSpPr>
          <p:spPr>
            <a:xfrm>
              <a:off x="1646850" y="2324050"/>
              <a:ext cx="2175" cy="3675"/>
            </a:xfrm>
            <a:custGeom>
              <a:avLst/>
              <a:gdLst/>
              <a:ahLst/>
              <a:cxnLst/>
              <a:rect l="l" t="t" r="r" b="b"/>
              <a:pathLst>
                <a:path w="87"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7" name="Google Shape;1057;p31"/>
            <p:cNvSpPr/>
            <p:nvPr/>
          </p:nvSpPr>
          <p:spPr>
            <a:xfrm>
              <a:off x="1654575"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8" name="Google Shape;1058;p31"/>
            <p:cNvSpPr/>
            <p:nvPr/>
          </p:nvSpPr>
          <p:spPr>
            <a:xfrm>
              <a:off x="1650925" y="2330050"/>
              <a:ext cx="2175" cy="3675"/>
            </a:xfrm>
            <a:custGeom>
              <a:avLst/>
              <a:gdLst/>
              <a:ahLst/>
              <a:cxnLst/>
              <a:rect l="l" t="t" r="r" b="b"/>
              <a:pathLst>
                <a:path w="87"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59" name="Google Shape;1059;p31"/>
            <p:cNvSpPr/>
            <p:nvPr/>
          </p:nvSpPr>
          <p:spPr>
            <a:xfrm>
              <a:off x="1646850" y="2330050"/>
              <a:ext cx="2175" cy="3675"/>
            </a:xfrm>
            <a:custGeom>
              <a:avLst/>
              <a:gdLst/>
              <a:ahLst/>
              <a:cxnLst/>
              <a:rect l="l" t="t" r="r" b="b"/>
              <a:pathLst>
                <a:path w="87"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0" name="Google Shape;1060;p31"/>
            <p:cNvSpPr/>
            <p:nvPr/>
          </p:nvSpPr>
          <p:spPr>
            <a:xfrm>
              <a:off x="1654575"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1" name="Google Shape;1061;p31"/>
            <p:cNvSpPr/>
            <p:nvPr/>
          </p:nvSpPr>
          <p:spPr>
            <a:xfrm>
              <a:off x="1650925" y="2335625"/>
              <a:ext cx="2175" cy="3675"/>
            </a:xfrm>
            <a:custGeom>
              <a:avLst/>
              <a:gdLst/>
              <a:ahLst/>
              <a:cxnLst/>
              <a:rect l="l" t="t" r="r" b="b"/>
              <a:pathLst>
                <a:path w="87"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2" name="Google Shape;1062;p31"/>
            <p:cNvSpPr/>
            <p:nvPr/>
          </p:nvSpPr>
          <p:spPr>
            <a:xfrm>
              <a:off x="1646850" y="2335625"/>
              <a:ext cx="2175" cy="3675"/>
            </a:xfrm>
            <a:custGeom>
              <a:avLst/>
              <a:gdLst/>
              <a:ahLst/>
              <a:cxnLst/>
              <a:rect l="l" t="t" r="r" b="b"/>
              <a:pathLst>
                <a:path w="87"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3" name="Google Shape;1063;p31"/>
            <p:cNvSpPr/>
            <p:nvPr/>
          </p:nvSpPr>
          <p:spPr>
            <a:xfrm>
              <a:off x="1638275"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4" name="Google Shape;1064;p31"/>
            <p:cNvSpPr/>
            <p:nvPr/>
          </p:nvSpPr>
          <p:spPr>
            <a:xfrm>
              <a:off x="1634200"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5" name="Google Shape;1065;p31"/>
            <p:cNvSpPr/>
            <p:nvPr/>
          </p:nvSpPr>
          <p:spPr>
            <a:xfrm>
              <a:off x="1630550" y="2324050"/>
              <a:ext cx="2175" cy="3675"/>
            </a:xfrm>
            <a:custGeom>
              <a:avLst/>
              <a:gdLst/>
              <a:ahLst/>
              <a:cxnLst/>
              <a:rect l="l" t="t" r="r" b="b"/>
              <a:pathLst>
                <a:path w="87"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6" name="Google Shape;1066;p31"/>
            <p:cNvSpPr/>
            <p:nvPr/>
          </p:nvSpPr>
          <p:spPr>
            <a:xfrm>
              <a:off x="1638275"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7" name="Google Shape;1067;p31"/>
            <p:cNvSpPr/>
            <p:nvPr/>
          </p:nvSpPr>
          <p:spPr>
            <a:xfrm>
              <a:off x="1634200"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8" name="Google Shape;1068;p31"/>
            <p:cNvSpPr/>
            <p:nvPr/>
          </p:nvSpPr>
          <p:spPr>
            <a:xfrm>
              <a:off x="1630550" y="2330050"/>
              <a:ext cx="2175" cy="3675"/>
            </a:xfrm>
            <a:custGeom>
              <a:avLst/>
              <a:gdLst/>
              <a:ahLst/>
              <a:cxnLst/>
              <a:rect l="l" t="t" r="r" b="b"/>
              <a:pathLst>
                <a:path w="87"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69" name="Google Shape;1069;p31"/>
            <p:cNvSpPr/>
            <p:nvPr/>
          </p:nvSpPr>
          <p:spPr>
            <a:xfrm>
              <a:off x="1638275"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0" name="Google Shape;1070;p31"/>
            <p:cNvSpPr/>
            <p:nvPr/>
          </p:nvSpPr>
          <p:spPr>
            <a:xfrm>
              <a:off x="1634200"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1" name="Google Shape;1071;p31"/>
            <p:cNvSpPr/>
            <p:nvPr/>
          </p:nvSpPr>
          <p:spPr>
            <a:xfrm>
              <a:off x="1630550" y="2335625"/>
              <a:ext cx="2175" cy="3675"/>
            </a:xfrm>
            <a:custGeom>
              <a:avLst/>
              <a:gdLst/>
              <a:ahLst/>
              <a:cxnLst/>
              <a:rect l="l" t="t" r="r" b="b"/>
              <a:pathLst>
                <a:path w="87"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2" name="Google Shape;1072;p31"/>
            <p:cNvSpPr/>
            <p:nvPr/>
          </p:nvSpPr>
          <p:spPr>
            <a:xfrm>
              <a:off x="1621975"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3" name="Google Shape;1073;p31"/>
            <p:cNvSpPr/>
            <p:nvPr/>
          </p:nvSpPr>
          <p:spPr>
            <a:xfrm>
              <a:off x="1617900"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4" name="Google Shape;1074;p31"/>
            <p:cNvSpPr/>
            <p:nvPr/>
          </p:nvSpPr>
          <p:spPr>
            <a:xfrm>
              <a:off x="1614025" y="2324050"/>
              <a:ext cx="2175" cy="3675"/>
            </a:xfrm>
            <a:custGeom>
              <a:avLst/>
              <a:gdLst/>
              <a:ahLst/>
              <a:cxnLst/>
              <a:rect l="l" t="t" r="r" b="b"/>
              <a:pathLst>
                <a:path w="87" h="147"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5" name="Google Shape;1075;p31"/>
            <p:cNvSpPr/>
            <p:nvPr/>
          </p:nvSpPr>
          <p:spPr>
            <a:xfrm>
              <a:off x="1621975"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6" name="Google Shape;1076;p31"/>
            <p:cNvSpPr/>
            <p:nvPr/>
          </p:nvSpPr>
          <p:spPr>
            <a:xfrm>
              <a:off x="1617900"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7" name="Google Shape;1077;p31"/>
            <p:cNvSpPr/>
            <p:nvPr/>
          </p:nvSpPr>
          <p:spPr>
            <a:xfrm>
              <a:off x="1614025" y="2330050"/>
              <a:ext cx="2175" cy="3675"/>
            </a:xfrm>
            <a:custGeom>
              <a:avLst/>
              <a:gdLst/>
              <a:ahLst/>
              <a:cxnLst/>
              <a:rect l="l" t="t" r="r" b="b"/>
              <a:pathLst>
                <a:path w="87" h="147" extrusionOk="0">
                  <a:moveTo>
                    <a:pt x="1" y="1"/>
                  </a:moveTo>
                  <a:lnTo>
                    <a:pt x="1"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8" name="Google Shape;1078;p31"/>
            <p:cNvSpPr/>
            <p:nvPr/>
          </p:nvSpPr>
          <p:spPr>
            <a:xfrm>
              <a:off x="1621975"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79" name="Google Shape;1079;p31"/>
            <p:cNvSpPr/>
            <p:nvPr/>
          </p:nvSpPr>
          <p:spPr>
            <a:xfrm>
              <a:off x="1617900"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0" name="Google Shape;1080;p31"/>
            <p:cNvSpPr/>
            <p:nvPr/>
          </p:nvSpPr>
          <p:spPr>
            <a:xfrm>
              <a:off x="1614025" y="2335625"/>
              <a:ext cx="2175" cy="3675"/>
            </a:xfrm>
            <a:custGeom>
              <a:avLst/>
              <a:gdLst/>
              <a:ahLst/>
              <a:cxnLst/>
              <a:rect l="l" t="t" r="r" b="b"/>
              <a:pathLst>
                <a:path w="87" h="147" extrusionOk="0">
                  <a:moveTo>
                    <a:pt x="1" y="1"/>
                  </a:moveTo>
                  <a:lnTo>
                    <a:pt x="1"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1" name="Google Shape;1081;p31"/>
            <p:cNvSpPr/>
            <p:nvPr/>
          </p:nvSpPr>
          <p:spPr>
            <a:xfrm>
              <a:off x="1605225" y="2324050"/>
              <a:ext cx="2175" cy="3675"/>
            </a:xfrm>
            <a:custGeom>
              <a:avLst/>
              <a:gdLst/>
              <a:ahLst/>
              <a:cxnLst/>
              <a:rect l="l" t="t" r="r" b="b"/>
              <a:pathLst>
                <a:path w="87" h="147"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2" name="Google Shape;1082;p31"/>
            <p:cNvSpPr/>
            <p:nvPr/>
          </p:nvSpPr>
          <p:spPr>
            <a:xfrm>
              <a:off x="1601600" y="2324050"/>
              <a:ext cx="2150" cy="3675"/>
            </a:xfrm>
            <a:custGeom>
              <a:avLst/>
              <a:gdLst/>
              <a:ahLst/>
              <a:cxnLst/>
              <a:rect l="l" t="t" r="r" b="b"/>
              <a:pathLst>
                <a:path w="86" h="147"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3" name="Google Shape;1083;p31"/>
            <p:cNvSpPr/>
            <p:nvPr/>
          </p:nvSpPr>
          <p:spPr>
            <a:xfrm>
              <a:off x="1597500" y="2324050"/>
              <a:ext cx="2175" cy="3675"/>
            </a:xfrm>
            <a:custGeom>
              <a:avLst/>
              <a:gdLst/>
              <a:ahLst/>
              <a:cxnLst/>
              <a:rect l="l" t="t" r="r" b="b"/>
              <a:pathLst>
                <a:path w="87" h="147"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4" name="Google Shape;1084;p31"/>
            <p:cNvSpPr/>
            <p:nvPr/>
          </p:nvSpPr>
          <p:spPr>
            <a:xfrm>
              <a:off x="1605225" y="2330050"/>
              <a:ext cx="2175" cy="3675"/>
            </a:xfrm>
            <a:custGeom>
              <a:avLst/>
              <a:gdLst/>
              <a:ahLst/>
              <a:cxnLst/>
              <a:rect l="l" t="t" r="r" b="b"/>
              <a:pathLst>
                <a:path w="87" h="147" extrusionOk="0">
                  <a:moveTo>
                    <a:pt x="1" y="1"/>
                  </a:moveTo>
                  <a:lnTo>
                    <a:pt x="1" y="146"/>
                  </a:lnTo>
                  <a:lnTo>
                    <a:pt x="87" y="146"/>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5" name="Google Shape;1085;p31"/>
            <p:cNvSpPr/>
            <p:nvPr/>
          </p:nvSpPr>
          <p:spPr>
            <a:xfrm>
              <a:off x="1601600" y="2330050"/>
              <a:ext cx="2150" cy="3675"/>
            </a:xfrm>
            <a:custGeom>
              <a:avLst/>
              <a:gdLst/>
              <a:ahLst/>
              <a:cxnLst/>
              <a:rect l="l" t="t" r="r" b="b"/>
              <a:pathLst>
                <a:path w="86" h="147" extrusionOk="0">
                  <a:moveTo>
                    <a:pt x="0" y="1"/>
                  </a:moveTo>
                  <a:lnTo>
                    <a:pt x="0" y="146"/>
                  </a:lnTo>
                  <a:lnTo>
                    <a:pt x="86" y="146"/>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6" name="Google Shape;1086;p31"/>
            <p:cNvSpPr/>
            <p:nvPr/>
          </p:nvSpPr>
          <p:spPr>
            <a:xfrm>
              <a:off x="1597500" y="2330050"/>
              <a:ext cx="2175" cy="3675"/>
            </a:xfrm>
            <a:custGeom>
              <a:avLst/>
              <a:gdLst/>
              <a:ahLst/>
              <a:cxnLst/>
              <a:rect l="l" t="t" r="r" b="b"/>
              <a:pathLst>
                <a:path w="87" h="147" extrusionOk="0">
                  <a:moveTo>
                    <a:pt x="1" y="1"/>
                  </a:moveTo>
                  <a:lnTo>
                    <a:pt x="1" y="146"/>
                  </a:lnTo>
                  <a:lnTo>
                    <a:pt x="87" y="146"/>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7" name="Google Shape;1087;p31"/>
            <p:cNvSpPr/>
            <p:nvPr/>
          </p:nvSpPr>
          <p:spPr>
            <a:xfrm>
              <a:off x="1605225" y="2335625"/>
              <a:ext cx="2175" cy="3675"/>
            </a:xfrm>
            <a:custGeom>
              <a:avLst/>
              <a:gdLst/>
              <a:ahLst/>
              <a:cxnLst/>
              <a:rect l="l" t="t" r="r" b="b"/>
              <a:pathLst>
                <a:path w="87" h="147" extrusionOk="0">
                  <a:moveTo>
                    <a:pt x="1" y="1"/>
                  </a:moveTo>
                  <a:lnTo>
                    <a:pt x="1" y="147"/>
                  </a:lnTo>
                  <a:lnTo>
                    <a:pt x="87" y="14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8" name="Google Shape;1088;p31"/>
            <p:cNvSpPr/>
            <p:nvPr/>
          </p:nvSpPr>
          <p:spPr>
            <a:xfrm>
              <a:off x="1601600" y="2335625"/>
              <a:ext cx="2150" cy="3675"/>
            </a:xfrm>
            <a:custGeom>
              <a:avLst/>
              <a:gdLst/>
              <a:ahLst/>
              <a:cxnLst/>
              <a:rect l="l" t="t" r="r" b="b"/>
              <a:pathLst>
                <a:path w="86" h="147" extrusionOk="0">
                  <a:moveTo>
                    <a:pt x="0" y="1"/>
                  </a:moveTo>
                  <a:lnTo>
                    <a:pt x="0" y="147"/>
                  </a:lnTo>
                  <a:lnTo>
                    <a:pt x="86" y="14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89" name="Google Shape;1089;p31"/>
            <p:cNvSpPr/>
            <p:nvPr/>
          </p:nvSpPr>
          <p:spPr>
            <a:xfrm>
              <a:off x="1597500" y="2335625"/>
              <a:ext cx="2175" cy="3675"/>
            </a:xfrm>
            <a:custGeom>
              <a:avLst/>
              <a:gdLst/>
              <a:ahLst/>
              <a:cxnLst/>
              <a:rect l="l" t="t" r="r" b="b"/>
              <a:pathLst>
                <a:path w="87" h="147" extrusionOk="0">
                  <a:moveTo>
                    <a:pt x="1" y="1"/>
                  </a:moveTo>
                  <a:lnTo>
                    <a:pt x="1" y="147"/>
                  </a:lnTo>
                  <a:lnTo>
                    <a:pt x="87" y="14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0" name="Google Shape;1090;p31"/>
            <p:cNvSpPr/>
            <p:nvPr/>
          </p:nvSpPr>
          <p:spPr>
            <a:xfrm>
              <a:off x="1654575"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1" name="Google Shape;1091;p31"/>
            <p:cNvSpPr/>
            <p:nvPr/>
          </p:nvSpPr>
          <p:spPr>
            <a:xfrm>
              <a:off x="1650925" y="2352150"/>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2" name="Google Shape;1092;p31"/>
            <p:cNvSpPr/>
            <p:nvPr/>
          </p:nvSpPr>
          <p:spPr>
            <a:xfrm>
              <a:off x="1646850" y="2352150"/>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3" name="Google Shape;1093;p31"/>
            <p:cNvSpPr/>
            <p:nvPr/>
          </p:nvSpPr>
          <p:spPr>
            <a:xfrm>
              <a:off x="1654575"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4" name="Google Shape;1094;p31"/>
            <p:cNvSpPr/>
            <p:nvPr/>
          </p:nvSpPr>
          <p:spPr>
            <a:xfrm>
              <a:off x="1650925" y="2358150"/>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5" name="Google Shape;1095;p31"/>
            <p:cNvSpPr/>
            <p:nvPr/>
          </p:nvSpPr>
          <p:spPr>
            <a:xfrm>
              <a:off x="1646850" y="2358150"/>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6" name="Google Shape;1096;p31"/>
            <p:cNvSpPr/>
            <p:nvPr/>
          </p:nvSpPr>
          <p:spPr>
            <a:xfrm>
              <a:off x="1654575"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7" name="Google Shape;1097;p31"/>
            <p:cNvSpPr/>
            <p:nvPr/>
          </p:nvSpPr>
          <p:spPr>
            <a:xfrm>
              <a:off x="1650925" y="2363725"/>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8" name="Google Shape;1098;p31"/>
            <p:cNvSpPr/>
            <p:nvPr/>
          </p:nvSpPr>
          <p:spPr>
            <a:xfrm>
              <a:off x="1646850" y="2363725"/>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099" name="Google Shape;1099;p31"/>
            <p:cNvSpPr/>
            <p:nvPr/>
          </p:nvSpPr>
          <p:spPr>
            <a:xfrm>
              <a:off x="1638275"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0" name="Google Shape;1100;p31"/>
            <p:cNvSpPr/>
            <p:nvPr/>
          </p:nvSpPr>
          <p:spPr>
            <a:xfrm>
              <a:off x="1634200"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1" name="Google Shape;1101;p31"/>
            <p:cNvSpPr/>
            <p:nvPr/>
          </p:nvSpPr>
          <p:spPr>
            <a:xfrm>
              <a:off x="1630550" y="2352150"/>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2" name="Google Shape;1102;p31"/>
            <p:cNvSpPr/>
            <p:nvPr/>
          </p:nvSpPr>
          <p:spPr>
            <a:xfrm>
              <a:off x="1638275"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3" name="Google Shape;1103;p31"/>
            <p:cNvSpPr/>
            <p:nvPr/>
          </p:nvSpPr>
          <p:spPr>
            <a:xfrm>
              <a:off x="1634200"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4" name="Google Shape;1104;p31"/>
            <p:cNvSpPr/>
            <p:nvPr/>
          </p:nvSpPr>
          <p:spPr>
            <a:xfrm>
              <a:off x="1630550" y="2358150"/>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5" name="Google Shape;1105;p31"/>
            <p:cNvSpPr/>
            <p:nvPr/>
          </p:nvSpPr>
          <p:spPr>
            <a:xfrm>
              <a:off x="1638275"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6" name="Google Shape;1106;p31"/>
            <p:cNvSpPr/>
            <p:nvPr/>
          </p:nvSpPr>
          <p:spPr>
            <a:xfrm>
              <a:off x="1634200"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7" name="Google Shape;1107;p31"/>
            <p:cNvSpPr/>
            <p:nvPr/>
          </p:nvSpPr>
          <p:spPr>
            <a:xfrm>
              <a:off x="1630550" y="2363725"/>
              <a:ext cx="2175" cy="3675"/>
            </a:xfrm>
            <a:custGeom>
              <a:avLst/>
              <a:gdLst/>
              <a:ahLst/>
              <a:cxnLst/>
              <a:rect l="l" t="t" r="r" b="b"/>
              <a:pathLst>
                <a:path w="87"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8" name="Google Shape;1108;p31"/>
            <p:cNvSpPr/>
            <p:nvPr/>
          </p:nvSpPr>
          <p:spPr>
            <a:xfrm>
              <a:off x="1621975"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09" name="Google Shape;1109;p31"/>
            <p:cNvSpPr/>
            <p:nvPr/>
          </p:nvSpPr>
          <p:spPr>
            <a:xfrm>
              <a:off x="1617900"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0" name="Google Shape;1110;p31"/>
            <p:cNvSpPr/>
            <p:nvPr/>
          </p:nvSpPr>
          <p:spPr>
            <a:xfrm>
              <a:off x="1614025" y="2352150"/>
              <a:ext cx="2175" cy="3875"/>
            </a:xfrm>
            <a:custGeom>
              <a:avLst/>
              <a:gdLst/>
              <a:ahLst/>
              <a:cxnLst/>
              <a:rect l="l" t="t" r="r" b="b"/>
              <a:pathLst>
                <a:path w="87" h="155" extrusionOk="0">
                  <a:moveTo>
                    <a:pt x="1" y="0"/>
                  </a:moveTo>
                  <a:lnTo>
                    <a:pt x="1"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1" name="Google Shape;1111;p31"/>
            <p:cNvSpPr/>
            <p:nvPr/>
          </p:nvSpPr>
          <p:spPr>
            <a:xfrm>
              <a:off x="1621975"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2" name="Google Shape;1112;p31"/>
            <p:cNvSpPr/>
            <p:nvPr/>
          </p:nvSpPr>
          <p:spPr>
            <a:xfrm>
              <a:off x="1617900"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3" name="Google Shape;1113;p31"/>
            <p:cNvSpPr/>
            <p:nvPr/>
          </p:nvSpPr>
          <p:spPr>
            <a:xfrm>
              <a:off x="1614025" y="2358150"/>
              <a:ext cx="2175" cy="3675"/>
            </a:xfrm>
            <a:custGeom>
              <a:avLst/>
              <a:gdLst/>
              <a:ahLst/>
              <a:cxnLst/>
              <a:rect l="l" t="t" r="r" b="b"/>
              <a:pathLst>
                <a:path w="87" h="147" extrusionOk="0">
                  <a:moveTo>
                    <a:pt x="1" y="1"/>
                  </a:moveTo>
                  <a:lnTo>
                    <a:pt x="1"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4" name="Google Shape;1114;p31"/>
            <p:cNvSpPr/>
            <p:nvPr/>
          </p:nvSpPr>
          <p:spPr>
            <a:xfrm>
              <a:off x="1621975"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5" name="Google Shape;1115;p31"/>
            <p:cNvSpPr/>
            <p:nvPr/>
          </p:nvSpPr>
          <p:spPr>
            <a:xfrm>
              <a:off x="1617900"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6" name="Google Shape;1116;p31"/>
            <p:cNvSpPr/>
            <p:nvPr/>
          </p:nvSpPr>
          <p:spPr>
            <a:xfrm>
              <a:off x="1614025" y="2363725"/>
              <a:ext cx="2175" cy="3675"/>
            </a:xfrm>
            <a:custGeom>
              <a:avLst/>
              <a:gdLst/>
              <a:ahLst/>
              <a:cxnLst/>
              <a:rect l="l" t="t" r="r" b="b"/>
              <a:pathLst>
                <a:path w="87" h="147" extrusionOk="0">
                  <a:moveTo>
                    <a:pt x="1" y="1"/>
                  </a:moveTo>
                  <a:lnTo>
                    <a:pt x="1"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7" name="Google Shape;1117;p31"/>
            <p:cNvSpPr/>
            <p:nvPr/>
          </p:nvSpPr>
          <p:spPr>
            <a:xfrm>
              <a:off x="1605225" y="2352150"/>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8" name="Google Shape;1118;p31"/>
            <p:cNvSpPr/>
            <p:nvPr/>
          </p:nvSpPr>
          <p:spPr>
            <a:xfrm>
              <a:off x="1601600" y="2352150"/>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19" name="Google Shape;1119;p31"/>
            <p:cNvSpPr/>
            <p:nvPr/>
          </p:nvSpPr>
          <p:spPr>
            <a:xfrm>
              <a:off x="1597500" y="2352150"/>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0" name="Google Shape;1120;p31"/>
            <p:cNvSpPr/>
            <p:nvPr/>
          </p:nvSpPr>
          <p:spPr>
            <a:xfrm>
              <a:off x="1605225" y="2358150"/>
              <a:ext cx="2175" cy="3675"/>
            </a:xfrm>
            <a:custGeom>
              <a:avLst/>
              <a:gdLst/>
              <a:ahLst/>
              <a:cxnLst/>
              <a:rect l="l" t="t" r="r" b="b"/>
              <a:pathLst>
                <a:path w="87" h="147" extrusionOk="0">
                  <a:moveTo>
                    <a:pt x="1" y="1"/>
                  </a:moveTo>
                  <a:lnTo>
                    <a:pt x="1" y="146"/>
                  </a:lnTo>
                  <a:lnTo>
                    <a:pt x="87" y="146"/>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1" name="Google Shape;1121;p31"/>
            <p:cNvSpPr/>
            <p:nvPr/>
          </p:nvSpPr>
          <p:spPr>
            <a:xfrm>
              <a:off x="1601600" y="2358150"/>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2" name="Google Shape;1122;p31"/>
            <p:cNvSpPr/>
            <p:nvPr/>
          </p:nvSpPr>
          <p:spPr>
            <a:xfrm>
              <a:off x="1597500" y="2358150"/>
              <a:ext cx="2175" cy="3675"/>
            </a:xfrm>
            <a:custGeom>
              <a:avLst/>
              <a:gdLst/>
              <a:ahLst/>
              <a:cxnLst/>
              <a:rect l="l" t="t" r="r" b="b"/>
              <a:pathLst>
                <a:path w="87" h="147" extrusionOk="0">
                  <a:moveTo>
                    <a:pt x="1" y="1"/>
                  </a:moveTo>
                  <a:lnTo>
                    <a:pt x="1" y="146"/>
                  </a:lnTo>
                  <a:lnTo>
                    <a:pt x="87" y="146"/>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3" name="Google Shape;1123;p31"/>
            <p:cNvSpPr/>
            <p:nvPr/>
          </p:nvSpPr>
          <p:spPr>
            <a:xfrm>
              <a:off x="1605225" y="2363725"/>
              <a:ext cx="2175" cy="3675"/>
            </a:xfrm>
            <a:custGeom>
              <a:avLst/>
              <a:gdLst/>
              <a:ahLst/>
              <a:cxnLst/>
              <a:rect l="l" t="t" r="r" b="b"/>
              <a:pathLst>
                <a:path w="87" h="147" extrusionOk="0">
                  <a:moveTo>
                    <a:pt x="1" y="1"/>
                  </a:moveTo>
                  <a:lnTo>
                    <a:pt x="1" y="146"/>
                  </a:lnTo>
                  <a:lnTo>
                    <a:pt x="87" y="146"/>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4" name="Google Shape;1124;p31"/>
            <p:cNvSpPr/>
            <p:nvPr/>
          </p:nvSpPr>
          <p:spPr>
            <a:xfrm>
              <a:off x="1601600" y="2363725"/>
              <a:ext cx="2150" cy="3675"/>
            </a:xfrm>
            <a:custGeom>
              <a:avLst/>
              <a:gdLst/>
              <a:ahLst/>
              <a:cxnLst/>
              <a:rect l="l" t="t" r="r" b="b"/>
              <a:pathLst>
                <a:path w="86" h="147" extrusionOk="0">
                  <a:moveTo>
                    <a:pt x="0" y="1"/>
                  </a:moveTo>
                  <a:lnTo>
                    <a:pt x="0" y="146"/>
                  </a:lnTo>
                  <a:lnTo>
                    <a:pt x="86" y="146"/>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5" name="Google Shape;1125;p31"/>
            <p:cNvSpPr/>
            <p:nvPr/>
          </p:nvSpPr>
          <p:spPr>
            <a:xfrm>
              <a:off x="1597500" y="2363725"/>
              <a:ext cx="2175" cy="3675"/>
            </a:xfrm>
            <a:custGeom>
              <a:avLst/>
              <a:gdLst/>
              <a:ahLst/>
              <a:cxnLst/>
              <a:rect l="l" t="t" r="r" b="b"/>
              <a:pathLst>
                <a:path w="87" h="147" extrusionOk="0">
                  <a:moveTo>
                    <a:pt x="1" y="1"/>
                  </a:moveTo>
                  <a:lnTo>
                    <a:pt x="1" y="146"/>
                  </a:lnTo>
                  <a:lnTo>
                    <a:pt x="87" y="146"/>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6" name="Google Shape;1126;p31"/>
            <p:cNvSpPr/>
            <p:nvPr/>
          </p:nvSpPr>
          <p:spPr>
            <a:xfrm>
              <a:off x="1592575" y="2310950"/>
              <a:ext cx="77250" cy="4325"/>
            </a:xfrm>
            <a:custGeom>
              <a:avLst/>
              <a:gdLst/>
              <a:ahLst/>
              <a:cxnLst/>
              <a:rect l="l" t="t" r="r" b="b"/>
              <a:pathLst>
                <a:path w="3090" h="173" extrusionOk="0">
                  <a:moveTo>
                    <a:pt x="1" y="1"/>
                  </a:moveTo>
                  <a:lnTo>
                    <a:pt x="1" y="173"/>
                  </a:lnTo>
                  <a:lnTo>
                    <a:pt x="3089" y="173"/>
                  </a:lnTo>
                  <a:lnTo>
                    <a:pt x="308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7" name="Google Shape;1127;p31"/>
            <p:cNvSpPr/>
            <p:nvPr/>
          </p:nvSpPr>
          <p:spPr>
            <a:xfrm>
              <a:off x="1541750" y="2379175"/>
              <a:ext cx="1300" cy="60925"/>
            </a:xfrm>
            <a:custGeom>
              <a:avLst/>
              <a:gdLst/>
              <a:ahLst/>
              <a:cxnLst/>
              <a:rect l="l" t="t" r="r" b="b"/>
              <a:pathLst>
                <a:path w="52" h="2437" extrusionOk="0">
                  <a:moveTo>
                    <a:pt x="0" y="0"/>
                  </a:moveTo>
                  <a:lnTo>
                    <a:pt x="0" y="2437"/>
                  </a:lnTo>
                  <a:lnTo>
                    <a:pt x="52" y="2437"/>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8" name="Google Shape;1128;p31"/>
            <p:cNvSpPr/>
            <p:nvPr/>
          </p:nvSpPr>
          <p:spPr>
            <a:xfrm>
              <a:off x="1553125" y="2379175"/>
              <a:ext cx="1300" cy="60925"/>
            </a:xfrm>
            <a:custGeom>
              <a:avLst/>
              <a:gdLst/>
              <a:ahLst/>
              <a:cxnLst/>
              <a:rect l="l" t="t" r="r" b="b"/>
              <a:pathLst>
                <a:path w="52" h="2437" extrusionOk="0">
                  <a:moveTo>
                    <a:pt x="0" y="0"/>
                  </a:moveTo>
                  <a:lnTo>
                    <a:pt x="0" y="2437"/>
                  </a:lnTo>
                  <a:lnTo>
                    <a:pt x="51" y="2437"/>
                  </a:lnTo>
                  <a:lnTo>
                    <a:pt x="51"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29" name="Google Shape;1129;p31"/>
            <p:cNvSpPr/>
            <p:nvPr/>
          </p:nvSpPr>
          <p:spPr>
            <a:xfrm>
              <a:off x="1542400" y="2385400"/>
              <a:ext cx="11175" cy="1525"/>
            </a:xfrm>
            <a:custGeom>
              <a:avLst/>
              <a:gdLst/>
              <a:ahLst/>
              <a:cxnLst/>
              <a:rect l="l" t="t" r="r" b="b"/>
              <a:pathLst>
                <a:path w="447" h="61" extrusionOk="0">
                  <a:moveTo>
                    <a:pt x="0" y="0"/>
                  </a:moveTo>
                  <a:lnTo>
                    <a:pt x="0" y="60"/>
                  </a:lnTo>
                  <a:lnTo>
                    <a:pt x="446" y="60"/>
                  </a:lnTo>
                  <a:lnTo>
                    <a:pt x="44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0" name="Google Shape;1130;p31"/>
            <p:cNvSpPr/>
            <p:nvPr/>
          </p:nvSpPr>
          <p:spPr>
            <a:xfrm>
              <a:off x="1542400" y="2391600"/>
              <a:ext cx="11175" cy="1325"/>
            </a:xfrm>
            <a:custGeom>
              <a:avLst/>
              <a:gdLst/>
              <a:ahLst/>
              <a:cxnLst/>
              <a:rect l="l" t="t" r="r" b="b"/>
              <a:pathLst>
                <a:path w="447" h="53" extrusionOk="0">
                  <a:moveTo>
                    <a:pt x="0" y="1"/>
                  </a:moveTo>
                  <a:lnTo>
                    <a:pt x="0" y="52"/>
                  </a:lnTo>
                  <a:lnTo>
                    <a:pt x="446" y="52"/>
                  </a:lnTo>
                  <a:lnTo>
                    <a:pt x="44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1" name="Google Shape;1131;p31"/>
            <p:cNvSpPr/>
            <p:nvPr/>
          </p:nvSpPr>
          <p:spPr>
            <a:xfrm>
              <a:off x="1542400" y="2397825"/>
              <a:ext cx="11175" cy="1325"/>
            </a:xfrm>
            <a:custGeom>
              <a:avLst/>
              <a:gdLst/>
              <a:ahLst/>
              <a:cxnLst/>
              <a:rect l="l" t="t" r="r" b="b"/>
              <a:pathLst>
                <a:path w="447" h="53" extrusionOk="0">
                  <a:moveTo>
                    <a:pt x="0" y="1"/>
                  </a:moveTo>
                  <a:lnTo>
                    <a:pt x="0" y="52"/>
                  </a:lnTo>
                  <a:lnTo>
                    <a:pt x="446" y="52"/>
                  </a:lnTo>
                  <a:lnTo>
                    <a:pt x="44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2" name="Google Shape;1132;p31"/>
            <p:cNvSpPr/>
            <p:nvPr/>
          </p:nvSpPr>
          <p:spPr>
            <a:xfrm>
              <a:off x="1542400" y="2403825"/>
              <a:ext cx="11175" cy="1550"/>
            </a:xfrm>
            <a:custGeom>
              <a:avLst/>
              <a:gdLst/>
              <a:ahLst/>
              <a:cxnLst/>
              <a:rect l="l" t="t" r="r" b="b"/>
              <a:pathLst>
                <a:path w="447" h="62" extrusionOk="0">
                  <a:moveTo>
                    <a:pt x="0" y="1"/>
                  </a:moveTo>
                  <a:lnTo>
                    <a:pt x="0" y="61"/>
                  </a:lnTo>
                  <a:lnTo>
                    <a:pt x="446" y="61"/>
                  </a:lnTo>
                  <a:lnTo>
                    <a:pt x="44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3" name="Google Shape;1133;p31"/>
            <p:cNvSpPr/>
            <p:nvPr/>
          </p:nvSpPr>
          <p:spPr>
            <a:xfrm>
              <a:off x="1542400" y="2410050"/>
              <a:ext cx="11175" cy="1325"/>
            </a:xfrm>
            <a:custGeom>
              <a:avLst/>
              <a:gdLst/>
              <a:ahLst/>
              <a:cxnLst/>
              <a:rect l="l" t="t" r="r" b="b"/>
              <a:pathLst>
                <a:path w="447" h="53" extrusionOk="0">
                  <a:moveTo>
                    <a:pt x="0" y="1"/>
                  </a:moveTo>
                  <a:lnTo>
                    <a:pt x="0" y="52"/>
                  </a:lnTo>
                  <a:lnTo>
                    <a:pt x="446" y="52"/>
                  </a:lnTo>
                  <a:lnTo>
                    <a:pt x="44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4" name="Google Shape;1134;p31"/>
            <p:cNvSpPr/>
            <p:nvPr/>
          </p:nvSpPr>
          <p:spPr>
            <a:xfrm>
              <a:off x="1542400" y="2416275"/>
              <a:ext cx="11175" cy="1325"/>
            </a:xfrm>
            <a:custGeom>
              <a:avLst/>
              <a:gdLst/>
              <a:ahLst/>
              <a:cxnLst/>
              <a:rect l="l" t="t" r="r" b="b"/>
              <a:pathLst>
                <a:path w="447" h="53" extrusionOk="0">
                  <a:moveTo>
                    <a:pt x="0" y="1"/>
                  </a:moveTo>
                  <a:lnTo>
                    <a:pt x="0" y="52"/>
                  </a:lnTo>
                  <a:lnTo>
                    <a:pt x="446" y="52"/>
                  </a:lnTo>
                  <a:lnTo>
                    <a:pt x="446"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5" name="Google Shape;1135;p31"/>
            <p:cNvSpPr/>
            <p:nvPr/>
          </p:nvSpPr>
          <p:spPr>
            <a:xfrm>
              <a:off x="1542400" y="2422500"/>
              <a:ext cx="11175" cy="1300"/>
            </a:xfrm>
            <a:custGeom>
              <a:avLst/>
              <a:gdLst/>
              <a:ahLst/>
              <a:cxnLst/>
              <a:rect l="l" t="t" r="r" b="b"/>
              <a:pathLst>
                <a:path w="447" h="52" extrusionOk="0">
                  <a:moveTo>
                    <a:pt x="0" y="0"/>
                  </a:moveTo>
                  <a:lnTo>
                    <a:pt x="0" y="52"/>
                  </a:lnTo>
                  <a:lnTo>
                    <a:pt x="446" y="52"/>
                  </a:lnTo>
                  <a:lnTo>
                    <a:pt x="44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6" name="Google Shape;1136;p31"/>
            <p:cNvSpPr/>
            <p:nvPr/>
          </p:nvSpPr>
          <p:spPr>
            <a:xfrm>
              <a:off x="1542400" y="2428725"/>
              <a:ext cx="11175" cy="1300"/>
            </a:xfrm>
            <a:custGeom>
              <a:avLst/>
              <a:gdLst/>
              <a:ahLst/>
              <a:cxnLst/>
              <a:rect l="l" t="t" r="r" b="b"/>
              <a:pathLst>
                <a:path w="447" h="52" extrusionOk="0">
                  <a:moveTo>
                    <a:pt x="0" y="0"/>
                  </a:moveTo>
                  <a:lnTo>
                    <a:pt x="0" y="52"/>
                  </a:lnTo>
                  <a:lnTo>
                    <a:pt x="446" y="52"/>
                  </a:lnTo>
                  <a:lnTo>
                    <a:pt x="44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7" name="Google Shape;1137;p31"/>
            <p:cNvSpPr/>
            <p:nvPr/>
          </p:nvSpPr>
          <p:spPr>
            <a:xfrm>
              <a:off x="1542400" y="2434725"/>
              <a:ext cx="11175" cy="1300"/>
            </a:xfrm>
            <a:custGeom>
              <a:avLst/>
              <a:gdLst/>
              <a:ahLst/>
              <a:cxnLst/>
              <a:rect l="l" t="t" r="r" b="b"/>
              <a:pathLst>
                <a:path w="447" h="52" extrusionOk="0">
                  <a:moveTo>
                    <a:pt x="0" y="0"/>
                  </a:moveTo>
                  <a:lnTo>
                    <a:pt x="0" y="52"/>
                  </a:lnTo>
                  <a:lnTo>
                    <a:pt x="446" y="52"/>
                  </a:lnTo>
                  <a:lnTo>
                    <a:pt x="44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8" name="Google Shape;1138;p31"/>
            <p:cNvSpPr/>
            <p:nvPr/>
          </p:nvSpPr>
          <p:spPr>
            <a:xfrm>
              <a:off x="1566200" y="2386900"/>
              <a:ext cx="5375" cy="163675"/>
            </a:xfrm>
            <a:custGeom>
              <a:avLst/>
              <a:gdLst/>
              <a:ahLst/>
              <a:cxnLst/>
              <a:rect l="l" t="t" r="r" b="b"/>
              <a:pathLst>
                <a:path w="215" h="6547" extrusionOk="0">
                  <a:moveTo>
                    <a:pt x="0" y="0"/>
                  </a:moveTo>
                  <a:lnTo>
                    <a:pt x="0" y="6546"/>
                  </a:lnTo>
                  <a:lnTo>
                    <a:pt x="215" y="6546"/>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39" name="Google Shape;1139;p31"/>
            <p:cNvSpPr/>
            <p:nvPr/>
          </p:nvSpPr>
          <p:spPr>
            <a:xfrm>
              <a:off x="1535300" y="2398050"/>
              <a:ext cx="2825" cy="42275"/>
            </a:xfrm>
            <a:custGeom>
              <a:avLst/>
              <a:gdLst/>
              <a:ahLst/>
              <a:cxnLst/>
              <a:rect l="l" t="t" r="r" b="b"/>
              <a:pathLst>
                <a:path w="113" h="1691" extrusionOk="0">
                  <a:moveTo>
                    <a:pt x="1" y="0"/>
                  </a:moveTo>
                  <a:lnTo>
                    <a:pt x="1" y="1691"/>
                  </a:lnTo>
                  <a:lnTo>
                    <a:pt x="112" y="1691"/>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0" name="Google Shape;1140;p31"/>
            <p:cNvSpPr/>
            <p:nvPr/>
          </p:nvSpPr>
          <p:spPr>
            <a:xfrm>
              <a:off x="1545400" y="2398050"/>
              <a:ext cx="2800" cy="42275"/>
            </a:xfrm>
            <a:custGeom>
              <a:avLst/>
              <a:gdLst/>
              <a:ahLst/>
              <a:cxnLst/>
              <a:rect l="l" t="t" r="r" b="b"/>
              <a:pathLst>
                <a:path w="112" h="1691" extrusionOk="0">
                  <a:moveTo>
                    <a:pt x="0" y="0"/>
                  </a:moveTo>
                  <a:lnTo>
                    <a:pt x="0" y="1691"/>
                  </a:lnTo>
                  <a:lnTo>
                    <a:pt x="112" y="1691"/>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1" name="Google Shape;1141;p31"/>
            <p:cNvSpPr/>
            <p:nvPr/>
          </p:nvSpPr>
          <p:spPr>
            <a:xfrm>
              <a:off x="1555675" y="2398050"/>
              <a:ext cx="2825" cy="42275"/>
            </a:xfrm>
            <a:custGeom>
              <a:avLst/>
              <a:gdLst/>
              <a:ahLst/>
              <a:cxnLst/>
              <a:rect l="l" t="t" r="r" b="b"/>
              <a:pathLst>
                <a:path w="113" h="1691" extrusionOk="0">
                  <a:moveTo>
                    <a:pt x="1" y="0"/>
                  </a:moveTo>
                  <a:lnTo>
                    <a:pt x="1" y="1691"/>
                  </a:lnTo>
                  <a:lnTo>
                    <a:pt x="112" y="1691"/>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2" name="Google Shape;1142;p31"/>
            <p:cNvSpPr/>
            <p:nvPr/>
          </p:nvSpPr>
          <p:spPr>
            <a:xfrm>
              <a:off x="1589575" y="2398050"/>
              <a:ext cx="2600" cy="42275"/>
            </a:xfrm>
            <a:custGeom>
              <a:avLst/>
              <a:gdLst/>
              <a:ahLst/>
              <a:cxnLst/>
              <a:rect l="l" t="t" r="r" b="b"/>
              <a:pathLst>
                <a:path w="104" h="1691" extrusionOk="0">
                  <a:moveTo>
                    <a:pt x="1" y="0"/>
                  </a:moveTo>
                  <a:lnTo>
                    <a:pt x="1" y="1691"/>
                  </a:lnTo>
                  <a:lnTo>
                    <a:pt x="104" y="1691"/>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3" name="Google Shape;1143;p31"/>
            <p:cNvSpPr/>
            <p:nvPr/>
          </p:nvSpPr>
          <p:spPr>
            <a:xfrm>
              <a:off x="1579275" y="2398050"/>
              <a:ext cx="2600" cy="42275"/>
            </a:xfrm>
            <a:custGeom>
              <a:avLst/>
              <a:gdLst/>
              <a:ahLst/>
              <a:cxnLst/>
              <a:rect l="l" t="t" r="r" b="b"/>
              <a:pathLst>
                <a:path w="104" h="1691" extrusionOk="0">
                  <a:moveTo>
                    <a:pt x="1" y="0"/>
                  </a:moveTo>
                  <a:lnTo>
                    <a:pt x="1" y="1691"/>
                  </a:lnTo>
                  <a:lnTo>
                    <a:pt x="104" y="1691"/>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4" name="Google Shape;1144;p31"/>
            <p:cNvSpPr/>
            <p:nvPr/>
          </p:nvSpPr>
          <p:spPr>
            <a:xfrm>
              <a:off x="1599650" y="2397825"/>
              <a:ext cx="2825" cy="42275"/>
            </a:xfrm>
            <a:custGeom>
              <a:avLst/>
              <a:gdLst/>
              <a:ahLst/>
              <a:cxnLst/>
              <a:rect l="l" t="t" r="r" b="b"/>
              <a:pathLst>
                <a:path w="113" h="1691" extrusionOk="0">
                  <a:moveTo>
                    <a:pt x="1" y="1"/>
                  </a:moveTo>
                  <a:lnTo>
                    <a:pt x="1" y="1691"/>
                  </a:lnTo>
                  <a:lnTo>
                    <a:pt x="112" y="1691"/>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5" name="Google Shape;1145;p31"/>
            <p:cNvSpPr/>
            <p:nvPr/>
          </p:nvSpPr>
          <p:spPr>
            <a:xfrm>
              <a:off x="1451450" y="2061075"/>
              <a:ext cx="2175" cy="80250"/>
            </a:xfrm>
            <a:custGeom>
              <a:avLst/>
              <a:gdLst/>
              <a:ahLst/>
              <a:cxnLst/>
              <a:rect l="l" t="t" r="r" b="b"/>
              <a:pathLst>
                <a:path w="87" h="3210" extrusionOk="0">
                  <a:moveTo>
                    <a:pt x="0" y="1"/>
                  </a:moveTo>
                  <a:lnTo>
                    <a:pt x="0" y="3209"/>
                  </a:lnTo>
                  <a:lnTo>
                    <a:pt x="86" y="320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6" name="Google Shape;1146;p31"/>
            <p:cNvSpPr/>
            <p:nvPr/>
          </p:nvSpPr>
          <p:spPr>
            <a:xfrm>
              <a:off x="1443075" y="2060000"/>
              <a:ext cx="18250" cy="81325"/>
            </a:xfrm>
            <a:custGeom>
              <a:avLst/>
              <a:gdLst/>
              <a:ahLst/>
              <a:cxnLst/>
              <a:rect l="l" t="t" r="r" b="b"/>
              <a:pathLst>
                <a:path w="730" h="3253" extrusionOk="0">
                  <a:moveTo>
                    <a:pt x="1" y="1"/>
                  </a:moveTo>
                  <a:lnTo>
                    <a:pt x="1" y="3252"/>
                  </a:lnTo>
                  <a:lnTo>
                    <a:pt x="86" y="3252"/>
                  </a:lnTo>
                  <a:lnTo>
                    <a:pt x="86" y="87"/>
                  </a:lnTo>
                  <a:lnTo>
                    <a:pt x="653" y="87"/>
                  </a:lnTo>
                  <a:lnTo>
                    <a:pt x="653" y="3252"/>
                  </a:lnTo>
                  <a:lnTo>
                    <a:pt x="730" y="3252"/>
                  </a:lnTo>
                  <a:lnTo>
                    <a:pt x="7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7" name="Google Shape;1147;p31"/>
            <p:cNvSpPr/>
            <p:nvPr/>
          </p:nvSpPr>
          <p:spPr>
            <a:xfrm>
              <a:off x="1443300" y="2060225"/>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8" name="Google Shape;1148;p31"/>
            <p:cNvSpPr/>
            <p:nvPr/>
          </p:nvSpPr>
          <p:spPr>
            <a:xfrm>
              <a:off x="1443300" y="2076100"/>
              <a:ext cx="9675" cy="17400"/>
            </a:xfrm>
            <a:custGeom>
              <a:avLst/>
              <a:gdLst/>
              <a:ahLst/>
              <a:cxnLst/>
              <a:rect l="l" t="t" r="r" b="b"/>
              <a:pathLst>
                <a:path w="387" h="696" extrusionOk="0">
                  <a:moveTo>
                    <a:pt x="335" y="0"/>
                  </a:moveTo>
                  <a:lnTo>
                    <a:pt x="17" y="318"/>
                  </a:lnTo>
                  <a:cubicBezTo>
                    <a:pt x="0" y="335"/>
                    <a:pt x="0" y="343"/>
                    <a:pt x="0" y="352"/>
                  </a:cubicBezTo>
                  <a:cubicBezTo>
                    <a:pt x="0" y="361"/>
                    <a:pt x="0" y="378"/>
                    <a:pt x="17" y="386"/>
                  </a:cubicBezTo>
                  <a:lnTo>
                    <a:pt x="335" y="695"/>
                  </a:lnTo>
                  <a:lnTo>
                    <a:pt x="378" y="635"/>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49" name="Google Shape;1149;p31"/>
            <p:cNvSpPr/>
            <p:nvPr/>
          </p:nvSpPr>
          <p:spPr>
            <a:xfrm>
              <a:off x="1443300" y="2091975"/>
              <a:ext cx="9675" cy="17400"/>
            </a:xfrm>
            <a:custGeom>
              <a:avLst/>
              <a:gdLst/>
              <a:ahLst/>
              <a:cxnLst/>
              <a:rect l="l" t="t" r="r" b="b"/>
              <a:pathLst>
                <a:path w="387" h="696" extrusionOk="0">
                  <a:moveTo>
                    <a:pt x="335" y="0"/>
                  </a:moveTo>
                  <a:lnTo>
                    <a:pt x="17" y="318"/>
                  </a:lnTo>
                  <a:cubicBezTo>
                    <a:pt x="0" y="326"/>
                    <a:pt x="0" y="343"/>
                    <a:pt x="0" y="352"/>
                  </a:cubicBezTo>
                  <a:cubicBezTo>
                    <a:pt x="0" y="360"/>
                    <a:pt x="0" y="369"/>
                    <a:pt x="17" y="386"/>
                  </a:cubicBezTo>
                  <a:lnTo>
                    <a:pt x="335" y="695"/>
                  </a:lnTo>
                  <a:lnTo>
                    <a:pt x="378" y="626"/>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0" name="Google Shape;1150;p31"/>
            <p:cNvSpPr/>
            <p:nvPr/>
          </p:nvSpPr>
          <p:spPr>
            <a:xfrm>
              <a:off x="1443300" y="2107625"/>
              <a:ext cx="9675" cy="17600"/>
            </a:xfrm>
            <a:custGeom>
              <a:avLst/>
              <a:gdLst/>
              <a:ahLst/>
              <a:cxnLst/>
              <a:rect l="l" t="t" r="r" b="b"/>
              <a:pathLst>
                <a:path w="387" h="704" extrusionOk="0">
                  <a:moveTo>
                    <a:pt x="335" y="0"/>
                  </a:moveTo>
                  <a:lnTo>
                    <a:pt x="17" y="326"/>
                  </a:lnTo>
                  <a:cubicBezTo>
                    <a:pt x="0" y="335"/>
                    <a:pt x="0" y="344"/>
                    <a:pt x="0" y="361"/>
                  </a:cubicBezTo>
                  <a:cubicBezTo>
                    <a:pt x="0" y="369"/>
                    <a:pt x="0" y="378"/>
                    <a:pt x="17" y="387"/>
                  </a:cubicBezTo>
                  <a:lnTo>
                    <a:pt x="335" y="704"/>
                  </a:lnTo>
                  <a:lnTo>
                    <a:pt x="378" y="635"/>
                  </a:lnTo>
                  <a:lnTo>
                    <a:pt x="86" y="344"/>
                  </a:lnTo>
                  <a:lnTo>
                    <a:pt x="386"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1" name="Google Shape;1151;p31"/>
            <p:cNvSpPr/>
            <p:nvPr/>
          </p:nvSpPr>
          <p:spPr>
            <a:xfrm>
              <a:off x="1443300" y="2123500"/>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2" name="Google Shape;1152;p31"/>
            <p:cNvSpPr/>
            <p:nvPr/>
          </p:nvSpPr>
          <p:spPr>
            <a:xfrm>
              <a:off x="1451450" y="2060425"/>
              <a:ext cx="9675" cy="17200"/>
            </a:xfrm>
            <a:custGeom>
              <a:avLst/>
              <a:gdLst/>
              <a:ahLst/>
              <a:cxnLst/>
              <a:rect l="l" t="t" r="r" b="b"/>
              <a:pathLst>
                <a:path w="387" h="688" extrusionOk="0">
                  <a:moveTo>
                    <a:pt x="52" y="1"/>
                  </a:moveTo>
                  <a:lnTo>
                    <a:pt x="0" y="61"/>
                  </a:lnTo>
                  <a:lnTo>
                    <a:pt x="301" y="344"/>
                  </a:lnTo>
                  <a:lnTo>
                    <a:pt x="9" y="636"/>
                  </a:lnTo>
                  <a:lnTo>
                    <a:pt x="60" y="687"/>
                  </a:lnTo>
                  <a:lnTo>
                    <a:pt x="378" y="387"/>
                  </a:lnTo>
                  <a:cubicBezTo>
                    <a:pt x="386" y="378"/>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3" name="Google Shape;1153;p31"/>
            <p:cNvSpPr/>
            <p:nvPr/>
          </p:nvSpPr>
          <p:spPr>
            <a:xfrm>
              <a:off x="1451450" y="2076300"/>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8"/>
                    <a:pt x="386" y="361"/>
                    <a:pt x="386" y="353"/>
                  </a:cubicBezTo>
                  <a:cubicBezTo>
                    <a:pt x="386" y="344"/>
                    <a:pt x="386" y="335"/>
                    <a:pt x="378"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4" name="Google Shape;1154;p31"/>
            <p:cNvSpPr/>
            <p:nvPr/>
          </p:nvSpPr>
          <p:spPr>
            <a:xfrm>
              <a:off x="1451450" y="2092175"/>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0"/>
                    <a:pt x="386" y="361"/>
                    <a:pt x="386" y="352"/>
                  </a:cubicBezTo>
                  <a:cubicBezTo>
                    <a:pt x="386" y="344"/>
                    <a:pt x="386" y="327"/>
                    <a:pt x="378"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5" name="Google Shape;1155;p31"/>
            <p:cNvSpPr/>
            <p:nvPr/>
          </p:nvSpPr>
          <p:spPr>
            <a:xfrm>
              <a:off x="1451450" y="2107850"/>
              <a:ext cx="9675" cy="17375"/>
            </a:xfrm>
            <a:custGeom>
              <a:avLst/>
              <a:gdLst/>
              <a:ahLst/>
              <a:cxnLst/>
              <a:rect l="l" t="t" r="r" b="b"/>
              <a:pathLst>
                <a:path w="387" h="695" extrusionOk="0">
                  <a:moveTo>
                    <a:pt x="52" y="0"/>
                  </a:moveTo>
                  <a:lnTo>
                    <a:pt x="0" y="60"/>
                  </a:lnTo>
                  <a:lnTo>
                    <a:pt x="301" y="343"/>
                  </a:lnTo>
                  <a:lnTo>
                    <a:pt x="9" y="635"/>
                  </a:lnTo>
                  <a:lnTo>
                    <a:pt x="60" y="695"/>
                  </a:lnTo>
                  <a:lnTo>
                    <a:pt x="378" y="386"/>
                  </a:lnTo>
                  <a:cubicBezTo>
                    <a:pt x="386" y="378"/>
                    <a:pt x="386" y="369"/>
                    <a:pt x="386" y="360"/>
                  </a:cubicBezTo>
                  <a:cubicBezTo>
                    <a:pt x="386" y="343"/>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6" name="Google Shape;1156;p31"/>
            <p:cNvSpPr/>
            <p:nvPr/>
          </p:nvSpPr>
          <p:spPr>
            <a:xfrm>
              <a:off x="1451450" y="2123700"/>
              <a:ext cx="9675" cy="17200"/>
            </a:xfrm>
            <a:custGeom>
              <a:avLst/>
              <a:gdLst/>
              <a:ahLst/>
              <a:cxnLst/>
              <a:rect l="l" t="t" r="r" b="b"/>
              <a:pathLst>
                <a:path w="387" h="688" extrusionOk="0">
                  <a:moveTo>
                    <a:pt x="52" y="1"/>
                  </a:moveTo>
                  <a:lnTo>
                    <a:pt x="0" y="61"/>
                  </a:lnTo>
                  <a:lnTo>
                    <a:pt x="301" y="344"/>
                  </a:lnTo>
                  <a:lnTo>
                    <a:pt x="9" y="636"/>
                  </a:lnTo>
                  <a:lnTo>
                    <a:pt x="60" y="687"/>
                  </a:lnTo>
                  <a:lnTo>
                    <a:pt x="378" y="387"/>
                  </a:lnTo>
                  <a:cubicBezTo>
                    <a:pt x="386" y="378"/>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7" name="Google Shape;1157;p31"/>
            <p:cNvSpPr/>
            <p:nvPr/>
          </p:nvSpPr>
          <p:spPr>
            <a:xfrm>
              <a:off x="1459375" y="2121350"/>
              <a:ext cx="2175" cy="83250"/>
            </a:xfrm>
            <a:custGeom>
              <a:avLst/>
              <a:gdLst/>
              <a:ahLst/>
              <a:cxnLst/>
              <a:rect l="l" t="t" r="r" b="b"/>
              <a:pathLst>
                <a:path w="87" h="3330" extrusionOk="0">
                  <a:moveTo>
                    <a:pt x="1" y="1"/>
                  </a:moveTo>
                  <a:lnTo>
                    <a:pt x="1"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8" name="Google Shape;1158;p31"/>
            <p:cNvSpPr/>
            <p:nvPr/>
          </p:nvSpPr>
          <p:spPr>
            <a:xfrm>
              <a:off x="1451450" y="2121350"/>
              <a:ext cx="2175" cy="83250"/>
            </a:xfrm>
            <a:custGeom>
              <a:avLst/>
              <a:gdLst/>
              <a:ahLst/>
              <a:cxnLst/>
              <a:rect l="l" t="t" r="r" b="b"/>
              <a:pathLst>
                <a:path w="87" h="3330" extrusionOk="0">
                  <a:moveTo>
                    <a:pt x="0" y="1"/>
                  </a:moveTo>
                  <a:lnTo>
                    <a:pt x="0"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59" name="Google Shape;1159;p31"/>
            <p:cNvSpPr/>
            <p:nvPr/>
          </p:nvSpPr>
          <p:spPr>
            <a:xfrm>
              <a:off x="1443075" y="2121350"/>
              <a:ext cx="2175" cy="83250"/>
            </a:xfrm>
            <a:custGeom>
              <a:avLst/>
              <a:gdLst/>
              <a:ahLst/>
              <a:cxnLst/>
              <a:rect l="l" t="t" r="r" b="b"/>
              <a:pathLst>
                <a:path w="87" h="3330" extrusionOk="0">
                  <a:moveTo>
                    <a:pt x="1" y="1"/>
                  </a:moveTo>
                  <a:lnTo>
                    <a:pt x="1"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0" name="Google Shape;1160;p31"/>
            <p:cNvSpPr/>
            <p:nvPr/>
          </p:nvSpPr>
          <p:spPr>
            <a:xfrm>
              <a:off x="1443300" y="2123500"/>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1" name="Google Shape;1161;p31"/>
            <p:cNvSpPr/>
            <p:nvPr/>
          </p:nvSpPr>
          <p:spPr>
            <a:xfrm>
              <a:off x="1443300" y="2139375"/>
              <a:ext cx="9675" cy="17400"/>
            </a:xfrm>
            <a:custGeom>
              <a:avLst/>
              <a:gdLst/>
              <a:ahLst/>
              <a:cxnLst/>
              <a:rect l="l" t="t" r="r" b="b"/>
              <a:pathLst>
                <a:path w="387" h="696" extrusionOk="0">
                  <a:moveTo>
                    <a:pt x="335" y="0"/>
                  </a:moveTo>
                  <a:lnTo>
                    <a:pt x="17" y="318"/>
                  </a:lnTo>
                  <a:cubicBezTo>
                    <a:pt x="0" y="335"/>
                    <a:pt x="0" y="343"/>
                    <a:pt x="0" y="352"/>
                  </a:cubicBezTo>
                  <a:cubicBezTo>
                    <a:pt x="0" y="361"/>
                    <a:pt x="0" y="378"/>
                    <a:pt x="17" y="386"/>
                  </a:cubicBezTo>
                  <a:lnTo>
                    <a:pt x="335" y="695"/>
                  </a:lnTo>
                  <a:lnTo>
                    <a:pt x="378" y="635"/>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2" name="Google Shape;1162;p31"/>
            <p:cNvSpPr/>
            <p:nvPr/>
          </p:nvSpPr>
          <p:spPr>
            <a:xfrm>
              <a:off x="1443300" y="2155250"/>
              <a:ext cx="9675" cy="17400"/>
            </a:xfrm>
            <a:custGeom>
              <a:avLst/>
              <a:gdLst/>
              <a:ahLst/>
              <a:cxnLst/>
              <a:rect l="l" t="t" r="r" b="b"/>
              <a:pathLst>
                <a:path w="387" h="696" extrusionOk="0">
                  <a:moveTo>
                    <a:pt x="335" y="0"/>
                  </a:moveTo>
                  <a:lnTo>
                    <a:pt x="17" y="318"/>
                  </a:lnTo>
                  <a:cubicBezTo>
                    <a:pt x="0" y="326"/>
                    <a:pt x="0" y="343"/>
                    <a:pt x="0" y="352"/>
                  </a:cubicBezTo>
                  <a:cubicBezTo>
                    <a:pt x="0" y="360"/>
                    <a:pt x="0" y="369"/>
                    <a:pt x="17" y="386"/>
                  </a:cubicBezTo>
                  <a:lnTo>
                    <a:pt x="335" y="695"/>
                  </a:lnTo>
                  <a:lnTo>
                    <a:pt x="378" y="626"/>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3" name="Google Shape;1163;p31"/>
            <p:cNvSpPr/>
            <p:nvPr/>
          </p:nvSpPr>
          <p:spPr>
            <a:xfrm>
              <a:off x="1443300" y="2170900"/>
              <a:ext cx="9675" cy="17600"/>
            </a:xfrm>
            <a:custGeom>
              <a:avLst/>
              <a:gdLst/>
              <a:ahLst/>
              <a:cxnLst/>
              <a:rect l="l" t="t" r="r" b="b"/>
              <a:pathLst>
                <a:path w="387" h="704" extrusionOk="0">
                  <a:moveTo>
                    <a:pt x="335" y="0"/>
                  </a:moveTo>
                  <a:lnTo>
                    <a:pt x="17" y="326"/>
                  </a:lnTo>
                  <a:cubicBezTo>
                    <a:pt x="0" y="335"/>
                    <a:pt x="0" y="344"/>
                    <a:pt x="0" y="361"/>
                  </a:cubicBezTo>
                  <a:cubicBezTo>
                    <a:pt x="0" y="369"/>
                    <a:pt x="0" y="378"/>
                    <a:pt x="17" y="387"/>
                  </a:cubicBezTo>
                  <a:lnTo>
                    <a:pt x="335" y="704"/>
                  </a:lnTo>
                  <a:lnTo>
                    <a:pt x="378" y="635"/>
                  </a:lnTo>
                  <a:lnTo>
                    <a:pt x="86" y="344"/>
                  </a:lnTo>
                  <a:lnTo>
                    <a:pt x="386"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4" name="Google Shape;1164;p31"/>
            <p:cNvSpPr/>
            <p:nvPr/>
          </p:nvSpPr>
          <p:spPr>
            <a:xfrm>
              <a:off x="1443300" y="2186775"/>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5" name="Google Shape;1165;p31"/>
            <p:cNvSpPr/>
            <p:nvPr/>
          </p:nvSpPr>
          <p:spPr>
            <a:xfrm>
              <a:off x="1451450" y="2123700"/>
              <a:ext cx="9675" cy="17200"/>
            </a:xfrm>
            <a:custGeom>
              <a:avLst/>
              <a:gdLst/>
              <a:ahLst/>
              <a:cxnLst/>
              <a:rect l="l" t="t" r="r" b="b"/>
              <a:pathLst>
                <a:path w="387" h="688" extrusionOk="0">
                  <a:moveTo>
                    <a:pt x="52" y="1"/>
                  </a:moveTo>
                  <a:lnTo>
                    <a:pt x="0" y="61"/>
                  </a:lnTo>
                  <a:lnTo>
                    <a:pt x="301" y="344"/>
                  </a:lnTo>
                  <a:lnTo>
                    <a:pt x="9" y="636"/>
                  </a:lnTo>
                  <a:lnTo>
                    <a:pt x="60" y="687"/>
                  </a:lnTo>
                  <a:lnTo>
                    <a:pt x="378" y="387"/>
                  </a:lnTo>
                  <a:cubicBezTo>
                    <a:pt x="386" y="378"/>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6" name="Google Shape;1166;p31"/>
            <p:cNvSpPr/>
            <p:nvPr/>
          </p:nvSpPr>
          <p:spPr>
            <a:xfrm>
              <a:off x="1451450" y="2139575"/>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8"/>
                    <a:pt x="386" y="361"/>
                    <a:pt x="386" y="353"/>
                  </a:cubicBezTo>
                  <a:cubicBezTo>
                    <a:pt x="386" y="344"/>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7" name="Google Shape;1167;p31"/>
            <p:cNvSpPr/>
            <p:nvPr/>
          </p:nvSpPr>
          <p:spPr>
            <a:xfrm>
              <a:off x="1451450" y="2155250"/>
              <a:ext cx="9675" cy="17400"/>
            </a:xfrm>
            <a:custGeom>
              <a:avLst/>
              <a:gdLst/>
              <a:ahLst/>
              <a:cxnLst/>
              <a:rect l="l" t="t" r="r" b="b"/>
              <a:pathLst>
                <a:path w="387" h="696" extrusionOk="0">
                  <a:moveTo>
                    <a:pt x="52" y="0"/>
                  </a:moveTo>
                  <a:lnTo>
                    <a:pt x="0" y="60"/>
                  </a:lnTo>
                  <a:lnTo>
                    <a:pt x="301" y="352"/>
                  </a:lnTo>
                  <a:lnTo>
                    <a:pt x="9" y="644"/>
                  </a:lnTo>
                  <a:lnTo>
                    <a:pt x="60" y="695"/>
                  </a:lnTo>
                  <a:lnTo>
                    <a:pt x="378" y="378"/>
                  </a:lnTo>
                  <a:cubicBezTo>
                    <a:pt x="386" y="369"/>
                    <a:pt x="386" y="360"/>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8" name="Google Shape;1168;p31"/>
            <p:cNvSpPr/>
            <p:nvPr/>
          </p:nvSpPr>
          <p:spPr>
            <a:xfrm>
              <a:off x="1451450" y="2171125"/>
              <a:ext cx="9675" cy="17375"/>
            </a:xfrm>
            <a:custGeom>
              <a:avLst/>
              <a:gdLst/>
              <a:ahLst/>
              <a:cxnLst/>
              <a:rect l="l" t="t" r="r" b="b"/>
              <a:pathLst>
                <a:path w="387" h="695" extrusionOk="0">
                  <a:moveTo>
                    <a:pt x="52" y="0"/>
                  </a:moveTo>
                  <a:lnTo>
                    <a:pt x="0" y="60"/>
                  </a:lnTo>
                  <a:lnTo>
                    <a:pt x="301" y="352"/>
                  </a:lnTo>
                  <a:lnTo>
                    <a:pt x="9" y="635"/>
                  </a:lnTo>
                  <a:lnTo>
                    <a:pt x="60" y="695"/>
                  </a:lnTo>
                  <a:lnTo>
                    <a:pt x="378" y="386"/>
                  </a:lnTo>
                  <a:cubicBezTo>
                    <a:pt x="386" y="378"/>
                    <a:pt x="386" y="369"/>
                    <a:pt x="386" y="360"/>
                  </a:cubicBezTo>
                  <a:cubicBezTo>
                    <a:pt x="386" y="352"/>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69" name="Google Shape;1169;p31"/>
            <p:cNvSpPr/>
            <p:nvPr/>
          </p:nvSpPr>
          <p:spPr>
            <a:xfrm>
              <a:off x="1451450" y="2186975"/>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8"/>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0" name="Google Shape;1170;p31"/>
            <p:cNvSpPr/>
            <p:nvPr/>
          </p:nvSpPr>
          <p:spPr>
            <a:xfrm>
              <a:off x="1459375" y="2184625"/>
              <a:ext cx="2175" cy="50425"/>
            </a:xfrm>
            <a:custGeom>
              <a:avLst/>
              <a:gdLst/>
              <a:ahLst/>
              <a:cxnLst/>
              <a:rect l="l" t="t" r="r" b="b"/>
              <a:pathLst>
                <a:path w="87" h="2017" extrusionOk="0">
                  <a:moveTo>
                    <a:pt x="1" y="1"/>
                  </a:moveTo>
                  <a:lnTo>
                    <a:pt x="1"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1" name="Google Shape;1171;p31"/>
            <p:cNvSpPr/>
            <p:nvPr/>
          </p:nvSpPr>
          <p:spPr>
            <a:xfrm>
              <a:off x="1451450" y="218462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2" name="Google Shape;1172;p31"/>
            <p:cNvSpPr/>
            <p:nvPr/>
          </p:nvSpPr>
          <p:spPr>
            <a:xfrm>
              <a:off x="1443075" y="2184625"/>
              <a:ext cx="2175" cy="50425"/>
            </a:xfrm>
            <a:custGeom>
              <a:avLst/>
              <a:gdLst/>
              <a:ahLst/>
              <a:cxnLst/>
              <a:rect l="l" t="t" r="r" b="b"/>
              <a:pathLst>
                <a:path w="87" h="2017" extrusionOk="0">
                  <a:moveTo>
                    <a:pt x="1" y="1"/>
                  </a:moveTo>
                  <a:lnTo>
                    <a:pt x="1"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3" name="Google Shape;1173;p31"/>
            <p:cNvSpPr/>
            <p:nvPr/>
          </p:nvSpPr>
          <p:spPr>
            <a:xfrm>
              <a:off x="1443300" y="2186550"/>
              <a:ext cx="9675" cy="17400"/>
            </a:xfrm>
            <a:custGeom>
              <a:avLst/>
              <a:gdLst/>
              <a:ahLst/>
              <a:cxnLst/>
              <a:rect l="l" t="t" r="r" b="b"/>
              <a:pathLst>
                <a:path w="387" h="696" extrusionOk="0">
                  <a:moveTo>
                    <a:pt x="335" y="1"/>
                  </a:moveTo>
                  <a:lnTo>
                    <a:pt x="17" y="318"/>
                  </a:lnTo>
                  <a:cubicBezTo>
                    <a:pt x="0" y="335"/>
                    <a:pt x="0" y="344"/>
                    <a:pt x="0" y="353"/>
                  </a:cubicBezTo>
                  <a:cubicBezTo>
                    <a:pt x="0" y="361"/>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4" name="Google Shape;1174;p31"/>
            <p:cNvSpPr/>
            <p:nvPr/>
          </p:nvSpPr>
          <p:spPr>
            <a:xfrm>
              <a:off x="1443300" y="2202425"/>
              <a:ext cx="9675" cy="17400"/>
            </a:xfrm>
            <a:custGeom>
              <a:avLst/>
              <a:gdLst/>
              <a:ahLst/>
              <a:cxnLst/>
              <a:rect l="l" t="t" r="r" b="b"/>
              <a:pathLst>
                <a:path w="387" h="696" extrusionOk="0">
                  <a:moveTo>
                    <a:pt x="335" y="1"/>
                  </a:moveTo>
                  <a:lnTo>
                    <a:pt x="17" y="318"/>
                  </a:lnTo>
                  <a:cubicBezTo>
                    <a:pt x="0" y="327"/>
                    <a:pt x="0" y="344"/>
                    <a:pt x="0" y="352"/>
                  </a:cubicBezTo>
                  <a:cubicBezTo>
                    <a:pt x="0" y="361"/>
                    <a:pt x="0" y="370"/>
                    <a:pt x="17"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5" name="Google Shape;1175;p31"/>
            <p:cNvSpPr/>
            <p:nvPr/>
          </p:nvSpPr>
          <p:spPr>
            <a:xfrm>
              <a:off x="1443300" y="2218075"/>
              <a:ext cx="9675" cy="17625"/>
            </a:xfrm>
            <a:custGeom>
              <a:avLst/>
              <a:gdLst/>
              <a:ahLst/>
              <a:cxnLst/>
              <a:rect l="l" t="t" r="r" b="b"/>
              <a:pathLst>
                <a:path w="387" h="705" extrusionOk="0">
                  <a:moveTo>
                    <a:pt x="335" y="1"/>
                  </a:moveTo>
                  <a:lnTo>
                    <a:pt x="17" y="327"/>
                  </a:lnTo>
                  <a:cubicBezTo>
                    <a:pt x="0" y="336"/>
                    <a:pt x="0" y="344"/>
                    <a:pt x="0" y="361"/>
                  </a:cubicBezTo>
                  <a:cubicBezTo>
                    <a:pt x="0" y="370"/>
                    <a:pt x="0" y="378"/>
                    <a:pt x="17"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6" name="Google Shape;1176;p31"/>
            <p:cNvSpPr/>
            <p:nvPr/>
          </p:nvSpPr>
          <p:spPr>
            <a:xfrm>
              <a:off x="1451450" y="2186775"/>
              <a:ext cx="9675" cy="17175"/>
            </a:xfrm>
            <a:custGeom>
              <a:avLst/>
              <a:gdLst/>
              <a:ahLst/>
              <a:cxnLst/>
              <a:rect l="l" t="t" r="r" b="b"/>
              <a:pathLst>
                <a:path w="387" h="687" extrusionOk="0">
                  <a:moveTo>
                    <a:pt x="52" y="0"/>
                  </a:moveTo>
                  <a:lnTo>
                    <a:pt x="0" y="52"/>
                  </a:lnTo>
                  <a:lnTo>
                    <a:pt x="301" y="344"/>
                  </a:lnTo>
                  <a:lnTo>
                    <a:pt x="9" y="635"/>
                  </a:lnTo>
                  <a:lnTo>
                    <a:pt x="60" y="687"/>
                  </a:lnTo>
                  <a:lnTo>
                    <a:pt x="378" y="386"/>
                  </a:lnTo>
                  <a:cubicBezTo>
                    <a:pt x="386" y="378"/>
                    <a:pt x="386" y="369"/>
                    <a:pt x="386" y="352"/>
                  </a:cubicBezTo>
                  <a:cubicBezTo>
                    <a:pt x="386" y="344"/>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7" name="Google Shape;1177;p31"/>
            <p:cNvSpPr/>
            <p:nvPr/>
          </p:nvSpPr>
          <p:spPr>
            <a:xfrm>
              <a:off x="1451450" y="2202650"/>
              <a:ext cx="9675" cy="17175"/>
            </a:xfrm>
            <a:custGeom>
              <a:avLst/>
              <a:gdLst/>
              <a:ahLst/>
              <a:cxnLst/>
              <a:rect l="l" t="t" r="r" b="b"/>
              <a:pathLst>
                <a:path w="387" h="687" extrusionOk="0">
                  <a:moveTo>
                    <a:pt x="52" y="0"/>
                  </a:moveTo>
                  <a:lnTo>
                    <a:pt x="0" y="52"/>
                  </a:lnTo>
                  <a:lnTo>
                    <a:pt x="301" y="343"/>
                  </a:lnTo>
                  <a:lnTo>
                    <a:pt x="9" y="635"/>
                  </a:lnTo>
                  <a:lnTo>
                    <a:pt x="60" y="687"/>
                  </a:lnTo>
                  <a:lnTo>
                    <a:pt x="378" y="386"/>
                  </a:lnTo>
                  <a:cubicBezTo>
                    <a:pt x="386" y="378"/>
                    <a:pt x="386" y="361"/>
                    <a:pt x="386" y="352"/>
                  </a:cubicBezTo>
                  <a:cubicBezTo>
                    <a:pt x="386" y="343"/>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8" name="Google Shape;1178;p31"/>
            <p:cNvSpPr/>
            <p:nvPr/>
          </p:nvSpPr>
          <p:spPr>
            <a:xfrm>
              <a:off x="1451450" y="2218300"/>
              <a:ext cx="9675" cy="17400"/>
            </a:xfrm>
            <a:custGeom>
              <a:avLst/>
              <a:gdLst/>
              <a:ahLst/>
              <a:cxnLst/>
              <a:rect l="l" t="t" r="r" b="b"/>
              <a:pathLst>
                <a:path w="387" h="696" extrusionOk="0">
                  <a:moveTo>
                    <a:pt x="52" y="1"/>
                  </a:moveTo>
                  <a:lnTo>
                    <a:pt x="0" y="61"/>
                  </a:lnTo>
                  <a:lnTo>
                    <a:pt x="301" y="352"/>
                  </a:lnTo>
                  <a:lnTo>
                    <a:pt x="9" y="635"/>
                  </a:lnTo>
                  <a:lnTo>
                    <a:pt x="60" y="696"/>
                  </a:lnTo>
                  <a:lnTo>
                    <a:pt x="378" y="387"/>
                  </a:lnTo>
                  <a:cubicBezTo>
                    <a:pt x="386" y="378"/>
                    <a:pt x="386" y="369"/>
                    <a:pt x="386" y="361"/>
                  </a:cubicBezTo>
                  <a:cubicBezTo>
                    <a:pt x="386" y="352"/>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79" name="Google Shape;1179;p31"/>
            <p:cNvSpPr/>
            <p:nvPr/>
          </p:nvSpPr>
          <p:spPr>
            <a:xfrm>
              <a:off x="1459375" y="2215950"/>
              <a:ext cx="2175" cy="83250"/>
            </a:xfrm>
            <a:custGeom>
              <a:avLst/>
              <a:gdLst/>
              <a:ahLst/>
              <a:cxnLst/>
              <a:rect l="l" t="t" r="r" b="b"/>
              <a:pathLst>
                <a:path w="87" h="3330" extrusionOk="0">
                  <a:moveTo>
                    <a:pt x="1" y="0"/>
                  </a:moveTo>
                  <a:lnTo>
                    <a:pt x="1"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0" name="Google Shape;1180;p31"/>
            <p:cNvSpPr/>
            <p:nvPr/>
          </p:nvSpPr>
          <p:spPr>
            <a:xfrm>
              <a:off x="1451450" y="2215950"/>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1" name="Google Shape;1181;p31"/>
            <p:cNvSpPr/>
            <p:nvPr/>
          </p:nvSpPr>
          <p:spPr>
            <a:xfrm>
              <a:off x="1443075" y="2215950"/>
              <a:ext cx="2175" cy="83250"/>
            </a:xfrm>
            <a:custGeom>
              <a:avLst/>
              <a:gdLst/>
              <a:ahLst/>
              <a:cxnLst/>
              <a:rect l="l" t="t" r="r" b="b"/>
              <a:pathLst>
                <a:path w="87" h="3330" extrusionOk="0">
                  <a:moveTo>
                    <a:pt x="1" y="0"/>
                  </a:moveTo>
                  <a:lnTo>
                    <a:pt x="1"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2" name="Google Shape;1182;p31"/>
            <p:cNvSpPr/>
            <p:nvPr/>
          </p:nvSpPr>
          <p:spPr>
            <a:xfrm>
              <a:off x="1443300" y="2218075"/>
              <a:ext cx="9675" cy="17625"/>
            </a:xfrm>
            <a:custGeom>
              <a:avLst/>
              <a:gdLst/>
              <a:ahLst/>
              <a:cxnLst/>
              <a:rect l="l" t="t" r="r" b="b"/>
              <a:pathLst>
                <a:path w="387" h="705" extrusionOk="0">
                  <a:moveTo>
                    <a:pt x="335" y="1"/>
                  </a:moveTo>
                  <a:lnTo>
                    <a:pt x="17" y="327"/>
                  </a:lnTo>
                  <a:cubicBezTo>
                    <a:pt x="0" y="336"/>
                    <a:pt x="0" y="344"/>
                    <a:pt x="0" y="361"/>
                  </a:cubicBezTo>
                  <a:cubicBezTo>
                    <a:pt x="0" y="370"/>
                    <a:pt x="0" y="378"/>
                    <a:pt x="17"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3" name="Google Shape;1183;p31"/>
            <p:cNvSpPr/>
            <p:nvPr/>
          </p:nvSpPr>
          <p:spPr>
            <a:xfrm>
              <a:off x="1443300" y="2233950"/>
              <a:ext cx="9675" cy="17400"/>
            </a:xfrm>
            <a:custGeom>
              <a:avLst/>
              <a:gdLst/>
              <a:ahLst/>
              <a:cxnLst/>
              <a:rect l="l" t="t" r="r" b="b"/>
              <a:pathLst>
                <a:path w="387" h="696" extrusionOk="0">
                  <a:moveTo>
                    <a:pt x="335" y="1"/>
                  </a:moveTo>
                  <a:lnTo>
                    <a:pt x="17" y="327"/>
                  </a:lnTo>
                  <a:cubicBezTo>
                    <a:pt x="0" y="335"/>
                    <a:pt x="0" y="344"/>
                    <a:pt x="0" y="353"/>
                  </a:cubicBezTo>
                  <a:cubicBezTo>
                    <a:pt x="0" y="370"/>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4" name="Google Shape;1184;p31"/>
            <p:cNvSpPr/>
            <p:nvPr/>
          </p:nvSpPr>
          <p:spPr>
            <a:xfrm>
              <a:off x="1443300" y="2249825"/>
              <a:ext cx="9675" cy="17400"/>
            </a:xfrm>
            <a:custGeom>
              <a:avLst/>
              <a:gdLst/>
              <a:ahLst/>
              <a:cxnLst/>
              <a:rect l="l" t="t" r="r" b="b"/>
              <a:pathLst>
                <a:path w="387" h="696" extrusionOk="0">
                  <a:moveTo>
                    <a:pt x="335" y="1"/>
                  </a:moveTo>
                  <a:lnTo>
                    <a:pt x="17" y="318"/>
                  </a:lnTo>
                  <a:cubicBezTo>
                    <a:pt x="0" y="335"/>
                    <a:pt x="0" y="344"/>
                    <a:pt x="0" y="353"/>
                  </a:cubicBezTo>
                  <a:cubicBezTo>
                    <a:pt x="0" y="361"/>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5" name="Google Shape;1185;p31"/>
            <p:cNvSpPr/>
            <p:nvPr/>
          </p:nvSpPr>
          <p:spPr>
            <a:xfrm>
              <a:off x="1443300" y="2265700"/>
              <a:ext cx="9675" cy="17400"/>
            </a:xfrm>
            <a:custGeom>
              <a:avLst/>
              <a:gdLst/>
              <a:ahLst/>
              <a:cxnLst/>
              <a:rect l="l" t="t" r="r" b="b"/>
              <a:pathLst>
                <a:path w="387" h="696" extrusionOk="0">
                  <a:moveTo>
                    <a:pt x="335" y="1"/>
                  </a:moveTo>
                  <a:lnTo>
                    <a:pt x="17" y="318"/>
                  </a:lnTo>
                  <a:cubicBezTo>
                    <a:pt x="0" y="327"/>
                    <a:pt x="0" y="344"/>
                    <a:pt x="0" y="352"/>
                  </a:cubicBezTo>
                  <a:cubicBezTo>
                    <a:pt x="0" y="361"/>
                    <a:pt x="0" y="370"/>
                    <a:pt x="17"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6" name="Google Shape;1186;p31"/>
            <p:cNvSpPr/>
            <p:nvPr/>
          </p:nvSpPr>
          <p:spPr>
            <a:xfrm>
              <a:off x="1443300" y="2281350"/>
              <a:ext cx="9675" cy="17625"/>
            </a:xfrm>
            <a:custGeom>
              <a:avLst/>
              <a:gdLst/>
              <a:ahLst/>
              <a:cxnLst/>
              <a:rect l="l" t="t" r="r" b="b"/>
              <a:pathLst>
                <a:path w="387" h="705" extrusionOk="0">
                  <a:moveTo>
                    <a:pt x="335" y="1"/>
                  </a:moveTo>
                  <a:lnTo>
                    <a:pt x="17" y="327"/>
                  </a:lnTo>
                  <a:cubicBezTo>
                    <a:pt x="0" y="336"/>
                    <a:pt x="0" y="344"/>
                    <a:pt x="0" y="361"/>
                  </a:cubicBezTo>
                  <a:cubicBezTo>
                    <a:pt x="0" y="370"/>
                    <a:pt x="0" y="379"/>
                    <a:pt x="17"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7" name="Google Shape;1187;p31"/>
            <p:cNvSpPr/>
            <p:nvPr/>
          </p:nvSpPr>
          <p:spPr>
            <a:xfrm>
              <a:off x="1451450" y="2218300"/>
              <a:ext cx="9675" cy="17400"/>
            </a:xfrm>
            <a:custGeom>
              <a:avLst/>
              <a:gdLst/>
              <a:ahLst/>
              <a:cxnLst/>
              <a:rect l="l" t="t" r="r" b="b"/>
              <a:pathLst>
                <a:path w="387" h="696" extrusionOk="0">
                  <a:moveTo>
                    <a:pt x="52" y="1"/>
                  </a:moveTo>
                  <a:lnTo>
                    <a:pt x="0" y="61"/>
                  </a:lnTo>
                  <a:lnTo>
                    <a:pt x="301" y="352"/>
                  </a:lnTo>
                  <a:lnTo>
                    <a:pt x="9" y="635"/>
                  </a:lnTo>
                  <a:lnTo>
                    <a:pt x="60" y="696"/>
                  </a:lnTo>
                  <a:lnTo>
                    <a:pt x="378" y="387"/>
                  </a:lnTo>
                  <a:cubicBezTo>
                    <a:pt x="386" y="378"/>
                    <a:pt x="386" y="369"/>
                    <a:pt x="386" y="361"/>
                  </a:cubicBezTo>
                  <a:cubicBezTo>
                    <a:pt x="386" y="352"/>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8" name="Google Shape;1188;p31"/>
            <p:cNvSpPr/>
            <p:nvPr/>
          </p:nvSpPr>
          <p:spPr>
            <a:xfrm>
              <a:off x="1451450" y="2234175"/>
              <a:ext cx="9675" cy="17175"/>
            </a:xfrm>
            <a:custGeom>
              <a:avLst/>
              <a:gdLst/>
              <a:ahLst/>
              <a:cxnLst/>
              <a:rect l="l" t="t" r="r" b="b"/>
              <a:pathLst>
                <a:path w="387" h="687" extrusionOk="0">
                  <a:moveTo>
                    <a:pt x="52" y="0"/>
                  </a:moveTo>
                  <a:lnTo>
                    <a:pt x="0" y="52"/>
                  </a:lnTo>
                  <a:lnTo>
                    <a:pt x="301" y="344"/>
                  </a:lnTo>
                  <a:lnTo>
                    <a:pt x="9" y="635"/>
                  </a:lnTo>
                  <a:lnTo>
                    <a:pt x="60" y="687"/>
                  </a:lnTo>
                  <a:lnTo>
                    <a:pt x="378" y="387"/>
                  </a:lnTo>
                  <a:cubicBezTo>
                    <a:pt x="386" y="378"/>
                    <a:pt x="386" y="369"/>
                    <a:pt x="386" y="352"/>
                  </a:cubicBezTo>
                  <a:cubicBezTo>
                    <a:pt x="386" y="344"/>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89" name="Google Shape;1189;p31"/>
            <p:cNvSpPr/>
            <p:nvPr/>
          </p:nvSpPr>
          <p:spPr>
            <a:xfrm>
              <a:off x="1451450" y="2250050"/>
              <a:ext cx="9675" cy="17175"/>
            </a:xfrm>
            <a:custGeom>
              <a:avLst/>
              <a:gdLst/>
              <a:ahLst/>
              <a:cxnLst/>
              <a:rect l="l" t="t" r="r" b="b"/>
              <a:pathLst>
                <a:path w="387" h="687" extrusionOk="0">
                  <a:moveTo>
                    <a:pt x="52" y="0"/>
                  </a:moveTo>
                  <a:lnTo>
                    <a:pt x="0" y="52"/>
                  </a:lnTo>
                  <a:lnTo>
                    <a:pt x="301" y="344"/>
                  </a:lnTo>
                  <a:lnTo>
                    <a:pt x="9" y="635"/>
                  </a:lnTo>
                  <a:lnTo>
                    <a:pt x="60" y="687"/>
                  </a:lnTo>
                  <a:lnTo>
                    <a:pt x="378" y="386"/>
                  </a:lnTo>
                  <a:cubicBezTo>
                    <a:pt x="386" y="378"/>
                    <a:pt x="386" y="361"/>
                    <a:pt x="386" y="352"/>
                  </a:cubicBezTo>
                  <a:cubicBezTo>
                    <a:pt x="386" y="344"/>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0" name="Google Shape;1190;p31"/>
            <p:cNvSpPr/>
            <p:nvPr/>
          </p:nvSpPr>
          <p:spPr>
            <a:xfrm>
              <a:off x="1451450" y="2265925"/>
              <a:ext cx="9675" cy="17175"/>
            </a:xfrm>
            <a:custGeom>
              <a:avLst/>
              <a:gdLst/>
              <a:ahLst/>
              <a:cxnLst/>
              <a:rect l="l" t="t" r="r" b="b"/>
              <a:pathLst>
                <a:path w="387" h="687" extrusionOk="0">
                  <a:moveTo>
                    <a:pt x="52" y="0"/>
                  </a:moveTo>
                  <a:lnTo>
                    <a:pt x="0" y="52"/>
                  </a:lnTo>
                  <a:lnTo>
                    <a:pt x="301" y="343"/>
                  </a:lnTo>
                  <a:lnTo>
                    <a:pt x="9" y="635"/>
                  </a:lnTo>
                  <a:lnTo>
                    <a:pt x="60" y="687"/>
                  </a:lnTo>
                  <a:lnTo>
                    <a:pt x="378" y="386"/>
                  </a:lnTo>
                  <a:cubicBezTo>
                    <a:pt x="386" y="378"/>
                    <a:pt x="386" y="361"/>
                    <a:pt x="386" y="352"/>
                  </a:cubicBezTo>
                  <a:cubicBezTo>
                    <a:pt x="386" y="343"/>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1" name="Google Shape;1191;p31"/>
            <p:cNvSpPr/>
            <p:nvPr/>
          </p:nvSpPr>
          <p:spPr>
            <a:xfrm>
              <a:off x="1451450" y="2281800"/>
              <a:ext cx="9675" cy="17175"/>
            </a:xfrm>
            <a:custGeom>
              <a:avLst/>
              <a:gdLst/>
              <a:ahLst/>
              <a:cxnLst/>
              <a:rect l="l" t="t" r="r" b="b"/>
              <a:pathLst>
                <a:path w="387" h="687" extrusionOk="0">
                  <a:moveTo>
                    <a:pt x="52" y="0"/>
                  </a:moveTo>
                  <a:lnTo>
                    <a:pt x="0" y="52"/>
                  </a:lnTo>
                  <a:lnTo>
                    <a:pt x="301" y="343"/>
                  </a:lnTo>
                  <a:lnTo>
                    <a:pt x="9" y="626"/>
                  </a:lnTo>
                  <a:lnTo>
                    <a:pt x="60" y="687"/>
                  </a:lnTo>
                  <a:lnTo>
                    <a:pt x="378" y="378"/>
                  </a:lnTo>
                  <a:cubicBezTo>
                    <a:pt x="386" y="369"/>
                    <a:pt x="386" y="361"/>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2" name="Google Shape;1192;p31"/>
            <p:cNvSpPr/>
            <p:nvPr/>
          </p:nvSpPr>
          <p:spPr>
            <a:xfrm>
              <a:off x="1459375" y="2279225"/>
              <a:ext cx="2175" cy="83250"/>
            </a:xfrm>
            <a:custGeom>
              <a:avLst/>
              <a:gdLst/>
              <a:ahLst/>
              <a:cxnLst/>
              <a:rect l="l" t="t" r="r" b="b"/>
              <a:pathLst>
                <a:path w="87" h="3330" extrusionOk="0">
                  <a:moveTo>
                    <a:pt x="1" y="0"/>
                  </a:moveTo>
                  <a:lnTo>
                    <a:pt x="1"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3" name="Google Shape;1193;p31"/>
            <p:cNvSpPr/>
            <p:nvPr/>
          </p:nvSpPr>
          <p:spPr>
            <a:xfrm>
              <a:off x="1451450" y="2279225"/>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4" name="Google Shape;1194;p31"/>
            <p:cNvSpPr/>
            <p:nvPr/>
          </p:nvSpPr>
          <p:spPr>
            <a:xfrm>
              <a:off x="1443075" y="2279225"/>
              <a:ext cx="2175" cy="83250"/>
            </a:xfrm>
            <a:custGeom>
              <a:avLst/>
              <a:gdLst/>
              <a:ahLst/>
              <a:cxnLst/>
              <a:rect l="l" t="t" r="r" b="b"/>
              <a:pathLst>
                <a:path w="87" h="3330" extrusionOk="0">
                  <a:moveTo>
                    <a:pt x="1" y="0"/>
                  </a:moveTo>
                  <a:lnTo>
                    <a:pt x="1"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5" name="Google Shape;1195;p31"/>
            <p:cNvSpPr/>
            <p:nvPr/>
          </p:nvSpPr>
          <p:spPr>
            <a:xfrm>
              <a:off x="1443300" y="2281350"/>
              <a:ext cx="9675" cy="17625"/>
            </a:xfrm>
            <a:custGeom>
              <a:avLst/>
              <a:gdLst/>
              <a:ahLst/>
              <a:cxnLst/>
              <a:rect l="l" t="t" r="r" b="b"/>
              <a:pathLst>
                <a:path w="387" h="705" extrusionOk="0">
                  <a:moveTo>
                    <a:pt x="335" y="1"/>
                  </a:moveTo>
                  <a:lnTo>
                    <a:pt x="17" y="327"/>
                  </a:lnTo>
                  <a:cubicBezTo>
                    <a:pt x="0" y="336"/>
                    <a:pt x="0" y="344"/>
                    <a:pt x="0" y="361"/>
                  </a:cubicBezTo>
                  <a:cubicBezTo>
                    <a:pt x="0" y="370"/>
                    <a:pt x="0" y="379"/>
                    <a:pt x="17"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6" name="Google Shape;1196;p31"/>
            <p:cNvSpPr/>
            <p:nvPr/>
          </p:nvSpPr>
          <p:spPr>
            <a:xfrm>
              <a:off x="1443300" y="2297225"/>
              <a:ext cx="9675" cy="17400"/>
            </a:xfrm>
            <a:custGeom>
              <a:avLst/>
              <a:gdLst/>
              <a:ahLst/>
              <a:cxnLst/>
              <a:rect l="l" t="t" r="r" b="b"/>
              <a:pathLst>
                <a:path w="387" h="696" extrusionOk="0">
                  <a:moveTo>
                    <a:pt x="335" y="1"/>
                  </a:moveTo>
                  <a:lnTo>
                    <a:pt x="17" y="327"/>
                  </a:lnTo>
                  <a:cubicBezTo>
                    <a:pt x="0" y="335"/>
                    <a:pt x="0" y="344"/>
                    <a:pt x="0" y="353"/>
                  </a:cubicBezTo>
                  <a:cubicBezTo>
                    <a:pt x="0" y="370"/>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7" name="Google Shape;1197;p31"/>
            <p:cNvSpPr/>
            <p:nvPr/>
          </p:nvSpPr>
          <p:spPr>
            <a:xfrm>
              <a:off x="1443300" y="2313100"/>
              <a:ext cx="9675" cy="17400"/>
            </a:xfrm>
            <a:custGeom>
              <a:avLst/>
              <a:gdLst/>
              <a:ahLst/>
              <a:cxnLst/>
              <a:rect l="l" t="t" r="r" b="b"/>
              <a:pathLst>
                <a:path w="387" h="696" extrusionOk="0">
                  <a:moveTo>
                    <a:pt x="335" y="1"/>
                  </a:moveTo>
                  <a:lnTo>
                    <a:pt x="17" y="318"/>
                  </a:lnTo>
                  <a:cubicBezTo>
                    <a:pt x="0" y="335"/>
                    <a:pt x="0" y="344"/>
                    <a:pt x="0" y="353"/>
                  </a:cubicBezTo>
                  <a:cubicBezTo>
                    <a:pt x="0" y="361"/>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8" name="Google Shape;1198;p31"/>
            <p:cNvSpPr/>
            <p:nvPr/>
          </p:nvSpPr>
          <p:spPr>
            <a:xfrm>
              <a:off x="1443300" y="2328975"/>
              <a:ext cx="9675" cy="17400"/>
            </a:xfrm>
            <a:custGeom>
              <a:avLst/>
              <a:gdLst/>
              <a:ahLst/>
              <a:cxnLst/>
              <a:rect l="l" t="t" r="r" b="b"/>
              <a:pathLst>
                <a:path w="387" h="696" extrusionOk="0">
                  <a:moveTo>
                    <a:pt x="335" y="1"/>
                  </a:moveTo>
                  <a:lnTo>
                    <a:pt x="17" y="318"/>
                  </a:lnTo>
                  <a:cubicBezTo>
                    <a:pt x="0" y="327"/>
                    <a:pt x="0" y="344"/>
                    <a:pt x="0" y="352"/>
                  </a:cubicBezTo>
                  <a:cubicBezTo>
                    <a:pt x="0" y="361"/>
                    <a:pt x="0" y="370"/>
                    <a:pt x="17"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199" name="Google Shape;1199;p31"/>
            <p:cNvSpPr/>
            <p:nvPr/>
          </p:nvSpPr>
          <p:spPr>
            <a:xfrm>
              <a:off x="1443300" y="2344425"/>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0" name="Google Shape;1200;p31"/>
            <p:cNvSpPr/>
            <p:nvPr/>
          </p:nvSpPr>
          <p:spPr>
            <a:xfrm>
              <a:off x="1451450" y="2281800"/>
              <a:ext cx="9675" cy="17175"/>
            </a:xfrm>
            <a:custGeom>
              <a:avLst/>
              <a:gdLst/>
              <a:ahLst/>
              <a:cxnLst/>
              <a:rect l="l" t="t" r="r" b="b"/>
              <a:pathLst>
                <a:path w="387" h="687" extrusionOk="0">
                  <a:moveTo>
                    <a:pt x="52" y="0"/>
                  </a:moveTo>
                  <a:lnTo>
                    <a:pt x="0" y="52"/>
                  </a:lnTo>
                  <a:lnTo>
                    <a:pt x="301" y="343"/>
                  </a:lnTo>
                  <a:lnTo>
                    <a:pt x="9" y="626"/>
                  </a:lnTo>
                  <a:lnTo>
                    <a:pt x="60" y="687"/>
                  </a:lnTo>
                  <a:lnTo>
                    <a:pt x="378" y="378"/>
                  </a:lnTo>
                  <a:cubicBezTo>
                    <a:pt x="386" y="369"/>
                    <a:pt x="386" y="361"/>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1" name="Google Shape;1201;p31"/>
            <p:cNvSpPr/>
            <p:nvPr/>
          </p:nvSpPr>
          <p:spPr>
            <a:xfrm>
              <a:off x="1451450" y="2297225"/>
              <a:ext cx="9675" cy="17400"/>
            </a:xfrm>
            <a:custGeom>
              <a:avLst/>
              <a:gdLst/>
              <a:ahLst/>
              <a:cxnLst/>
              <a:rect l="l" t="t" r="r" b="b"/>
              <a:pathLst>
                <a:path w="387" h="696" extrusionOk="0">
                  <a:moveTo>
                    <a:pt x="52" y="1"/>
                  </a:moveTo>
                  <a:lnTo>
                    <a:pt x="0" y="61"/>
                  </a:lnTo>
                  <a:lnTo>
                    <a:pt x="301" y="353"/>
                  </a:lnTo>
                  <a:lnTo>
                    <a:pt x="9" y="644"/>
                  </a:lnTo>
                  <a:lnTo>
                    <a:pt x="60" y="696"/>
                  </a:lnTo>
                  <a:lnTo>
                    <a:pt x="378" y="387"/>
                  </a:lnTo>
                  <a:cubicBezTo>
                    <a:pt x="386" y="378"/>
                    <a:pt x="386" y="361"/>
                    <a:pt x="386" y="353"/>
                  </a:cubicBezTo>
                  <a:cubicBezTo>
                    <a:pt x="386" y="344"/>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2" name="Google Shape;1202;p31"/>
            <p:cNvSpPr/>
            <p:nvPr/>
          </p:nvSpPr>
          <p:spPr>
            <a:xfrm>
              <a:off x="1451450" y="2313325"/>
              <a:ext cx="9675" cy="17175"/>
            </a:xfrm>
            <a:custGeom>
              <a:avLst/>
              <a:gdLst/>
              <a:ahLst/>
              <a:cxnLst/>
              <a:rect l="l" t="t" r="r" b="b"/>
              <a:pathLst>
                <a:path w="387" h="687" extrusionOk="0">
                  <a:moveTo>
                    <a:pt x="52" y="0"/>
                  </a:moveTo>
                  <a:lnTo>
                    <a:pt x="0" y="52"/>
                  </a:lnTo>
                  <a:lnTo>
                    <a:pt x="301" y="344"/>
                  </a:lnTo>
                  <a:lnTo>
                    <a:pt x="9" y="635"/>
                  </a:lnTo>
                  <a:lnTo>
                    <a:pt x="60" y="687"/>
                  </a:lnTo>
                  <a:lnTo>
                    <a:pt x="378" y="386"/>
                  </a:lnTo>
                  <a:cubicBezTo>
                    <a:pt x="386" y="378"/>
                    <a:pt x="386" y="361"/>
                    <a:pt x="386" y="352"/>
                  </a:cubicBezTo>
                  <a:cubicBezTo>
                    <a:pt x="386" y="344"/>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3" name="Google Shape;1203;p31"/>
            <p:cNvSpPr/>
            <p:nvPr/>
          </p:nvSpPr>
          <p:spPr>
            <a:xfrm>
              <a:off x="1451450" y="2329200"/>
              <a:ext cx="9675" cy="17175"/>
            </a:xfrm>
            <a:custGeom>
              <a:avLst/>
              <a:gdLst/>
              <a:ahLst/>
              <a:cxnLst/>
              <a:rect l="l" t="t" r="r" b="b"/>
              <a:pathLst>
                <a:path w="387" h="687" extrusionOk="0">
                  <a:moveTo>
                    <a:pt x="52" y="0"/>
                  </a:moveTo>
                  <a:lnTo>
                    <a:pt x="0" y="52"/>
                  </a:lnTo>
                  <a:lnTo>
                    <a:pt x="301" y="343"/>
                  </a:lnTo>
                  <a:lnTo>
                    <a:pt x="9" y="635"/>
                  </a:lnTo>
                  <a:lnTo>
                    <a:pt x="60" y="687"/>
                  </a:lnTo>
                  <a:lnTo>
                    <a:pt x="378" y="386"/>
                  </a:lnTo>
                  <a:cubicBezTo>
                    <a:pt x="386" y="369"/>
                    <a:pt x="386" y="361"/>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4" name="Google Shape;1204;p31"/>
            <p:cNvSpPr/>
            <p:nvPr/>
          </p:nvSpPr>
          <p:spPr>
            <a:xfrm>
              <a:off x="1451450" y="2344625"/>
              <a:ext cx="9675" cy="17200"/>
            </a:xfrm>
            <a:custGeom>
              <a:avLst/>
              <a:gdLst/>
              <a:ahLst/>
              <a:cxnLst/>
              <a:rect l="l" t="t" r="r" b="b"/>
              <a:pathLst>
                <a:path w="387" h="688" extrusionOk="0">
                  <a:moveTo>
                    <a:pt x="52" y="1"/>
                  </a:moveTo>
                  <a:lnTo>
                    <a:pt x="0" y="61"/>
                  </a:lnTo>
                  <a:lnTo>
                    <a:pt x="301" y="344"/>
                  </a:lnTo>
                  <a:lnTo>
                    <a:pt x="9" y="636"/>
                  </a:lnTo>
                  <a:lnTo>
                    <a:pt x="60" y="687"/>
                  </a:lnTo>
                  <a:lnTo>
                    <a:pt x="378" y="387"/>
                  </a:lnTo>
                  <a:cubicBezTo>
                    <a:pt x="386" y="379"/>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5" name="Google Shape;1205;p31"/>
            <p:cNvSpPr/>
            <p:nvPr/>
          </p:nvSpPr>
          <p:spPr>
            <a:xfrm>
              <a:off x="1459375" y="2342275"/>
              <a:ext cx="2175" cy="50425"/>
            </a:xfrm>
            <a:custGeom>
              <a:avLst/>
              <a:gdLst/>
              <a:ahLst/>
              <a:cxnLst/>
              <a:rect l="l" t="t" r="r" b="b"/>
              <a:pathLst>
                <a:path w="87" h="2017" extrusionOk="0">
                  <a:moveTo>
                    <a:pt x="1" y="1"/>
                  </a:moveTo>
                  <a:lnTo>
                    <a:pt x="1"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6" name="Google Shape;1206;p31"/>
            <p:cNvSpPr/>
            <p:nvPr/>
          </p:nvSpPr>
          <p:spPr>
            <a:xfrm>
              <a:off x="1451450" y="234227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7" name="Google Shape;1207;p31"/>
            <p:cNvSpPr/>
            <p:nvPr/>
          </p:nvSpPr>
          <p:spPr>
            <a:xfrm>
              <a:off x="1443075" y="2342275"/>
              <a:ext cx="2175" cy="50425"/>
            </a:xfrm>
            <a:custGeom>
              <a:avLst/>
              <a:gdLst/>
              <a:ahLst/>
              <a:cxnLst/>
              <a:rect l="l" t="t" r="r" b="b"/>
              <a:pathLst>
                <a:path w="87" h="2017" extrusionOk="0">
                  <a:moveTo>
                    <a:pt x="1" y="1"/>
                  </a:moveTo>
                  <a:lnTo>
                    <a:pt x="1"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8" name="Google Shape;1208;p31"/>
            <p:cNvSpPr/>
            <p:nvPr/>
          </p:nvSpPr>
          <p:spPr>
            <a:xfrm>
              <a:off x="1443300" y="2344425"/>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09" name="Google Shape;1209;p31"/>
            <p:cNvSpPr/>
            <p:nvPr/>
          </p:nvSpPr>
          <p:spPr>
            <a:xfrm>
              <a:off x="1443300" y="2360300"/>
              <a:ext cx="9675" cy="17400"/>
            </a:xfrm>
            <a:custGeom>
              <a:avLst/>
              <a:gdLst/>
              <a:ahLst/>
              <a:cxnLst/>
              <a:rect l="l" t="t" r="r" b="b"/>
              <a:pathLst>
                <a:path w="387" h="696" extrusionOk="0">
                  <a:moveTo>
                    <a:pt x="335" y="0"/>
                  </a:moveTo>
                  <a:lnTo>
                    <a:pt x="17" y="318"/>
                  </a:lnTo>
                  <a:cubicBezTo>
                    <a:pt x="0" y="335"/>
                    <a:pt x="0" y="344"/>
                    <a:pt x="0" y="352"/>
                  </a:cubicBezTo>
                  <a:cubicBezTo>
                    <a:pt x="0" y="361"/>
                    <a:pt x="0" y="378"/>
                    <a:pt x="17" y="386"/>
                  </a:cubicBezTo>
                  <a:lnTo>
                    <a:pt x="335" y="695"/>
                  </a:lnTo>
                  <a:lnTo>
                    <a:pt x="378" y="618"/>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0" name="Google Shape;1210;p31"/>
            <p:cNvSpPr/>
            <p:nvPr/>
          </p:nvSpPr>
          <p:spPr>
            <a:xfrm>
              <a:off x="1443300" y="2376175"/>
              <a:ext cx="9675" cy="17400"/>
            </a:xfrm>
            <a:custGeom>
              <a:avLst/>
              <a:gdLst/>
              <a:ahLst/>
              <a:cxnLst/>
              <a:rect l="l" t="t" r="r" b="b"/>
              <a:pathLst>
                <a:path w="387" h="696" extrusionOk="0">
                  <a:moveTo>
                    <a:pt x="335" y="0"/>
                  </a:moveTo>
                  <a:lnTo>
                    <a:pt x="17" y="318"/>
                  </a:lnTo>
                  <a:cubicBezTo>
                    <a:pt x="0" y="326"/>
                    <a:pt x="0" y="343"/>
                    <a:pt x="0" y="352"/>
                  </a:cubicBezTo>
                  <a:cubicBezTo>
                    <a:pt x="0" y="361"/>
                    <a:pt x="0" y="369"/>
                    <a:pt x="17" y="386"/>
                  </a:cubicBezTo>
                  <a:lnTo>
                    <a:pt x="335" y="695"/>
                  </a:lnTo>
                  <a:lnTo>
                    <a:pt x="378" y="627"/>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1" name="Google Shape;1211;p31"/>
            <p:cNvSpPr/>
            <p:nvPr/>
          </p:nvSpPr>
          <p:spPr>
            <a:xfrm>
              <a:off x="1451450" y="2344625"/>
              <a:ext cx="9675" cy="17200"/>
            </a:xfrm>
            <a:custGeom>
              <a:avLst/>
              <a:gdLst/>
              <a:ahLst/>
              <a:cxnLst/>
              <a:rect l="l" t="t" r="r" b="b"/>
              <a:pathLst>
                <a:path w="387" h="688" extrusionOk="0">
                  <a:moveTo>
                    <a:pt x="52" y="1"/>
                  </a:moveTo>
                  <a:lnTo>
                    <a:pt x="0" y="61"/>
                  </a:lnTo>
                  <a:lnTo>
                    <a:pt x="301" y="344"/>
                  </a:lnTo>
                  <a:lnTo>
                    <a:pt x="9" y="636"/>
                  </a:lnTo>
                  <a:lnTo>
                    <a:pt x="60" y="687"/>
                  </a:lnTo>
                  <a:lnTo>
                    <a:pt x="378" y="387"/>
                  </a:lnTo>
                  <a:cubicBezTo>
                    <a:pt x="386" y="379"/>
                    <a:pt x="386" y="370"/>
                    <a:pt x="386" y="353"/>
                  </a:cubicBezTo>
                  <a:cubicBezTo>
                    <a:pt x="386" y="344"/>
                    <a:pt x="386" y="336"/>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2" name="Google Shape;1212;p31"/>
            <p:cNvSpPr/>
            <p:nvPr/>
          </p:nvSpPr>
          <p:spPr>
            <a:xfrm>
              <a:off x="1451450" y="2360500"/>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8"/>
                    <a:pt x="386" y="361"/>
                    <a:pt x="386" y="353"/>
                  </a:cubicBezTo>
                  <a:cubicBezTo>
                    <a:pt x="386" y="344"/>
                    <a:pt x="386" y="336"/>
                    <a:pt x="378"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3" name="Google Shape;1213;p31"/>
            <p:cNvSpPr/>
            <p:nvPr/>
          </p:nvSpPr>
          <p:spPr>
            <a:xfrm>
              <a:off x="1451450" y="2376375"/>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0"/>
                    <a:pt x="386" y="361"/>
                    <a:pt x="386" y="353"/>
                  </a:cubicBezTo>
                  <a:cubicBezTo>
                    <a:pt x="386" y="344"/>
                    <a:pt x="386" y="327"/>
                    <a:pt x="378"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4" name="Google Shape;1214;p31"/>
            <p:cNvSpPr/>
            <p:nvPr/>
          </p:nvSpPr>
          <p:spPr>
            <a:xfrm>
              <a:off x="1459375" y="2373800"/>
              <a:ext cx="2175" cy="83250"/>
            </a:xfrm>
            <a:custGeom>
              <a:avLst/>
              <a:gdLst/>
              <a:ahLst/>
              <a:cxnLst/>
              <a:rect l="l" t="t" r="r" b="b"/>
              <a:pathLst>
                <a:path w="87" h="3330" extrusionOk="0">
                  <a:moveTo>
                    <a:pt x="1" y="1"/>
                  </a:moveTo>
                  <a:lnTo>
                    <a:pt x="1"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5" name="Google Shape;1215;p31"/>
            <p:cNvSpPr/>
            <p:nvPr/>
          </p:nvSpPr>
          <p:spPr>
            <a:xfrm>
              <a:off x="1451450" y="2373800"/>
              <a:ext cx="2175" cy="83250"/>
            </a:xfrm>
            <a:custGeom>
              <a:avLst/>
              <a:gdLst/>
              <a:ahLst/>
              <a:cxnLst/>
              <a:rect l="l" t="t" r="r" b="b"/>
              <a:pathLst>
                <a:path w="87" h="3330" extrusionOk="0">
                  <a:moveTo>
                    <a:pt x="0" y="1"/>
                  </a:moveTo>
                  <a:lnTo>
                    <a:pt x="0"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6" name="Google Shape;1216;p31"/>
            <p:cNvSpPr/>
            <p:nvPr/>
          </p:nvSpPr>
          <p:spPr>
            <a:xfrm>
              <a:off x="1443075" y="2373800"/>
              <a:ext cx="2175" cy="83250"/>
            </a:xfrm>
            <a:custGeom>
              <a:avLst/>
              <a:gdLst/>
              <a:ahLst/>
              <a:cxnLst/>
              <a:rect l="l" t="t" r="r" b="b"/>
              <a:pathLst>
                <a:path w="87" h="3330" extrusionOk="0">
                  <a:moveTo>
                    <a:pt x="1" y="1"/>
                  </a:moveTo>
                  <a:lnTo>
                    <a:pt x="1"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7" name="Google Shape;1217;p31"/>
            <p:cNvSpPr/>
            <p:nvPr/>
          </p:nvSpPr>
          <p:spPr>
            <a:xfrm>
              <a:off x="1443300" y="2376175"/>
              <a:ext cx="9675" cy="17400"/>
            </a:xfrm>
            <a:custGeom>
              <a:avLst/>
              <a:gdLst/>
              <a:ahLst/>
              <a:cxnLst/>
              <a:rect l="l" t="t" r="r" b="b"/>
              <a:pathLst>
                <a:path w="387" h="696" extrusionOk="0">
                  <a:moveTo>
                    <a:pt x="335" y="0"/>
                  </a:moveTo>
                  <a:lnTo>
                    <a:pt x="17" y="318"/>
                  </a:lnTo>
                  <a:cubicBezTo>
                    <a:pt x="0" y="326"/>
                    <a:pt x="0" y="343"/>
                    <a:pt x="0" y="352"/>
                  </a:cubicBezTo>
                  <a:cubicBezTo>
                    <a:pt x="0" y="361"/>
                    <a:pt x="0" y="369"/>
                    <a:pt x="17" y="386"/>
                  </a:cubicBezTo>
                  <a:lnTo>
                    <a:pt x="335" y="695"/>
                  </a:lnTo>
                  <a:lnTo>
                    <a:pt x="378" y="627"/>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8" name="Google Shape;1218;p31"/>
            <p:cNvSpPr/>
            <p:nvPr/>
          </p:nvSpPr>
          <p:spPr>
            <a:xfrm>
              <a:off x="1443300" y="2391825"/>
              <a:ext cx="9675" cy="17625"/>
            </a:xfrm>
            <a:custGeom>
              <a:avLst/>
              <a:gdLst/>
              <a:ahLst/>
              <a:cxnLst/>
              <a:rect l="l" t="t" r="r" b="b"/>
              <a:pathLst>
                <a:path w="387" h="705" extrusionOk="0">
                  <a:moveTo>
                    <a:pt x="335" y="1"/>
                  </a:moveTo>
                  <a:lnTo>
                    <a:pt x="17" y="327"/>
                  </a:lnTo>
                  <a:cubicBezTo>
                    <a:pt x="0" y="335"/>
                    <a:pt x="0" y="344"/>
                    <a:pt x="0" y="361"/>
                  </a:cubicBezTo>
                  <a:cubicBezTo>
                    <a:pt x="0" y="369"/>
                    <a:pt x="0" y="378"/>
                    <a:pt x="17" y="387"/>
                  </a:cubicBezTo>
                  <a:lnTo>
                    <a:pt x="335" y="704"/>
                  </a:lnTo>
                  <a:lnTo>
                    <a:pt x="378" y="635"/>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19" name="Google Shape;1219;p31"/>
            <p:cNvSpPr/>
            <p:nvPr/>
          </p:nvSpPr>
          <p:spPr>
            <a:xfrm>
              <a:off x="1443300" y="2407700"/>
              <a:ext cx="9675" cy="17400"/>
            </a:xfrm>
            <a:custGeom>
              <a:avLst/>
              <a:gdLst/>
              <a:ahLst/>
              <a:cxnLst/>
              <a:rect l="l" t="t" r="r" b="b"/>
              <a:pathLst>
                <a:path w="387" h="696" extrusionOk="0">
                  <a:moveTo>
                    <a:pt x="335" y="0"/>
                  </a:moveTo>
                  <a:lnTo>
                    <a:pt x="17" y="326"/>
                  </a:lnTo>
                  <a:cubicBezTo>
                    <a:pt x="0" y="335"/>
                    <a:pt x="0" y="344"/>
                    <a:pt x="0" y="352"/>
                  </a:cubicBezTo>
                  <a:cubicBezTo>
                    <a:pt x="0" y="369"/>
                    <a:pt x="0" y="378"/>
                    <a:pt x="17"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0" name="Google Shape;1220;p31"/>
            <p:cNvSpPr/>
            <p:nvPr/>
          </p:nvSpPr>
          <p:spPr>
            <a:xfrm>
              <a:off x="1443300" y="2423575"/>
              <a:ext cx="9675" cy="17400"/>
            </a:xfrm>
            <a:custGeom>
              <a:avLst/>
              <a:gdLst/>
              <a:ahLst/>
              <a:cxnLst/>
              <a:rect l="l" t="t" r="r" b="b"/>
              <a:pathLst>
                <a:path w="387" h="696" extrusionOk="0">
                  <a:moveTo>
                    <a:pt x="335" y="0"/>
                  </a:moveTo>
                  <a:lnTo>
                    <a:pt x="17" y="318"/>
                  </a:lnTo>
                  <a:cubicBezTo>
                    <a:pt x="0" y="335"/>
                    <a:pt x="0" y="344"/>
                    <a:pt x="0" y="352"/>
                  </a:cubicBezTo>
                  <a:cubicBezTo>
                    <a:pt x="0" y="361"/>
                    <a:pt x="0" y="378"/>
                    <a:pt x="17" y="386"/>
                  </a:cubicBezTo>
                  <a:lnTo>
                    <a:pt x="335" y="695"/>
                  </a:lnTo>
                  <a:lnTo>
                    <a:pt x="378" y="618"/>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1" name="Google Shape;1221;p31"/>
            <p:cNvSpPr/>
            <p:nvPr/>
          </p:nvSpPr>
          <p:spPr>
            <a:xfrm>
              <a:off x="1443300" y="2439450"/>
              <a:ext cx="9675" cy="17400"/>
            </a:xfrm>
            <a:custGeom>
              <a:avLst/>
              <a:gdLst/>
              <a:ahLst/>
              <a:cxnLst/>
              <a:rect l="l" t="t" r="r" b="b"/>
              <a:pathLst>
                <a:path w="387" h="696" extrusionOk="0">
                  <a:moveTo>
                    <a:pt x="335" y="0"/>
                  </a:moveTo>
                  <a:lnTo>
                    <a:pt x="17" y="318"/>
                  </a:lnTo>
                  <a:cubicBezTo>
                    <a:pt x="0" y="326"/>
                    <a:pt x="0" y="343"/>
                    <a:pt x="0" y="352"/>
                  </a:cubicBezTo>
                  <a:cubicBezTo>
                    <a:pt x="0" y="361"/>
                    <a:pt x="0" y="369"/>
                    <a:pt x="17" y="386"/>
                  </a:cubicBezTo>
                  <a:lnTo>
                    <a:pt x="335" y="695"/>
                  </a:lnTo>
                  <a:lnTo>
                    <a:pt x="378" y="618"/>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2" name="Google Shape;1222;p31"/>
            <p:cNvSpPr/>
            <p:nvPr/>
          </p:nvSpPr>
          <p:spPr>
            <a:xfrm>
              <a:off x="1451450" y="2376375"/>
              <a:ext cx="9675" cy="17200"/>
            </a:xfrm>
            <a:custGeom>
              <a:avLst/>
              <a:gdLst/>
              <a:ahLst/>
              <a:cxnLst/>
              <a:rect l="l" t="t" r="r" b="b"/>
              <a:pathLst>
                <a:path w="387" h="688" extrusionOk="0">
                  <a:moveTo>
                    <a:pt x="52" y="1"/>
                  </a:moveTo>
                  <a:lnTo>
                    <a:pt x="0" y="52"/>
                  </a:lnTo>
                  <a:lnTo>
                    <a:pt x="301" y="344"/>
                  </a:lnTo>
                  <a:lnTo>
                    <a:pt x="9" y="636"/>
                  </a:lnTo>
                  <a:lnTo>
                    <a:pt x="60" y="687"/>
                  </a:lnTo>
                  <a:lnTo>
                    <a:pt x="378" y="387"/>
                  </a:lnTo>
                  <a:cubicBezTo>
                    <a:pt x="386" y="370"/>
                    <a:pt x="386" y="361"/>
                    <a:pt x="386" y="353"/>
                  </a:cubicBezTo>
                  <a:cubicBezTo>
                    <a:pt x="386" y="344"/>
                    <a:pt x="386" y="327"/>
                    <a:pt x="378"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3" name="Google Shape;1223;p31"/>
            <p:cNvSpPr/>
            <p:nvPr/>
          </p:nvSpPr>
          <p:spPr>
            <a:xfrm>
              <a:off x="1451450" y="2392050"/>
              <a:ext cx="9675" cy="17400"/>
            </a:xfrm>
            <a:custGeom>
              <a:avLst/>
              <a:gdLst/>
              <a:ahLst/>
              <a:cxnLst/>
              <a:rect l="l" t="t" r="r" b="b"/>
              <a:pathLst>
                <a:path w="387" h="696" extrusionOk="0">
                  <a:moveTo>
                    <a:pt x="52" y="0"/>
                  </a:moveTo>
                  <a:lnTo>
                    <a:pt x="0" y="60"/>
                  </a:lnTo>
                  <a:lnTo>
                    <a:pt x="301" y="343"/>
                  </a:lnTo>
                  <a:lnTo>
                    <a:pt x="9" y="635"/>
                  </a:lnTo>
                  <a:lnTo>
                    <a:pt x="60" y="695"/>
                  </a:lnTo>
                  <a:lnTo>
                    <a:pt x="378" y="386"/>
                  </a:lnTo>
                  <a:cubicBezTo>
                    <a:pt x="386" y="378"/>
                    <a:pt x="386" y="369"/>
                    <a:pt x="386" y="360"/>
                  </a:cubicBezTo>
                  <a:cubicBezTo>
                    <a:pt x="386" y="343"/>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4" name="Google Shape;1224;p31"/>
            <p:cNvSpPr/>
            <p:nvPr/>
          </p:nvSpPr>
          <p:spPr>
            <a:xfrm>
              <a:off x="1451450" y="2407925"/>
              <a:ext cx="9675" cy="17175"/>
            </a:xfrm>
            <a:custGeom>
              <a:avLst/>
              <a:gdLst/>
              <a:ahLst/>
              <a:cxnLst/>
              <a:rect l="l" t="t" r="r" b="b"/>
              <a:pathLst>
                <a:path w="387" h="687" extrusionOk="0">
                  <a:moveTo>
                    <a:pt x="52" y="0"/>
                  </a:moveTo>
                  <a:lnTo>
                    <a:pt x="0" y="60"/>
                  </a:lnTo>
                  <a:lnTo>
                    <a:pt x="301" y="343"/>
                  </a:lnTo>
                  <a:lnTo>
                    <a:pt x="9" y="635"/>
                  </a:lnTo>
                  <a:lnTo>
                    <a:pt x="60" y="686"/>
                  </a:lnTo>
                  <a:lnTo>
                    <a:pt x="378" y="386"/>
                  </a:lnTo>
                  <a:cubicBezTo>
                    <a:pt x="386" y="378"/>
                    <a:pt x="386" y="369"/>
                    <a:pt x="386" y="352"/>
                  </a:cubicBezTo>
                  <a:cubicBezTo>
                    <a:pt x="386" y="343"/>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5" name="Google Shape;1225;p31"/>
            <p:cNvSpPr/>
            <p:nvPr/>
          </p:nvSpPr>
          <p:spPr>
            <a:xfrm>
              <a:off x="1451450" y="2424000"/>
              <a:ext cx="9675" cy="16975"/>
            </a:xfrm>
            <a:custGeom>
              <a:avLst/>
              <a:gdLst/>
              <a:ahLst/>
              <a:cxnLst/>
              <a:rect l="l" t="t" r="r" b="b"/>
              <a:pathLst>
                <a:path w="387" h="679" extrusionOk="0">
                  <a:moveTo>
                    <a:pt x="52" y="0"/>
                  </a:moveTo>
                  <a:lnTo>
                    <a:pt x="0" y="61"/>
                  </a:lnTo>
                  <a:lnTo>
                    <a:pt x="301" y="344"/>
                  </a:lnTo>
                  <a:lnTo>
                    <a:pt x="9" y="627"/>
                  </a:lnTo>
                  <a:lnTo>
                    <a:pt x="60" y="678"/>
                  </a:lnTo>
                  <a:lnTo>
                    <a:pt x="378" y="387"/>
                  </a:lnTo>
                  <a:cubicBezTo>
                    <a:pt x="386" y="378"/>
                    <a:pt x="386" y="369"/>
                    <a:pt x="386" y="352"/>
                  </a:cubicBezTo>
                  <a:cubicBezTo>
                    <a:pt x="386" y="344"/>
                    <a:pt x="386" y="335"/>
                    <a:pt x="378" y="327"/>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6" name="Google Shape;1226;p31"/>
            <p:cNvSpPr/>
            <p:nvPr/>
          </p:nvSpPr>
          <p:spPr>
            <a:xfrm>
              <a:off x="1451450" y="2439450"/>
              <a:ext cx="9675" cy="17400"/>
            </a:xfrm>
            <a:custGeom>
              <a:avLst/>
              <a:gdLst/>
              <a:ahLst/>
              <a:cxnLst/>
              <a:rect l="l" t="t" r="r" b="b"/>
              <a:pathLst>
                <a:path w="387" h="696" extrusionOk="0">
                  <a:moveTo>
                    <a:pt x="52" y="0"/>
                  </a:moveTo>
                  <a:lnTo>
                    <a:pt x="0" y="69"/>
                  </a:lnTo>
                  <a:lnTo>
                    <a:pt x="301" y="361"/>
                  </a:lnTo>
                  <a:lnTo>
                    <a:pt x="9" y="644"/>
                  </a:lnTo>
                  <a:lnTo>
                    <a:pt x="60" y="695"/>
                  </a:lnTo>
                  <a:lnTo>
                    <a:pt x="378" y="378"/>
                  </a:lnTo>
                  <a:cubicBezTo>
                    <a:pt x="386" y="369"/>
                    <a:pt x="386" y="361"/>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7" name="Google Shape;1227;p31"/>
            <p:cNvSpPr/>
            <p:nvPr/>
          </p:nvSpPr>
          <p:spPr>
            <a:xfrm>
              <a:off x="1459375" y="2437300"/>
              <a:ext cx="2175" cy="83025"/>
            </a:xfrm>
            <a:custGeom>
              <a:avLst/>
              <a:gdLst/>
              <a:ahLst/>
              <a:cxnLst/>
              <a:rect l="l" t="t" r="r" b="b"/>
              <a:pathLst>
                <a:path w="87" h="3321" extrusionOk="0">
                  <a:moveTo>
                    <a:pt x="1" y="0"/>
                  </a:moveTo>
                  <a:lnTo>
                    <a:pt x="1"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8" name="Google Shape;1228;p31"/>
            <p:cNvSpPr/>
            <p:nvPr/>
          </p:nvSpPr>
          <p:spPr>
            <a:xfrm>
              <a:off x="1451450" y="2437300"/>
              <a:ext cx="2175" cy="83025"/>
            </a:xfrm>
            <a:custGeom>
              <a:avLst/>
              <a:gdLst/>
              <a:ahLst/>
              <a:cxnLst/>
              <a:rect l="l" t="t" r="r" b="b"/>
              <a:pathLst>
                <a:path w="87" h="3321" extrusionOk="0">
                  <a:moveTo>
                    <a:pt x="0" y="0"/>
                  </a:moveTo>
                  <a:lnTo>
                    <a:pt x="0"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29" name="Google Shape;1229;p31"/>
            <p:cNvSpPr/>
            <p:nvPr/>
          </p:nvSpPr>
          <p:spPr>
            <a:xfrm>
              <a:off x="1443075" y="2437300"/>
              <a:ext cx="2175" cy="83025"/>
            </a:xfrm>
            <a:custGeom>
              <a:avLst/>
              <a:gdLst/>
              <a:ahLst/>
              <a:cxnLst/>
              <a:rect l="l" t="t" r="r" b="b"/>
              <a:pathLst>
                <a:path w="87" h="3321" extrusionOk="0">
                  <a:moveTo>
                    <a:pt x="1" y="0"/>
                  </a:moveTo>
                  <a:lnTo>
                    <a:pt x="1"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0" name="Google Shape;1230;p31"/>
            <p:cNvSpPr/>
            <p:nvPr/>
          </p:nvSpPr>
          <p:spPr>
            <a:xfrm>
              <a:off x="1443300" y="2439025"/>
              <a:ext cx="9675" cy="17600"/>
            </a:xfrm>
            <a:custGeom>
              <a:avLst/>
              <a:gdLst/>
              <a:ahLst/>
              <a:cxnLst/>
              <a:rect l="l" t="t" r="r" b="b"/>
              <a:pathLst>
                <a:path w="387" h="704" extrusionOk="0">
                  <a:moveTo>
                    <a:pt x="335" y="0"/>
                  </a:moveTo>
                  <a:lnTo>
                    <a:pt x="17" y="326"/>
                  </a:lnTo>
                  <a:cubicBezTo>
                    <a:pt x="0" y="335"/>
                    <a:pt x="0" y="343"/>
                    <a:pt x="0" y="360"/>
                  </a:cubicBezTo>
                  <a:cubicBezTo>
                    <a:pt x="0" y="369"/>
                    <a:pt x="0" y="378"/>
                    <a:pt x="17"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1" name="Google Shape;1231;p31"/>
            <p:cNvSpPr/>
            <p:nvPr/>
          </p:nvSpPr>
          <p:spPr>
            <a:xfrm>
              <a:off x="1443300" y="2454875"/>
              <a:ext cx="9675" cy="17400"/>
            </a:xfrm>
            <a:custGeom>
              <a:avLst/>
              <a:gdLst/>
              <a:ahLst/>
              <a:cxnLst/>
              <a:rect l="l" t="t" r="r" b="b"/>
              <a:pathLst>
                <a:path w="387" h="696" extrusionOk="0">
                  <a:moveTo>
                    <a:pt x="335" y="1"/>
                  </a:moveTo>
                  <a:lnTo>
                    <a:pt x="17" y="327"/>
                  </a:lnTo>
                  <a:cubicBezTo>
                    <a:pt x="0" y="336"/>
                    <a:pt x="0" y="344"/>
                    <a:pt x="0" y="353"/>
                  </a:cubicBezTo>
                  <a:cubicBezTo>
                    <a:pt x="0" y="370"/>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2" name="Google Shape;1232;p31"/>
            <p:cNvSpPr/>
            <p:nvPr/>
          </p:nvSpPr>
          <p:spPr>
            <a:xfrm>
              <a:off x="1443300" y="2470750"/>
              <a:ext cx="9675" cy="17400"/>
            </a:xfrm>
            <a:custGeom>
              <a:avLst/>
              <a:gdLst/>
              <a:ahLst/>
              <a:cxnLst/>
              <a:rect l="l" t="t" r="r" b="b"/>
              <a:pathLst>
                <a:path w="387" h="696" extrusionOk="0">
                  <a:moveTo>
                    <a:pt x="335" y="1"/>
                  </a:moveTo>
                  <a:lnTo>
                    <a:pt x="17" y="318"/>
                  </a:lnTo>
                  <a:cubicBezTo>
                    <a:pt x="0" y="335"/>
                    <a:pt x="0" y="344"/>
                    <a:pt x="0" y="353"/>
                  </a:cubicBezTo>
                  <a:cubicBezTo>
                    <a:pt x="0" y="361"/>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3" name="Google Shape;1233;p31"/>
            <p:cNvSpPr/>
            <p:nvPr/>
          </p:nvSpPr>
          <p:spPr>
            <a:xfrm>
              <a:off x="1443300" y="2486625"/>
              <a:ext cx="9675" cy="17400"/>
            </a:xfrm>
            <a:custGeom>
              <a:avLst/>
              <a:gdLst/>
              <a:ahLst/>
              <a:cxnLst/>
              <a:rect l="l" t="t" r="r" b="b"/>
              <a:pathLst>
                <a:path w="387" h="696" extrusionOk="0">
                  <a:moveTo>
                    <a:pt x="335" y="1"/>
                  </a:moveTo>
                  <a:lnTo>
                    <a:pt x="17" y="318"/>
                  </a:lnTo>
                  <a:cubicBezTo>
                    <a:pt x="0" y="327"/>
                    <a:pt x="0" y="344"/>
                    <a:pt x="0" y="353"/>
                  </a:cubicBezTo>
                  <a:cubicBezTo>
                    <a:pt x="0" y="361"/>
                    <a:pt x="0" y="370"/>
                    <a:pt x="17" y="387"/>
                  </a:cubicBezTo>
                  <a:lnTo>
                    <a:pt x="335" y="696"/>
                  </a:lnTo>
                  <a:lnTo>
                    <a:pt x="378" y="618"/>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4" name="Google Shape;1234;p31"/>
            <p:cNvSpPr/>
            <p:nvPr/>
          </p:nvSpPr>
          <p:spPr>
            <a:xfrm>
              <a:off x="1443300" y="2502300"/>
              <a:ext cx="9675" cy="17600"/>
            </a:xfrm>
            <a:custGeom>
              <a:avLst/>
              <a:gdLst/>
              <a:ahLst/>
              <a:cxnLst/>
              <a:rect l="l" t="t" r="r" b="b"/>
              <a:pathLst>
                <a:path w="387" h="704" extrusionOk="0">
                  <a:moveTo>
                    <a:pt x="335" y="0"/>
                  </a:moveTo>
                  <a:lnTo>
                    <a:pt x="17" y="326"/>
                  </a:lnTo>
                  <a:cubicBezTo>
                    <a:pt x="0" y="335"/>
                    <a:pt x="0" y="343"/>
                    <a:pt x="0" y="360"/>
                  </a:cubicBezTo>
                  <a:cubicBezTo>
                    <a:pt x="0" y="369"/>
                    <a:pt x="0" y="378"/>
                    <a:pt x="17"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5" name="Google Shape;1235;p31"/>
            <p:cNvSpPr/>
            <p:nvPr/>
          </p:nvSpPr>
          <p:spPr>
            <a:xfrm>
              <a:off x="1451450" y="2439450"/>
              <a:ext cx="9675" cy="17175"/>
            </a:xfrm>
            <a:custGeom>
              <a:avLst/>
              <a:gdLst/>
              <a:ahLst/>
              <a:cxnLst/>
              <a:rect l="l" t="t" r="r" b="b"/>
              <a:pathLst>
                <a:path w="387" h="687" extrusionOk="0">
                  <a:moveTo>
                    <a:pt x="52" y="0"/>
                  </a:moveTo>
                  <a:lnTo>
                    <a:pt x="0" y="52"/>
                  </a:lnTo>
                  <a:lnTo>
                    <a:pt x="301" y="343"/>
                  </a:lnTo>
                  <a:lnTo>
                    <a:pt x="9" y="627"/>
                  </a:lnTo>
                  <a:lnTo>
                    <a:pt x="60" y="687"/>
                  </a:lnTo>
                  <a:lnTo>
                    <a:pt x="378" y="378"/>
                  </a:lnTo>
                  <a:cubicBezTo>
                    <a:pt x="386" y="369"/>
                    <a:pt x="386" y="361"/>
                    <a:pt x="386" y="352"/>
                  </a:cubicBezTo>
                  <a:cubicBezTo>
                    <a:pt x="386" y="343"/>
                    <a:pt x="386" y="326"/>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6" name="Google Shape;1236;p31"/>
            <p:cNvSpPr/>
            <p:nvPr/>
          </p:nvSpPr>
          <p:spPr>
            <a:xfrm>
              <a:off x="1451450" y="2455100"/>
              <a:ext cx="9675" cy="17175"/>
            </a:xfrm>
            <a:custGeom>
              <a:avLst/>
              <a:gdLst/>
              <a:ahLst/>
              <a:cxnLst/>
              <a:rect l="l" t="t" r="r" b="b"/>
              <a:pathLst>
                <a:path w="387" h="687" extrusionOk="0">
                  <a:moveTo>
                    <a:pt x="52" y="1"/>
                  </a:moveTo>
                  <a:lnTo>
                    <a:pt x="0" y="52"/>
                  </a:lnTo>
                  <a:lnTo>
                    <a:pt x="301" y="344"/>
                  </a:lnTo>
                  <a:lnTo>
                    <a:pt x="9" y="635"/>
                  </a:lnTo>
                  <a:lnTo>
                    <a:pt x="60" y="687"/>
                  </a:lnTo>
                  <a:lnTo>
                    <a:pt x="378" y="387"/>
                  </a:lnTo>
                  <a:cubicBezTo>
                    <a:pt x="386" y="378"/>
                    <a:pt x="386" y="369"/>
                    <a:pt x="386" y="352"/>
                  </a:cubicBezTo>
                  <a:cubicBezTo>
                    <a:pt x="386" y="344"/>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7" name="Google Shape;1237;p31"/>
            <p:cNvSpPr/>
            <p:nvPr/>
          </p:nvSpPr>
          <p:spPr>
            <a:xfrm>
              <a:off x="1451450" y="2470975"/>
              <a:ext cx="9675" cy="17175"/>
            </a:xfrm>
            <a:custGeom>
              <a:avLst/>
              <a:gdLst/>
              <a:ahLst/>
              <a:cxnLst/>
              <a:rect l="l" t="t" r="r" b="b"/>
              <a:pathLst>
                <a:path w="387" h="687" extrusionOk="0">
                  <a:moveTo>
                    <a:pt x="52" y="0"/>
                  </a:moveTo>
                  <a:lnTo>
                    <a:pt x="0" y="52"/>
                  </a:lnTo>
                  <a:lnTo>
                    <a:pt x="301" y="344"/>
                  </a:lnTo>
                  <a:lnTo>
                    <a:pt x="9" y="635"/>
                  </a:lnTo>
                  <a:lnTo>
                    <a:pt x="60" y="687"/>
                  </a:lnTo>
                  <a:lnTo>
                    <a:pt x="378" y="387"/>
                  </a:lnTo>
                  <a:cubicBezTo>
                    <a:pt x="386" y="378"/>
                    <a:pt x="386" y="369"/>
                    <a:pt x="386" y="352"/>
                  </a:cubicBezTo>
                  <a:cubicBezTo>
                    <a:pt x="386" y="344"/>
                    <a:pt x="386" y="335"/>
                    <a:pt x="378"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8" name="Google Shape;1238;p31"/>
            <p:cNvSpPr/>
            <p:nvPr/>
          </p:nvSpPr>
          <p:spPr>
            <a:xfrm>
              <a:off x="1451450" y="2486850"/>
              <a:ext cx="9675" cy="17175"/>
            </a:xfrm>
            <a:custGeom>
              <a:avLst/>
              <a:gdLst/>
              <a:ahLst/>
              <a:cxnLst/>
              <a:rect l="l" t="t" r="r" b="b"/>
              <a:pathLst>
                <a:path w="387" h="687" extrusionOk="0">
                  <a:moveTo>
                    <a:pt x="52" y="0"/>
                  </a:moveTo>
                  <a:lnTo>
                    <a:pt x="0" y="52"/>
                  </a:lnTo>
                  <a:lnTo>
                    <a:pt x="301" y="344"/>
                  </a:lnTo>
                  <a:lnTo>
                    <a:pt x="9" y="635"/>
                  </a:lnTo>
                  <a:lnTo>
                    <a:pt x="60" y="687"/>
                  </a:lnTo>
                  <a:lnTo>
                    <a:pt x="378" y="386"/>
                  </a:lnTo>
                  <a:cubicBezTo>
                    <a:pt x="386" y="378"/>
                    <a:pt x="386" y="361"/>
                    <a:pt x="386" y="352"/>
                  </a:cubicBezTo>
                  <a:cubicBezTo>
                    <a:pt x="386" y="344"/>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39" name="Google Shape;1239;p31"/>
            <p:cNvSpPr/>
            <p:nvPr/>
          </p:nvSpPr>
          <p:spPr>
            <a:xfrm>
              <a:off x="1451450" y="2502500"/>
              <a:ext cx="9675" cy="17400"/>
            </a:xfrm>
            <a:custGeom>
              <a:avLst/>
              <a:gdLst/>
              <a:ahLst/>
              <a:cxnLst/>
              <a:rect l="l" t="t" r="r" b="b"/>
              <a:pathLst>
                <a:path w="387" h="696" extrusionOk="0">
                  <a:moveTo>
                    <a:pt x="52" y="1"/>
                  </a:moveTo>
                  <a:lnTo>
                    <a:pt x="0" y="61"/>
                  </a:lnTo>
                  <a:lnTo>
                    <a:pt x="301" y="352"/>
                  </a:lnTo>
                  <a:lnTo>
                    <a:pt x="9" y="636"/>
                  </a:lnTo>
                  <a:lnTo>
                    <a:pt x="60" y="696"/>
                  </a:lnTo>
                  <a:lnTo>
                    <a:pt x="378" y="387"/>
                  </a:lnTo>
                  <a:cubicBezTo>
                    <a:pt x="386" y="378"/>
                    <a:pt x="386" y="370"/>
                    <a:pt x="386" y="361"/>
                  </a:cubicBezTo>
                  <a:cubicBezTo>
                    <a:pt x="386" y="352"/>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0" name="Google Shape;1240;p31"/>
            <p:cNvSpPr/>
            <p:nvPr/>
          </p:nvSpPr>
          <p:spPr>
            <a:xfrm>
              <a:off x="1451450" y="2500150"/>
              <a:ext cx="2175" cy="50425"/>
            </a:xfrm>
            <a:custGeom>
              <a:avLst/>
              <a:gdLst/>
              <a:ahLst/>
              <a:cxnLst/>
              <a:rect l="l" t="t" r="r" b="b"/>
              <a:pathLst>
                <a:path w="87" h="2017" extrusionOk="0">
                  <a:moveTo>
                    <a:pt x="0" y="0"/>
                  </a:moveTo>
                  <a:lnTo>
                    <a:pt x="0" y="2016"/>
                  </a:lnTo>
                  <a:lnTo>
                    <a:pt x="86" y="201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1" name="Google Shape;1241;p31"/>
            <p:cNvSpPr/>
            <p:nvPr/>
          </p:nvSpPr>
          <p:spPr>
            <a:xfrm>
              <a:off x="1443075" y="2500150"/>
              <a:ext cx="18250" cy="51500"/>
            </a:xfrm>
            <a:custGeom>
              <a:avLst/>
              <a:gdLst/>
              <a:ahLst/>
              <a:cxnLst/>
              <a:rect l="l" t="t" r="r" b="b"/>
              <a:pathLst>
                <a:path w="730" h="2060" extrusionOk="0">
                  <a:moveTo>
                    <a:pt x="1" y="0"/>
                  </a:moveTo>
                  <a:lnTo>
                    <a:pt x="1" y="2059"/>
                  </a:lnTo>
                  <a:lnTo>
                    <a:pt x="730" y="2059"/>
                  </a:lnTo>
                  <a:lnTo>
                    <a:pt x="730" y="0"/>
                  </a:lnTo>
                  <a:lnTo>
                    <a:pt x="653" y="0"/>
                  </a:lnTo>
                  <a:lnTo>
                    <a:pt x="653" y="1974"/>
                  </a:lnTo>
                  <a:lnTo>
                    <a:pt x="86" y="1974"/>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2" name="Google Shape;1242;p31"/>
            <p:cNvSpPr/>
            <p:nvPr/>
          </p:nvSpPr>
          <p:spPr>
            <a:xfrm>
              <a:off x="1443300" y="2502300"/>
              <a:ext cx="9675" cy="17600"/>
            </a:xfrm>
            <a:custGeom>
              <a:avLst/>
              <a:gdLst/>
              <a:ahLst/>
              <a:cxnLst/>
              <a:rect l="l" t="t" r="r" b="b"/>
              <a:pathLst>
                <a:path w="387" h="704" extrusionOk="0">
                  <a:moveTo>
                    <a:pt x="335" y="0"/>
                  </a:moveTo>
                  <a:lnTo>
                    <a:pt x="17" y="326"/>
                  </a:lnTo>
                  <a:cubicBezTo>
                    <a:pt x="0" y="335"/>
                    <a:pt x="0" y="343"/>
                    <a:pt x="0" y="360"/>
                  </a:cubicBezTo>
                  <a:cubicBezTo>
                    <a:pt x="0" y="369"/>
                    <a:pt x="0" y="378"/>
                    <a:pt x="17"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3" name="Google Shape;1243;p31"/>
            <p:cNvSpPr/>
            <p:nvPr/>
          </p:nvSpPr>
          <p:spPr>
            <a:xfrm>
              <a:off x="1443300" y="2518150"/>
              <a:ext cx="9675" cy="17400"/>
            </a:xfrm>
            <a:custGeom>
              <a:avLst/>
              <a:gdLst/>
              <a:ahLst/>
              <a:cxnLst/>
              <a:rect l="l" t="t" r="r" b="b"/>
              <a:pathLst>
                <a:path w="387" h="696" extrusionOk="0">
                  <a:moveTo>
                    <a:pt x="335" y="1"/>
                  </a:moveTo>
                  <a:lnTo>
                    <a:pt x="17" y="327"/>
                  </a:lnTo>
                  <a:cubicBezTo>
                    <a:pt x="0" y="336"/>
                    <a:pt x="0" y="344"/>
                    <a:pt x="0" y="353"/>
                  </a:cubicBezTo>
                  <a:cubicBezTo>
                    <a:pt x="0" y="370"/>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4" name="Google Shape;1244;p31"/>
            <p:cNvSpPr/>
            <p:nvPr/>
          </p:nvSpPr>
          <p:spPr>
            <a:xfrm>
              <a:off x="1443300" y="2534025"/>
              <a:ext cx="9675" cy="17400"/>
            </a:xfrm>
            <a:custGeom>
              <a:avLst/>
              <a:gdLst/>
              <a:ahLst/>
              <a:cxnLst/>
              <a:rect l="l" t="t" r="r" b="b"/>
              <a:pathLst>
                <a:path w="387" h="696" extrusionOk="0">
                  <a:moveTo>
                    <a:pt x="335" y="1"/>
                  </a:moveTo>
                  <a:lnTo>
                    <a:pt x="17" y="318"/>
                  </a:lnTo>
                  <a:cubicBezTo>
                    <a:pt x="0" y="335"/>
                    <a:pt x="0" y="344"/>
                    <a:pt x="0" y="353"/>
                  </a:cubicBezTo>
                  <a:cubicBezTo>
                    <a:pt x="0" y="361"/>
                    <a:pt x="0" y="378"/>
                    <a:pt x="17"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5" name="Google Shape;1245;p31"/>
            <p:cNvSpPr/>
            <p:nvPr/>
          </p:nvSpPr>
          <p:spPr>
            <a:xfrm>
              <a:off x="1451450" y="2502500"/>
              <a:ext cx="9675" cy="17400"/>
            </a:xfrm>
            <a:custGeom>
              <a:avLst/>
              <a:gdLst/>
              <a:ahLst/>
              <a:cxnLst/>
              <a:rect l="l" t="t" r="r" b="b"/>
              <a:pathLst>
                <a:path w="387" h="696" extrusionOk="0">
                  <a:moveTo>
                    <a:pt x="52" y="1"/>
                  </a:moveTo>
                  <a:lnTo>
                    <a:pt x="0" y="61"/>
                  </a:lnTo>
                  <a:lnTo>
                    <a:pt x="301" y="352"/>
                  </a:lnTo>
                  <a:lnTo>
                    <a:pt x="9" y="636"/>
                  </a:lnTo>
                  <a:lnTo>
                    <a:pt x="60" y="696"/>
                  </a:lnTo>
                  <a:lnTo>
                    <a:pt x="378" y="387"/>
                  </a:lnTo>
                  <a:cubicBezTo>
                    <a:pt x="386" y="378"/>
                    <a:pt x="386" y="370"/>
                    <a:pt x="386" y="361"/>
                  </a:cubicBezTo>
                  <a:cubicBezTo>
                    <a:pt x="386" y="352"/>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6" name="Google Shape;1246;p31"/>
            <p:cNvSpPr/>
            <p:nvPr/>
          </p:nvSpPr>
          <p:spPr>
            <a:xfrm>
              <a:off x="1451450" y="2518375"/>
              <a:ext cx="9675" cy="17175"/>
            </a:xfrm>
            <a:custGeom>
              <a:avLst/>
              <a:gdLst/>
              <a:ahLst/>
              <a:cxnLst/>
              <a:rect l="l" t="t" r="r" b="b"/>
              <a:pathLst>
                <a:path w="387" h="687" extrusionOk="0">
                  <a:moveTo>
                    <a:pt x="52" y="1"/>
                  </a:moveTo>
                  <a:lnTo>
                    <a:pt x="0" y="52"/>
                  </a:lnTo>
                  <a:lnTo>
                    <a:pt x="301" y="344"/>
                  </a:lnTo>
                  <a:lnTo>
                    <a:pt x="9" y="635"/>
                  </a:lnTo>
                  <a:lnTo>
                    <a:pt x="60" y="687"/>
                  </a:lnTo>
                  <a:lnTo>
                    <a:pt x="378" y="387"/>
                  </a:lnTo>
                  <a:cubicBezTo>
                    <a:pt x="386" y="378"/>
                    <a:pt x="386" y="369"/>
                    <a:pt x="386" y="352"/>
                  </a:cubicBezTo>
                  <a:cubicBezTo>
                    <a:pt x="386" y="344"/>
                    <a:pt x="386" y="335"/>
                    <a:pt x="378"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7" name="Google Shape;1247;p31"/>
            <p:cNvSpPr/>
            <p:nvPr/>
          </p:nvSpPr>
          <p:spPr>
            <a:xfrm>
              <a:off x="1451450" y="2534250"/>
              <a:ext cx="9675" cy="17175"/>
            </a:xfrm>
            <a:custGeom>
              <a:avLst/>
              <a:gdLst/>
              <a:ahLst/>
              <a:cxnLst/>
              <a:rect l="l" t="t" r="r" b="b"/>
              <a:pathLst>
                <a:path w="387" h="687" extrusionOk="0">
                  <a:moveTo>
                    <a:pt x="52" y="0"/>
                  </a:moveTo>
                  <a:lnTo>
                    <a:pt x="0" y="52"/>
                  </a:lnTo>
                  <a:lnTo>
                    <a:pt x="301" y="344"/>
                  </a:lnTo>
                  <a:lnTo>
                    <a:pt x="9" y="635"/>
                  </a:lnTo>
                  <a:lnTo>
                    <a:pt x="60" y="687"/>
                  </a:lnTo>
                  <a:lnTo>
                    <a:pt x="378" y="387"/>
                  </a:lnTo>
                  <a:cubicBezTo>
                    <a:pt x="386" y="378"/>
                    <a:pt x="386" y="361"/>
                    <a:pt x="386" y="352"/>
                  </a:cubicBezTo>
                  <a:cubicBezTo>
                    <a:pt x="386" y="344"/>
                    <a:pt x="386" y="335"/>
                    <a:pt x="378"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8" name="Google Shape;1248;p31"/>
            <p:cNvSpPr/>
            <p:nvPr/>
          </p:nvSpPr>
          <p:spPr>
            <a:xfrm>
              <a:off x="1484050" y="2061075"/>
              <a:ext cx="2175" cy="80250"/>
            </a:xfrm>
            <a:custGeom>
              <a:avLst/>
              <a:gdLst/>
              <a:ahLst/>
              <a:cxnLst/>
              <a:rect l="l" t="t" r="r" b="b"/>
              <a:pathLst>
                <a:path w="87" h="3210" extrusionOk="0">
                  <a:moveTo>
                    <a:pt x="0" y="1"/>
                  </a:moveTo>
                  <a:lnTo>
                    <a:pt x="0" y="3209"/>
                  </a:lnTo>
                  <a:lnTo>
                    <a:pt x="86" y="320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49" name="Google Shape;1249;p31"/>
            <p:cNvSpPr/>
            <p:nvPr/>
          </p:nvSpPr>
          <p:spPr>
            <a:xfrm>
              <a:off x="1476100" y="2060000"/>
              <a:ext cx="18275" cy="81325"/>
            </a:xfrm>
            <a:custGeom>
              <a:avLst/>
              <a:gdLst/>
              <a:ahLst/>
              <a:cxnLst/>
              <a:rect l="l" t="t" r="r" b="b"/>
              <a:pathLst>
                <a:path w="731" h="3253" extrusionOk="0">
                  <a:moveTo>
                    <a:pt x="1" y="1"/>
                  </a:moveTo>
                  <a:lnTo>
                    <a:pt x="1" y="3252"/>
                  </a:lnTo>
                  <a:lnTo>
                    <a:pt x="87" y="3252"/>
                  </a:lnTo>
                  <a:lnTo>
                    <a:pt x="87" y="87"/>
                  </a:lnTo>
                  <a:lnTo>
                    <a:pt x="653" y="87"/>
                  </a:lnTo>
                  <a:lnTo>
                    <a:pt x="653" y="3252"/>
                  </a:lnTo>
                  <a:lnTo>
                    <a:pt x="730" y="3252"/>
                  </a:lnTo>
                  <a:lnTo>
                    <a:pt x="7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0" name="Google Shape;1250;p31"/>
            <p:cNvSpPr/>
            <p:nvPr/>
          </p:nvSpPr>
          <p:spPr>
            <a:xfrm>
              <a:off x="1476325" y="20602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1" name="Google Shape;1251;p31"/>
            <p:cNvSpPr/>
            <p:nvPr/>
          </p:nvSpPr>
          <p:spPr>
            <a:xfrm>
              <a:off x="1476325" y="2076100"/>
              <a:ext cx="9675" cy="17400"/>
            </a:xfrm>
            <a:custGeom>
              <a:avLst/>
              <a:gdLst/>
              <a:ahLst/>
              <a:cxnLst/>
              <a:rect l="l" t="t" r="r" b="b"/>
              <a:pathLst>
                <a:path w="387" h="696" extrusionOk="0">
                  <a:moveTo>
                    <a:pt x="335" y="0"/>
                  </a:moveTo>
                  <a:lnTo>
                    <a:pt x="9" y="318"/>
                  </a:lnTo>
                  <a:cubicBezTo>
                    <a:pt x="0" y="335"/>
                    <a:pt x="0" y="343"/>
                    <a:pt x="0" y="352"/>
                  </a:cubicBezTo>
                  <a:cubicBezTo>
                    <a:pt x="0" y="361"/>
                    <a:pt x="0" y="378"/>
                    <a:pt x="9" y="386"/>
                  </a:cubicBezTo>
                  <a:lnTo>
                    <a:pt x="335" y="695"/>
                  </a:lnTo>
                  <a:lnTo>
                    <a:pt x="378" y="635"/>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2" name="Google Shape;1252;p31"/>
            <p:cNvSpPr/>
            <p:nvPr/>
          </p:nvSpPr>
          <p:spPr>
            <a:xfrm>
              <a:off x="1476325" y="2091975"/>
              <a:ext cx="9675" cy="17400"/>
            </a:xfrm>
            <a:custGeom>
              <a:avLst/>
              <a:gdLst/>
              <a:ahLst/>
              <a:cxnLst/>
              <a:rect l="l" t="t" r="r" b="b"/>
              <a:pathLst>
                <a:path w="387" h="696" extrusionOk="0">
                  <a:moveTo>
                    <a:pt x="335" y="0"/>
                  </a:moveTo>
                  <a:lnTo>
                    <a:pt x="9" y="318"/>
                  </a:lnTo>
                  <a:cubicBezTo>
                    <a:pt x="0" y="326"/>
                    <a:pt x="0" y="343"/>
                    <a:pt x="0" y="352"/>
                  </a:cubicBezTo>
                  <a:cubicBezTo>
                    <a:pt x="0" y="360"/>
                    <a:pt x="0" y="369"/>
                    <a:pt x="9" y="386"/>
                  </a:cubicBezTo>
                  <a:lnTo>
                    <a:pt x="335" y="695"/>
                  </a:lnTo>
                  <a:lnTo>
                    <a:pt x="378" y="626"/>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3" name="Google Shape;1253;p31"/>
            <p:cNvSpPr/>
            <p:nvPr/>
          </p:nvSpPr>
          <p:spPr>
            <a:xfrm>
              <a:off x="1476325" y="2107625"/>
              <a:ext cx="9675" cy="17600"/>
            </a:xfrm>
            <a:custGeom>
              <a:avLst/>
              <a:gdLst/>
              <a:ahLst/>
              <a:cxnLst/>
              <a:rect l="l" t="t" r="r" b="b"/>
              <a:pathLst>
                <a:path w="387" h="704" extrusionOk="0">
                  <a:moveTo>
                    <a:pt x="335" y="0"/>
                  </a:moveTo>
                  <a:lnTo>
                    <a:pt x="9" y="326"/>
                  </a:lnTo>
                  <a:cubicBezTo>
                    <a:pt x="0" y="335"/>
                    <a:pt x="0" y="344"/>
                    <a:pt x="0" y="361"/>
                  </a:cubicBezTo>
                  <a:cubicBezTo>
                    <a:pt x="0" y="369"/>
                    <a:pt x="0" y="378"/>
                    <a:pt x="9" y="387"/>
                  </a:cubicBezTo>
                  <a:lnTo>
                    <a:pt x="335" y="704"/>
                  </a:lnTo>
                  <a:lnTo>
                    <a:pt x="378" y="635"/>
                  </a:lnTo>
                  <a:lnTo>
                    <a:pt x="86" y="344"/>
                  </a:lnTo>
                  <a:lnTo>
                    <a:pt x="387"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4" name="Google Shape;1254;p31"/>
            <p:cNvSpPr/>
            <p:nvPr/>
          </p:nvSpPr>
          <p:spPr>
            <a:xfrm>
              <a:off x="1476325" y="21235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5" name="Google Shape;1255;p31"/>
            <p:cNvSpPr/>
            <p:nvPr/>
          </p:nvSpPr>
          <p:spPr>
            <a:xfrm>
              <a:off x="1484475" y="2060425"/>
              <a:ext cx="9675" cy="17200"/>
            </a:xfrm>
            <a:custGeom>
              <a:avLst/>
              <a:gdLst/>
              <a:ahLst/>
              <a:cxnLst/>
              <a:rect l="l" t="t" r="r" b="b"/>
              <a:pathLst>
                <a:path w="387" h="688" extrusionOk="0">
                  <a:moveTo>
                    <a:pt x="52" y="1"/>
                  </a:moveTo>
                  <a:lnTo>
                    <a:pt x="1" y="61"/>
                  </a:lnTo>
                  <a:lnTo>
                    <a:pt x="301" y="344"/>
                  </a:lnTo>
                  <a:lnTo>
                    <a:pt x="9" y="636"/>
                  </a:lnTo>
                  <a:lnTo>
                    <a:pt x="61" y="687"/>
                  </a:lnTo>
                  <a:lnTo>
                    <a:pt x="369" y="387"/>
                  </a:lnTo>
                  <a:cubicBezTo>
                    <a:pt x="387" y="378"/>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6" name="Google Shape;1256;p31"/>
            <p:cNvSpPr/>
            <p:nvPr/>
          </p:nvSpPr>
          <p:spPr>
            <a:xfrm>
              <a:off x="1484475" y="2076300"/>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8"/>
                    <a:pt x="387" y="361"/>
                    <a:pt x="387" y="353"/>
                  </a:cubicBezTo>
                  <a:cubicBezTo>
                    <a:pt x="387" y="344"/>
                    <a:pt x="387" y="335"/>
                    <a:pt x="369"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7" name="Google Shape;1257;p31"/>
            <p:cNvSpPr/>
            <p:nvPr/>
          </p:nvSpPr>
          <p:spPr>
            <a:xfrm>
              <a:off x="1484475" y="2092175"/>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0"/>
                    <a:pt x="387" y="361"/>
                    <a:pt x="387" y="352"/>
                  </a:cubicBezTo>
                  <a:cubicBezTo>
                    <a:pt x="387" y="344"/>
                    <a:pt x="387" y="327"/>
                    <a:pt x="369"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8" name="Google Shape;1258;p31"/>
            <p:cNvSpPr/>
            <p:nvPr/>
          </p:nvSpPr>
          <p:spPr>
            <a:xfrm>
              <a:off x="1484475" y="2107850"/>
              <a:ext cx="9675" cy="17375"/>
            </a:xfrm>
            <a:custGeom>
              <a:avLst/>
              <a:gdLst/>
              <a:ahLst/>
              <a:cxnLst/>
              <a:rect l="l" t="t" r="r" b="b"/>
              <a:pathLst>
                <a:path w="387" h="695" extrusionOk="0">
                  <a:moveTo>
                    <a:pt x="52" y="0"/>
                  </a:moveTo>
                  <a:lnTo>
                    <a:pt x="1" y="60"/>
                  </a:lnTo>
                  <a:lnTo>
                    <a:pt x="301" y="343"/>
                  </a:lnTo>
                  <a:lnTo>
                    <a:pt x="9" y="635"/>
                  </a:lnTo>
                  <a:lnTo>
                    <a:pt x="61" y="695"/>
                  </a:lnTo>
                  <a:lnTo>
                    <a:pt x="369" y="386"/>
                  </a:lnTo>
                  <a:cubicBezTo>
                    <a:pt x="387" y="378"/>
                    <a:pt x="387" y="369"/>
                    <a:pt x="387" y="360"/>
                  </a:cubicBezTo>
                  <a:cubicBezTo>
                    <a:pt x="387" y="343"/>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59" name="Google Shape;1259;p31"/>
            <p:cNvSpPr/>
            <p:nvPr/>
          </p:nvSpPr>
          <p:spPr>
            <a:xfrm>
              <a:off x="1484475" y="2123700"/>
              <a:ext cx="9675" cy="17200"/>
            </a:xfrm>
            <a:custGeom>
              <a:avLst/>
              <a:gdLst/>
              <a:ahLst/>
              <a:cxnLst/>
              <a:rect l="l" t="t" r="r" b="b"/>
              <a:pathLst>
                <a:path w="387" h="688" extrusionOk="0">
                  <a:moveTo>
                    <a:pt x="52" y="1"/>
                  </a:moveTo>
                  <a:lnTo>
                    <a:pt x="1" y="61"/>
                  </a:lnTo>
                  <a:lnTo>
                    <a:pt x="301" y="344"/>
                  </a:lnTo>
                  <a:lnTo>
                    <a:pt x="9" y="636"/>
                  </a:lnTo>
                  <a:lnTo>
                    <a:pt x="61" y="687"/>
                  </a:lnTo>
                  <a:lnTo>
                    <a:pt x="369" y="387"/>
                  </a:lnTo>
                  <a:cubicBezTo>
                    <a:pt x="387" y="378"/>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0" name="Google Shape;1260;p31"/>
            <p:cNvSpPr/>
            <p:nvPr/>
          </p:nvSpPr>
          <p:spPr>
            <a:xfrm>
              <a:off x="1492400" y="2121350"/>
              <a:ext cx="2175" cy="83250"/>
            </a:xfrm>
            <a:custGeom>
              <a:avLst/>
              <a:gdLst/>
              <a:ahLst/>
              <a:cxnLst/>
              <a:rect l="l" t="t" r="r" b="b"/>
              <a:pathLst>
                <a:path w="87" h="3330" extrusionOk="0">
                  <a:moveTo>
                    <a:pt x="1" y="1"/>
                  </a:moveTo>
                  <a:lnTo>
                    <a:pt x="1" y="3329"/>
                  </a:lnTo>
                  <a:lnTo>
                    <a:pt x="87" y="332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1" name="Google Shape;1261;p31"/>
            <p:cNvSpPr/>
            <p:nvPr/>
          </p:nvSpPr>
          <p:spPr>
            <a:xfrm>
              <a:off x="1484050" y="2121350"/>
              <a:ext cx="2175" cy="83250"/>
            </a:xfrm>
            <a:custGeom>
              <a:avLst/>
              <a:gdLst/>
              <a:ahLst/>
              <a:cxnLst/>
              <a:rect l="l" t="t" r="r" b="b"/>
              <a:pathLst>
                <a:path w="87" h="3330" extrusionOk="0">
                  <a:moveTo>
                    <a:pt x="0" y="1"/>
                  </a:moveTo>
                  <a:lnTo>
                    <a:pt x="0"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2" name="Google Shape;1262;p31"/>
            <p:cNvSpPr/>
            <p:nvPr/>
          </p:nvSpPr>
          <p:spPr>
            <a:xfrm>
              <a:off x="1476100" y="2121350"/>
              <a:ext cx="2175" cy="83250"/>
            </a:xfrm>
            <a:custGeom>
              <a:avLst/>
              <a:gdLst/>
              <a:ahLst/>
              <a:cxnLst/>
              <a:rect l="l" t="t" r="r" b="b"/>
              <a:pathLst>
                <a:path w="87" h="3330" extrusionOk="0">
                  <a:moveTo>
                    <a:pt x="1" y="1"/>
                  </a:moveTo>
                  <a:lnTo>
                    <a:pt x="1" y="3329"/>
                  </a:lnTo>
                  <a:lnTo>
                    <a:pt x="87" y="332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3" name="Google Shape;1263;p31"/>
            <p:cNvSpPr/>
            <p:nvPr/>
          </p:nvSpPr>
          <p:spPr>
            <a:xfrm>
              <a:off x="1476325" y="21235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4" name="Google Shape;1264;p31"/>
            <p:cNvSpPr/>
            <p:nvPr/>
          </p:nvSpPr>
          <p:spPr>
            <a:xfrm>
              <a:off x="1476325" y="2139375"/>
              <a:ext cx="9675" cy="17400"/>
            </a:xfrm>
            <a:custGeom>
              <a:avLst/>
              <a:gdLst/>
              <a:ahLst/>
              <a:cxnLst/>
              <a:rect l="l" t="t" r="r" b="b"/>
              <a:pathLst>
                <a:path w="387" h="696" extrusionOk="0">
                  <a:moveTo>
                    <a:pt x="335" y="0"/>
                  </a:moveTo>
                  <a:lnTo>
                    <a:pt x="9" y="318"/>
                  </a:lnTo>
                  <a:cubicBezTo>
                    <a:pt x="0" y="335"/>
                    <a:pt x="0" y="343"/>
                    <a:pt x="0" y="352"/>
                  </a:cubicBezTo>
                  <a:cubicBezTo>
                    <a:pt x="0" y="361"/>
                    <a:pt x="0" y="378"/>
                    <a:pt x="9" y="386"/>
                  </a:cubicBezTo>
                  <a:lnTo>
                    <a:pt x="335" y="695"/>
                  </a:lnTo>
                  <a:lnTo>
                    <a:pt x="378" y="635"/>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5" name="Google Shape;1265;p31"/>
            <p:cNvSpPr/>
            <p:nvPr/>
          </p:nvSpPr>
          <p:spPr>
            <a:xfrm>
              <a:off x="1476325" y="2155250"/>
              <a:ext cx="9675" cy="17400"/>
            </a:xfrm>
            <a:custGeom>
              <a:avLst/>
              <a:gdLst/>
              <a:ahLst/>
              <a:cxnLst/>
              <a:rect l="l" t="t" r="r" b="b"/>
              <a:pathLst>
                <a:path w="387" h="696" extrusionOk="0">
                  <a:moveTo>
                    <a:pt x="335" y="0"/>
                  </a:moveTo>
                  <a:lnTo>
                    <a:pt x="9" y="318"/>
                  </a:lnTo>
                  <a:cubicBezTo>
                    <a:pt x="0" y="326"/>
                    <a:pt x="0" y="343"/>
                    <a:pt x="0" y="352"/>
                  </a:cubicBezTo>
                  <a:cubicBezTo>
                    <a:pt x="0" y="360"/>
                    <a:pt x="0" y="369"/>
                    <a:pt x="9" y="386"/>
                  </a:cubicBezTo>
                  <a:lnTo>
                    <a:pt x="335" y="695"/>
                  </a:lnTo>
                  <a:lnTo>
                    <a:pt x="378" y="626"/>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6" name="Google Shape;1266;p31"/>
            <p:cNvSpPr/>
            <p:nvPr/>
          </p:nvSpPr>
          <p:spPr>
            <a:xfrm>
              <a:off x="1476325" y="2170900"/>
              <a:ext cx="9675" cy="17600"/>
            </a:xfrm>
            <a:custGeom>
              <a:avLst/>
              <a:gdLst/>
              <a:ahLst/>
              <a:cxnLst/>
              <a:rect l="l" t="t" r="r" b="b"/>
              <a:pathLst>
                <a:path w="387" h="704" extrusionOk="0">
                  <a:moveTo>
                    <a:pt x="335" y="0"/>
                  </a:moveTo>
                  <a:lnTo>
                    <a:pt x="9" y="326"/>
                  </a:lnTo>
                  <a:cubicBezTo>
                    <a:pt x="0" y="335"/>
                    <a:pt x="0" y="344"/>
                    <a:pt x="0" y="361"/>
                  </a:cubicBezTo>
                  <a:cubicBezTo>
                    <a:pt x="0" y="369"/>
                    <a:pt x="0" y="378"/>
                    <a:pt x="9" y="387"/>
                  </a:cubicBezTo>
                  <a:lnTo>
                    <a:pt x="335" y="704"/>
                  </a:lnTo>
                  <a:lnTo>
                    <a:pt x="378" y="635"/>
                  </a:lnTo>
                  <a:lnTo>
                    <a:pt x="86" y="344"/>
                  </a:lnTo>
                  <a:lnTo>
                    <a:pt x="387"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7" name="Google Shape;1267;p31"/>
            <p:cNvSpPr/>
            <p:nvPr/>
          </p:nvSpPr>
          <p:spPr>
            <a:xfrm>
              <a:off x="1476325" y="218677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8" name="Google Shape;1268;p31"/>
            <p:cNvSpPr/>
            <p:nvPr/>
          </p:nvSpPr>
          <p:spPr>
            <a:xfrm>
              <a:off x="1484475" y="2123700"/>
              <a:ext cx="9675" cy="17200"/>
            </a:xfrm>
            <a:custGeom>
              <a:avLst/>
              <a:gdLst/>
              <a:ahLst/>
              <a:cxnLst/>
              <a:rect l="l" t="t" r="r" b="b"/>
              <a:pathLst>
                <a:path w="387" h="688" extrusionOk="0">
                  <a:moveTo>
                    <a:pt x="52" y="1"/>
                  </a:moveTo>
                  <a:lnTo>
                    <a:pt x="1" y="61"/>
                  </a:lnTo>
                  <a:lnTo>
                    <a:pt x="301" y="344"/>
                  </a:lnTo>
                  <a:lnTo>
                    <a:pt x="9" y="636"/>
                  </a:lnTo>
                  <a:lnTo>
                    <a:pt x="61" y="687"/>
                  </a:lnTo>
                  <a:lnTo>
                    <a:pt x="369" y="387"/>
                  </a:lnTo>
                  <a:cubicBezTo>
                    <a:pt x="387" y="378"/>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69" name="Google Shape;1269;p31"/>
            <p:cNvSpPr/>
            <p:nvPr/>
          </p:nvSpPr>
          <p:spPr>
            <a:xfrm>
              <a:off x="1484475" y="2139575"/>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8"/>
                    <a:pt x="387" y="361"/>
                    <a:pt x="387" y="353"/>
                  </a:cubicBezTo>
                  <a:cubicBezTo>
                    <a:pt x="387" y="344"/>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0" name="Google Shape;1270;p31"/>
            <p:cNvSpPr/>
            <p:nvPr/>
          </p:nvSpPr>
          <p:spPr>
            <a:xfrm>
              <a:off x="1484475" y="2155450"/>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0"/>
                    <a:pt x="387" y="361"/>
                    <a:pt x="387" y="352"/>
                  </a:cubicBezTo>
                  <a:cubicBezTo>
                    <a:pt x="387" y="344"/>
                    <a:pt x="387" y="335"/>
                    <a:pt x="369"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1" name="Google Shape;1271;p31"/>
            <p:cNvSpPr/>
            <p:nvPr/>
          </p:nvSpPr>
          <p:spPr>
            <a:xfrm>
              <a:off x="1484475" y="2171125"/>
              <a:ext cx="9675" cy="17375"/>
            </a:xfrm>
            <a:custGeom>
              <a:avLst/>
              <a:gdLst/>
              <a:ahLst/>
              <a:cxnLst/>
              <a:rect l="l" t="t" r="r" b="b"/>
              <a:pathLst>
                <a:path w="387" h="695" extrusionOk="0">
                  <a:moveTo>
                    <a:pt x="52" y="0"/>
                  </a:moveTo>
                  <a:lnTo>
                    <a:pt x="1" y="60"/>
                  </a:lnTo>
                  <a:lnTo>
                    <a:pt x="301" y="352"/>
                  </a:lnTo>
                  <a:lnTo>
                    <a:pt x="9" y="635"/>
                  </a:lnTo>
                  <a:lnTo>
                    <a:pt x="61" y="695"/>
                  </a:lnTo>
                  <a:lnTo>
                    <a:pt x="369" y="386"/>
                  </a:lnTo>
                  <a:cubicBezTo>
                    <a:pt x="387" y="378"/>
                    <a:pt x="387" y="369"/>
                    <a:pt x="387" y="360"/>
                  </a:cubicBezTo>
                  <a:cubicBezTo>
                    <a:pt x="387" y="352"/>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2" name="Google Shape;1272;p31"/>
            <p:cNvSpPr/>
            <p:nvPr/>
          </p:nvSpPr>
          <p:spPr>
            <a:xfrm>
              <a:off x="1484475" y="2186975"/>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8"/>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3" name="Google Shape;1273;p31"/>
            <p:cNvSpPr/>
            <p:nvPr/>
          </p:nvSpPr>
          <p:spPr>
            <a:xfrm>
              <a:off x="1492400" y="218462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4" name="Google Shape;1274;p31"/>
            <p:cNvSpPr/>
            <p:nvPr/>
          </p:nvSpPr>
          <p:spPr>
            <a:xfrm>
              <a:off x="1484050" y="218462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5" name="Google Shape;1275;p31"/>
            <p:cNvSpPr/>
            <p:nvPr/>
          </p:nvSpPr>
          <p:spPr>
            <a:xfrm>
              <a:off x="1476100" y="218462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6" name="Google Shape;1276;p31"/>
            <p:cNvSpPr/>
            <p:nvPr/>
          </p:nvSpPr>
          <p:spPr>
            <a:xfrm>
              <a:off x="1476325" y="218655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7" name="Google Shape;1277;p31"/>
            <p:cNvSpPr/>
            <p:nvPr/>
          </p:nvSpPr>
          <p:spPr>
            <a:xfrm>
              <a:off x="1476325" y="2202425"/>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8" name="Google Shape;1278;p31"/>
            <p:cNvSpPr/>
            <p:nvPr/>
          </p:nvSpPr>
          <p:spPr>
            <a:xfrm>
              <a:off x="1476325" y="2218075"/>
              <a:ext cx="9675" cy="17625"/>
            </a:xfrm>
            <a:custGeom>
              <a:avLst/>
              <a:gdLst/>
              <a:ahLst/>
              <a:cxnLst/>
              <a:rect l="l" t="t" r="r" b="b"/>
              <a:pathLst>
                <a:path w="387" h="705" extrusionOk="0">
                  <a:moveTo>
                    <a:pt x="335" y="1"/>
                  </a:moveTo>
                  <a:lnTo>
                    <a:pt x="9" y="327"/>
                  </a:lnTo>
                  <a:cubicBezTo>
                    <a:pt x="0" y="336"/>
                    <a:pt x="0" y="344"/>
                    <a:pt x="0" y="361"/>
                  </a:cubicBezTo>
                  <a:cubicBezTo>
                    <a:pt x="0" y="370"/>
                    <a:pt x="0" y="378"/>
                    <a:pt x="9" y="387"/>
                  </a:cubicBezTo>
                  <a:lnTo>
                    <a:pt x="335" y="705"/>
                  </a:lnTo>
                  <a:lnTo>
                    <a:pt x="378" y="636"/>
                  </a:lnTo>
                  <a:lnTo>
                    <a:pt x="86" y="344"/>
                  </a:lnTo>
                  <a:lnTo>
                    <a:pt x="387"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79" name="Google Shape;1279;p31"/>
            <p:cNvSpPr/>
            <p:nvPr/>
          </p:nvSpPr>
          <p:spPr>
            <a:xfrm>
              <a:off x="1484475" y="2186775"/>
              <a:ext cx="9675" cy="17175"/>
            </a:xfrm>
            <a:custGeom>
              <a:avLst/>
              <a:gdLst/>
              <a:ahLst/>
              <a:cxnLst/>
              <a:rect l="l" t="t" r="r" b="b"/>
              <a:pathLst>
                <a:path w="387" h="687" extrusionOk="0">
                  <a:moveTo>
                    <a:pt x="52" y="0"/>
                  </a:moveTo>
                  <a:lnTo>
                    <a:pt x="1" y="52"/>
                  </a:lnTo>
                  <a:lnTo>
                    <a:pt x="301" y="344"/>
                  </a:lnTo>
                  <a:lnTo>
                    <a:pt x="9" y="635"/>
                  </a:lnTo>
                  <a:lnTo>
                    <a:pt x="61" y="687"/>
                  </a:lnTo>
                  <a:lnTo>
                    <a:pt x="369" y="386"/>
                  </a:lnTo>
                  <a:cubicBezTo>
                    <a:pt x="387" y="378"/>
                    <a:pt x="387" y="369"/>
                    <a:pt x="387" y="352"/>
                  </a:cubicBezTo>
                  <a:cubicBezTo>
                    <a:pt x="387" y="344"/>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0" name="Google Shape;1280;p31"/>
            <p:cNvSpPr/>
            <p:nvPr/>
          </p:nvSpPr>
          <p:spPr>
            <a:xfrm>
              <a:off x="1484475" y="2202650"/>
              <a:ext cx="9675" cy="17175"/>
            </a:xfrm>
            <a:custGeom>
              <a:avLst/>
              <a:gdLst/>
              <a:ahLst/>
              <a:cxnLst/>
              <a:rect l="l" t="t" r="r" b="b"/>
              <a:pathLst>
                <a:path w="387" h="687" extrusionOk="0">
                  <a:moveTo>
                    <a:pt x="52" y="0"/>
                  </a:moveTo>
                  <a:lnTo>
                    <a:pt x="1" y="52"/>
                  </a:lnTo>
                  <a:lnTo>
                    <a:pt x="301" y="343"/>
                  </a:lnTo>
                  <a:lnTo>
                    <a:pt x="9" y="635"/>
                  </a:lnTo>
                  <a:lnTo>
                    <a:pt x="61" y="687"/>
                  </a:lnTo>
                  <a:lnTo>
                    <a:pt x="369" y="386"/>
                  </a:lnTo>
                  <a:cubicBezTo>
                    <a:pt x="387" y="378"/>
                    <a:pt x="387" y="361"/>
                    <a:pt x="387" y="352"/>
                  </a:cubicBezTo>
                  <a:cubicBezTo>
                    <a:pt x="387" y="343"/>
                    <a:pt x="387" y="335"/>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1" name="Google Shape;1281;p31"/>
            <p:cNvSpPr/>
            <p:nvPr/>
          </p:nvSpPr>
          <p:spPr>
            <a:xfrm>
              <a:off x="1484475" y="2218300"/>
              <a:ext cx="9675" cy="17400"/>
            </a:xfrm>
            <a:custGeom>
              <a:avLst/>
              <a:gdLst/>
              <a:ahLst/>
              <a:cxnLst/>
              <a:rect l="l" t="t" r="r" b="b"/>
              <a:pathLst>
                <a:path w="387" h="696" extrusionOk="0">
                  <a:moveTo>
                    <a:pt x="52" y="1"/>
                  </a:moveTo>
                  <a:lnTo>
                    <a:pt x="1" y="61"/>
                  </a:lnTo>
                  <a:lnTo>
                    <a:pt x="301" y="352"/>
                  </a:lnTo>
                  <a:lnTo>
                    <a:pt x="9" y="635"/>
                  </a:lnTo>
                  <a:lnTo>
                    <a:pt x="61" y="696"/>
                  </a:lnTo>
                  <a:lnTo>
                    <a:pt x="369" y="387"/>
                  </a:lnTo>
                  <a:cubicBezTo>
                    <a:pt x="387" y="378"/>
                    <a:pt x="387" y="369"/>
                    <a:pt x="387" y="361"/>
                  </a:cubicBezTo>
                  <a:cubicBezTo>
                    <a:pt x="387" y="352"/>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2" name="Google Shape;1282;p31"/>
            <p:cNvSpPr/>
            <p:nvPr/>
          </p:nvSpPr>
          <p:spPr>
            <a:xfrm>
              <a:off x="1492400" y="2215950"/>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3" name="Google Shape;1283;p31"/>
            <p:cNvSpPr/>
            <p:nvPr/>
          </p:nvSpPr>
          <p:spPr>
            <a:xfrm>
              <a:off x="1484050" y="2215950"/>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4" name="Google Shape;1284;p31"/>
            <p:cNvSpPr/>
            <p:nvPr/>
          </p:nvSpPr>
          <p:spPr>
            <a:xfrm>
              <a:off x="1476100" y="2215950"/>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5" name="Google Shape;1285;p31"/>
            <p:cNvSpPr/>
            <p:nvPr/>
          </p:nvSpPr>
          <p:spPr>
            <a:xfrm>
              <a:off x="1476325" y="2218075"/>
              <a:ext cx="9675" cy="17625"/>
            </a:xfrm>
            <a:custGeom>
              <a:avLst/>
              <a:gdLst/>
              <a:ahLst/>
              <a:cxnLst/>
              <a:rect l="l" t="t" r="r" b="b"/>
              <a:pathLst>
                <a:path w="387" h="705" extrusionOk="0">
                  <a:moveTo>
                    <a:pt x="335" y="1"/>
                  </a:moveTo>
                  <a:lnTo>
                    <a:pt x="9" y="327"/>
                  </a:lnTo>
                  <a:cubicBezTo>
                    <a:pt x="0" y="336"/>
                    <a:pt x="0" y="344"/>
                    <a:pt x="0" y="361"/>
                  </a:cubicBezTo>
                  <a:cubicBezTo>
                    <a:pt x="0" y="370"/>
                    <a:pt x="0" y="378"/>
                    <a:pt x="9" y="387"/>
                  </a:cubicBezTo>
                  <a:lnTo>
                    <a:pt x="335" y="705"/>
                  </a:lnTo>
                  <a:lnTo>
                    <a:pt x="378" y="636"/>
                  </a:lnTo>
                  <a:lnTo>
                    <a:pt x="86" y="344"/>
                  </a:lnTo>
                  <a:lnTo>
                    <a:pt x="387"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6" name="Google Shape;1286;p31"/>
            <p:cNvSpPr/>
            <p:nvPr/>
          </p:nvSpPr>
          <p:spPr>
            <a:xfrm>
              <a:off x="1476325" y="2233950"/>
              <a:ext cx="9675" cy="17400"/>
            </a:xfrm>
            <a:custGeom>
              <a:avLst/>
              <a:gdLst/>
              <a:ahLst/>
              <a:cxnLst/>
              <a:rect l="l" t="t" r="r" b="b"/>
              <a:pathLst>
                <a:path w="387" h="696" extrusionOk="0">
                  <a:moveTo>
                    <a:pt x="335" y="1"/>
                  </a:moveTo>
                  <a:lnTo>
                    <a:pt x="9" y="327"/>
                  </a:lnTo>
                  <a:cubicBezTo>
                    <a:pt x="0" y="335"/>
                    <a:pt x="0" y="344"/>
                    <a:pt x="0" y="353"/>
                  </a:cubicBezTo>
                  <a:cubicBezTo>
                    <a:pt x="0" y="370"/>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7" name="Google Shape;1287;p31"/>
            <p:cNvSpPr/>
            <p:nvPr/>
          </p:nvSpPr>
          <p:spPr>
            <a:xfrm>
              <a:off x="1476325" y="2249825"/>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8" name="Google Shape;1288;p31"/>
            <p:cNvSpPr/>
            <p:nvPr/>
          </p:nvSpPr>
          <p:spPr>
            <a:xfrm>
              <a:off x="1476325" y="2265700"/>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89" name="Google Shape;1289;p31"/>
            <p:cNvSpPr/>
            <p:nvPr/>
          </p:nvSpPr>
          <p:spPr>
            <a:xfrm>
              <a:off x="1476325" y="2281350"/>
              <a:ext cx="9675" cy="17625"/>
            </a:xfrm>
            <a:custGeom>
              <a:avLst/>
              <a:gdLst/>
              <a:ahLst/>
              <a:cxnLst/>
              <a:rect l="l" t="t" r="r" b="b"/>
              <a:pathLst>
                <a:path w="387" h="705" extrusionOk="0">
                  <a:moveTo>
                    <a:pt x="335" y="1"/>
                  </a:moveTo>
                  <a:lnTo>
                    <a:pt x="9" y="327"/>
                  </a:lnTo>
                  <a:cubicBezTo>
                    <a:pt x="0" y="336"/>
                    <a:pt x="0" y="344"/>
                    <a:pt x="0" y="361"/>
                  </a:cubicBezTo>
                  <a:cubicBezTo>
                    <a:pt x="0" y="370"/>
                    <a:pt x="0" y="379"/>
                    <a:pt x="9" y="387"/>
                  </a:cubicBezTo>
                  <a:lnTo>
                    <a:pt x="335" y="705"/>
                  </a:lnTo>
                  <a:lnTo>
                    <a:pt x="378" y="636"/>
                  </a:lnTo>
                  <a:lnTo>
                    <a:pt x="86" y="344"/>
                  </a:lnTo>
                  <a:lnTo>
                    <a:pt x="387"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0" name="Google Shape;1290;p31"/>
            <p:cNvSpPr/>
            <p:nvPr/>
          </p:nvSpPr>
          <p:spPr>
            <a:xfrm>
              <a:off x="1484475" y="2218300"/>
              <a:ext cx="9675" cy="17400"/>
            </a:xfrm>
            <a:custGeom>
              <a:avLst/>
              <a:gdLst/>
              <a:ahLst/>
              <a:cxnLst/>
              <a:rect l="l" t="t" r="r" b="b"/>
              <a:pathLst>
                <a:path w="387" h="696" extrusionOk="0">
                  <a:moveTo>
                    <a:pt x="52" y="1"/>
                  </a:moveTo>
                  <a:lnTo>
                    <a:pt x="1" y="61"/>
                  </a:lnTo>
                  <a:lnTo>
                    <a:pt x="301" y="352"/>
                  </a:lnTo>
                  <a:lnTo>
                    <a:pt x="9" y="635"/>
                  </a:lnTo>
                  <a:lnTo>
                    <a:pt x="61" y="696"/>
                  </a:lnTo>
                  <a:lnTo>
                    <a:pt x="369" y="387"/>
                  </a:lnTo>
                  <a:cubicBezTo>
                    <a:pt x="387" y="378"/>
                    <a:pt x="387" y="369"/>
                    <a:pt x="387" y="361"/>
                  </a:cubicBezTo>
                  <a:cubicBezTo>
                    <a:pt x="387" y="352"/>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1" name="Google Shape;1291;p31"/>
            <p:cNvSpPr/>
            <p:nvPr/>
          </p:nvSpPr>
          <p:spPr>
            <a:xfrm>
              <a:off x="1484475" y="2234175"/>
              <a:ext cx="9675" cy="17175"/>
            </a:xfrm>
            <a:custGeom>
              <a:avLst/>
              <a:gdLst/>
              <a:ahLst/>
              <a:cxnLst/>
              <a:rect l="l" t="t" r="r" b="b"/>
              <a:pathLst>
                <a:path w="387" h="687" extrusionOk="0">
                  <a:moveTo>
                    <a:pt x="52" y="0"/>
                  </a:moveTo>
                  <a:lnTo>
                    <a:pt x="1" y="52"/>
                  </a:lnTo>
                  <a:lnTo>
                    <a:pt x="301" y="344"/>
                  </a:lnTo>
                  <a:lnTo>
                    <a:pt x="9" y="635"/>
                  </a:lnTo>
                  <a:lnTo>
                    <a:pt x="61" y="687"/>
                  </a:lnTo>
                  <a:lnTo>
                    <a:pt x="369" y="387"/>
                  </a:lnTo>
                  <a:cubicBezTo>
                    <a:pt x="387" y="378"/>
                    <a:pt x="387" y="369"/>
                    <a:pt x="387" y="352"/>
                  </a:cubicBezTo>
                  <a:cubicBezTo>
                    <a:pt x="387" y="344"/>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2" name="Google Shape;1292;p31"/>
            <p:cNvSpPr/>
            <p:nvPr/>
          </p:nvSpPr>
          <p:spPr>
            <a:xfrm>
              <a:off x="1484475" y="2250050"/>
              <a:ext cx="9675" cy="17175"/>
            </a:xfrm>
            <a:custGeom>
              <a:avLst/>
              <a:gdLst/>
              <a:ahLst/>
              <a:cxnLst/>
              <a:rect l="l" t="t" r="r" b="b"/>
              <a:pathLst>
                <a:path w="387" h="687" extrusionOk="0">
                  <a:moveTo>
                    <a:pt x="52" y="0"/>
                  </a:moveTo>
                  <a:lnTo>
                    <a:pt x="1" y="52"/>
                  </a:lnTo>
                  <a:lnTo>
                    <a:pt x="301" y="344"/>
                  </a:lnTo>
                  <a:lnTo>
                    <a:pt x="9" y="635"/>
                  </a:lnTo>
                  <a:lnTo>
                    <a:pt x="61" y="687"/>
                  </a:lnTo>
                  <a:lnTo>
                    <a:pt x="369" y="386"/>
                  </a:lnTo>
                  <a:cubicBezTo>
                    <a:pt x="387" y="378"/>
                    <a:pt x="387" y="361"/>
                    <a:pt x="387" y="352"/>
                  </a:cubicBezTo>
                  <a:cubicBezTo>
                    <a:pt x="387" y="344"/>
                    <a:pt x="387" y="335"/>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3" name="Google Shape;1293;p31"/>
            <p:cNvSpPr/>
            <p:nvPr/>
          </p:nvSpPr>
          <p:spPr>
            <a:xfrm>
              <a:off x="1484475" y="2265925"/>
              <a:ext cx="9675" cy="17175"/>
            </a:xfrm>
            <a:custGeom>
              <a:avLst/>
              <a:gdLst/>
              <a:ahLst/>
              <a:cxnLst/>
              <a:rect l="l" t="t" r="r" b="b"/>
              <a:pathLst>
                <a:path w="387" h="687" extrusionOk="0">
                  <a:moveTo>
                    <a:pt x="52" y="0"/>
                  </a:moveTo>
                  <a:lnTo>
                    <a:pt x="1" y="52"/>
                  </a:lnTo>
                  <a:lnTo>
                    <a:pt x="301" y="343"/>
                  </a:lnTo>
                  <a:lnTo>
                    <a:pt x="9" y="635"/>
                  </a:lnTo>
                  <a:lnTo>
                    <a:pt x="61" y="687"/>
                  </a:lnTo>
                  <a:lnTo>
                    <a:pt x="369" y="386"/>
                  </a:lnTo>
                  <a:cubicBezTo>
                    <a:pt x="387" y="378"/>
                    <a:pt x="387" y="361"/>
                    <a:pt x="387" y="352"/>
                  </a:cubicBezTo>
                  <a:cubicBezTo>
                    <a:pt x="387" y="343"/>
                    <a:pt x="387" y="335"/>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4" name="Google Shape;1294;p31"/>
            <p:cNvSpPr/>
            <p:nvPr/>
          </p:nvSpPr>
          <p:spPr>
            <a:xfrm>
              <a:off x="1484475" y="2281800"/>
              <a:ext cx="9675" cy="17175"/>
            </a:xfrm>
            <a:custGeom>
              <a:avLst/>
              <a:gdLst/>
              <a:ahLst/>
              <a:cxnLst/>
              <a:rect l="l" t="t" r="r" b="b"/>
              <a:pathLst>
                <a:path w="387" h="687" extrusionOk="0">
                  <a:moveTo>
                    <a:pt x="52" y="0"/>
                  </a:moveTo>
                  <a:lnTo>
                    <a:pt x="1" y="52"/>
                  </a:lnTo>
                  <a:lnTo>
                    <a:pt x="301" y="343"/>
                  </a:lnTo>
                  <a:lnTo>
                    <a:pt x="9" y="626"/>
                  </a:lnTo>
                  <a:lnTo>
                    <a:pt x="61" y="687"/>
                  </a:lnTo>
                  <a:lnTo>
                    <a:pt x="369" y="378"/>
                  </a:lnTo>
                  <a:cubicBezTo>
                    <a:pt x="387" y="369"/>
                    <a:pt x="387" y="361"/>
                    <a:pt x="387" y="352"/>
                  </a:cubicBezTo>
                  <a:cubicBezTo>
                    <a:pt x="387" y="343"/>
                    <a:pt x="387" y="326"/>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5" name="Google Shape;1295;p31"/>
            <p:cNvSpPr/>
            <p:nvPr/>
          </p:nvSpPr>
          <p:spPr>
            <a:xfrm>
              <a:off x="1492400" y="2279225"/>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6" name="Google Shape;1296;p31"/>
            <p:cNvSpPr/>
            <p:nvPr/>
          </p:nvSpPr>
          <p:spPr>
            <a:xfrm>
              <a:off x="1484050" y="2279225"/>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7" name="Google Shape;1297;p31"/>
            <p:cNvSpPr/>
            <p:nvPr/>
          </p:nvSpPr>
          <p:spPr>
            <a:xfrm>
              <a:off x="1476100" y="2279225"/>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8" name="Google Shape;1298;p31"/>
            <p:cNvSpPr/>
            <p:nvPr/>
          </p:nvSpPr>
          <p:spPr>
            <a:xfrm>
              <a:off x="1476325" y="2281350"/>
              <a:ext cx="9675" cy="17625"/>
            </a:xfrm>
            <a:custGeom>
              <a:avLst/>
              <a:gdLst/>
              <a:ahLst/>
              <a:cxnLst/>
              <a:rect l="l" t="t" r="r" b="b"/>
              <a:pathLst>
                <a:path w="387" h="705" extrusionOk="0">
                  <a:moveTo>
                    <a:pt x="335" y="1"/>
                  </a:moveTo>
                  <a:lnTo>
                    <a:pt x="9" y="327"/>
                  </a:lnTo>
                  <a:cubicBezTo>
                    <a:pt x="0" y="336"/>
                    <a:pt x="0" y="344"/>
                    <a:pt x="0" y="361"/>
                  </a:cubicBezTo>
                  <a:cubicBezTo>
                    <a:pt x="0" y="370"/>
                    <a:pt x="0" y="379"/>
                    <a:pt x="9" y="387"/>
                  </a:cubicBezTo>
                  <a:lnTo>
                    <a:pt x="335" y="705"/>
                  </a:lnTo>
                  <a:lnTo>
                    <a:pt x="378" y="636"/>
                  </a:lnTo>
                  <a:lnTo>
                    <a:pt x="86" y="344"/>
                  </a:lnTo>
                  <a:lnTo>
                    <a:pt x="387"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299" name="Google Shape;1299;p31"/>
            <p:cNvSpPr/>
            <p:nvPr/>
          </p:nvSpPr>
          <p:spPr>
            <a:xfrm>
              <a:off x="1476325" y="2297225"/>
              <a:ext cx="9675" cy="17400"/>
            </a:xfrm>
            <a:custGeom>
              <a:avLst/>
              <a:gdLst/>
              <a:ahLst/>
              <a:cxnLst/>
              <a:rect l="l" t="t" r="r" b="b"/>
              <a:pathLst>
                <a:path w="387" h="696" extrusionOk="0">
                  <a:moveTo>
                    <a:pt x="335" y="1"/>
                  </a:moveTo>
                  <a:lnTo>
                    <a:pt x="9" y="327"/>
                  </a:lnTo>
                  <a:cubicBezTo>
                    <a:pt x="0" y="335"/>
                    <a:pt x="0" y="344"/>
                    <a:pt x="0" y="353"/>
                  </a:cubicBezTo>
                  <a:cubicBezTo>
                    <a:pt x="0" y="370"/>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0" name="Google Shape;1300;p31"/>
            <p:cNvSpPr/>
            <p:nvPr/>
          </p:nvSpPr>
          <p:spPr>
            <a:xfrm>
              <a:off x="1476325" y="231310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1" name="Google Shape;1301;p31"/>
            <p:cNvSpPr/>
            <p:nvPr/>
          </p:nvSpPr>
          <p:spPr>
            <a:xfrm>
              <a:off x="1476325" y="2328975"/>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2" name="Google Shape;1302;p31"/>
            <p:cNvSpPr/>
            <p:nvPr/>
          </p:nvSpPr>
          <p:spPr>
            <a:xfrm>
              <a:off x="1476325" y="23444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3" name="Google Shape;1303;p31"/>
            <p:cNvSpPr/>
            <p:nvPr/>
          </p:nvSpPr>
          <p:spPr>
            <a:xfrm>
              <a:off x="1484475" y="2281800"/>
              <a:ext cx="9675" cy="17175"/>
            </a:xfrm>
            <a:custGeom>
              <a:avLst/>
              <a:gdLst/>
              <a:ahLst/>
              <a:cxnLst/>
              <a:rect l="l" t="t" r="r" b="b"/>
              <a:pathLst>
                <a:path w="387" h="687" extrusionOk="0">
                  <a:moveTo>
                    <a:pt x="52" y="0"/>
                  </a:moveTo>
                  <a:lnTo>
                    <a:pt x="1" y="52"/>
                  </a:lnTo>
                  <a:lnTo>
                    <a:pt x="301" y="343"/>
                  </a:lnTo>
                  <a:lnTo>
                    <a:pt x="9" y="626"/>
                  </a:lnTo>
                  <a:lnTo>
                    <a:pt x="61" y="687"/>
                  </a:lnTo>
                  <a:lnTo>
                    <a:pt x="369" y="378"/>
                  </a:lnTo>
                  <a:cubicBezTo>
                    <a:pt x="387" y="369"/>
                    <a:pt x="387" y="361"/>
                    <a:pt x="387" y="352"/>
                  </a:cubicBezTo>
                  <a:cubicBezTo>
                    <a:pt x="387" y="343"/>
                    <a:pt x="387" y="326"/>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4" name="Google Shape;1304;p31"/>
            <p:cNvSpPr/>
            <p:nvPr/>
          </p:nvSpPr>
          <p:spPr>
            <a:xfrm>
              <a:off x="1484475" y="2297450"/>
              <a:ext cx="9675" cy="17175"/>
            </a:xfrm>
            <a:custGeom>
              <a:avLst/>
              <a:gdLst/>
              <a:ahLst/>
              <a:cxnLst/>
              <a:rect l="l" t="t" r="r" b="b"/>
              <a:pathLst>
                <a:path w="387" h="687" extrusionOk="0">
                  <a:moveTo>
                    <a:pt x="52" y="0"/>
                  </a:moveTo>
                  <a:lnTo>
                    <a:pt x="1" y="52"/>
                  </a:lnTo>
                  <a:lnTo>
                    <a:pt x="301" y="344"/>
                  </a:lnTo>
                  <a:lnTo>
                    <a:pt x="9" y="635"/>
                  </a:lnTo>
                  <a:lnTo>
                    <a:pt x="61" y="687"/>
                  </a:lnTo>
                  <a:lnTo>
                    <a:pt x="369" y="387"/>
                  </a:lnTo>
                  <a:cubicBezTo>
                    <a:pt x="387" y="378"/>
                    <a:pt x="387" y="369"/>
                    <a:pt x="387" y="352"/>
                  </a:cubicBezTo>
                  <a:cubicBezTo>
                    <a:pt x="387" y="344"/>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5" name="Google Shape;1305;p31"/>
            <p:cNvSpPr/>
            <p:nvPr/>
          </p:nvSpPr>
          <p:spPr>
            <a:xfrm>
              <a:off x="1484475" y="2313325"/>
              <a:ext cx="9675" cy="17175"/>
            </a:xfrm>
            <a:custGeom>
              <a:avLst/>
              <a:gdLst/>
              <a:ahLst/>
              <a:cxnLst/>
              <a:rect l="l" t="t" r="r" b="b"/>
              <a:pathLst>
                <a:path w="387" h="687" extrusionOk="0">
                  <a:moveTo>
                    <a:pt x="52" y="0"/>
                  </a:moveTo>
                  <a:lnTo>
                    <a:pt x="1" y="52"/>
                  </a:lnTo>
                  <a:lnTo>
                    <a:pt x="301" y="344"/>
                  </a:lnTo>
                  <a:lnTo>
                    <a:pt x="9" y="635"/>
                  </a:lnTo>
                  <a:lnTo>
                    <a:pt x="61" y="687"/>
                  </a:lnTo>
                  <a:lnTo>
                    <a:pt x="369" y="386"/>
                  </a:lnTo>
                  <a:cubicBezTo>
                    <a:pt x="387" y="378"/>
                    <a:pt x="387" y="361"/>
                    <a:pt x="387" y="352"/>
                  </a:cubicBezTo>
                  <a:cubicBezTo>
                    <a:pt x="387" y="344"/>
                    <a:pt x="387" y="335"/>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6" name="Google Shape;1306;p31"/>
            <p:cNvSpPr/>
            <p:nvPr/>
          </p:nvSpPr>
          <p:spPr>
            <a:xfrm>
              <a:off x="1484475" y="2329200"/>
              <a:ext cx="9675" cy="17175"/>
            </a:xfrm>
            <a:custGeom>
              <a:avLst/>
              <a:gdLst/>
              <a:ahLst/>
              <a:cxnLst/>
              <a:rect l="l" t="t" r="r" b="b"/>
              <a:pathLst>
                <a:path w="387" h="687" extrusionOk="0">
                  <a:moveTo>
                    <a:pt x="52" y="0"/>
                  </a:moveTo>
                  <a:lnTo>
                    <a:pt x="1" y="52"/>
                  </a:lnTo>
                  <a:lnTo>
                    <a:pt x="301" y="343"/>
                  </a:lnTo>
                  <a:lnTo>
                    <a:pt x="9" y="635"/>
                  </a:lnTo>
                  <a:lnTo>
                    <a:pt x="61" y="687"/>
                  </a:lnTo>
                  <a:lnTo>
                    <a:pt x="369" y="386"/>
                  </a:lnTo>
                  <a:cubicBezTo>
                    <a:pt x="387" y="369"/>
                    <a:pt x="387" y="361"/>
                    <a:pt x="387" y="352"/>
                  </a:cubicBezTo>
                  <a:cubicBezTo>
                    <a:pt x="387" y="343"/>
                    <a:pt x="387" y="326"/>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7" name="Google Shape;1307;p31"/>
            <p:cNvSpPr/>
            <p:nvPr/>
          </p:nvSpPr>
          <p:spPr>
            <a:xfrm>
              <a:off x="1484475" y="2344625"/>
              <a:ext cx="9675" cy="17200"/>
            </a:xfrm>
            <a:custGeom>
              <a:avLst/>
              <a:gdLst/>
              <a:ahLst/>
              <a:cxnLst/>
              <a:rect l="l" t="t" r="r" b="b"/>
              <a:pathLst>
                <a:path w="387" h="688" extrusionOk="0">
                  <a:moveTo>
                    <a:pt x="52" y="1"/>
                  </a:moveTo>
                  <a:lnTo>
                    <a:pt x="1" y="61"/>
                  </a:lnTo>
                  <a:lnTo>
                    <a:pt x="301" y="344"/>
                  </a:lnTo>
                  <a:lnTo>
                    <a:pt x="9" y="636"/>
                  </a:lnTo>
                  <a:lnTo>
                    <a:pt x="61" y="687"/>
                  </a:lnTo>
                  <a:lnTo>
                    <a:pt x="369" y="387"/>
                  </a:lnTo>
                  <a:cubicBezTo>
                    <a:pt x="387" y="379"/>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8" name="Google Shape;1308;p31"/>
            <p:cNvSpPr/>
            <p:nvPr/>
          </p:nvSpPr>
          <p:spPr>
            <a:xfrm>
              <a:off x="1492400" y="234227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09" name="Google Shape;1309;p31"/>
            <p:cNvSpPr/>
            <p:nvPr/>
          </p:nvSpPr>
          <p:spPr>
            <a:xfrm>
              <a:off x="1484050" y="234227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0" name="Google Shape;1310;p31"/>
            <p:cNvSpPr/>
            <p:nvPr/>
          </p:nvSpPr>
          <p:spPr>
            <a:xfrm>
              <a:off x="1476100" y="234227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1" name="Google Shape;1311;p31"/>
            <p:cNvSpPr/>
            <p:nvPr/>
          </p:nvSpPr>
          <p:spPr>
            <a:xfrm>
              <a:off x="1476325" y="23444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2" name="Google Shape;1312;p31"/>
            <p:cNvSpPr/>
            <p:nvPr/>
          </p:nvSpPr>
          <p:spPr>
            <a:xfrm>
              <a:off x="1476325" y="2360300"/>
              <a:ext cx="9675" cy="17400"/>
            </a:xfrm>
            <a:custGeom>
              <a:avLst/>
              <a:gdLst/>
              <a:ahLst/>
              <a:cxnLst/>
              <a:rect l="l" t="t" r="r" b="b"/>
              <a:pathLst>
                <a:path w="387" h="696" extrusionOk="0">
                  <a:moveTo>
                    <a:pt x="335" y="0"/>
                  </a:moveTo>
                  <a:lnTo>
                    <a:pt x="9" y="318"/>
                  </a:lnTo>
                  <a:cubicBezTo>
                    <a:pt x="0" y="335"/>
                    <a:pt x="0" y="344"/>
                    <a:pt x="0" y="352"/>
                  </a:cubicBezTo>
                  <a:cubicBezTo>
                    <a:pt x="0" y="361"/>
                    <a:pt x="0" y="378"/>
                    <a:pt x="9" y="386"/>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3" name="Google Shape;1313;p31"/>
            <p:cNvSpPr/>
            <p:nvPr/>
          </p:nvSpPr>
          <p:spPr>
            <a:xfrm>
              <a:off x="1476325" y="2376175"/>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27"/>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4" name="Google Shape;1314;p31"/>
            <p:cNvSpPr/>
            <p:nvPr/>
          </p:nvSpPr>
          <p:spPr>
            <a:xfrm>
              <a:off x="1484475" y="2344625"/>
              <a:ext cx="9675" cy="17200"/>
            </a:xfrm>
            <a:custGeom>
              <a:avLst/>
              <a:gdLst/>
              <a:ahLst/>
              <a:cxnLst/>
              <a:rect l="l" t="t" r="r" b="b"/>
              <a:pathLst>
                <a:path w="387" h="688" extrusionOk="0">
                  <a:moveTo>
                    <a:pt x="52" y="1"/>
                  </a:moveTo>
                  <a:lnTo>
                    <a:pt x="1" y="61"/>
                  </a:lnTo>
                  <a:lnTo>
                    <a:pt x="301" y="344"/>
                  </a:lnTo>
                  <a:lnTo>
                    <a:pt x="9" y="636"/>
                  </a:lnTo>
                  <a:lnTo>
                    <a:pt x="61" y="687"/>
                  </a:lnTo>
                  <a:lnTo>
                    <a:pt x="369" y="387"/>
                  </a:lnTo>
                  <a:cubicBezTo>
                    <a:pt x="387" y="379"/>
                    <a:pt x="387" y="370"/>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5" name="Google Shape;1315;p31"/>
            <p:cNvSpPr/>
            <p:nvPr/>
          </p:nvSpPr>
          <p:spPr>
            <a:xfrm>
              <a:off x="1484475" y="2360725"/>
              <a:ext cx="9675" cy="16975"/>
            </a:xfrm>
            <a:custGeom>
              <a:avLst/>
              <a:gdLst/>
              <a:ahLst/>
              <a:cxnLst/>
              <a:rect l="l" t="t" r="r" b="b"/>
              <a:pathLst>
                <a:path w="387" h="679" extrusionOk="0">
                  <a:moveTo>
                    <a:pt x="52" y="0"/>
                  </a:moveTo>
                  <a:lnTo>
                    <a:pt x="1" y="61"/>
                  </a:lnTo>
                  <a:lnTo>
                    <a:pt x="301" y="344"/>
                  </a:lnTo>
                  <a:lnTo>
                    <a:pt x="9" y="627"/>
                  </a:lnTo>
                  <a:lnTo>
                    <a:pt x="61" y="678"/>
                  </a:lnTo>
                  <a:lnTo>
                    <a:pt x="369" y="387"/>
                  </a:lnTo>
                  <a:cubicBezTo>
                    <a:pt x="387" y="378"/>
                    <a:pt x="387" y="369"/>
                    <a:pt x="387" y="352"/>
                  </a:cubicBezTo>
                  <a:cubicBezTo>
                    <a:pt x="387" y="344"/>
                    <a:pt x="387" y="335"/>
                    <a:pt x="369" y="327"/>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6" name="Google Shape;1316;p31"/>
            <p:cNvSpPr/>
            <p:nvPr/>
          </p:nvSpPr>
          <p:spPr>
            <a:xfrm>
              <a:off x="1484475" y="2376375"/>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0"/>
                    <a:pt x="387" y="361"/>
                    <a:pt x="387" y="353"/>
                  </a:cubicBezTo>
                  <a:cubicBezTo>
                    <a:pt x="387" y="344"/>
                    <a:pt x="387" y="327"/>
                    <a:pt x="369"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7" name="Google Shape;1317;p31"/>
            <p:cNvSpPr/>
            <p:nvPr/>
          </p:nvSpPr>
          <p:spPr>
            <a:xfrm>
              <a:off x="1492400" y="2373800"/>
              <a:ext cx="2175" cy="83250"/>
            </a:xfrm>
            <a:custGeom>
              <a:avLst/>
              <a:gdLst/>
              <a:ahLst/>
              <a:cxnLst/>
              <a:rect l="l" t="t" r="r" b="b"/>
              <a:pathLst>
                <a:path w="87" h="3330" extrusionOk="0">
                  <a:moveTo>
                    <a:pt x="1" y="1"/>
                  </a:moveTo>
                  <a:lnTo>
                    <a:pt x="1" y="3330"/>
                  </a:lnTo>
                  <a:lnTo>
                    <a:pt x="87" y="3330"/>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8" name="Google Shape;1318;p31"/>
            <p:cNvSpPr/>
            <p:nvPr/>
          </p:nvSpPr>
          <p:spPr>
            <a:xfrm>
              <a:off x="1484050" y="2373800"/>
              <a:ext cx="2175" cy="83250"/>
            </a:xfrm>
            <a:custGeom>
              <a:avLst/>
              <a:gdLst/>
              <a:ahLst/>
              <a:cxnLst/>
              <a:rect l="l" t="t" r="r" b="b"/>
              <a:pathLst>
                <a:path w="87" h="3330" extrusionOk="0">
                  <a:moveTo>
                    <a:pt x="0" y="1"/>
                  </a:moveTo>
                  <a:lnTo>
                    <a:pt x="0"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19" name="Google Shape;1319;p31"/>
            <p:cNvSpPr/>
            <p:nvPr/>
          </p:nvSpPr>
          <p:spPr>
            <a:xfrm>
              <a:off x="1476100" y="2373800"/>
              <a:ext cx="2175" cy="83250"/>
            </a:xfrm>
            <a:custGeom>
              <a:avLst/>
              <a:gdLst/>
              <a:ahLst/>
              <a:cxnLst/>
              <a:rect l="l" t="t" r="r" b="b"/>
              <a:pathLst>
                <a:path w="87" h="3330" extrusionOk="0">
                  <a:moveTo>
                    <a:pt x="1" y="1"/>
                  </a:moveTo>
                  <a:lnTo>
                    <a:pt x="1" y="3330"/>
                  </a:lnTo>
                  <a:lnTo>
                    <a:pt x="87" y="3330"/>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0" name="Google Shape;1320;p31"/>
            <p:cNvSpPr/>
            <p:nvPr/>
          </p:nvSpPr>
          <p:spPr>
            <a:xfrm>
              <a:off x="1476325" y="2376175"/>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27"/>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1" name="Google Shape;1321;p31"/>
            <p:cNvSpPr/>
            <p:nvPr/>
          </p:nvSpPr>
          <p:spPr>
            <a:xfrm>
              <a:off x="1476325" y="2391825"/>
              <a:ext cx="9675" cy="17625"/>
            </a:xfrm>
            <a:custGeom>
              <a:avLst/>
              <a:gdLst/>
              <a:ahLst/>
              <a:cxnLst/>
              <a:rect l="l" t="t" r="r" b="b"/>
              <a:pathLst>
                <a:path w="387" h="705" extrusionOk="0">
                  <a:moveTo>
                    <a:pt x="335" y="1"/>
                  </a:moveTo>
                  <a:lnTo>
                    <a:pt x="9" y="327"/>
                  </a:lnTo>
                  <a:cubicBezTo>
                    <a:pt x="0" y="335"/>
                    <a:pt x="0" y="344"/>
                    <a:pt x="0" y="361"/>
                  </a:cubicBezTo>
                  <a:cubicBezTo>
                    <a:pt x="0" y="369"/>
                    <a:pt x="0" y="378"/>
                    <a:pt x="9" y="387"/>
                  </a:cubicBezTo>
                  <a:lnTo>
                    <a:pt x="335" y="704"/>
                  </a:lnTo>
                  <a:lnTo>
                    <a:pt x="378" y="635"/>
                  </a:lnTo>
                  <a:lnTo>
                    <a:pt x="86" y="344"/>
                  </a:lnTo>
                  <a:lnTo>
                    <a:pt x="387"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2" name="Google Shape;1322;p31"/>
            <p:cNvSpPr/>
            <p:nvPr/>
          </p:nvSpPr>
          <p:spPr>
            <a:xfrm>
              <a:off x="1476325" y="24077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3" name="Google Shape;1323;p31"/>
            <p:cNvSpPr/>
            <p:nvPr/>
          </p:nvSpPr>
          <p:spPr>
            <a:xfrm>
              <a:off x="1476325" y="2423575"/>
              <a:ext cx="9675" cy="17400"/>
            </a:xfrm>
            <a:custGeom>
              <a:avLst/>
              <a:gdLst/>
              <a:ahLst/>
              <a:cxnLst/>
              <a:rect l="l" t="t" r="r" b="b"/>
              <a:pathLst>
                <a:path w="387" h="696" extrusionOk="0">
                  <a:moveTo>
                    <a:pt x="335" y="0"/>
                  </a:moveTo>
                  <a:lnTo>
                    <a:pt x="9" y="318"/>
                  </a:lnTo>
                  <a:cubicBezTo>
                    <a:pt x="0" y="335"/>
                    <a:pt x="0" y="344"/>
                    <a:pt x="0" y="352"/>
                  </a:cubicBezTo>
                  <a:cubicBezTo>
                    <a:pt x="0" y="361"/>
                    <a:pt x="0" y="378"/>
                    <a:pt x="9" y="386"/>
                  </a:cubicBezTo>
                  <a:lnTo>
                    <a:pt x="335" y="695"/>
                  </a:lnTo>
                  <a:lnTo>
                    <a:pt x="378" y="618"/>
                  </a:lnTo>
                  <a:lnTo>
                    <a:pt x="86" y="344"/>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4" name="Google Shape;1324;p31"/>
            <p:cNvSpPr/>
            <p:nvPr/>
          </p:nvSpPr>
          <p:spPr>
            <a:xfrm>
              <a:off x="1476325" y="2439450"/>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18"/>
                  </a:lnTo>
                  <a:lnTo>
                    <a:pt x="86" y="343"/>
                  </a:lnTo>
                  <a:lnTo>
                    <a:pt x="387"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5" name="Google Shape;1325;p31"/>
            <p:cNvSpPr/>
            <p:nvPr/>
          </p:nvSpPr>
          <p:spPr>
            <a:xfrm>
              <a:off x="1484475" y="2376375"/>
              <a:ext cx="9675" cy="17200"/>
            </a:xfrm>
            <a:custGeom>
              <a:avLst/>
              <a:gdLst/>
              <a:ahLst/>
              <a:cxnLst/>
              <a:rect l="l" t="t" r="r" b="b"/>
              <a:pathLst>
                <a:path w="387" h="688" extrusionOk="0">
                  <a:moveTo>
                    <a:pt x="52" y="1"/>
                  </a:moveTo>
                  <a:lnTo>
                    <a:pt x="1" y="52"/>
                  </a:lnTo>
                  <a:lnTo>
                    <a:pt x="301" y="344"/>
                  </a:lnTo>
                  <a:lnTo>
                    <a:pt x="9" y="636"/>
                  </a:lnTo>
                  <a:lnTo>
                    <a:pt x="61" y="687"/>
                  </a:lnTo>
                  <a:lnTo>
                    <a:pt x="369" y="387"/>
                  </a:lnTo>
                  <a:cubicBezTo>
                    <a:pt x="387" y="370"/>
                    <a:pt x="387" y="361"/>
                    <a:pt x="387" y="353"/>
                  </a:cubicBezTo>
                  <a:cubicBezTo>
                    <a:pt x="387" y="344"/>
                    <a:pt x="387" y="327"/>
                    <a:pt x="369" y="318"/>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6" name="Google Shape;1326;p31"/>
            <p:cNvSpPr/>
            <p:nvPr/>
          </p:nvSpPr>
          <p:spPr>
            <a:xfrm>
              <a:off x="1484475" y="2392050"/>
              <a:ext cx="9675" cy="17400"/>
            </a:xfrm>
            <a:custGeom>
              <a:avLst/>
              <a:gdLst/>
              <a:ahLst/>
              <a:cxnLst/>
              <a:rect l="l" t="t" r="r" b="b"/>
              <a:pathLst>
                <a:path w="387" h="696" extrusionOk="0">
                  <a:moveTo>
                    <a:pt x="52" y="0"/>
                  </a:moveTo>
                  <a:lnTo>
                    <a:pt x="1" y="60"/>
                  </a:lnTo>
                  <a:lnTo>
                    <a:pt x="301" y="343"/>
                  </a:lnTo>
                  <a:lnTo>
                    <a:pt x="9" y="635"/>
                  </a:lnTo>
                  <a:lnTo>
                    <a:pt x="61" y="695"/>
                  </a:lnTo>
                  <a:lnTo>
                    <a:pt x="369" y="386"/>
                  </a:lnTo>
                  <a:cubicBezTo>
                    <a:pt x="387" y="378"/>
                    <a:pt x="387" y="369"/>
                    <a:pt x="387" y="360"/>
                  </a:cubicBezTo>
                  <a:cubicBezTo>
                    <a:pt x="387" y="343"/>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7" name="Google Shape;1327;p31"/>
            <p:cNvSpPr/>
            <p:nvPr/>
          </p:nvSpPr>
          <p:spPr>
            <a:xfrm>
              <a:off x="1484475" y="2407925"/>
              <a:ext cx="9675" cy="17175"/>
            </a:xfrm>
            <a:custGeom>
              <a:avLst/>
              <a:gdLst/>
              <a:ahLst/>
              <a:cxnLst/>
              <a:rect l="l" t="t" r="r" b="b"/>
              <a:pathLst>
                <a:path w="387" h="687" extrusionOk="0">
                  <a:moveTo>
                    <a:pt x="52" y="0"/>
                  </a:moveTo>
                  <a:lnTo>
                    <a:pt x="1" y="60"/>
                  </a:lnTo>
                  <a:lnTo>
                    <a:pt x="301" y="343"/>
                  </a:lnTo>
                  <a:lnTo>
                    <a:pt x="9" y="635"/>
                  </a:lnTo>
                  <a:lnTo>
                    <a:pt x="61" y="686"/>
                  </a:lnTo>
                  <a:lnTo>
                    <a:pt x="369" y="386"/>
                  </a:lnTo>
                  <a:cubicBezTo>
                    <a:pt x="387" y="378"/>
                    <a:pt x="387" y="369"/>
                    <a:pt x="387" y="352"/>
                  </a:cubicBezTo>
                  <a:cubicBezTo>
                    <a:pt x="387" y="343"/>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8" name="Google Shape;1328;p31"/>
            <p:cNvSpPr/>
            <p:nvPr/>
          </p:nvSpPr>
          <p:spPr>
            <a:xfrm>
              <a:off x="1484475" y="2424000"/>
              <a:ext cx="9675" cy="16975"/>
            </a:xfrm>
            <a:custGeom>
              <a:avLst/>
              <a:gdLst/>
              <a:ahLst/>
              <a:cxnLst/>
              <a:rect l="l" t="t" r="r" b="b"/>
              <a:pathLst>
                <a:path w="387" h="679" extrusionOk="0">
                  <a:moveTo>
                    <a:pt x="52" y="0"/>
                  </a:moveTo>
                  <a:lnTo>
                    <a:pt x="1" y="61"/>
                  </a:lnTo>
                  <a:lnTo>
                    <a:pt x="301" y="344"/>
                  </a:lnTo>
                  <a:lnTo>
                    <a:pt x="9" y="627"/>
                  </a:lnTo>
                  <a:lnTo>
                    <a:pt x="61" y="678"/>
                  </a:lnTo>
                  <a:lnTo>
                    <a:pt x="369" y="387"/>
                  </a:lnTo>
                  <a:cubicBezTo>
                    <a:pt x="387" y="378"/>
                    <a:pt x="387" y="369"/>
                    <a:pt x="387" y="352"/>
                  </a:cubicBezTo>
                  <a:cubicBezTo>
                    <a:pt x="387" y="344"/>
                    <a:pt x="387" y="335"/>
                    <a:pt x="369" y="327"/>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29" name="Google Shape;1329;p31"/>
            <p:cNvSpPr/>
            <p:nvPr/>
          </p:nvSpPr>
          <p:spPr>
            <a:xfrm>
              <a:off x="1484475" y="2439875"/>
              <a:ext cx="9675" cy="16975"/>
            </a:xfrm>
            <a:custGeom>
              <a:avLst/>
              <a:gdLst/>
              <a:ahLst/>
              <a:cxnLst/>
              <a:rect l="l" t="t" r="r" b="b"/>
              <a:pathLst>
                <a:path w="387" h="679" extrusionOk="0">
                  <a:moveTo>
                    <a:pt x="52" y="0"/>
                  </a:moveTo>
                  <a:lnTo>
                    <a:pt x="1" y="52"/>
                  </a:lnTo>
                  <a:lnTo>
                    <a:pt x="301" y="344"/>
                  </a:lnTo>
                  <a:lnTo>
                    <a:pt x="9" y="627"/>
                  </a:lnTo>
                  <a:lnTo>
                    <a:pt x="61" y="678"/>
                  </a:lnTo>
                  <a:lnTo>
                    <a:pt x="369" y="386"/>
                  </a:lnTo>
                  <a:cubicBezTo>
                    <a:pt x="387" y="378"/>
                    <a:pt x="387" y="361"/>
                    <a:pt x="387" y="352"/>
                  </a:cubicBezTo>
                  <a:cubicBezTo>
                    <a:pt x="387" y="344"/>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0" name="Google Shape;1330;p31"/>
            <p:cNvSpPr/>
            <p:nvPr/>
          </p:nvSpPr>
          <p:spPr>
            <a:xfrm>
              <a:off x="1492400" y="2437300"/>
              <a:ext cx="2175" cy="83025"/>
            </a:xfrm>
            <a:custGeom>
              <a:avLst/>
              <a:gdLst/>
              <a:ahLst/>
              <a:cxnLst/>
              <a:rect l="l" t="t" r="r" b="b"/>
              <a:pathLst>
                <a:path w="87" h="3321" extrusionOk="0">
                  <a:moveTo>
                    <a:pt x="1" y="0"/>
                  </a:moveTo>
                  <a:lnTo>
                    <a:pt x="1" y="3321"/>
                  </a:lnTo>
                  <a:lnTo>
                    <a:pt x="87" y="3321"/>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1" name="Google Shape;1331;p31"/>
            <p:cNvSpPr/>
            <p:nvPr/>
          </p:nvSpPr>
          <p:spPr>
            <a:xfrm>
              <a:off x="1484050" y="2437300"/>
              <a:ext cx="2175" cy="83025"/>
            </a:xfrm>
            <a:custGeom>
              <a:avLst/>
              <a:gdLst/>
              <a:ahLst/>
              <a:cxnLst/>
              <a:rect l="l" t="t" r="r" b="b"/>
              <a:pathLst>
                <a:path w="87" h="3321" extrusionOk="0">
                  <a:moveTo>
                    <a:pt x="0" y="0"/>
                  </a:moveTo>
                  <a:lnTo>
                    <a:pt x="0"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2" name="Google Shape;1332;p31"/>
            <p:cNvSpPr/>
            <p:nvPr/>
          </p:nvSpPr>
          <p:spPr>
            <a:xfrm>
              <a:off x="1476100" y="2437300"/>
              <a:ext cx="2175" cy="83025"/>
            </a:xfrm>
            <a:custGeom>
              <a:avLst/>
              <a:gdLst/>
              <a:ahLst/>
              <a:cxnLst/>
              <a:rect l="l" t="t" r="r" b="b"/>
              <a:pathLst>
                <a:path w="87" h="3321" extrusionOk="0">
                  <a:moveTo>
                    <a:pt x="1" y="0"/>
                  </a:moveTo>
                  <a:lnTo>
                    <a:pt x="1" y="3321"/>
                  </a:lnTo>
                  <a:lnTo>
                    <a:pt x="87" y="3321"/>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3" name="Google Shape;1333;p31"/>
            <p:cNvSpPr/>
            <p:nvPr/>
          </p:nvSpPr>
          <p:spPr>
            <a:xfrm>
              <a:off x="1476325" y="2439025"/>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7"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4" name="Google Shape;1334;p31"/>
            <p:cNvSpPr/>
            <p:nvPr/>
          </p:nvSpPr>
          <p:spPr>
            <a:xfrm>
              <a:off x="1476325" y="2454875"/>
              <a:ext cx="9675" cy="17400"/>
            </a:xfrm>
            <a:custGeom>
              <a:avLst/>
              <a:gdLst/>
              <a:ahLst/>
              <a:cxnLst/>
              <a:rect l="l" t="t" r="r" b="b"/>
              <a:pathLst>
                <a:path w="387" h="696" extrusionOk="0">
                  <a:moveTo>
                    <a:pt x="335" y="1"/>
                  </a:moveTo>
                  <a:lnTo>
                    <a:pt x="9" y="327"/>
                  </a:lnTo>
                  <a:cubicBezTo>
                    <a:pt x="0" y="336"/>
                    <a:pt x="0" y="344"/>
                    <a:pt x="0" y="353"/>
                  </a:cubicBezTo>
                  <a:cubicBezTo>
                    <a:pt x="0" y="370"/>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5" name="Google Shape;1335;p31"/>
            <p:cNvSpPr/>
            <p:nvPr/>
          </p:nvSpPr>
          <p:spPr>
            <a:xfrm>
              <a:off x="1476325" y="247075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6" name="Google Shape;1336;p31"/>
            <p:cNvSpPr/>
            <p:nvPr/>
          </p:nvSpPr>
          <p:spPr>
            <a:xfrm>
              <a:off x="1476325" y="2486625"/>
              <a:ext cx="9675" cy="17400"/>
            </a:xfrm>
            <a:custGeom>
              <a:avLst/>
              <a:gdLst/>
              <a:ahLst/>
              <a:cxnLst/>
              <a:rect l="l" t="t" r="r" b="b"/>
              <a:pathLst>
                <a:path w="387" h="696" extrusionOk="0">
                  <a:moveTo>
                    <a:pt x="335" y="1"/>
                  </a:moveTo>
                  <a:lnTo>
                    <a:pt x="9" y="318"/>
                  </a:lnTo>
                  <a:cubicBezTo>
                    <a:pt x="0" y="327"/>
                    <a:pt x="0" y="344"/>
                    <a:pt x="0" y="353"/>
                  </a:cubicBezTo>
                  <a:cubicBezTo>
                    <a:pt x="0" y="361"/>
                    <a:pt x="0" y="370"/>
                    <a:pt x="9" y="387"/>
                  </a:cubicBezTo>
                  <a:lnTo>
                    <a:pt x="335" y="696"/>
                  </a:lnTo>
                  <a:lnTo>
                    <a:pt x="378" y="627"/>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7" name="Google Shape;1337;p31"/>
            <p:cNvSpPr/>
            <p:nvPr/>
          </p:nvSpPr>
          <p:spPr>
            <a:xfrm>
              <a:off x="1476325" y="2502300"/>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7"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8" name="Google Shape;1338;p31"/>
            <p:cNvSpPr/>
            <p:nvPr/>
          </p:nvSpPr>
          <p:spPr>
            <a:xfrm>
              <a:off x="1484475" y="2439225"/>
              <a:ext cx="9675" cy="17400"/>
            </a:xfrm>
            <a:custGeom>
              <a:avLst/>
              <a:gdLst/>
              <a:ahLst/>
              <a:cxnLst/>
              <a:rect l="l" t="t" r="r" b="b"/>
              <a:pathLst>
                <a:path w="387" h="696" extrusionOk="0">
                  <a:moveTo>
                    <a:pt x="52" y="1"/>
                  </a:moveTo>
                  <a:lnTo>
                    <a:pt x="1" y="61"/>
                  </a:lnTo>
                  <a:lnTo>
                    <a:pt x="301" y="352"/>
                  </a:lnTo>
                  <a:lnTo>
                    <a:pt x="9" y="636"/>
                  </a:lnTo>
                  <a:lnTo>
                    <a:pt x="61" y="696"/>
                  </a:lnTo>
                  <a:lnTo>
                    <a:pt x="369" y="387"/>
                  </a:lnTo>
                  <a:cubicBezTo>
                    <a:pt x="387" y="378"/>
                    <a:pt x="387" y="370"/>
                    <a:pt x="387" y="361"/>
                  </a:cubicBezTo>
                  <a:cubicBezTo>
                    <a:pt x="387" y="352"/>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39" name="Google Shape;1339;p31"/>
            <p:cNvSpPr/>
            <p:nvPr/>
          </p:nvSpPr>
          <p:spPr>
            <a:xfrm>
              <a:off x="1484475" y="2455100"/>
              <a:ext cx="9675" cy="17175"/>
            </a:xfrm>
            <a:custGeom>
              <a:avLst/>
              <a:gdLst/>
              <a:ahLst/>
              <a:cxnLst/>
              <a:rect l="l" t="t" r="r" b="b"/>
              <a:pathLst>
                <a:path w="387" h="687" extrusionOk="0">
                  <a:moveTo>
                    <a:pt x="52" y="1"/>
                  </a:moveTo>
                  <a:lnTo>
                    <a:pt x="1" y="52"/>
                  </a:lnTo>
                  <a:lnTo>
                    <a:pt x="301" y="344"/>
                  </a:lnTo>
                  <a:lnTo>
                    <a:pt x="9" y="635"/>
                  </a:lnTo>
                  <a:lnTo>
                    <a:pt x="61" y="687"/>
                  </a:lnTo>
                  <a:lnTo>
                    <a:pt x="369" y="387"/>
                  </a:lnTo>
                  <a:cubicBezTo>
                    <a:pt x="387" y="378"/>
                    <a:pt x="387" y="369"/>
                    <a:pt x="387" y="352"/>
                  </a:cubicBezTo>
                  <a:cubicBezTo>
                    <a:pt x="387" y="344"/>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0" name="Google Shape;1340;p31"/>
            <p:cNvSpPr/>
            <p:nvPr/>
          </p:nvSpPr>
          <p:spPr>
            <a:xfrm>
              <a:off x="1484475" y="2470975"/>
              <a:ext cx="9675" cy="17175"/>
            </a:xfrm>
            <a:custGeom>
              <a:avLst/>
              <a:gdLst/>
              <a:ahLst/>
              <a:cxnLst/>
              <a:rect l="l" t="t" r="r" b="b"/>
              <a:pathLst>
                <a:path w="387" h="687" extrusionOk="0">
                  <a:moveTo>
                    <a:pt x="52" y="0"/>
                  </a:moveTo>
                  <a:lnTo>
                    <a:pt x="1" y="52"/>
                  </a:lnTo>
                  <a:lnTo>
                    <a:pt x="301" y="344"/>
                  </a:lnTo>
                  <a:lnTo>
                    <a:pt x="9" y="635"/>
                  </a:lnTo>
                  <a:lnTo>
                    <a:pt x="61" y="687"/>
                  </a:lnTo>
                  <a:lnTo>
                    <a:pt x="369" y="387"/>
                  </a:lnTo>
                  <a:cubicBezTo>
                    <a:pt x="387" y="378"/>
                    <a:pt x="387" y="369"/>
                    <a:pt x="387" y="352"/>
                  </a:cubicBezTo>
                  <a:cubicBezTo>
                    <a:pt x="387" y="344"/>
                    <a:pt x="387" y="335"/>
                    <a:pt x="369" y="326"/>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1" name="Google Shape;1341;p31"/>
            <p:cNvSpPr/>
            <p:nvPr/>
          </p:nvSpPr>
          <p:spPr>
            <a:xfrm>
              <a:off x="1484475" y="2487050"/>
              <a:ext cx="9675" cy="16975"/>
            </a:xfrm>
            <a:custGeom>
              <a:avLst/>
              <a:gdLst/>
              <a:ahLst/>
              <a:cxnLst/>
              <a:rect l="l" t="t" r="r" b="b"/>
              <a:pathLst>
                <a:path w="387" h="679" extrusionOk="0">
                  <a:moveTo>
                    <a:pt x="52" y="1"/>
                  </a:moveTo>
                  <a:lnTo>
                    <a:pt x="1" y="52"/>
                  </a:lnTo>
                  <a:lnTo>
                    <a:pt x="301" y="344"/>
                  </a:lnTo>
                  <a:lnTo>
                    <a:pt x="9" y="627"/>
                  </a:lnTo>
                  <a:lnTo>
                    <a:pt x="61" y="679"/>
                  </a:lnTo>
                  <a:lnTo>
                    <a:pt x="369" y="387"/>
                  </a:lnTo>
                  <a:cubicBezTo>
                    <a:pt x="387" y="378"/>
                    <a:pt x="387" y="361"/>
                    <a:pt x="387" y="353"/>
                  </a:cubicBezTo>
                  <a:cubicBezTo>
                    <a:pt x="387" y="344"/>
                    <a:pt x="387" y="336"/>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2" name="Google Shape;1342;p31"/>
            <p:cNvSpPr/>
            <p:nvPr/>
          </p:nvSpPr>
          <p:spPr>
            <a:xfrm>
              <a:off x="1484475" y="2502500"/>
              <a:ext cx="9675" cy="17400"/>
            </a:xfrm>
            <a:custGeom>
              <a:avLst/>
              <a:gdLst/>
              <a:ahLst/>
              <a:cxnLst/>
              <a:rect l="l" t="t" r="r" b="b"/>
              <a:pathLst>
                <a:path w="387" h="696" extrusionOk="0">
                  <a:moveTo>
                    <a:pt x="52" y="1"/>
                  </a:moveTo>
                  <a:lnTo>
                    <a:pt x="1" y="61"/>
                  </a:lnTo>
                  <a:lnTo>
                    <a:pt x="301" y="352"/>
                  </a:lnTo>
                  <a:lnTo>
                    <a:pt x="9" y="636"/>
                  </a:lnTo>
                  <a:lnTo>
                    <a:pt x="61" y="696"/>
                  </a:lnTo>
                  <a:lnTo>
                    <a:pt x="369" y="387"/>
                  </a:lnTo>
                  <a:cubicBezTo>
                    <a:pt x="387" y="378"/>
                    <a:pt x="387" y="370"/>
                    <a:pt x="387" y="361"/>
                  </a:cubicBezTo>
                  <a:cubicBezTo>
                    <a:pt x="387" y="352"/>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3" name="Google Shape;1343;p31"/>
            <p:cNvSpPr/>
            <p:nvPr/>
          </p:nvSpPr>
          <p:spPr>
            <a:xfrm>
              <a:off x="1484050" y="2500150"/>
              <a:ext cx="2175" cy="50425"/>
            </a:xfrm>
            <a:custGeom>
              <a:avLst/>
              <a:gdLst/>
              <a:ahLst/>
              <a:cxnLst/>
              <a:rect l="l" t="t" r="r" b="b"/>
              <a:pathLst>
                <a:path w="87" h="2017" extrusionOk="0">
                  <a:moveTo>
                    <a:pt x="0" y="0"/>
                  </a:moveTo>
                  <a:lnTo>
                    <a:pt x="0" y="2016"/>
                  </a:lnTo>
                  <a:lnTo>
                    <a:pt x="86" y="201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4" name="Google Shape;1344;p31"/>
            <p:cNvSpPr/>
            <p:nvPr/>
          </p:nvSpPr>
          <p:spPr>
            <a:xfrm>
              <a:off x="1476100" y="2500150"/>
              <a:ext cx="18275" cy="51500"/>
            </a:xfrm>
            <a:custGeom>
              <a:avLst/>
              <a:gdLst/>
              <a:ahLst/>
              <a:cxnLst/>
              <a:rect l="l" t="t" r="r" b="b"/>
              <a:pathLst>
                <a:path w="731" h="2060" extrusionOk="0">
                  <a:moveTo>
                    <a:pt x="1" y="0"/>
                  </a:moveTo>
                  <a:lnTo>
                    <a:pt x="1" y="2059"/>
                  </a:lnTo>
                  <a:lnTo>
                    <a:pt x="730" y="2059"/>
                  </a:lnTo>
                  <a:lnTo>
                    <a:pt x="730" y="0"/>
                  </a:lnTo>
                  <a:lnTo>
                    <a:pt x="653" y="0"/>
                  </a:lnTo>
                  <a:lnTo>
                    <a:pt x="653" y="1974"/>
                  </a:lnTo>
                  <a:lnTo>
                    <a:pt x="87" y="1974"/>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5" name="Google Shape;1345;p31"/>
            <p:cNvSpPr/>
            <p:nvPr/>
          </p:nvSpPr>
          <p:spPr>
            <a:xfrm>
              <a:off x="1476325" y="2502300"/>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7"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6" name="Google Shape;1346;p31"/>
            <p:cNvSpPr/>
            <p:nvPr/>
          </p:nvSpPr>
          <p:spPr>
            <a:xfrm>
              <a:off x="1476325" y="2518150"/>
              <a:ext cx="9675" cy="17400"/>
            </a:xfrm>
            <a:custGeom>
              <a:avLst/>
              <a:gdLst/>
              <a:ahLst/>
              <a:cxnLst/>
              <a:rect l="l" t="t" r="r" b="b"/>
              <a:pathLst>
                <a:path w="387" h="696" extrusionOk="0">
                  <a:moveTo>
                    <a:pt x="335" y="1"/>
                  </a:moveTo>
                  <a:lnTo>
                    <a:pt x="9" y="327"/>
                  </a:lnTo>
                  <a:cubicBezTo>
                    <a:pt x="0" y="336"/>
                    <a:pt x="0" y="344"/>
                    <a:pt x="0" y="353"/>
                  </a:cubicBezTo>
                  <a:cubicBezTo>
                    <a:pt x="0" y="370"/>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7" name="Google Shape;1347;p31"/>
            <p:cNvSpPr/>
            <p:nvPr/>
          </p:nvSpPr>
          <p:spPr>
            <a:xfrm>
              <a:off x="1476325" y="2534025"/>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7"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8" name="Google Shape;1348;p31"/>
            <p:cNvSpPr/>
            <p:nvPr/>
          </p:nvSpPr>
          <p:spPr>
            <a:xfrm>
              <a:off x="1484475" y="2502500"/>
              <a:ext cx="9675" cy="17400"/>
            </a:xfrm>
            <a:custGeom>
              <a:avLst/>
              <a:gdLst/>
              <a:ahLst/>
              <a:cxnLst/>
              <a:rect l="l" t="t" r="r" b="b"/>
              <a:pathLst>
                <a:path w="387" h="696" extrusionOk="0">
                  <a:moveTo>
                    <a:pt x="52" y="1"/>
                  </a:moveTo>
                  <a:lnTo>
                    <a:pt x="1" y="61"/>
                  </a:lnTo>
                  <a:lnTo>
                    <a:pt x="301" y="352"/>
                  </a:lnTo>
                  <a:lnTo>
                    <a:pt x="9" y="636"/>
                  </a:lnTo>
                  <a:lnTo>
                    <a:pt x="61" y="696"/>
                  </a:lnTo>
                  <a:lnTo>
                    <a:pt x="369" y="387"/>
                  </a:lnTo>
                  <a:cubicBezTo>
                    <a:pt x="387" y="378"/>
                    <a:pt x="387" y="370"/>
                    <a:pt x="387" y="361"/>
                  </a:cubicBezTo>
                  <a:cubicBezTo>
                    <a:pt x="387" y="352"/>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49" name="Google Shape;1349;p31"/>
            <p:cNvSpPr/>
            <p:nvPr/>
          </p:nvSpPr>
          <p:spPr>
            <a:xfrm>
              <a:off x="1484475" y="2518375"/>
              <a:ext cx="9675" cy="17175"/>
            </a:xfrm>
            <a:custGeom>
              <a:avLst/>
              <a:gdLst/>
              <a:ahLst/>
              <a:cxnLst/>
              <a:rect l="l" t="t" r="r" b="b"/>
              <a:pathLst>
                <a:path w="387" h="687" extrusionOk="0">
                  <a:moveTo>
                    <a:pt x="52" y="1"/>
                  </a:moveTo>
                  <a:lnTo>
                    <a:pt x="1" y="52"/>
                  </a:lnTo>
                  <a:lnTo>
                    <a:pt x="301" y="344"/>
                  </a:lnTo>
                  <a:lnTo>
                    <a:pt x="9" y="635"/>
                  </a:lnTo>
                  <a:lnTo>
                    <a:pt x="61" y="687"/>
                  </a:lnTo>
                  <a:lnTo>
                    <a:pt x="369" y="387"/>
                  </a:lnTo>
                  <a:cubicBezTo>
                    <a:pt x="387" y="378"/>
                    <a:pt x="387" y="369"/>
                    <a:pt x="387" y="352"/>
                  </a:cubicBezTo>
                  <a:cubicBezTo>
                    <a:pt x="387" y="344"/>
                    <a:pt x="387" y="335"/>
                    <a:pt x="369" y="327"/>
                  </a:cubicBez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0" name="Google Shape;1350;p31"/>
            <p:cNvSpPr/>
            <p:nvPr/>
          </p:nvSpPr>
          <p:spPr>
            <a:xfrm>
              <a:off x="1484475" y="2534250"/>
              <a:ext cx="9675" cy="17175"/>
            </a:xfrm>
            <a:custGeom>
              <a:avLst/>
              <a:gdLst/>
              <a:ahLst/>
              <a:cxnLst/>
              <a:rect l="l" t="t" r="r" b="b"/>
              <a:pathLst>
                <a:path w="387" h="687" extrusionOk="0">
                  <a:moveTo>
                    <a:pt x="52" y="0"/>
                  </a:moveTo>
                  <a:lnTo>
                    <a:pt x="1" y="52"/>
                  </a:lnTo>
                  <a:lnTo>
                    <a:pt x="301" y="344"/>
                  </a:lnTo>
                  <a:lnTo>
                    <a:pt x="9" y="635"/>
                  </a:lnTo>
                  <a:lnTo>
                    <a:pt x="61" y="687"/>
                  </a:lnTo>
                  <a:lnTo>
                    <a:pt x="369" y="387"/>
                  </a:lnTo>
                  <a:cubicBezTo>
                    <a:pt x="387" y="378"/>
                    <a:pt x="387" y="361"/>
                    <a:pt x="387" y="352"/>
                  </a:cubicBezTo>
                  <a:cubicBezTo>
                    <a:pt x="387" y="344"/>
                    <a:pt x="387" y="335"/>
                    <a:pt x="369" y="318"/>
                  </a:cubicBez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1" name="Google Shape;1351;p31"/>
            <p:cNvSpPr/>
            <p:nvPr/>
          </p:nvSpPr>
          <p:spPr>
            <a:xfrm>
              <a:off x="1686950" y="2061075"/>
              <a:ext cx="2175" cy="80250"/>
            </a:xfrm>
            <a:custGeom>
              <a:avLst/>
              <a:gdLst/>
              <a:ahLst/>
              <a:cxnLst/>
              <a:rect l="l" t="t" r="r" b="b"/>
              <a:pathLst>
                <a:path w="87" h="3210" extrusionOk="0">
                  <a:moveTo>
                    <a:pt x="1" y="1"/>
                  </a:moveTo>
                  <a:lnTo>
                    <a:pt x="1" y="3209"/>
                  </a:lnTo>
                  <a:lnTo>
                    <a:pt x="87" y="320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2" name="Google Shape;1352;p31"/>
            <p:cNvSpPr/>
            <p:nvPr/>
          </p:nvSpPr>
          <p:spPr>
            <a:xfrm>
              <a:off x="1679025" y="2060000"/>
              <a:ext cx="18025" cy="81325"/>
            </a:xfrm>
            <a:custGeom>
              <a:avLst/>
              <a:gdLst/>
              <a:ahLst/>
              <a:cxnLst/>
              <a:rect l="l" t="t" r="r" b="b"/>
              <a:pathLst>
                <a:path w="721" h="3253" extrusionOk="0">
                  <a:moveTo>
                    <a:pt x="0" y="1"/>
                  </a:moveTo>
                  <a:lnTo>
                    <a:pt x="0" y="3252"/>
                  </a:lnTo>
                  <a:lnTo>
                    <a:pt x="77" y="3252"/>
                  </a:lnTo>
                  <a:lnTo>
                    <a:pt x="77" y="87"/>
                  </a:lnTo>
                  <a:lnTo>
                    <a:pt x="644" y="87"/>
                  </a:lnTo>
                  <a:lnTo>
                    <a:pt x="644" y="3252"/>
                  </a:lnTo>
                  <a:lnTo>
                    <a:pt x="721" y="3252"/>
                  </a:lnTo>
                  <a:lnTo>
                    <a:pt x="72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3" name="Google Shape;1353;p31"/>
            <p:cNvSpPr/>
            <p:nvPr/>
          </p:nvSpPr>
          <p:spPr>
            <a:xfrm>
              <a:off x="1686950" y="2060425"/>
              <a:ext cx="9675" cy="17200"/>
            </a:xfrm>
            <a:custGeom>
              <a:avLst/>
              <a:gdLst/>
              <a:ahLst/>
              <a:cxnLst/>
              <a:rect l="l" t="t" r="r" b="b"/>
              <a:pathLst>
                <a:path w="387" h="688" extrusionOk="0">
                  <a:moveTo>
                    <a:pt x="61" y="1"/>
                  </a:moveTo>
                  <a:lnTo>
                    <a:pt x="1" y="61"/>
                  </a:lnTo>
                  <a:lnTo>
                    <a:pt x="301" y="344"/>
                  </a:lnTo>
                  <a:lnTo>
                    <a:pt x="18" y="636"/>
                  </a:lnTo>
                  <a:lnTo>
                    <a:pt x="69" y="687"/>
                  </a:lnTo>
                  <a:lnTo>
                    <a:pt x="378" y="387"/>
                  </a:lnTo>
                  <a:cubicBezTo>
                    <a:pt x="387" y="378"/>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4" name="Google Shape;1354;p31"/>
            <p:cNvSpPr/>
            <p:nvPr/>
          </p:nvSpPr>
          <p:spPr>
            <a:xfrm>
              <a:off x="1686950" y="2076300"/>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8"/>
                    <a:pt x="387" y="361"/>
                    <a:pt x="387" y="353"/>
                  </a:cubicBezTo>
                  <a:cubicBezTo>
                    <a:pt x="387" y="344"/>
                    <a:pt x="387" y="335"/>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5" name="Google Shape;1355;p31"/>
            <p:cNvSpPr/>
            <p:nvPr/>
          </p:nvSpPr>
          <p:spPr>
            <a:xfrm>
              <a:off x="1686950" y="2092175"/>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0"/>
                    <a:pt x="387" y="361"/>
                    <a:pt x="387" y="352"/>
                  </a:cubicBezTo>
                  <a:cubicBezTo>
                    <a:pt x="387" y="344"/>
                    <a:pt x="387" y="327"/>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6" name="Google Shape;1356;p31"/>
            <p:cNvSpPr/>
            <p:nvPr/>
          </p:nvSpPr>
          <p:spPr>
            <a:xfrm>
              <a:off x="1686950" y="2107850"/>
              <a:ext cx="9675" cy="17375"/>
            </a:xfrm>
            <a:custGeom>
              <a:avLst/>
              <a:gdLst/>
              <a:ahLst/>
              <a:cxnLst/>
              <a:rect l="l" t="t" r="r" b="b"/>
              <a:pathLst>
                <a:path w="387" h="695" extrusionOk="0">
                  <a:moveTo>
                    <a:pt x="61" y="0"/>
                  </a:moveTo>
                  <a:lnTo>
                    <a:pt x="1" y="60"/>
                  </a:lnTo>
                  <a:lnTo>
                    <a:pt x="301" y="343"/>
                  </a:lnTo>
                  <a:lnTo>
                    <a:pt x="18" y="635"/>
                  </a:lnTo>
                  <a:lnTo>
                    <a:pt x="69" y="695"/>
                  </a:lnTo>
                  <a:lnTo>
                    <a:pt x="378" y="386"/>
                  </a:lnTo>
                  <a:cubicBezTo>
                    <a:pt x="387" y="378"/>
                    <a:pt x="387" y="369"/>
                    <a:pt x="387" y="360"/>
                  </a:cubicBezTo>
                  <a:cubicBezTo>
                    <a:pt x="387" y="343"/>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7" name="Google Shape;1357;p31"/>
            <p:cNvSpPr/>
            <p:nvPr/>
          </p:nvSpPr>
          <p:spPr>
            <a:xfrm>
              <a:off x="1686950" y="2123700"/>
              <a:ext cx="9675" cy="17200"/>
            </a:xfrm>
            <a:custGeom>
              <a:avLst/>
              <a:gdLst/>
              <a:ahLst/>
              <a:cxnLst/>
              <a:rect l="l" t="t" r="r" b="b"/>
              <a:pathLst>
                <a:path w="387" h="688" extrusionOk="0">
                  <a:moveTo>
                    <a:pt x="61" y="1"/>
                  </a:moveTo>
                  <a:lnTo>
                    <a:pt x="1" y="61"/>
                  </a:lnTo>
                  <a:lnTo>
                    <a:pt x="301" y="344"/>
                  </a:lnTo>
                  <a:lnTo>
                    <a:pt x="18" y="636"/>
                  </a:lnTo>
                  <a:lnTo>
                    <a:pt x="69" y="687"/>
                  </a:lnTo>
                  <a:lnTo>
                    <a:pt x="378" y="387"/>
                  </a:lnTo>
                  <a:cubicBezTo>
                    <a:pt x="387" y="378"/>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8" name="Google Shape;1358;p31"/>
            <p:cNvSpPr/>
            <p:nvPr/>
          </p:nvSpPr>
          <p:spPr>
            <a:xfrm>
              <a:off x="1679025" y="20602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59" name="Google Shape;1359;p31"/>
            <p:cNvSpPr/>
            <p:nvPr/>
          </p:nvSpPr>
          <p:spPr>
            <a:xfrm>
              <a:off x="1679025" y="2076100"/>
              <a:ext cx="9675" cy="17400"/>
            </a:xfrm>
            <a:custGeom>
              <a:avLst/>
              <a:gdLst/>
              <a:ahLst/>
              <a:cxnLst/>
              <a:rect l="l" t="t" r="r" b="b"/>
              <a:pathLst>
                <a:path w="387" h="696" extrusionOk="0">
                  <a:moveTo>
                    <a:pt x="335" y="0"/>
                  </a:moveTo>
                  <a:lnTo>
                    <a:pt x="9" y="318"/>
                  </a:lnTo>
                  <a:cubicBezTo>
                    <a:pt x="0" y="335"/>
                    <a:pt x="0" y="343"/>
                    <a:pt x="0" y="352"/>
                  </a:cubicBezTo>
                  <a:cubicBezTo>
                    <a:pt x="0" y="361"/>
                    <a:pt x="0" y="378"/>
                    <a:pt x="9" y="386"/>
                  </a:cubicBezTo>
                  <a:lnTo>
                    <a:pt x="335" y="695"/>
                  </a:lnTo>
                  <a:lnTo>
                    <a:pt x="378" y="635"/>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0" name="Google Shape;1360;p31"/>
            <p:cNvSpPr/>
            <p:nvPr/>
          </p:nvSpPr>
          <p:spPr>
            <a:xfrm>
              <a:off x="1679025" y="2091975"/>
              <a:ext cx="9675" cy="17400"/>
            </a:xfrm>
            <a:custGeom>
              <a:avLst/>
              <a:gdLst/>
              <a:ahLst/>
              <a:cxnLst/>
              <a:rect l="l" t="t" r="r" b="b"/>
              <a:pathLst>
                <a:path w="387" h="696" extrusionOk="0">
                  <a:moveTo>
                    <a:pt x="335" y="0"/>
                  </a:moveTo>
                  <a:lnTo>
                    <a:pt x="9" y="318"/>
                  </a:lnTo>
                  <a:cubicBezTo>
                    <a:pt x="0" y="326"/>
                    <a:pt x="0" y="343"/>
                    <a:pt x="0" y="352"/>
                  </a:cubicBezTo>
                  <a:cubicBezTo>
                    <a:pt x="0" y="360"/>
                    <a:pt x="0" y="369"/>
                    <a:pt x="9" y="386"/>
                  </a:cubicBezTo>
                  <a:lnTo>
                    <a:pt x="335" y="695"/>
                  </a:lnTo>
                  <a:lnTo>
                    <a:pt x="378" y="626"/>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1" name="Google Shape;1361;p31"/>
            <p:cNvSpPr/>
            <p:nvPr/>
          </p:nvSpPr>
          <p:spPr>
            <a:xfrm>
              <a:off x="1679025" y="2107625"/>
              <a:ext cx="9675" cy="17600"/>
            </a:xfrm>
            <a:custGeom>
              <a:avLst/>
              <a:gdLst/>
              <a:ahLst/>
              <a:cxnLst/>
              <a:rect l="l" t="t" r="r" b="b"/>
              <a:pathLst>
                <a:path w="387" h="704" extrusionOk="0">
                  <a:moveTo>
                    <a:pt x="335" y="0"/>
                  </a:moveTo>
                  <a:lnTo>
                    <a:pt x="9" y="326"/>
                  </a:lnTo>
                  <a:cubicBezTo>
                    <a:pt x="0" y="335"/>
                    <a:pt x="0" y="344"/>
                    <a:pt x="0" y="361"/>
                  </a:cubicBezTo>
                  <a:cubicBezTo>
                    <a:pt x="0" y="369"/>
                    <a:pt x="0" y="378"/>
                    <a:pt x="9" y="387"/>
                  </a:cubicBezTo>
                  <a:lnTo>
                    <a:pt x="335" y="704"/>
                  </a:lnTo>
                  <a:lnTo>
                    <a:pt x="378" y="635"/>
                  </a:lnTo>
                  <a:lnTo>
                    <a:pt x="86" y="344"/>
                  </a:lnTo>
                  <a:lnTo>
                    <a:pt x="386"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2" name="Google Shape;1362;p31"/>
            <p:cNvSpPr/>
            <p:nvPr/>
          </p:nvSpPr>
          <p:spPr>
            <a:xfrm>
              <a:off x="1679025" y="21235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3" name="Google Shape;1363;p31"/>
            <p:cNvSpPr/>
            <p:nvPr/>
          </p:nvSpPr>
          <p:spPr>
            <a:xfrm>
              <a:off x="1679025" y="2121350"/>
              <a:ext cx="2175" cy="83250"/>
            </a:xfrm>
            <a:custGeom>
              <a:avLst/>
              <a:gdLst/>
              <a:ahLst/>
              <a:cxnLst/>
              <a:rect l="l" t="t" r="r" b="b"/>
              <a:pathLst>
                <a:path w="87" h="3330" extrusionOk="0">
                  <a:moveTo>
                    <a:pt x="0" y="1"/>
                  </a:moveTo>
                  <a:lnTo>
                    <a:pt x="0"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4" name="Google Shape;1364;p31"/>
            <p:cNvSpPr/>
            <p:nvPr/>
          </p:nvSpPr>
          <p:spPr>
            <a:xfrm>
              <a:off x="1686950" y="2121350"/>
              <a:ext cx="2175" cy="83250"/>
            </a:xfrm>
            <a:custGeom>
              <a:avLst/>
              <a:gdLst/>
              <a:ahLst/>
              <a:cxnLst/>
              <a:rect l="l" t="t" r="r" b="b"/>
              <a:pathLst>
                <a:path w="87" h="3330" extrusionOk="0">
                  <a:moveTo>
                    <a:pt x="1" y="1"/>
                  </a:moveTo>
                  <a:lnTo>
                    <a:pt x="1" y="3329"/>
                  </a:lnTo>
                  <a:lnTo>
                    <a:pt x="87" y="332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5" name="Google Shape;1365;p31"/>
            <p:cNvSpPr/>
            <p:nvPr/>
          </p:nvSpPr>
          <p:spPr>
            <a:xfrm>
              <a:off x="1695100" y="2121350"/>
              <a:ext cx="2175" cy="83250"/>
            </a:xfrm>
            <a:custGeom>
              <a:avLst/>
              <a:gdLst/>
              <a:ahLst/>
              <a:cxnLst/>
              <a:rect l="l" t="t" r="r" b="b"/>
              <a:pathLst>
                <a:path w="87" h="3330" extrusionOk="0">
                  <a:moveTo>
                    <a:pt x="1" y="1"/>
                  </a:moveTo>
                  <a:lnTo>
                    <a:pt x="1" y="3329"/>
                  </a:lnTo>
                  <a:lnTo>
                    <a:pt x="87" y="332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6" name="Google Shape;1366;p31"/>
            <p:cNvSpPr/>
            <p:nvPr/>
          </p:nvSpPr>
          <p:spPr>
            <a:xfrm>
              <a:off x="1686950" y="2123700"/>
              <a:ext cx="9675" cy="17200"/>
            </a:xfrm>
            <a:custGeom>
              <a:avLst/>
              <a:gdLst/>
              <a:ahLst/>
              <a:cxnLst/>
              <a:rect l="l" t="t" r="r" b="b"/>
              <a:pathLst>
                <a:path w="387" h="688" extrusionOk="0">
                  <a:moveTo>
                    <a:pt x="61" y="1"/>
                  </a:moveTo>
                  <a:lnTo>
                    <a:pt x="1" y="61"/>
                  </a:lnTo>
                  <a:lnTo>
                    <a:pt x="301" y="344"/>
                  </a:lnTo>
                  <a:lnTo>
                    <a:pt x="18" y="636"/>
                  </a:lnTo>
                  <a:lnTo>
                    <a:pt x="69" y="687"/>
                  </a:lnTo>
                  <a:lnTo>
                    <a:pt x="378" y="387"/>
                  </a:lnTo>
                  <a:cubicBezTo>
                    <a:pt x="387" y="378"/>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7" name="Google Shape;1367;p31"/>
            <p:cNvSpPr/>
            <p:nvPr/>
          </p:nvSpPr>
          <p:spPr>
            <a:xfrm>
              <a:off x="1686950" y="2139575"/>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8"/>
                    <a:pt x="387" y="361"/>
                    <a:pt x="387" y="353"/>
                  </a:cubicBezTo>
                  <a:cubicBezTo>
                    <a:pt x="387" y="344"/>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8" name="Google Shape;1368;p31"/>
            <p:cNvSpPr/>
            <p:nvPr/>
          </p:nvSpPr>
          <p:spPr>
            <a:xfrm>
              <a:off x="1686950" y="2155450"/>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0"/>
                    <a:pt x="387" y="361"/>
                    <a:pt x="387" y="352"/>
                  </a:cubicBezTo>
                  <a:cubicBezTo>
                    <a:pt x="387" y="344"/>
                    <a:pt x="387" y="335"/>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69" name="Google Shape;1369;p31"/>
            <p:cNvSpPr/>
            <p:nvPr/>
          </p:nvSpPr>
          <p:spPr>
            <a:xfrm>
              <a:off x="1686950" y="2171125"/>
              <a:ext cx="9675" cy="17375"/>
            </a:xfrm>
            <a:custGeom>
              <a:avLst/>
              <a:gdLst/>
              <a:ahLst/>
              <a:cxnLst/>
              <a:rect l="l" t="t" r="r" b="b"/>
              <a:pathLst>
                <a:path w="387" h="695" extrusionOk="0">
                  <a:moveTo>
                    <a:pt x="61" y="0"/>
                  </a:moveTo>
                  <a:lnTo>
                    <a:pt x="1" y="60"/>
                  </a:lnTo>
                  <a:lnTo>
                    <a:pt x="301" y="352"/>
                  </a:lnTo>
                  <a:lnTo>
                    <a:pt x="18" y="635"/>
                  </a:lnTo>
                  <a:lnTo>
                    <a:pt x="69" y="695"/>
                  </a:lnTo>
                  <a:lnTo>
                    <a:pt x="378" y="386"/>
                  </a:lnTo>
                  <a:cubicBezTo>
                    <a:pt x="387" y="378"/>
                    <a:pt x="387" y="369"/>
                    <a:pt x="387" y="360"/>
                  </a:cubicBezTo>
                  <a:cubicBezTo>
                    <a:pt x="387" y="352"/>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0" name="Google Shape;1370;p31"/>
            <p:cNvSpPr/>
            <p:nvPr/>
          </p:nvSpPr>
          <p:spPr>
            <a:xfrm>
              <a:off x="1686950" y="2186975"/>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8"/>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1" name="Google Shape;1371;p31"/>
            <p:cNvSpPr/>
            <p:nvPr/>
          </p:nvSpPr>
          <p:spPr>
            <a:xfrm>
              <a:off x="1679025" y="21235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2" name="Google Shape;1372;p31"/>
            <p:cNvSpPr/>
            <p:nvPr/>
          </p:nvSpPr>
          <p:spPr>
            <a:xfrm>
              <a:off x="1679025" y="2139375"/>
              <a:ext cx="9675" cy="17400"/>
            </a:xfrm>
            <a:custGeom>
              <a:avLst/>
              <a:gdLst/>
              <a:ahLst/>
              <a:cxnLst/>
              <a:rect l="l" t="t" r="r" b="b"/>
              <a:pathLst>
                <a:path w="387" h="696" extrusionOk="0">
                  <a:moveTo>
                    <a:pt x="335" y="0"/>
                  </a:moveTo>
                  <a:lnTo>
                    <a:pt x="9" y="318"/>
                  </a:lnTo>
                  <a:cubicBezTo>
                    <a:pt x="0" y="335"/>
                    <a:pt x="0" y="343"/>
                    <a:pt x="0" y="352"/>
                  </a:cubicBezTo>
                  <a:cubicBezTo>
                    <a:pt x="0" y="361"/>
                    <a:pt x="0" y="378"/>
                    <a:pt x="9" y="386"/>
                  </a:cubicBezTo>
                  <a:lnTo>
                    <a:pt x="335" y="695"/>
                  </a:lnTo>
                  <a:lnTo>
                    <a:pt x="378" y="635"/>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3" name="Google Shape;1373;p31"/>
            <p:cNvSpPr/>
            <p:nvPr/>
          </p:nvSpPr>
          <p:spPr>
            <a:xfrm>
              <a:off x="1679025" y="2155250"/>
              <a:ext cx="9675" cy="17400"/>
            </a:xfrm>
            <a:custGeom>
              <a:avLst/>
              <a:gdLst/>
              <a:ahLst/>
              <a:cxnLst/>
              <a:rect l="l" t="t" r="r" b="b"/>
              <a:pathLst>
                <a:path w="387" h="696" extrusionOk="0">
                  <a:moveTo>
                    <a:pt x="335" y="0"/>
                  </a:moveTo>
                  <a:lnTo>
                    <a:pt x="9" y="318"/>
                  </a:lnTo>
                  <a:cubicBezTo>
                    <a:pt x="0" y="326"/>
                    <a:pt x="0" y="343"/>
                    <a:pt x="0" y="352"/>
                  </a:cubicBezTo>
                  <a:cubicBezTo>
                    <a:pt x="0" y="360"/>
                    <a:pt x="0" y="369"/>
                    <a:pt x="9" y="386"/>
                  </a:cubicBezTo>
                  <a:lnTo>
                    <a:pt x="335" y="695"/>
                  </a:lnTo>
                  <a:lnTo>
                    <a:pt x="378" y="626"/>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4" name="Google Shape;1374;p31"/>
            <p:cNvSpPr/>
            <p:nvPr/>
          </p:nvSpPr>
          <p:spPr>
            <a:xfrm>
              <a:off x="1679025" y="2170900"/>
              <a:ext cx="9675" cy="17600"/>
            </a:xfrm>
            <a:custGeom>
              <a:avLst/>
              <a:gdLst/>
              <a:ahLst/>
              <a:cxnLst/>
              <a:rect l="l" t="t" r="r" b="b"/>
              <a:pathLst>
                <a:path w="387" h="704" extrusionOk="0">
                  <a:moveTo>
                    <a:pt x="335" y="0"/>
                  </a:moveTo>
                  <a:lnTo>
                    <a:pt x="9" y="326"/>
                  </a:lnTo>
                  <a:cubicBezTo>
                    <a:pt x="0" y="335"/>
                    <a:pt x="0" y="344"/>
                    <a:pt x="0" y="361"/>
                  </a:cubicBezTo>
                  <a:cubicBezTo>
                    <a:pt x="0" y="369"/>
                    <a:pt x="0" y="378"/>
                    <a:pt x="9" y="387"/>
                  </a:cubicBezTo>
                  <a:lnTo>
                    <a:pt x="335" y="704"/>
                  </a:lnTo>
                  <a:lnTo>
                    <a:pt x="378" y="635"/>
                  </a:lnTo>
                  <a:lnTo>
                    <a:pt x="86" y="344"/>
                  </a:lnTo>
                  <a:lnTo>
                    <a:pt x="386" y="61"/>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5" name="Google Shape;1375;p31"/>
            <p:cNvSpPr/>
            <p:nvPr/>
          </p:nvSpPr>
          <p:spPr>
            <a:xfrm>
              <a:off x="1679025" y="218677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6"/>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6" name="Google Shape;1376;p31"/>
            <p:cNvSpPr/>
            <p:nvPr/>
          </p:nvSpPr>
          <p:spPr>
            <a:xfrm>
              <a:off x="1679025" y="218462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7" name="Google Shape;1377;p31"/>
            <p:cNvSpPr/>
            <p:nvPr/>
          </p:nvSpPr>
          <p:spPr>
            <a:xfrm>
              <a:off x="1686950" y="218462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8" name="Google Shape;1378;p31"/>
            <p:cNvSpPr/>
            <p:nvPr/>
          </p:nvSpPr>
          <p:spPr>
            <a:xfrm>
              <a:off x="1695100" y="218462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79" name="Google Shape;1379;p31"/>
            <p:cNvSpPr/>
            <p:nvPr/>
          </p:nvSpPr>
          <p:spPr>
            <a:xfrm>
              <a:off x="1686950" y="2186775"/>
              <a:ext cx="9675" cy="17175"/>
            </a:xfrm>
            <a:custGeom>
              <a:avLst/>
              <a:gdLst/>
              <a:ahLst/>
              <a:cxnLst/>
              <a:rect l="l" t="t" r="r" b="b"/>
              <a:pathLst>
                <a:path w="387" h="687" extrusionOk="0">
                  <a:moveTo>
                    <a:pt x="61" y="0"/>
                  </a:moveTo>
                  <a:lnTo>
                    <a:pt x="1" y="52"/>
                  </a:lnTo>
                  <a:lnTo>
                    <a:pt x="301" y="344"/>
                  </a:lnTo>
                  <a:lnTo>
                    <a:pt x="18" y="635"/>
                  </a:lnTo>
                  <a:lnTo>
                    <a:pt x="69" y="687"/>
                  </a:lnTo>
                  <a:lnTo>
                    <a:pt x="378" y="386"/>
                  </a:lnTo>
                  <a:cubicBezTo>
                    <a:pt x="387" y="378"/>
                    <a:pt x="387" y="369"/>
                    <a:pt x="387" y="352"/>
                  </a:cubicBezTo>
                  <a:cubicBezTo>
                    <a:pt x="387" y="344"/>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0" name="Google Shape;1380;p31"/>
            <p:cNvSpPr/>
            <p:nvPr/>
          </p:nvSpPr>
          <p:spPr>
            <a:xfrm>
              <a:off x="1686950" y="2202650"/>
              <a:ext cx="9675" cy="17175"/>
            </a:xfrm>
            <a:custGeom>
              <a:avLst/>
              <a:gdLst/>
              <a:ahLst/>
              <a:cxnLst/>
              <a:rect l="l" t="t" r="r" b="b"/>
              <a:pathLst>
                <a:path w="387" h="687" extrusionOk="0">
                  <a:moveTo>
                    <a:pt x="61" y="0"/>
                  </a:moveTo>
                  <a:lnTo>
                    <a:pt x="1" y="52"/>
                  </a:lnTo>
                  <a:lnTo>
                    <a:pt x="301" y="343"/>
                  </a:lnTo>
                  <a:lnTo>
                    <a:pt x="18" y="635"/>
                  </a:lnTo>
                  <a:lnTo>
                    <a:pt x="69" y="687"/>
                  </a:lnTo>
                  <a:lnTo>
                    <a:pt x="378" y="386"/>
                  </a:lnTo>
                  <a:cubicBezTo>
                    <a:pt x="387" y="378"/>
                    <a:pt x="387" y="361"/>
                    <a:pt x="387" y="352"/>
                  </a:cubicBezTo>
                  <a:cubicBezTo>
                    <a:pt x="387" y="343"/>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1" name="Google Shape;1381;p31"/>
            <p:cNvSpPr/>
            <p:nvPr/>
          </p:nvSpPr>
          <p:spPr>
            <a:xfrm>
              <a:off x="1686950" y="2218300"/>
              <a:ext cx="9675" cy="17400"/>
            </a:xfrm>
            <a:custGeom>
              <a:avLst/>
              <a:gdLst/>
              <a:ahLst/>
              <a:cxnLst/>
              <a:rect l="l" t="t" r="r" b="b"/>
              <a:pathLst>
                <a:path w="387" h="696" extrusionOk="0">
                  <a:moveTo>
                    <a:pt x="61" y="1"/>
                  </a:moveTo>
                  <a:lnTo>
                    <a:pt x="1" y="61"/>
                  </a:lnTo>
                  <a:lnTo>
                    <a:pt x="301" y="352"/>
                  </a:lnTo>
                  <a:lnTo>
                    <a:pt x="18" y="635"/>
                  </a:lnTo>
                  <a:lnTo>
                    <a:pt x="69" y="696"/>
                  </a:lnTo>
                  <a:lnTo>
                    <a:pt x="378" y="387"/>
                  </a:lnTo>
                  <a:cubicBezTo>
                    <a:pt x="387" y="378"/>
                    <a:pt x="387" y="369"/>
                    <a:pt x="387" y="361"/>
                  </a:cubicBezTo>
                  <a:cubicBezTo>
                    <a:pt x="387" y="352"/>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2" name="Google Shape;1382;p31"/>
            <p:cNvSpPr/>
            <p:nvPr/>
          </p:nvSpPr>
          <p:spPr>
            <a:xfrm>
              <a:off x="1679025" y="218655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3" name="Google Shape;1383;p31"/>
            <p:cNvSpPr/>
            <p:nvPr/>
          </p:nvSpPr>
          <p:spPr>
            <a:xfrm>
              <a:off x="1679025" y="2202425"/>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4" name="Google Shape;1384;p31"/>
            <p:cNvSpPr/>
            <p:nvPr/>
          </p:nvSpPr>
          <p:spPr>
            <a:xfrm>
              <a:off x="1679025" y="2218075"/>
              <a:ext cx="9675" cy="17625"/>
            </a:xfrm>
            <a:custGeom>
              <a:avLst/>
              <a:gdLst/>
              <a:ahLst/>
              <a:cxnLst/>
              <a:rect l="l" t="t" r="r" b="b"/>
              <a:pathLst>
                <a:path w="387" h="705" extrusionOk="0">
                  <a:moveTo>
                    <a:pt x="335" y="1"/>
                  </a:moveTo>
                  <a:lnTo>
                    <a:pt x="9" y="327"/>
                  </a:lnTo>
                  <a:cubicBezTo>
                    <a:pt x="0" y="336"/>
                    <a:pt x="0" y="344"/>
                    <a:pt x="0" y="361"/>
                  </a:cubicBezTo>
                  <a:cubicBezTo>
                    <a:pt x="0" y="370"/>
                    <a:pt x="0" y="378"/>
                    <a:pt x="9"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5" name="Google Shape;1385;p31"/>
            <p:cNvSpPr/>
            <p:nvPr/>
          </p:nvSpPr>
          <p:spPr>
            <a:xfrm>
              <a:off x="1679025" y="2215950"/>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6" name="Google Shape;1386;p31"/>
            <p:cNvSpPr/>
            <p:nvPr/>
          </p:nvSpPr>
          <p:spPr>
            <a:xfrm>
              <a:off x="1686950" y="2215950"/>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7" name="Google Shape;1387;p31"/>
            <p:cNvSpPr/>
            <p:nvPr/>
          </p:nvSpPr>
          <p:spPr>
            <a:xfrm>
              <a:off x="1695100" y="2215950"/>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8" name="Google Shape;1388;p31"/>
            <p:cNvSpPr/>
            <p:nvPr/>
          </p:nvSpPr>
          <p:spPr>
            <a:xfrm>
              <a:off x="1686950" y="2218300"/>
              <a:ext cx="9675" cy="17400"/>
            </a:xfrm>
            <a:custGeom>
              <a:avLst/>
              <a:gdLst/>
              <a:ahLst/>
              <a:cxnLst/>
              <a:rect l="l" t="t" r="r" b="b"/>
              <a:pathLst>
                <a:path w="387" h="696" extrusionOk="0">
                  <a:moveTo>
                    <a:pt x="61" y="1"/>
                  </a:moveTo>
                  <a:lnTo>
                    <a:pt x="1" y="61"/>
                  </a:lnTo>
                  <a:lnTo>
                    <a:pt x="301" y="352"/>
                  </a:lnTo>
                  <a:lnTo>
                    <a:pt x="18" y="635"/>
                  </a:lnTo>
                  <a:lnTo>
                    <a:pt x="69" y="696"/>
                  </a:lnTo>
                  <a:lnTo>
                    <a:pt x="378" y="387"/>
                  </a:lnTo>
                  <a:cubicBezTo>
                    <a:pt x="387" y="378"/>
                    <a:pt x="387" y="369"/>
                    <a:pt x="387" y="361"/>
                  </a:cubicBezTo>
                  <a:cubicBezTo>
                    <a:pt x="387" y="352"/>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89" name="Google Shape;1389;p31"/>
            <p:cNvSpPr/>
            <p:nvPr/>
          </p:nvSpPr>
          <p:spPr>
            <a:xfrm>
              <a:off x="1686950" y="2234175"/>
              <a:ext cx="9675" cy="17175"/>
            </a:xfrm>
            <a:custGeom>
              <a:avLst/>
              <a:gdLst/>
              <a:ahLst/>
              <a:cxnLst/>
              <a:rect l="l" t="t" r="r" b="b"/>
              <a:pathLst>
                <a:path w="387" h="687" extrusionOk="0">
                  <a:moveTo>
                    <a:pt x="61" y="0"/>
                  </a:moveTo>
                  <a:lnTo>
                    <a:pt x="1" y="52"/>
                  </a:lnTo>
                  <a:lnTo>
                    <a:pt x="301" y="344"/>
                  </a:lnTo>
                  <a:lnTo>
                    <a:pt x="18" y="635"/>
                  </a:lnTo>
                  <a:lnTo>
                    <a:pt x="69" y="687"/>
                  </a:lnTo>
                  <a:lnTo>
                    <a:pt x="378" y="387"/>
                  </a:lnTo>
                  <a:cubicBezTo>
                    <a:pt x="387" y="378"/>
                    <a:pt x="387" y="369"/>
                    <a:pt x="387" y="352"/>
                  </a:cubicBezTo>
                  <a:cubicBezTo>
                    <a:pt x="387" y="344"/>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0" name="Google Shape;1390;p31"/>
            <p:cNvSpPr/>
            <p:nvPr/>
          </p:nvSpPr>
          <p:spPr>
            <a:xfrm>
              <a:off x="1686950" y="2250050"/>
              <a:ext cx="9675" cy="17175"/>
            </a:xfrm>
            <a:custGeom>
              <a:avLst/>
              <a:gdLst/>
              <a:ahLst/>
              <a:cxnLst/>
              <a:rect l="l" t="t" r="r" b="b"/>
              <a:pathLst>
                <a:path w="387" h="687" extrusionOk="0">
                  <a:moveTo>
                    <a:pt x="61" y="0"/>
                  </a:moveTo>
                  <a:lnTo>
                    <a:pt x="1" y="52"/>
                  </a:lnTo>
                  <a:lnTo>
                    <a:pt x="301" y="344"/>
                  </a:lnTo>
                  <a:lnTo>
                    <a:pt x="18" y="635"/>
                  </a:lnTo>
                  <a:lnTo>
                    <a:pt x="69" y="687"/>
                  </a:lnTo>
                  <a:lnTo>
                    <a:pt x="378" y="386"/>
                  </a:lnTo>
                  <a:cubicBezTo>
                    <a:pt x="387" y="378"/>
                    <a:pt x="387" y="361"/>
                    <a:pt x="387" y="352"/>
                  </a:cubicBezTo>
                  <a:cubicBezTo>
                    <a:pt x="387" y="344"/>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1" name="Google Shape;1391;p31"/>
            <p:cNvSpPr/>
            <p:nvPr/>
          </p:nvSpPr>
          <p:spPr>
            <a:xfrm>
              <a:off x="1686950" y="2265925"/>
              <a:ext cx="9675" cy="17175"/>
            </a:xfrm>
            <a:custGeom>
              <a:avLst/>
              <a:gdLst/>
              <a:ahLst/>
              <a:cxnLst/>
              <a:rect l="l" t="t" r="r" b="b"/>
              <a:pathLst>
                <a:path w="387" h="687" extrusionOk="0">
                  <a:moveTo>
                    <a:pt x="61" y="0"/>
                  </a:moveTo>
                  <a:lnTo>
                    <a:pt x="1" y="52"/>
                  </a:lnTo>
                  <a:lnTo>
                    <a:pt x="301" y="343"/>
                  </a:lnTo>
                  <a:lnTo>
                    <a:pt x="18" y="635"/>
                  </a:lnTo>
                  <a:lnTo>
                    <a:pt x="69" y="687"/>
                  </a:lnTo>
                  <a:lnTo>
                    <a:pt x="378" y="386"/>
                  </a:lnTo>
                  <a:cubicBezTo>
                    <a:pt x="387" y="378"/>
                    <a:pt x="387" y="361"/>
                    <a:pt x="387" y="352"/>
                  </a:cubicBezTo>
                  <a:cubicBezTo>
                    <a:pt x="387" y="343"/>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2" name="Google Shape;1392;p31"/>
            <p:cNvSpPr/>
            <p:nvPr/>
          </p:nvSpPr>
          <p:spPr>
            <a:xfrm>
              <a:off x="1686950" y="2281800"/>
              <a:ext cx="9675" cy="17175"/>
            </a:xfrm>
            <a:custGeom>
              <a:avLst/>
              <a:gdLst/>
              <a:ahLst/>
              <a:cxnLst/>
              <a:rect l="l" t="t" r="r" b="b"/>
              <a:pathLst>
                <a:path w="387" h="687" extrusionOk="0">
                  <a:moveTo>
                    <a:pt x="61" y="0"/>
                  </a:moveTo>
                  <a:lnTo>
                    <a:pt x="1" y="52"/>
                  </a:lnTo>
                  <a:lnTo>
                    <a:pt x="301" y="343"/>
                  </a:lnTo>
                  <a:lnTo>
                    <a:pt x="18" y="626"/>
                  </a:lnTo>
                  <a:lnTo>
                    <a:pt x="69" y="687"/>
                  </a:lnTo>
                  <a:lnTo>
                    <a:pt x="378" y="378"/>
                  </a:lnTo>
                  <a:cubicBezTo>
                    <a:pt x="387" y="369"/>
                    <a:pt x="387" y="361"/>
                    <a:pt x="387" y="352"/>
                  </a:cubicBezTo>
                  <a:cubicBezTo>
                    <a:pt x="387" y="343"/>
                    <a:pt x="387" y="326"/>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3" name="Google Shape;1393;p31"/>
            <p:cNvSpPr/>
            <p:nvPr/>
          </p:nvSpPr>
          <p:spPr>
            <a:xfrm>
              <a:off x="1679025" y="2218075"/>
              <a:ext cx="9675" cy="17625"/>
            </a:xfrm>
            <a:custGeom>
              <a:avLst/>
              <a:gdLst/>
              <a:ahLst/>
              <a:cxnLst/>
              <a:rect l="l" t="t" r="r" b="b"/>
              <a:pathLst>
                <a:path w="387" h="705" extrusionOk="0">
                  <a:moveTo>
                    <a:pt x="335" y="1"/>
                  </a:moveTo>
                  <a:lnTo>
                    <a:pt x="9" y="327"/>
                  </a:lnTo>
                  <a:cubicBezTo>
                    <a:pt x="0" y="336"/>
                    <a:pt x="0" y="344"/>
                    <a:pt x="0" y="361"/>
                  </a:cubicBezTo>
                  <a:cubicBezTo>
                    <a:pt x="0" y="370"/>
                    <a:pt x="0" y="378"/>
                    <a:pt x="9"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4" name="Google Shape;1394;p31"/>
            <p:cNvSpPr/>
            <p:nvPr/>
          </p:nvSpPr>
          <p:spPr>
            <a:xfrm>
              <a:off x="1679025" y="2233950"/>
              <a:ext cx="9675" cy="17400"/>
            </a:xfrm>
            <a:custGeom>
              <a:avLst/>
              <a:gdLst/>
              <a:ahLst/>
              <a:cxnLst/>
              <a:rect l="l" t="t" r="r" b="b"/>
              <a:pathLst>
                <a:path w="387" h="696" extrusionOk="0">
                  <a:moveTo>
                    <a:pt x="335" y="1"/>
                  </a:moveTo>
                  <a:lnTo>
                    <a:pt x="9" y="327"/>
                  </a:lnTo>
                  <a:cubicBezTo>
                    <a:pt x="0" y="335"/>
                    <a:pt x="0" y="344"/>
                    <a:pt x="0" y="353"/>
                  </a:cubicBezTo>
                  <a:cubicBezTo>
                    <a:pt x="0" y="370"/>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5" name="Google Shape;1395;p31"/>
            <p:cNvSpPr/>
            <p:nvPr/>
          </p:nvSpPr>
          <p:spPr>
            <a:xfrm>
              <a:off x="1679025" y="2249825"/>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6" name="Google Shape;1396;p31"/>
            <p:cNvSpPr/>
            <p:nvPr/>
          </p:nvSpPr>
          <p:spPr>
            <a:xfrm>
              <a:off x="1679025" y="2265700"/>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7" name="Google Shape;1397;p31"/>
            <p:cNvSpPr/>
            <p:nvPr/>
          </p:nvSpPr>
          <p:spPr>
            <a:xfrm>
              <a:off x="1679025" y="2281350"/>
              <a:ext cx="9675" cy="17625"/>
            </a:xfrm>
            <a:custGeom>
              <a:avLst/>
              <a:gdLst/>
              <a:ahLst/>
              <a:cxnLst/>
              <a:rect l="l" t="t" r="r" b="b"/>
              <a:pathLst>
                <a:path w="387" h="705" extrusionOk="0">
                  <a:moveTo>
                    <a:pt x="335" y="1"/>
                  </a:moveTo>
                  <a:lnTo>
                    <a:pt x="9" y="327"/>
                  </a:lnTo>
                  <a:cubicBezTo>
                    <a:pt x="0" y="336"/>
                    <a:pt x="0" y="344"/>
                    <a:pt x="0" y="361"/>
                  </a:cubicBezTo>
                  <a:cubicBezTo>
                    <a:pt x="0" y="370"/>
                    <a:pt x="0" y="379"/>
                    <a:pt x="9"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8" name="Google Shape;1398;p31"/>
            <p:cNvSpPr/>
            <p:nvPr/>
          </p:nvSpPr>
          <p:spPr>
            <a:xfrm>
              <a:off x="1679025" y="2279225"/>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399" name="Google Shape;1399;p31"/>
            <p:cNvSpPr/>
            <p:nvPr/>
          </p:nvSpPr>
          <p:spPr>
            <a:xfrm>
              <a:off x="1686950" y="2279225"/>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0" name="Google Shape;1400;p31"/>
            <p:cNvSpPr/>
            <p:nvPr/>
          </p:nvSpPr>
          <p:spPr>
            <a:xfrm>
              <a:off x="1695100" y="2279225"/>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1" name="Google Shape;1401;p31"/>
            <p:cNvSpPr/>
            <p:nvPr/>
          </p:nvSpPr>
          <p:spPr>
            <a:xfrm>
              <a:off x="1686950" y="2281800"/>
              <a:ext cx="9675" cy="17175"/>
            </a:xfrm>
            <a:custGeom>
              <a:avLst/>
              <a:gdLst/>
              <a:ahLst/>
              <a:cxnLst/>
              <a:rect l="l" t="t" r="r" b="b"/>
              <a:pathLst>
                <a:path w="387" h="687" extrusionOk="0">
                  <a:moveTo>
                    <a:pt x="61" y="0"/>
                  </a:moveTo>
                  <a:lnTo>
                    <a:pt x="1" y="52"/>
                  </a:lnTo>
                  <a:lnTo>
                    <a:pt x="301" y="343"/>
                  </a:lnTo>
                  <a:lnTo>
                    <a:pt x="18" y="626"/>
                  </a:lnTo>
                  <a:lnTo>
                    <a:pt x="69" y="687"/>
                  </a:lnTo>
                  <a:lnTo>
                    <a:pt x="378" y="378"/>
                  </a:lnTo>
                  <a:cubicBezTo>
                    <a:pt x="387" y="369"/>
                    <a:pt x="387" y="361"/>
                    <a:pt x="387" y="352"/>
                  </a:cubicBezTo>
                  <a:cubicBezTo>
                    <a:pt x="387" y="343"/>
                    <a:pt x="387" y="326"/>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2" name="Google Shape;1402;p31"/>
            <p:cNvSpPr/>
            <p:nvPr/>
          </p:nvSpPr>
          <p:spPr>
            <a:xfrm>
              <a:off x="1686950" y="2297450"/>
              <a:ext cx="9675" cy="17175"/>
            </a:xfrm>
            <a:custGeom>
              <a:avLst/>
              <a:gdLst/>
              <a:ahLst/>
              <a:cxnLst/>
              <a:rect l="l" t="t" r="r" b="b"/>
              <a:pathLst>
                <a:path w="387" h="687" extrusionOk="0">
                  <a:moveTo>
                    <a:pt x="61" y="0"/>
                  </a:moveTo>
                  <a:lnTo>
                    <a:pt x="1" y="52"/>
                  </a:lnTo>
                  <a:lnTo>
                    <a:pt x="301" y="344"/>
                  </a:lnTo>
                  <a:lnTo>
                    <a:pt x="18" y="635"/>
                  </a:lnTo>
                  <a:lnTo>
                    <a:pt x="69" y="687"/>
                  </a:lnTo>
                  <a:lnTo>
                    <a:pt x="378" y="387"/>
                  </a:lnTo>
                  <a:cubicBezTo>
                    <a:pt x="387" y="378"/>
                    <a:pt x="387" y="369"/>
                    <a:pt x="387" y="352"/>
                  </a:cubicBezTo>
                  <a:cubicBezTo>
                    <a:pt x="387" y="344"/>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3" name="Google Shape;1403;p31"/>
            <p:cNvSpPr/>
            <p:nvPr/>
          </p:nvSpPr>
          <p:spPr>
            <a:xfrm>
              <a:off x="1686950" y="2313325"/>
              <a:ext cx="9675" cy="17175"/>
            </a:xfrm>
            <a:custGeom>
              <a:avLst/>
              <a:gdLst/>
              <a:ahLst/>
              <a:cxnLst/>
              <a:rect l="l" t="t" r="r" b="b"/>
              <a:pathLst>
                <a:path w="387" h="687" extrusionOk="0">
                  <a:moveTo>
                    <a:pt x="61" y="0"/>
                  </a:moveTo>
                  <a:lnTo>
                    <a:pt x="1" y="52"/>
                  </a:lnTo>
                  <a:lnTo>
                    <a:pt x="301" y="344"/>
                  </a:lnTo>
                  <a:lnTo>
                    <a:pt x="18" y="635"/>
                  </a:lnTo>
                  <a:lnTo>
                    <a:pt x="69" y="687"/>
                  </a:lnTo>
                  <a:lnTo>
                    <a:pt x="378" y="386"/>
                  </a:lnTo>
                  <a:cubicBezTo>
                    <a:pt x="387" y="378"/>
                    <a:pt x="387" y="361"/>
                    <a:pt x="387" y="352"/>
                  </a:cubicBezTo>
                  <a:cubicBezTo>
                    <a:pt x="387" y="344"/>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4" name="Google Shape;1404;p31"/>
            <p:cNvSpPr/>
            <p:nvPr/>
          </p:nvSpPr>
          <p:spPr>
            <a:xfrm>
              <a:off x="1686950" y="2329200"/>
              <a:ext cx="9675" cy="17175"/>
            </a:xfrm>
            <a:custGeom>
              <a:avLst/>
              <a:gdLst/>
              <a:ahLst/>
              <a:cxnLst/>
              <a:rect l="l" t="t" r="r" b="b"/>
              <a:pathLst>
                <a:path w="387" h="687" extrusionOk="0">
                  <a:moveTo>
                    <a:pt x="61" y="0"/>
                  </a:moveTo>
                  <a:lnTo>
                    <a:pt x="1" y="52"/>
                  </a:lnTo>
                  <a:lnTo>
                    <a:pt x="301" y="343"/>
                  </a:lnTo>
                  <a:lnTo>
                    <a:pt x="18" y="635"/>
                  </a:lnTo>
                  <a:lnTo>
                    <a:pt x="69" y="687"/>
                  </a:lnTo>
                  <a:lnTo>
                    <a:pt x="378" y="386"/>
                  </a:lnTo>
                  <a:cubicBezTo>
                    <a:pt x="387" y="369"/>
                    <a:pt x="387" y="361"/>
                    <a:pt x="387" y="352"/>
                  </a:cubicBezTo>
                  <a:cubicBezTo>
                    <a:pt x="387" y="343"/>
                    <a:pt x="387" y="326"/>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5" name="Google Shape;1405;p31"/>
            <p:cNvSpPr/>
            <p:nvPr/>
          </p:nvSpPr>
          <p:spPr>
            <a:xfrm>
              <a:off x="1686950" y="2344625"/>
              <a:ext cx="9675" cy="17200"/>
            </a:xfrm>
            <a:custGeom>
              <a:avLst/>
              <a:gdLst/>
              <a:ahLst/>
              <a:cxnLst/>
              <a:rect l="l" t="t" r="r" b="b"/>
              <a:pathLst>
                <a:path w="387" h="688" extrusionOk="0">
                  <a:moveTo>
                    <a:pt x="61" y="1"/>
                  </a:moveTo>
                  <a:lnTo>
                    <a:pt x="1" y="61"/>
                  </a:lnTo>
                  <a:lnTo>
                    <a:pt x="301" y="344"/>
                  </a:lnTo>
                  <a:lnTo>
                    <a:pt x="18" y="636"/>
                  </a:lnTo>
                  <a:lnTo>
                    <a:pt x="69" y="687"/>
                  </a:lnTo>
                  <a:lnTo>
                    <a:pt x="378" y="387"/>
                  </a:lnTo>
                  <a:cubicBezTo>
                    <a:pt x="387" y="379"/>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6" name="Google Shape;1406;p31"/>
            <p:cNvSpPr/>
            <p:nvPr/>
          </p:nvSpPr>
          <p:spPr>
            <a:xfrm>
              <a:off x="1679025" y="2281350"/>
              <a:ext cx="9675" cy="17625"/>
            </a:xfrm>
            <a:custGeom>
              <a:avLst/>
              <a:gdLst/>
              <a:ahLst/>
              <a:cxnLst/>
              <a:rect l="l" t="t" r="r" b="b"/>
              <a:pathLst>
                <a:path w="387" h="705" extrusionOk="0">
                  <a:moveTo>
                    <a:pt x="335" y="1"/>
                  </a:moveTo>
                  <a:lnTo>
                    <a:pt x="9" y="327"/>
                  </a:lnTo>
                  <a:cubicBezTo>
                    <a:pt x="0" y="336"/>
                    <a:pt x="0" y="344"/>
                    <a:pt x="0" y="361"/>
                  </a:cubicBezTo>
                  <a:cubicBezTo>
                    <a:pt x="0" y="370"/>
                    <a:pt x="0" y="379"/>
                    <a:pt x="9" y="387"/>
                  </a:cubicBezTo>
                  <a:lnTo>
                    <a:pt x="335" y="705"/>
                  </a:lnTo>
                  <a:lnTo>
                    <a:pt x="378" y="636"/>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7" name="Google Shape;1407;p31"/>
            <p:cNvSpPr/>
            <p:nvPr/>
          </p:nvSpPr>
          <p:spPr>
            <a:xfrm>
              <a:off x="1679025" y="2297225"/>
              <a:ext cx="9675" cy="17400"/>
            </a:xfrm>
            <a:custGeom>
              <a:avLst/>
              <a:gdLst/>
              <a:ahLst/>
              <a:cxnLst/>
              <a:rect l="l" t="t" r="r" b="b"/>
              <a:pathLst>
                <a:path w="387" h="696" extrusionOk="0">
                  <a:moveTo>
                    <a:pt x="335" y="1"/>
                  </a:moveTo>
                  <a:lnTo>
                    <a:pt x="9" y="327"/>
                  </a:lnTo>
                  <a:cubicBezTo>
                    <a:pt x="0" y="335"/>
                    <a:pt x="0" y="344"/>
                    <a:pt x="0" y="353"/>
                  </a:cubicBezTo>
                  <a:cubicBezTo>
                    <a:pt x="0" y="370"/>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8" name="Google Shape;1408;p31"/>
            <p:cNvSpPr/>
            <p:nvPr/>
          </p:nvSpPr>
          <p:spPr>
            <a:xfrm>
              <a:off x="1679025" y="231310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09" name="Google Shape;1409;p31"/>
            <p:cNvSpPr/>
            <p:nvPr/>
          </p:nvSpPr>
          <p:spPr>
            <a:xfrm>
              <a:off x="1679025" y="2328975"/>
              <a:ext cx="9675" cy="17400"/>
            </a:xfrm>
            <a:custGeom>
              <a:avLst/>
              <a:gdLst/>
              <a:ahLst/>
              <a:cxnLst/>
              <a:rect l="l" t="t" r="r" b="b"/>
              <a:pathLst>
                <a:path w="387" h="696" extrusionOk="0">
                  <a:moveTo>
                    <a:pt x="335" y="1"/>
                  </a:moveTo>
                  <a:lnTo>
                    <a:pt x="9" y="318"/>
                  </a:lnTo>
                  <a:cubicBezTo>
                    <a:pt x="0" y="327"/>
                    <a:pt x="0" y="344"/>
                    <a:pt x="0" y="352"/>
                  </a:cubicBezTo>
                  <a:cubicBezTo>
                    <a:pt x="0" y="361"/>
                    <a:pt x="0" y="370"/>
                    <a:pt x="9" y="387"/>
                  </a:cubicBezTo>
                  <a:lnTo>
                    <a:pt x="335" y="696"/>
                  </a:lnTo>
                  <a:lnTo>
                    <a:pt x="378" y="627"/>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0" name="Google Shape;1410;p31"/>
            <p:cNvSpPr/>
            <p:nvPr/>
          </p:nvSpPr>
          <p:spPr>
            <a:xfrm>
              <a:off x="1679025" y="23444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1" name="Google Shape;1411;p31"/>
            <p:cNvSpPr/>
            <p:nvPr/>
          </p:nvSpPr>
          <p:spPr>
            <a:xfrm>
              <a:off x="1679025" y="234227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2" name="Google Shape;1412;p31"/>
            <p:cNvSpPr/>
            <p:nvPr/>
          </p:nvSpPr>
          <p:spPr>
            <a:xfrm>
              <a:off x="1686950" y="234227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3" name="Google Shape;1413;p31"/>
            <p:cNvSpPr/>
            <p:nvPr/>
          </p:nvSpPr>
          <p:spPr>
            <a:xfrm>
              <a:off x="1695100" y="234227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4" name="Google Shape;1414;p31"/>
            <p:cNvSpPr/>
            <p:nvPr/>
          </p:nvSpPr>
          <p:spPr>
            <a:xfrm>
              <a:off x="1686950" y="2344625"/>
              <a:ext cx="9675" cy="17200"/>
            </a:xfrm>
            <a:custGeom>
              <a:avLst/>
              <a:gdLst/>
              <a:ahLst/>
              <a:cxnLst/>
              <a:rect l="l" t="t" r="r" b="b"/>
              <a:pathLst>
                <a:path w="387" h="688" extrusionOk="0">
                  <a:moveTo>
                    <a:pt x="61" y="1"/>
                  </a:moveTo>
                  <a:lnTo>
                    <a:pt x="1" y="61"/>
                  </a:lnTo>
                  <a:lnTo>
                    <a:pt x="301" y="344"/>
                  </a:lnTo>
                  <a:lnTo>
                    <a:pt x="18" y="636"/>
                  </a:lnTo>
                  <a:lnTo>
                    <a:pt x="69" y="687"/>
                  </a:lnTo>
                  <a:lnTo>
                    <a:pt x="378" y="387"/>
                  </a:lnTo>
                  <a:cubicBezTo>
                    <a:pt x="387" y="379"/>
                    <a:pt x="387" y="370"/>
                    <a:pt x="387" y="353"/>
                  </a:cubicBezTo>
                  <a:cubicBezTo>
                    <a:pt x="387" y="344"/>
                    <a:pt x="387" y="336"/>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5" name="Google Shape;1415;p31"/>
            <p:cNvSpPr/>
            <p:nvPr/>
          </p:nvSpPr>
          <p:spPr>
            <a:xfrm>
              <a:off x="1686950" y="2360500"/>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8"/>
                    <a:pt x="387" y="361"/>
                    <a:pt x="387" y="353"/>
                  </a:cubicBezTo>
                  <a:cubicBezTo>
                    <a:pt x="387" y="344"/>
                    <a:pt x="387" y="336"/>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6" name="Google Shape;1416;p31"/>
            <p:cNvSpPr/>
            <p:nvPr/>
          </p:nvSpPr>
          <p:spPr>
            <a:xfrm>
              <a:off x="1686950" y="2376375"/>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0"/>
                    <a:pt x="387" y="361"/>
                    <a:pt x="387" y="353"/>
                  </a:cubicBezTo>
                  <a:cubicBezTo>
                    <a:pt x="387" y="344"/>
                    <a:pt x="387" y="327"/>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7" name="Google Shape;1417;p31"/>
            <p:cNvSpPr/>
            <p:nvPr/>
          </p:nvSpPr>
          <p:spPr>
            <a:xfrm>
              <a:off x="1679025" y="2344425"/>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8" name="Google Shape;1418;p31"/>
            <p:cNvSpPr/>
            <p:nvPr/>
          </p:nvSpPr>
          <p:spPr>
            <a:xfrm>
              <a:off x="1679025" y="2360300"/>
              <a:ext cx="9675" cy="17400"/>
            </a:xfrm>
            <a:custGeom>
              <a:avLst/>
              <a:gdLst/>
              <a:ahLst/>
              <a:cxnLst/>
              <a:rect l="l" t="t" r="r" b="b"/>
              <a:pathLst>
                <a:path w="387" h="696" extrusionOk="0">
                  <a:moveTo>
                    <a:pt x="335" y="0"/>
                  </a:moveTo>
                  <a:lnTo>
                    <a:pt x="9" y="318"/>
                  </a:lnTo>
                  <a:cubicBezTo>
                    <a:pt x="0" y="335"/>
                    <a:pt x="0" y="344"/>
                    <a:pt x="0" y="352"/>
                  </a:cubicBezTo>
                  <a:cubicBezTo>
                    <a:pt x="0" y="361"/>
                    <a:pt x="0" y="378"/>
                    <a:pt x="9" y="386"/>
                  </a:cubicBezTo>
                  <a:lnTo>
                    <a:pt x="335" y="695"/>
                  </a:lnTo>
                  <a:lnTo>
                    <a:pt x="378" y="618"/>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19" name="Google Shape;1419;p31"/>
            <p:cNvSpPr/>
            <p:nvPr/>
          </p:nvSpPr>
          <p:spPr>
            <a:xfrm>
              <a:off x="1679025" y="2376175"/>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27"/>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0" name="Google Shape;1420;p31"/>
            <p:cNvSpPr/>
            <p:nvPr/>
          </p:nvSpPr>
          <p:spPr>
            <a:xfrm>
              <a:off x="1679025" y="2373800"/>
              <a:ext cx="2175" cy="83250"/>
            </a:xfrm>
            <a:custGeom>
              <a:avLst/>
              <a:gdLst/>
              <a:ahLst/>
              <a:cxnLst/>
              <a:rect l="l" t="t" r="r" b="b"/>
              <a:pathLst>
                <a:path w="87" h="3330" extrusionOk="0">
                  <a:moveTo>
                    <a:pt x="0" y="1"/>
                  </a:moveTo>
                  <a:lnTo>
                    <a:pt x="0"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1" name="Google Shape;1421;p31"/>
            <p:cNvSpPr/>
            <p:nvPr/>
          </p:nvSpPr>
          <p:spPr>
            <a:xfrm>
              <a:off x="1686950" y="2373800"/>
              <a:ext cx="2175" cy="83250"/>
            </a:xfrm>
            <a:custGeom>
              <a:avLst/>
              <a:gdLst/>
              <a:ahLst/>
              <a:cxnLst/>
              <a:rect l="l" t="t" r="r" b="b"/>
              <a:pathLst>
                <a:path w="87" h="3330" extrusionOk="0">
                  <a:moveTo>
                    <a:pt x="1" y="1"/>
                  </a:moveTo>
                  <a:lnTo>
                    <a:pt x="1" y="3330"/>
                  </a:lnTo>
                  <a:lnTo>
                    <a:pt x="87" y="3330"/>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2" name="Google Shape;1422;p31"/>
            <p:cNvSpPr/>
            <p:nvPr/>
          </p:nvSpPr>
          <p:spPr>
            <a:xfrm>
              <a:off x="1695100" y="2373800"/>
              <a:ext cx="2175" cy="83250"/>
            </a:xfrm>
            <a:custGeom>
              <a:avLst/>
              <a:gdLst/>
              <a:ahLst/>
              <a:cxnLst/>
              <a:rect l="l" t="t" r="r" b="b"/>
              <a:pathLst>
                <a:path w="87" h="3330" extrusionOk="0">
                  <a:moveTo>
                    <a:pt x="1" y="1"/>
                  </a:moveTo>
                  <a:lnTo>
                    <a:pt x="1" y="3330"/>
                  </a:lnTo>
                  <a:lnTo>
                    <a:pt x="87" y="3330"/>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3" name="Google Shape;1423;p31"/>
            <p:cNvSpPr/>
            <p:nvPr/>
          </p:nvSpPr>
          <p:spPr>
            <a:xfrm>
              <a:off x="1686950" y="2376375"/>
              <a:ext cx="9675" cy="17200"/>
            </a:xfrm>
            <a:custGeom>
              <a:avLst/>
              <a:gdLst/>
              <a:ahLst/>
              <a:cxnLst/>
              <a:rect l="l" t="t" r="r" b="b"/>
              <a:pathLst>
                <a:path w="387" h="688" extrusionOk="0">
                  <a:moveTo>
                    <a:pt x="61" y="1"/>
                  </a:moveTo>
                  <a:lnTo>
                    <a:pt x="1" y="52"/>
                  </a:lnTo>
                  <a:lnTo>
                    <a:pt x="301" y="344"/>
                  </a:lnTo>
                  <a:lnTo>
                    <a:pt x="18" y="636"/>
                  </a:lnTo>
                  <a:lnTo>
                    <a:pt x="69" y="687"/>
                  </a:lnTo>
                  <a:lnTo>
                    <a:pt x="378" y="387"/>
                  </a:lnTo>
                  <a:cubicBezTo>
                    <a:pt x="387" y="370"/>
                    <a:pt x="387" y="361"/>
                    <a:pt x="387" y="353"/>
                  </a:cubicBezTo>
                  <a:cubicBezTo>
                    <a:pt x="387" y="344"/>
                    <a:pt x="387" y="327"/>
                    <a:pt x="378" y="318"/>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4" name="Google Shape;1424;p31"/>
            <p:cNvSpPr/>
            <p:nvPr/>
          </p:nvSpPr>
          <p:spPr>
            <a:xfrm>
              <a:off x="1686950" y="2392050"/>
              <a:ext cx="9675" cy="17400"/>
            </a:xfrm>
            <a:custGeom>
              <a:avLst/>
              <a:gdLst/>
              <a:ahLst/>
              <a:cxnLst/>
              <a:rect l="l" t="t" r="r" b="b"/>
              <a:pathLst>
                <a:path w="387" h="696" extrusionOk="0">
                  <a:moveTo>
                    <a:pt x="61" y="0"/>
                  </a:moveTo>
                  <a:lnTo>
                    <a:pt x="1" y="60"/>
                  </a:lnTo>
                  <a:lnTo>
                    <a:pt x="301" y="343"/>
                  </a:lnTo>
                  <a:lnTo>
                    <a:pt x="18" y="635"/>
                  </a:lnTo>
                  <a:lnTo>
                    <a:pt x="69" y="695"/>
                  </a:lnTo>
                  <a:lnTo>
                    <a:pt x="378" y="386"/>
                  </a:lnTo>
                  <a:cubicBezTo>
                    <a:pt x="387" y="378"/>
                    <a:pt x="387" y="369"/>
                    <a:pt x="387" y="360"/>
                  </a:cubicBezTo>
                  <a:cubicBezTo>
                    <a:pt x="387" y="343"/>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5" name="Google Shape;1425;p31"/>
            <p:cNvSpPr/>
            <p:nvPr/>
          </p:nvSpPr>
          <p:spPr>
            <a:xfrm>
              <a:off x="1686950" y="2407925"/>
              <a:ext cx="9675" cy="17175"/>
            </a:xfrm>
            <a:custGeom>
              <a:avLst/>
              <a:gdLst/>
              <a:ahLst/>
              <a:cxnLst/>
              <a:rect l="l" t="t" r="r" b="b"/>
              <a:pathLst>
                <a:path w="387" h="687" extrusionOk="0">
                  <a:moveTo>
                    <a:pt x="61" y="0"/>
                  </a:moveTo>
                  <a:lnTo>
                    <a:pt x="1" y="60"/>
                  </a:lnTo>
                  <a:lnTo>
                    <a:pt x="301" y="343"/>
                  </a:lnTo>
                  <a:lnTo>
                    <a:pt x="18" y="635"/>
                  </a:lnTo>
                  <a:lnTo>
                    <a:pt x="69" y="686"/>
                  </a:lnTo>
                  <a:lnTo>
                    <a:pt x="378" y="386"/>
                  </a:lnTo>
                  <a:cubicBezTo>
                    <a:pt x="387" y="378"/>
                    <a:pt x="387" y="369"/>
                    <a:pt x="387" y="352"/>
                  </a:cubicBezTo>
                  <a:cubicBezTo>
                    <a:pt x="387" y="343"/>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6" name="Google Shape;1426;p31"/>
            <p:cNvSpPr/>
            <p:nvPr/>
          </p:nvSpPr>
          <p:spPr>
            <a:xfrm>
              <a:off x="1686950" y="2424000"/>
              <a:ext cx="9675" cy="16975"/>
            </a:xfrm>
            <a:custGeom>
              <a:avLst/>
              <a:gdLst/>
              <a:ahLst/>
              <a:cxnLst/>
              <a:rect l="l" t="t" r="r" b="b"/>
              <a:pathLst>
                <a:path w="387" h="679" extrusionOk="0">
                  <a:moveTo>
                    <a:pt x="61" y="0"/>
                  </a:moveTo>
                  <a:lnTo>
                    <a:pt x="1" y="61"/>
                  </a:lnTo>
                  <a:lnTo>
                    <a:pt x="301" y="344"/>
                  </a:lnTo>
                  <a:lnTo>
                    <a:pt x="18" y="627"/>
                  </a:lnTo>
                  <a:lnTo>
                    <a:pt x="69" y="678"/>
                  </a:lnTo>
                  <a:lnTo>
                    <a:pt x="378" y="387"/>
                  </a:lnTo>
                  <a:cubicBezTo>
                    <a:pt x="387" y="378"/>
                    <a:pt x="387" y="369"/>
                    <a:pt x="387" y="352"/>
                  </a:cubicBezTo>
                  <a:cubicBezTo>
                    <a:pt x="387" y="344"/>
                    <a:pt x="387" y="335"/>
                    <a:pt x="378" y="327"/>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7" name="Google Shape;1427;p31"/>
            <p:cNvSpPr/>
            <p:nvPr/>
          </p:nvSpPr>
          <p:spPr>
            <a:xfrm>
              <a:off x="1686950" y="2439875"/>
              <a:ext cx="9675" cy="16975"/>
            </a:xfrm>
            <a:custGeom>
              <a:avLst/>
              <a:gdLst/>
              <a:ahLst/>
              <a:cxnLst/>
              <a:rect l="l" t="t" r="r" b="b"/>
              <a:pathLst>
                <a:path w="387" h="679" extrusionOk="0">
                  <a:moveTo>
                    <a:pt x="61" y="0"/>
                  </a:moveTo>
                  <a:lnTo>
                    <a:pt x="1" y="52"/>
                  </a:lnTo>
                  <a:lnTo>
                    <a:pt x="301" y="344"/>
                  </a:lnTo>
                  <a:lnTo>
                    <a:pt x="18" y="627"/>
                  </a:lnTo>
                  <a:lnTo>
                    <a:pt x="69" y="678"/>
                  </a:lnTo>
                  <a:lnTo>
                    <a:pt x="378" y="386"/>
                  </a:lnTo>
                  <a:cubicBezTo>
                    <a:pt x="387" y="378"/>
                    <a:pt x="387" y="361"/>
                    <a:pt x="387" y="352"/>
                  </a:cubicBezTo>
                  <a:cubicBezTo>
                    <a:pt x="387" y="344"/>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8" name="Google Shape;1428;p31"/>
            <p:cNvSpPr/>
            <p:nvPr/>
          </p:nvSpPr>
          <p:spPr>
            <a:xfrm>
              <a:off x="1679025" y="2376175"/>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27"/>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29" name="Google Shape;1429;p31"/>
            <p:cNvSpPr/>
            <p:nvPr/>
          </p:nvSpPr>
          <p:spPr>
            <a:xfrm>
              <a:off x="1679025" y="2391825"/>
              <a:ext cx="9675" cy="17625"/>
            </a:xfrm>
            <a:custGeom>
              <a:avLst/>
              <a:gdLst/>
              <a:ahLst/>
              <a:cxnLst/>
              <a:rect l="l" t="t" r="r" b="b"/>
              <a:pathLst>
                <a:path w="387" h="705" extrusionOk="0">
                  <a:moveTo>
                    <a:pt x="335" y="1"/>
                  </a:moveTo>
                  <a:lnTo>
                    <a:pt x="9" y="327"/>
                  </a:lnTo>
                  <a:cubicBezTo>
                    <a:pt x="0" y="335"/>
                    <a:pt x="0" y="344"/>
                    <a:pt x="0" y="361"/>
                  </a:cubicBezTo>
                  <a:cubicBezTo>
                    <a:pt x="0" y="369"/>
                    <a:pt x="0" y="378"/>
                    <a:pt x="9" y="387"/>
                  </a:cubicBezTo>
                  <a:lnTo>
                    <a:pt x="335" y="704"/>
                  </a:lnTo>
                  <a:lnTo>
                    <a:pt x="378" y="635"/>
                  </a:lnTo>
                  <a:lnTo>
                    <a:pt x="86" y="344"/>
                  </a:lnTo>
                  <a:lnTo>
                    <a:pt x="386" y="61"/>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0" name="Google Shape;1430;p31"/>
            <p:cNvSpPr/>
            <p:nvPr/>
          </p:nvSpPr>
          <p:spPr>
            <a:xfrm>
              <a:off x="1679025" y="2407700"/>
              <a:ext cx="9675" cy="17400"/>
            </a:xfrm>
            <a:custGeom>
              <a:avLst/>
              <a:gdLst/>
              <a:ahLst/>
              <a:cxnLst/>
              <a:rect l="l" t="t" r="r" b="b"/>
              <a:pathLst>
                <a:path w="387" h="696" extrusionOk="0">
                  <a:moveTo>
                    <a:pt x="335" y="0"/>
                  </a:moveTo>
                  <a:lnTo>
                    <a:pt x="9" y="326"/>
                  </a:lnTo>
                  <a:cubicBezTo>
                    <a:pt x="0" y="335"/>
                    <a:pt x="0" y="344"/>
                    <a:pt x="0" y="352"/>
                  </a:cubicBezTo>
                  <a:cubicBezTo>
                    <a:pt x="0" y="369"/>
                    <a:pt x="0" y="378"/>
                    <a:pt x="9" y="387"/>
                  </a:cubicBezTo>
                  <a:lnTo>
                    <a:pt x="335" y="695"/>
                  </a:lnTo>
                  <a:lnTo>
                    <a:pt x="378" y="635"/>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1" name="Google Shape;1431;p31"/>
            <p:cNvSpPr/>
            <p:nvPr/>
          </p:nvSpPr>
          <p:spPr>
            <a:xfrm>
              <a:off x="1679025" y="2423575"/>
              <a:ext cx="9675" cy="17400"/>
            </a:xfrm>
            <a:custGeom>
              <a:avLst/>
              <a:gdLst/>
              <a:ahLst/>
              <a:cxnLst/>
              <a:rect l="l" t="t" r="r" b="b"/>
              <a:pathLst>
                <a:path w="387" h="696" extrusionOk="0">
                  <a:moveTo>
                    <a:pt x="335" y="0"/>
                  </a:moveTo>
                  <a:lnTo>
                    <a:pt x="9" y="318"/>
                  </a:lnTo>
                  <a:cubicBezTo>
                    <a:pt x="0" y="335"/>
                    <a:pt x="0" y="344"/>
                    <a:pt x="0" y="352"/>
                  </a:cubicBezTo>
                  <a:cubicBezTo>
                    <a:pt x="0" y="361"/>
                    <a:pt x="0" y="378"/>
                    <a:pt x="9" y="386"/>
                  </a:cubicBezTo>
                  <a:lnTo>
                    <a:pt x="335" y="695"/>
                  </a:lnTo>
                  <a:lnTo>
                    <a:pt x="378" y="618"/>
                  </a:lnTo>
                  <a:lnTo>
                    <a:pt x="86" y="344"/>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2" name="Google Shape;1432;p31"/>
            <p:cNvSpPr/>
            <p:nvPr/>
          </p:nvSpPr>
          <p:spPr>
            <a:xfrm>
              <a:off x="1679025" y="2439450"/>
              <a:ext cx="9675" cy="17400"/>
            </a:xfrm>
            <a:custGeom>
              <a:avLst/>
              <a:gdLst/>
              <a:ahLst/>
              <a:cxnLst/>
              <a:rect l="l" t="t" r="r" b="b"/>
              <a:pathLst>
                <a:path w="387" h="696" extrusionOk="0">
                  <a:moveTo>
                    <a:pt x="335" y="0"/>
                  </a:moveTo>
                  <a:lnTo>
                    <a:pt x="9" y="318"/>
                  </a:lnTo>
                  <a:cubicBezTo>
                    <a:pt x="0" y="326"/>
                    <a:pt x="0" y="343"/>
                    <a:pt x="0" y="352"/>
                  </a:cubicBezTo>
                  <a:cubicBezTo>
                    <a:pt x="0" y="361"/>
                    <a:pt x="0" y="369"/>
                    <a:pt x="9" y="386"/>
                  </a:cubicBezTo>
                  <a:lnTo>
                    <a:pt x="335" y="695"/>
                  </a:lnTo>
                  <a:lnTo>
                    <a:pt x="378" y="618"/>
                  </a:lnTo>
                  <a:lnTo>
                    <a:pt x="86" y="343"/>
                  </a:lnTo>
                  <a:lnTo>
                    <a:pt x="386" y="52"/>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3" name="Google Shape;1433;p31"/>
            <p:cNvSpPr/>
            <p:nvPr/>
          </p:nvSpPr>
          <p:spPr>
            <a:xfrm>
              <a:off x="1679025" y="2437300"/>
              <a:ext cx="2175" cy="83025"/>
            </a:xfrm>
            <a:custGeom>
              <a:avLst/>
              <a:gdLst/>
              <a:ahLst/>
              <a:cxnLst/>
              <a:rect l="l" t="t" r="r" b="b"/>
              <a:pathLst>
                <a:path w="87" h="3321" extrusionOk="0">
                  <a:moveTo>
                    <a:pt x="0" y="0"/>
                  </a:moveTo>
                  <a:lnTo>
                    <a:pt x="0"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4" name="Google Shape;1434;p31"/>
            <p:cNvSpPr/>
            <p:nvPr/>
          </p:nvSpPr>
          <p:spPr>
            <a:xfrm>
              <a:off x="1686950" y="2437300"/>
              <a:ext cx="2175" cy="83025"/>
            </a:xfrm>
            <a:custGeom>
              <a:avLst/>
              <a:gdLst/>
              <a:ahLst/>
              <a:cxnLst/>
              <a:rect l="l" t="t" r="r" b="b"/>
              <a:pathLst>
                <a:path w="87" h="3321" extrusionOk="0">
                  <a:moveTo>
                    <a:pt x="1" y="0"/>
                  </a:moveTo>
                  <a:lnTo>
                    <a:pt x="1" y="3321"/>
                  </a:lnTo>
                  <a:lnTo>
                    <a:pt x="87" y="3321"/>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5" name="Google Shape;1435;p31"/>
            <p:cNvSpPr/>
            <p:nvPr/>
          </p:nvSpPr>
          <p:spPr>
            <a:xfrm>
              <a:off x="1695100" y="2437300"/>
              <a:ext cx="2175" cy="83025"/>
            </a:xfrm>
            <a:custGeom>
              <a:avLst/>
              <a:gdLst/>
              <a:ahLst/>
              <a:cxnLst/>
              <a:rect l="l" t="t" r="r" b="b"/>
              <a:pathLst>
                <a:path w="87" h="3321" extrusionOk="0">
                  <a:moveTo>
                    <a:pt x="1" y="0"/>
                  </a:moveTo>
                  <a:lnTo>
                    <a:pt x="1" y="3321"/>
                  </a:lnTo>
                  <a:lnTo>
                    <a:pt x="87" y="3321"/>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6" name="Google Shape;1436;p31"/>
            <p:cNvSpPr/>
            <p:nvPr/>
          </p:nvSpPr>
          <p:spPr>
            <a:xfrm>
              <a:off x="1686950" y="2439225"/>
              <a:ext cx="9675" cy="17400"/>
            </a:xfrm>
            <a:custGeom>
              <a:avLst/>
              <a:gdLst/>
              <a:ahLst/>
              <a:cxnLst/>
              <a:rect l="l" t="t" r="r" b="b"/>
              <a:pathLst>
                <a:path w="387" h="696" extrusionOk="0">
                  <a:moveTo>
                    <a:pt x="61" y="1"/>
                  </a:moveTo>
                  <a:lnTo>
                    <a:pt x="1" y="61"/>
                  </a:lnTo>
                  <a:lnTo>
                    <a:pt x="301" y="352"/>
                  </a:lnTo>
                  <a:lnTo>
                    <a:pt x="18" y="636"/>
                  </a:lnTo>
                  <a:lnTo>
                    <a:pt x="69" y="696"/>
                  </a:lnTo>
                  <a:lnTo>
                    <a:pt x="378" y="387"/>
                  </a:lnTo>
                  <a:cubicBezTo>
                    <a:pt x="387" y="378"/>
                    <a:pt x="387" y="370"/>
                    <a:pt x="387" y="361"/>
                  </a:cubicBezTo>
                  <a:cubicBezTo>
                    <a:pt x="387" y="352"/>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7" name="Google Shape;1437;p31"/>
            <p:cNvSpPr/>
            <p:nvPr/>
          </p:nvSpPr>
          <p:spPr>
            <a:xfrm>
              <a:off x="1686950" y="2455100"/>
              <a:ext cx="9675" cy="17175"/>
            </a:xfrm>
            <a:custGeom>
              <a:avLst/>
              <a:gdLst/>
              <a:ahLst/>
              <a:cxnLst/>
              <a:rect l="l" t="t" r="r" b="b"/>
              <a:pathLst>
                <a:path w="387" h="687" extrusionOk="0">
                  <a:moveTo>
                    <a:pt x="61" y="1"/>
                  </a:moveTo>
                  <a:lnTo>
                    <a:pt x="1" y="52"/>
                  </a:lnTo>
                  <a:lnTo>
                    <a:pt x="301" y="344"/>
                  </a:lnTo>
                  <a:lnTo>
                    <a:pt x="18" y="635"/>
                  </a:lnTo>
                  <a:lnTo>
                    <a:pt x="69" y="687"/>
                  </a:lnTo>
                  <a:lnTo>
                    <a:pt x="378" y="387"/>
                  </a:lnTo>
                  <a:cubicBezTo>
                    <a:pt x="387" y="378"/>
                    <a:pt x="387" y="369"/>
                    <a:pt x="387" y="352"/>
                  </a:cubicBezTo>
                  <a:cubicBezTo>
                    <a:pt x="387" y="344"/>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8" name="Google Shape;1438;p31"/>
            <p:cNvSpPr/>
            <p:nvPr/>
          </p:nvSpPr>
          <p:spPr>
            <a:xfrm>
              <a:off x="1686950" y="2470975"/>
              <a:ext cx="9675" cy="17175"/>
            </a:xfrm>
            <a:custGeom>
              <a:avLst/>
              <a:gdLst/>
              <a:ahLst/>
              <a:cxnLst/>
              <a:rect l="l" t="t" r="r" b="b"/>
              <a:pathLst>
                <a:path w="387" h="687" extrusionOk="0">
                  <a:moveTo>
                    <a:pt x="61" y="0"/>
                  </a:moveTo>
                  <a:lnTo>
                    <a:pt x="1" y="52"/>
                  </a:lnTo>
                  <a:lnTo>
                    <a:pt x="301" y="344"/>
                  </a:lnTo>
                  <a:lnTo>
                    <a:pt x="18" y="635"/>
                  </a:lnTo>
                  <a:lnTo>
                    <a:pt x="69" y="687"/>
                  </a:lnTo>
                  <a:lnTo>
                    <a:pt x="378" y="387"/>
                  </a:lnTo>
                  <a:cubicBezTo>
                    <a:pt x="387" y="378"/>
                    <a:pt x="387" y="369"/>
                    <a:pt x="387" y="352"/>
                  </a:cubicBezTo>
                  <a:cubicBezTo>
                    <a:pt x="387" y="344"/>
                    <a:pt x="387" y="335"/>
                    <a:pt x="378" y="326"/>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39" name="Google Shape;1439;p31"/>
            <p:cNvSpPr/>
            <p:nvPr/>
          </p:nvSpPr>
          <p:spPr>
            <a:xfrm>
              <a:off x="1686950" y="2486850"/>
              <a:ext cx="9675" cy="17175"/>
            </a:xfrm>
            <a:custGeom>
              <a:avLst/>
              <a:gdLst/>
              <a:ahLst/>
              <a:cxnLst/>
              <a:rect l="l" t="t" r="r" b="b"/>
              <a:pathLst>
                <a:path w="387" h="687" extrusionOk="0">
                  <a:moveTo>
                    <a:pt x="61" y="0"/>
                  </a:moveTo>
                  <a:lnTo>
                    <a:pt x="1" y="52"/>
                  </a:lnTo>
                  <a:lnTo>
                    <a:pt x="301" y="344"/>
                  </a:lnTo>
                  <a:lnTo>
                    <a:pt x="18" y="635"/>
                  </a:lnTo>
                  <a:lnTo>
                    <a:pt x="69" y="687"/>
                  </a:lnTo>
                  <a:lnTo>
                    <a:pt x="378" y="386"/>
                  </a:lnTo>
                  <a:cubicBezTo>
                    <a:pt x="387" y="378"/>
                    <a:pt x="387" y="361"/>
                    <a:pt x="387" y="352"/>
                  </a:cubicBezTo>
                  <a:cubicBezTo>
                    <a:pt x="387" y="344"/>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0" name="Google Shape;1440;p31"/>
            <p:cNvSpPr/>
            <p:nvPr/>
          </p:nvSpPr>
          <p:spPr>
            <a:xfrm>
              <a:off x="1686950" y="2502500"/>
              <a:ext cx="9675" cy="17400"/>
            </a:xfrm>
            <a:custGeom>
              <a:avLst/>
              <a:gdLst/>
              <a:ahLst/>
              <a:cxnLst/>
              <a:rect l="l" t="t" r="r" b="b"/>
              <a:pathLst>
                <a:path w="387" h="696" extrusionOk="0">
                  <a:moveTo>
                    <a:pt x="61" y="1"/>
                  </a:moveTo>
                  <a:lnTo>
                    <a:pt x="1" y="61"/>
                  </a:lnTo>
                  <a:lnTo>
                    <a:pt x="301" y="352"/>
                  </a:lnTo>
                  <a:lnTo>
                    <a:pt x="18" y="636"/>
                  </a:lnTo>
                  <a:lnTo>
                    <a:pt x="69" y="696"/>
                  </a:lnTo>
                  <a:lnTo>
                    <a:pt x="378" y="387"/>
                  </a:lnTo>
                  <a:cubicBezTo>
                    <a:pt x="387" y="378"/>
                    <a:pt x="387" y="370"/>
                    <a:pt x="387" y="361"/>
                  </a:cubicBezTo>
                  <a:cubicBezTo>
                    <a:pt x="387" y="352"/>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1" name="Google Shape;1441;p31"/>
            <p:cNvSpPr/>
            <p:nvPr/>
          </p:nvSpPr>
          <p:spPr>
            <a:xfrm>
              <a:off x="1679025" y="2439025"/>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2" name="Google Shape;1442;p31"/>
            <p:cNvSpPr/>
            <p:nvPr/>
          </p:nvSpPr>
          <p:spPr>
            <a:xfrm>
              <a:off x="1679025" y="2454875"/>
              <a:ext cx="9675" cy="17400"/>
            </a:xfrm>
            <a:custGeom>
              <a:avLst/>
              <a:gdLst/>
              <a:ahLst/>
              <a:cxnLst/>
              <a:rect l="l" t="t" r="r" b="b"/>
              <a:pathLst>
                <a:path w="387" h="696" extrusionOk="0">
                  <a:moveTo>
                    <a:pt x="335" y="1"/>
                  </a:moveTo>
                  <a:lnTo>
                    <a:pt x="9" y="327"/>
                  </a:lnTo>
                  <a:cubicBezTo>
                    <a:pt x="0" y="336"/>
                    <a:pt x="0" y="344"/>
                    <a:pt x="0" y="353"/>
                  </a:cubicBezTo>
                  <a:cubicBezTo>
                    <a:pt x="0" y="370"/>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3" name="Google Shape;1443;p31"/>
            <p:cNvSpPr/>
            <p:nvPr/>
          </p:nvSpPr>
          <p:spPr>
            <a:xfrm>
              <a:off x="1679025" y="2470750"/>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4" name="Google Shape;1444;p31"/>
            <p:cNvSpPr/>
            <p:nvPr/>
          </p:nvSpPr>
          <p:spPr>
            <a:xfrm>
              <a:off x="1679025" y="2486625"/>
              <a:ext cx="9675" cy="17400"/>
            </a:xfrm>
            <a:custGeom>
              <a:avLst/>
              <a:gdLst/>
              <a:ahLst/>
              <a:cxnLst/>
              <a:rect l="l" t="t" r="r" b="b"/>
              <a:pathLst>
                <a:path w="387" h="696" extrusionOk="0">
                  <a:moveTo>
                    <a:pt x="335" y="1"/>
                  </a:moveTo>
                  <a:lnTo>
                    <a:pt x="9" y="318"/>
                  </a:lnTo>
                  <a:cubicBezTo>
                    <a:pt x="0" y="327"/>
                    <a:pt x="0" y="344"/>
                    <a:pt x="0" y="353"/>
                  </a:cubicBezTo>
                  <a:cubicBezTo>
                    <a:pt x="0" y="361"/>
                    <a:pt x="0" y="370"/>
                    <a:pt x="9" y="387"/>
                  </a:cubicBezTo>
                  <a:lnTo>
                    <a:pt x="335" y="696"/>
                  </a:lnTo>
                  <a:lnTo>
                    <a:pt x="378" y="618"/>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5" name="Google Shape;1445;p31"/>
            <p:cNvSpPr/>
            <p:nvPr/>
          </p:nvSpPr>
          <p:spPr>
            <a:xfrm>
              <a:off x="1679025" y="2502300"/>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6" name="Google Shape;1446;p31"/>
            <p:cNvSpPr/>
            <p:nvPr/>
          </p:nvSpPr>
          <p:spPr>
            <a:xfrm>
              <a:off x="1686950" y="2500150"/>
              <a:ext cx="2175" cy="50425"/>
            </a:xfrm>
            <a:custGeom>
              <a:avLst/>
              <a:gdLst/>
              <a:ahLst/>
              <a:cxnLst/>
              <a:rect l="l" t="t" r="r" b="b"/>
              <a:pathLst>
                <a:path w="87" h="2017" extrusionOk="0">
                  <a:moveTo>
                    <a:pt x="1" y="0"/>
                  </a:moveTo>
                  <a:lnTo>
                    <a:pt x="1" y="2016"/>
                  </a:lnTo>
                  <a:lnTo>
                    <a:pt x="87" y="201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7" name="Google Shape;1447;p31"/>
            <p:cNvSpPr/>
            <p:nvPr/>
          </p:nvSpPr>
          <p:spPr>
            <a:xfrm>
              <a:off x="1679025" y="2500150"/>
              <a:ext cx="18025" cy="51500"/>
            </a:xfrm>
            <a:custGeom>
              <a:avLst/>
              <a:gdLst/>
              <a:ahLst/>
              <a:cxnLst/>
              <a:rect l="l" t="t" r="r" b="b"/>
              <a:pathLst>
                <a:path w="721" h="2060" extrusionOk="0">
                  <a:moveTo>
                    <a:pt x="0" y="0"/>
                  </a:moveTo>
                  <a:lnTo>
                    <a:pt x="0" y="2059"/>
                  </a:lnTo>
                  <a:lnTo>
                    <a:pt x="721" y="2059"/>
                  </a:lnTo>
                  <a:lnTo>
                    <a:pt x="721" y="0"/>
                  </a:lnTo>
                  <a:lnTo>
                    <a:pt x="644" y="0"/>
                  </a:lnTo>
                  <a:lnTo>
                    <a:pt x="644" y="1974"/>
                  </a:lnTo>
                  <a:lnTo>
                    <a:pt x="77" y="1974"/>
                  </a:ln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8" name="Google Shape;1448;p31"/>
            <p:cNvSpPr/>
            <p:nvPr/>
          </p:nvSpPr>
          <p:spPr>
            <a:xfrm>
              <a:off x="1686950" y="2502500"/>
              <a:ext cx="9675" cy="17400"/>
            </a:xfrm>
            <a:custGeom>
              <a:avLst/>
              <a:gdLst/>
              <a:ahLst/>
              <a:cxnLst/>
              <a:rect l="l" t="t" r="r" b="b"/>
              <a:pathLst>
                <a:path w="387" h="696" extrusionOk="0">
                  <a:moveTo>
                    <a:pt x="61" y="1"/>
                  </a:moveTo>
                  <a:lnTo>
                    <a:pt x="1" y="61"/>
                  </a:lnTo>
                  <a:lnTo>
                    <a:pt x="301" y="352"/>
                  </a:lnTo>
                  <a:lnTo>
                    <a:pt x="18" y="636"/>
                  </a:lnTo>
                  <a:lnTo>
                    <a:pt x="69" y="696"/>
                  </a:lnTo>
                  <a:lnTo>
                    <a:pt x="378" y="387"/>
                  </a:lnTo>
                  <a:cubicBezTo>
                    <a:pt x="387" y="378"/>
                    <a:pt x="387" y="370"/>
                    <a:pt x="387" y="361"/>
                  </a:cubicBezTo>
                  <a:cubicBezTo>
                    <a:pt x="387" y="352"/>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49" name="Google Shape;1449;p31"/>
            <p:cNvSpPr/>
            <p:nvPr/>
          </p:nvSpPr>
          <p:spPr>
            <a:xfrm>
              <a:off x="1686950" y="2518375"/>
              <a:ext cx="9675" cy="17175"/>
            </a:xfrm>
            <a:custGeom>
              <a:avLst/>
              <a:gdLst/>
              <a:ahLst/>
              <a:cxnLst/>
              <a:rect l="l" t="t" r="r" b="b"/>
              <a:pathLst>
                <a:path w="387" h="687" extrusionOk="0">
                  <a:moveTo>
                    <a:pt x="61" y="1"/>
                  </a:moveTo>
                  <a:lnTo>
                    <a:pt x="1" y="52"/>
                  </a:lnTo>
                  <a:lnTo>
                    <a:pt x="301" y="344"/>
                  </a:lnTo>
                  <a:lnTo>
                    <a:pt x="18" y="635"/>
                  </a:lnTo>
                  <a:lnTo>
                    <a:pt x="69" y="687"/>
                  </a:lnTo>
                  <a:lnTo>
                    <a:pt x="378" y="387"/>
                  </a:lnTo>
                  <a:cubicBezTo>
                    <a:pt x="387" y="378"/>
                    <a:pt x="387" y="369"/>
                    <a:pt x="387" y="352"/>
                  </a:cubicBezTo>
                  <a:cubicBezTo>
                    <a:pt x="387" y="344"/>
                    <a:pt x="387" y="335"/>
                    <a:pt x="378" y="327"/>
                  </a:cubicBezTo>
                  <a:lnTo>
                    <a:pt x="6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0" name="Google Shape;1450;p31"/>
            <p:cNvSpPr/>
            <p:nvPr/>
          </p:nvSpPr>
          <p:spPr>
            <a:xfrm>
              <a:off x="1686950" y="2534250"/>
              <a:ext cx="9675" cy="17175"/>
            </a:xfrm>
            <a:custGeom>
              <a:avLst/>
              <a:gdLst/>
              <a:ahLst/>
              <a:cxnLst/>
              <a:rect l="l" t="t" r="r" b="b"/>
              <a:pathLst>
                <a:path w="387" h="687" extrusionOk="0">
                  <a:moveTo>
                    <a:pt x="61" y="0"/>
                  </a:moveTo>
                  <a:lnTo>
                    <a:pt x="1" y="52"/>
                  </a:lnTo>
                  <a:lnTo>
                    <a:pt x="301" y="344"/>
                  </a:lnTo>
                  <a:lnTo>
                    <a:pt x="18" y="635"/>
                  </a:lnTo>
                  <a:lnTo>
                    <a:pt x="69" y="687"/>
                  </a:lnTo>
                  <a:lnTo>
                    <a:pt x="378" y="387"/>
                  </a:lnTo>
                  <a:cubicBezTo>
                    <a:pt x="387" y="378"/>
                    <a:pt x="387" y="361"/>
                    <a:pt x="387" y="352"/>
                  </a:cubicBezTo>
                  <a:cubicBezTo>
                    <a:pt x="387" y="344"/>
                    <a:pt x="387" y="335"/>
                    <a:pt x="378" y="318"/>
                  </a:cubicBezTo>
                  <a:lnTo>
                    <a:pt x="6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1" name="Google Shape;1451;p31"/>
            <p:cNvSpPr/>
            <p:nvPr/>
          </p:nvSpPr>
          <p:spPr>
            <a:xfrm>
              <a:off x="1679025" y="2502300"/>
              <a:ext cx="9675" cy="17600"/>
            </a:xfrm>
            <a:custGeom>
              <a:avLst/>
              <a:gdLst/>
              <a:ahLst/>
              <a:cxnLst/>
              <a:rect l="l" t="t" r="r" b="b"/>
              <a:pathLst>
                <a:path w="387" h="704" extrusionOk="0">
                  <a:moveTo>
                    <a:pt x="335" y="0"/>
                  </a:moveTo>
                  <a:lnTo>
                    <a:pt x="9" y="326"/>
                  </a:lnTo>
                  <a:cubicBezTo>
                    <a:pt x="0" y="335"/>
                    <a:pt x="0" y="343"/>
                    <a:pt x="0" y="360"/>
                  </a:cubicBezTo>
                  <a:cubicBezTo>
                    <a:pt x="0" y="369"/>
                    <a:pt x="0" y="378"/>
                    <a:pt x="9" y="386"/>
                  </a:cubicBezTo>
                  <a:lnTo>
                    <a:pt x="335" y="704"/>
                  </a:lnTo>
                  <a:lnTo>
                    <a:pt x="378" y="635"/>
                  </a:lnTo>
                  <a:lnTo>
                    <a:pt x="86" y="343"/>
                  </a:lnTo>
                  <a:lnTo>
                    <a:pt x="386" y="60"/>
                  </a:lnTo>
                  <a:lnTo>
                    <a:pt x="33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2" name="Google Shape;1452;p31"/>
            <p:cNvSpPr/>
            <p:nvPr/>
          </p:nvSpPr>
          <p:spPr>
            <a:xfrm>
              <a:off x="1679025" y="2518150"/>
              <a:ext cx="9675" cy="17400"/>
            </a:xfrm>
            <a:custGeom>
              <a:avLst/>
              <a:gdLst/>
              <a:ahLst/>
              <a:cxnLst/>
              <a:rect l="l" t="t" r="r" b="b"/>
              <a:pathLst>
                <a:path w="387" h="696" extrusionOk="0">
                  <a:moveTo>
                    <a:pt x="335" y="1"/>
                  </a:moveTo>
                  <a:lnTo>
                    <a:pt x="9" y="327"/>
                  </a:lnTo>
                  <a:cubicBezTo>
                    <a:pt x="0" y="336"/>
                    <a:pt x="0" y="344"/>
                    <a:pt x="0" y="353"/>
                  </a:cubicBezTo>
                  <a:cubicBezTo>
                    <a:pt x="0" y="370"/>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3" name="Google Shape;1453;p31"/>
            <p:cNvSpPr/>
            <p:nvPr/>
          </p:nvSpPr>
          <p:spPr>
            <a:xfrm>
              <a:off x="1679025" y="2534025"/>
              <a:ext cx="9675" cy="17400"/>
            </a:xfrm>
            <a:custGeom>
              <a:avLst/>
              <a:gdLst/>
              <a:ahLst/>
              <a:cxnLst/>
              <a:rect l="l" t="t" r="r" b="b"/>
              <a:pathLst>
                <a:path w="387" h="696" extrusionOk="0">
                  <a:moveTo>
                    <a:pt x="335" y="1"/>
                  </a:moveTo>
                  <a:lnTo>
                    <a:pt x="9" y="318"/>
                  </a:lnTo>
                  <a:cubicBezTo>
                    <a:pt x="0" y="335"/>
                    <a:pt x="0" y="344"/>
                    <a:pt x="0" y="353"/>
                  </a:cubicBezTo>
                  <a:cubicBezTo>
                    <a:pt x="0" y="361"/>
                    <a:pt x="0" y="378"/>
                    <a:pt x="9" y="387"/>
                  </a:cubicBezTo>
                  <a:lnTo>
                    <a:pt x="335" y="696"/>
                  </a:lnTo>
                  <a:lnTo>
                    <a:pt x="378" y="636"/>
                  </a:lnTo>
                  <a:lnTo>
                    <a:pt x="86" y="344"/>
                  </a:lnTo>
                  <a:lnTo>
                    <a:pt x="386" y="52"/>
                  </a:lnTo>
                  <a:lnTo>
                    <a:pt x="335"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4" name="Google Shape;1454;p31"/>
            <p:cNvSpPr/>
            <p:nvPr/>
          </p:nvSpPr>
          <p:spPr>
            <a:xfrm>
              <a:off x="1654150" y="2061075"/>
              <a:ext cx="2150" cy="80250"/>
            </a:xfrm>
            <a:custGeom>
              <a:avLst/>
              <a:gdLst/>
              <a:ahLst/>
              <a:cxnLst/>
              <a:rect l="l" t="t" r="r" b="b"/>
              <a:pathLst>
                <a:path w="86" h="3210" extrusionOk="0">
                  <a:moveTo>
                    <a:pt x="0" y="1"/>
                  </a:moveTo>
                  <a:lnTo>
                    <a:pt x="0" y="3209"/>
                  </a:lnTo>
                  <a:lnTo>
                    <a:pt x="86" y="320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5" name="Google Shape;1455;p31"/>
            <p:cNvSpPr/>
            <p:nvPr/>
          </p:nvSpPr>
          <p:spPr>
            <a:xfrm>
              <a:off x="1645975" y="2060000"/>
              <a:ext cx="18275" cy="81325"/>
            </a:xfrm>
            <a:custGeom>
              <a:avLst/>
              <a:gdLst/>
              <a:ahLst/>
              <a:cxnLst/>
              <a:rect l="l" t="t" r="r" b="b"/>
              <a:pathLst>
                <a:path w="731" h="3253" extrusionOk="0">
                  <a:moveTo>
                    <a:pt x="1" y="1"/>
                  </a:moveTo>
                  <a:lnTo>
                    <a:pt x="1" y="3252"/>
                  </a:lnTo>
                  <a:lnTo>
                    <a:pt x="78" y="3252"/>
                  </a:lnTo>
                  <a:lnTo>
                    <a:pt x="78" y="87"/>
                  </a:lnTo>
                  <a:lnTo>
                    <a:pt x="644" y="87"/>
                  </a:lnTo>
                  <a:lnTo>
                    <a:pt x="644" y="3252"/>
                  </a:lnTo>
                  <a:lnTo>
                    <a:pt x="730" y="3252"/>
                  </a:lnTo>
                  <a:lnTo>
                    <a:pt x="7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6" name="Google Shape;1456;p31"/>
            <p:cNvSpPr/>
            <p:nvPr/>
          </p:nvSpPr>
          <p:spPr>
            <a:xfrm>
              <a:off x="1654150" y="2060425"/>
              <a:ext cx="9675" cy="17200"/>
            </a:xfrm>
            <a:custGeom>
              <a:avLst/>
              <a:gdLst/>
              <a:ahLst/>
              <a:cxnLst/>
              <a:rect l="l" t="t" r="r" b="b"/>
              <a:pathLst>
                <a:path w="387" h="688" extrusionOk="0">
                  <a:moveTo>
                    <a:pt x="51" y="1"/>
                  </a:moveTo>
                  <a:lnTo>
                    <a:pt x="0" y="61"/>
                  </a:lnTo>
                  <a:lnTo>
                    <a:pt x="300" y="344"/>
                  </a:lnTo>
                  <a:lnTo>
                    <a:pt x="9" y="636"/>
                  </a:lnTo>
                  <a:lnTo>
                    <a:pt x="60" y="687"/>
                  </a:lnTo>
                  <a:lnTo>
                    <a:pt x="369" y="387"/>
                  </a:lnTo>
                  <a:cubicBezTo>
                    <a:pt x="386" y="378"/>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7" name="Google Shape;1457;p31"/>
            <p:cNvSpPr/>
            <p:nvPr/>
          </p:nvSpPr>
          <p:spPr>
            <a:xfrm>
              <a:off x="1654150" y="2076300"/>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8"/>
                    <a:pt x="386" y="361"/>
                    <a:pt x="386" y="353"/>
                  </a:cubicBezTo>
                  <a:cubicBezTo>
                    <a:pt x="386" y="344"/>
                    <a:pt x="386" y="335"/>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8" name="Google Shape;1458;p31"/>
            <p:cNvSpPr/>
            <p:nvPr/>
          </p:nvSpPr>
          <p:spPr>
            <a:xfrm>
              <a:off x="1654150" y="2092175"/>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0"/>
                    <a:pt x="386" y="361"/>
                    <a:pt x="386" y="352"/>
                  </a:cubicBezTo>
                  <a:cubicBezTo>
                    <a:pt x="386" y="344"/>
                    <a:pt x="386" y="327"/>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59" name="Google Shape;1459;p31"/>
            <p:cNvSpPr/>
            <p:nvPr/>
          </p:nvSpPr>
          <p:spPr>
            <a:xfrm>
              <a:off x="1654150" y="2107850"/>
              <a:ext cx="9675" cy="17375"/>
            </a:xfrm>
            <a:custGeom>
              <a:avLst/>
              <a:gdLst/>
              <a:ahLst/>
              <a:cxnLst/>
              <a:rect l="l" t="t" r="r" b="b"/>
              <a:pathLst>
                <a:path w="387" h="695" extrusionOk="0">
                  <a:moveTo>
                    <a:pt x="51" y="0"/>
                  </a:moveTo>
                  <a:lnTo>
                    <a:pt x="0" y="60"/>
                  </a:lnTo>
                  <a:lnTo>
                    <a:pt x="300" y="343"/>
                  </a:lnTo>
                  <a:lnTo>
                    <a:pt x="9" y="635"/>
                  </a:lnTo>
                  <a:lnTo>
                    <a:pt x="60" y="695"/>
                  </a:lnTo>
                  <a:lnTo>
                    <a:pt x="369" y="386"/>
                  </a:lnTo>
                  <a:cubicBezTo>
                    <a:pt x="386" y="378"/>
                    <a:pt x="386" y="369"/>
                    <a:pt x="386" y="360"/>
                  </a:cubicBezTo>
                  <a:cubicBezTo>
                    <a:pt x="386" y="343"/>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0" name="Google Shape;1460;p31"/>
            <p:cNvSpPr/>
            <p:nvPr/>
          </p:nvSpPr>
          <p:spPr>
            <a:xfrm>
              <a:off x="1654150" y="2123700"/>
              <a:ext cx="9675" cy="17200"/>
            </a:xfrm>
            <a:custGeom>
              <a:avLst/>
              <a:gdLst/>
              <a:ahLst/>
              <a:cxnLst/>
              <a:rect l="l" t="t" r="r" b="b"/>
              <a:pathLst>
                <a:path w="387" h="688" extrusionOk="0">
                  <a:moveTo>
                    <a:pt x="51" y="1"/>
                  </a:moveTo>
                  <a:lnTo>
                    <a:pt x="0" y="61"/>
                  </a:lnTo>
                  <a:lnTo>
                    <a:pt x="300" y="344"/>
                  </a:lnTo>
                  <a:lnTo>
                    <a:pt x="9" y="636"/>
                  </a:lnTo>
                  <a:lnTo>
                    <a:pt x="60" y="687"/>
                  </a:lnTo>
                  <a:lnTo>
                    <a:pt x="369" y="387"/>
                  </a:lnTo>
                  <a:cubicBezTo>
                    <a:pt x="386" y="378"/>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1" name="Google Shape;1461;p31"/>
            <p:cNvSpPr/>
            <p:nvPr/>
          </p:nvSpPr>
          <p:spPr>
            <a:xfrm>
              <a:off x="1645975" y="2060225"/>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6"/>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2" name="Google Shape;1462;p31"/>
            <p:cNvSpPr/>
            <p:nvPr/>
          </p:nvSpPr>
          <p:spPr>
            <a:xfrm>
              <a:off x="1645975" y="2076100"/>
              <a:ext cx="9700" cy="17400"/>
            </a:xfrm>
            <a:custGeom>
              <a:avLst/>
              <a:gdLst/>
              <a:ahLst/>
              <a:cxnLst/>
              <a:rect l="l" t="t" r="r" b="b"/>
              <a:pathLst>
                <a:path w="388" h="696" extrusionOk="0">
                  <a:moveTo>
                    <a:pt x="336" y="0"/>
                  </a:moveTo>
                  <a:lnTo>
                    <a:pt x="10" y="318"/>
                  </a:lnTo>
                  <a:cubicBezTo>
                    <a:pt x="1" y="335"/>
                    <a:pt x="1" y="343"/>
                    <a:pt x="1" y="352"/>
                  </a:cubicBezTo>
                  <a:cubicBezTo>
                    <a:pt x="1" y="361"/>
                    <a:pt x="1" y="378"/>
                    <a:pt x="10" y="386"/>
                  </a:cubicBezTo>
                  <a:lnTo>
                    <a:pt x="336" y="695"/>
                  </a:lnTo>
                  <a:lnTo>
                    <a:pt x="378" y="635"/>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3" name="Google Shape;1463;p31"/>
            <p:cNvSpPr/>
            <p:nvPr/>
          </p:nvSpPr>
          <p:spPr>
            <a:xfrm>
              <a:off x="1645975" y="2091975"/>
              <a:ext cx="9700" cy="17400"/>
            </a:xfrm>
            <a:custGeom>
              <a:avLst/>
              <a:gdLst/>
              <a:ahLst/>
              <a:cxnLst/>
              <a:rect l="l" t="t" r="r" b="b"/>
              <a:pathLst>
                <a:path w="388" h="696" extrusionOk="0">
                  <a:moveTo>
                    <a:pt x="336" y="0"/>
                  </a:moveTo>
                  <a:lnTo>
                    <a:pt x="10" y="318"/>
                  </a:lnTo>
                  <a:cubicBezTo>
                    <a:pt x="1" y="326"/>
                    <a:pt x="1" y="343"/>
                    <a:pt x="1" y="352"/>
                  </a:cubicBezTo>
                  <a:cubicBezTo>
                    <a:pt x="1" y="360"/>
                    <a:pt x="1" y="369"/>
                    <a:pt x="10" y="386"/>
                  </a:cubicBezTo>
                  <a:lnTo>
                    <a:pt x="336" y="695"/>
                  </a:lnTo>
                  <a:lnTo>
                    <a:pt x="378" y="626"/>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4" name="Google Shape;1464;p31"/>
            <p:cNvSpPr/>
            <p:nvPr/>
          </p:nvSpPr>
          <p:spPr>
            <a:xfrm>
              <a:off x="1645975" y="2107625"/>
              <a:ext cx="9700" cy="17600"/>
            </a:xfrm>
            <a:custGeom>
              <a:avLst/>
              <a:gdLst/>
              <a:ahLst/>
              <a:cxnLst/>
              <a:rect l="l" t="t" r="r" b="b"/>
              <a:pathLst>
                <a:path w="388" h="704" extrusionOk="0">
                  <a:moveTo>
                    <a:pt x="336" y="0"/>
                  </a:moveTo>
                  <a:lnTo>
                    <a:pt x="10" y="326"/>
                  </a:lnTo>
                  <a:cubicBezTo>
                    <a:pt x="1" y="335"/>
                    <a:pt x="1" y="344"/>
                    <a:pt x="1" y="361"/>
                  </a:cubicBezTo>
                  <a:cubicBezTo>
                    <a:pt x="1" y="369"/>
                    <a:pt x="1" y="378"/>
                    <a:pt x="10" y="387"/>
                  </a:cubicBezTo>
                  <a:lnTo>
                    <a:pt x="336" y="704"/>
                  </a:lnTo>
                  <a:lnTo>
                    <a:pt x="378" y="635"/>
                  </a:lnTo>
                  <a:lnTo>
                    <a:pt x="87" y="344"/>
                  </a:lnTo>
                  <a:lnTo>
                    <a:pt x="387" y="61"/>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5" name="Google Shape;1465;p31"/>
            <p:cNvSpPr/>
            <p:nvPr/>
          </p:nvSpPr>
          <p:spPr>
            <a:xfrm>
              <a:off x="1645975" y="2123500"/>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6"/>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6" name="Google Shape;1466;p31"/>
            <p:cNvSpPr/>
            <p:nvPr/>
          </p:nvSpPr>
          <p:spPr>
            <a:xfrm>
              <a:off x="1645975" y="2121350"/>
              <a:ext cx="2175" cy="83250"/>
            </a:xfrm>
            <a:custGeom>
              <a:avLst/>
              <a:gdLst/>
              <a:ahLst/>
              <a:cxnLst/>
              <a:rect l="l" t="t" r="r" b="b"/>
              <a:pathLst>
                <a:path w="87" h="3330" extrusionOk="0">
                  <a:moveTo>
                    <a:pt x="1" y="1"/>
                  </a:moveTo>
                  <a:lnTo>
                    <a:pt x="1" y="3329"/>
                  </a:lnTo>
                  <a:lnTo>
                    <a:pt x="87" y="3329"/>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7" name="Google Shape;1467;p31"/>
            <p:cNvSpPr/>
            <p:nvPr/>
          </p:nvSpPr>
          <p:spPr>
            <a:xfrm>
              <a:off x="1654150" y="2121350"/>
              <a:ext cx="2150" cy="83250"/>
            </a:xfrm>
            <a:custGeom>
              <a:avLst/>
              <a:gdLst/>
              <a:ahLst/>
              <a:cxnLst/>
              <a:rect l="l" t="t" r="r" b="b"/>
              <a:pathLst>
                <a:path w="86" h="3330" extrusionOk="0">
                  <a:moveTo>
                    <a:pt x="0" y="1"/>
                  </a:moveTo>
                  <a:lnTo>
                    <a:pt x="0"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8" name="Google Shape;1468;p31"/>
            <p:cNvSpPr/>
            <p:nvPr/>
          </p:nvSpPr>
          <p:spPr>
            <a:xfrm>
              <a:off x="1662075" y="2121350"/>
              <a:ext cx="2175" cy="83250"/>
            </a:xfrm>
            <a:custGeom>
              <a:avLst/>
              <a:gdLst/>
              <a:ahLst/>
              <a:cxnLst/>
              <a:rect l="l" t="t" r="r" b="b"/>
              <a:pathLst>
                <a:path w="87" h="3330" extrusionOk="0">
                  <a:moveTo>
                    <a:pt x="0" y="1"/>
                  </a:moveTo>
                  <a:lnTo>
                    <a:pt x="0" y="3329"/>
                  </a:lnTo>
                  <a:lnTo>
                    <a:pt x="86" y="3329"/>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69" name="Google Shape;1469;p31"/>
            <p:cNvSpPr/>
            <p:nvPr/>
          </p:nvSpPr>
          <p:spPr>
            <a:xfrm>
              <a:off x="1654150" y="2123700"/>
              <a:ext cx="9675" cy="17200"/>
            </a:xfrm>
            <a:custGeom>
              <a:avLst/>
              <a:gdLst/>
              <a:ahLst/>
              <a:cxnLst/>
              <a:rect l="l" t="t" r="r" b="b"/>
              <a:pathLst>
                <a:path w="387" h="688" extrusionOk="0">
                  <a:moveTo>
                    <a:pt x="51" y="1"/>
                  </a:moveTo>
                  <a:lnTo>
                    <a:pt x="0" y="61"/>
                  </a:lnTo>
                  <a:lnTo>
                    <a:pt x="300" y="344"/>
                  </a:lnTo>
                  <a:lnTo>
                    <a:pt x="9" y="636"/>
                  </a:lnTo>
                  <a:lnTo>
                    <a:pt x="60" y="687"/>
                  </a:lnTo>
                  <a:lnTo>
                    <a:pt x="369" y="387"/>
                  </a:lnTo>
                  <a:cubicBezTo>
                    <a:pt x="386" y="378"/>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0" name="Google Shape;1470;p31"/>
            <p:cNvSpPr/>
            <p:nvPr/>
          </p:nvSpPr>
          <p:spPr>
            <a:xfrm>
              <a:off x="1654150" y="2139575"/>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8"/>
                    <a:pt x="386" y="361"/>
                    <a:pt x="386" y="353"/>
                  </a:cubicBezTo>
                  <a:cubicBezTo>
                    <a:pt x="386" y="344"/>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1" name="Google Shape;1471;p31"/>
            <p:cNvSpPr/>
            <p:nvPr/>
          </p:nvSpPr>
          <p:spPr>
            <a:xfrm>
              <a:off x="1654150" y="2155450"/>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0"/>
                    <a:pt x="386" y="361"/>
                    <a:pt x="386" y="352"/>
                  </a:cubicBezTo>
                  <a:cubicBezTo>
                    <a:pt x="386" y="344"/>
                    <a:pt x="386" y="335"/>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2" name="Google Shape;1472;p31"/>
            <p:cNvSpPr/>
            <p:nvPr/>
          </p:nvSpPr>
          <p:spPr>
            <a:xfrm>
              <a:off x="1654150" y="2171125"/>
              <a:ext cx="9675" cy="17375"/>
            </a:xfrm>
            <a:custGeom>
              <a:avLst/>
              <a:gdLst/>
              <a:ahLst/>
              <a:cxnLst/>
              <a:rect l="l" t="t" r="r" b="b"/>
              <a:pathLst>
                <a:path w="387" h="695" extrusionOk="0">
                  <a:moveTo>
                    <a:pt x="51" y="0"/>
                  </a:moveTo>
                  <a:lnTo>
                    <a:pt x="0" y="60"/>
                  </a:lnTo>
                  <a:lnTo>
                    <a:pt x="300" y="352"/>
                  </a:lnTo>
                  <a:lnTo>
                    <a:pt x="9" y="635"/>
                  </a:lnTo>
                  <a:lnTo>
                    <a:pt x="60" y="695"/>
                  </a:lnTo>
                  <a:lnTo>
                    <a:pt x="369" y="386"/>
                  </a:lnTo>
                  <a:cubicBezTo>
                    <a:pt x="386" y="378"/>
                    <a:pt x="386" y="369"/>
                    <a:pt x="386" y="360"/>
                  </a:cubicBezTo>
                  <a:cubicBezTo>
                    <a:pt x="386" y="352"/>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3" name="Google Shape;1473;p31"/>
            <p:cNvSpPr/>
            <p:nvPr/>
          </p:nvSpPr>
          <p:spPr>
            <a:xfrm>
              <a:off x="1654150" y="2186975"/>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8"/>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4" name="Google Shape;1474;p31"/>
            <p:cNvSpPr/>
            <p:nvPr/>
          </p:nvSpPr>
          <p:spPr>
            <a:xfrm>
              <a:off x="1645975" y="2123500"/>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6"/>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5" name="Google Shape;1475;p31"/>
            <p:cNvSpPr/>
            <p:nvPr/>
          </p:nvSpPr>
          <p:spPr>
            <a:xfrm>
              <a:off x="1645975" y="2139375"/>
              <a:ext cx="9700" cy="17400"/>
            </a:xfrm>
            <a:custGeom>
              <a:avLst/>
              <a:gdLst/>
              <a:ahLst/>
              <a:cxnLst/>
              <a:rect l="l" t="t" r="r" b="b"/>
              <a:pathLst>
                <a:path w="388" h="696" extrusionOk="0">
                  <a:moveTo>
                    <a:pt x="336" y="0"/>
                  </a:moveTo>
                  <a:lnTo>
                    <a:pt x="10" y="318"/>
                  </a:lnTo>
                  <a:cubicBezTo>
                    <a:pt x="1" y="335"/>
                    <a:pt x="1" y="343"/>
                    <a:pt x="1" y="352"/>
                  </a:cubicBezTo>
                  <a:cubicBezTo>
                    <a:pt x="1" y="361"/>
                    <a:pt x="1" y="378"/>
                    <a:pt x="10" y="386"/>
                  </a:cubicBezTo>
                  <a:lnTo>
                    <a:pt x="336" y="695"/>
                  </a:lnTo>
                  <a:lnTo>
                    <a:pt x="378" y="635"/>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6" name="Google Shape;1476;p31"/>
            <p:cNvSpPr/>
            <p:nvPr/>
          </p:nvSpPr>
          <p:spPr>
            <a:xfrm>
              <a:off x="1645975" y="2155250"/>
              <a:ext cx="9700" cy="17400"/>
            </a:xfrm>
            <a:custGeom>
              <a:avLst/>
              <a:gdLst/>
              <a:ahLst/>
              <a:cxnLst/>
              <a:rect l="l" t="t" r="r" b="b"/>
              <a:pathLst>
                <a:path w="388" h="696" extrusionOk="0">
                  <a:moveTo>
                    <a:pt x="336" y="0"/>
                  </a:moveTo>
                  <a:lnTo>
                    <a:pt x="10" y="318"/>
                  </a:lnTo>
                  <a:cubicBezTo>
                    <a:pt x="1" y="326"/>
                    <a:pt x="1" y="343"/>
                    <a:pt x="1" y="352"/>
                  </a:cubicBezTo>
                  <a:cubicBezTo>
                    <a:pt x="1" y="360"/>
                    <a:pt x="1" y="369"/>
                    <a:pt x="10" y="386"/>
                  </a:cubicBezTo>
                  <a:lnTo>
                    <a:pt x="336" y="695"/>
                  </a:lnTo>
                  <a:lnTo>
                    <a:pt x="378" y="626"/>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7" name="Google Shape;1477;p31"/>
            <p:cNvSpPr/>
            <p:nvPr/>
          </p:nvSpPr>
          <p:spPr>
            <a:xfrm>
              <a:off x="1645975" y="2170900"/>
              <a:ext cx="9700" cy="17600"/>
            </a:xfrm>
            <a:custGeom>
              <a:avLst/>
              <a:gdLst/>
              <a:ahLst/>
              <a:cxnLst/>
              <a:rect l="l" t="t" r="r" b="b"/>
              <a:pathLst>
                <a:path w="388" h="704" extrusionOk="0">
                  <a:moveTo>
                    <a:pt x="336" y="0"/>
                  </a:moveTo>
                  <a:lnTo>
                    <a:pt x="10" y="326"/>
                  </a:lnTo>
                  <a:cubicBezTo>
                    <a:pt x="1" y="335"/>
                    <a:pt x="1" y="344"/>
                    <a:pt x="1" y="361"/>
                  </a:cubicBezTo>
                  <a:cubicBezTo>
                    <a:pt x="1" y="369"/>
                    <a:pt x="1" y="378"/>
                    <a:pt x="10" y="387"/>
                  </a:cubicBezTo>
                  <a:lnTo>
                    <a:pt x="336" y="704"/>
                  </a:lnTo>
                  <a:lnTo>
                    <a:pt x="378" y="635"/>
                  </a:lnTo>
                  <a:lnTo>
                    <a:pt x="87" y="344"/>
                  </a:lnTo>
                  <a:lnTo>
                    <a:pt x="387" y="61"/>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8" name="Google Shape;1478;p31"/>
            <p:cNvSpPr/>
            <p:nvPr/>
          </p:nvSpPr>
          <p:spPr>
            <a:xfrm>
              <a:off x="1645975" y="2186775"/>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6"/>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79" name="Google Shape;1479;p31"/>
            <p:cNvSpPr/>
            <p:nvPr/>
          </p:nvSpPr>
          <p:spPr>
            <a:xfrm>
              <a:off x="1645975" y="218462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0" name="Google Shape;1480;p31"/>
            <p:cNvSpPr/>
            <p:nvPr/>
          </p:nvSpPr>
          <p:spPr>
            <a:xfrm>
              <a:off x="1654150" y="2184625"/>
              <a:ext cx="2150" cy="50425"/>
            </a:xfrm>
            <a:custGeom>
              <a:avLst/>
              <a:gdLst/>
              <a:ahLst/>
              <a:cxnLst/>
              <a:rect l="l" t="t" r="r" b="b"/>
              <a:pathLst>
                <a:path w="86"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1" name="Google Shape;1481;p31"/>
            <p:cNvSpPr/>
            <p:nvPr/>
          </p:nvSpPr>
          <p:spPr>
            <a:xfrm>
              <a:off x="1662075" y="218462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2" name="Google Shape;1482;p31"/>
            <p:cNvSpPr/>
            <p:nvPr/>
          </p:nvSpPr>
          <p:spPr>
            <a:xfrm>
              <a:off x="1654150" y="2186775"/>
              <a:ext cx="9675" cy="17175"/>
            </a:xfrm>
            <a:custGeom>
              <a:avLst/>
              <a:gdLst/>
              <a:ahLst/>
              <a:cxnLst/>
              <a:rect l="l" t="t" r="r" b="b"/>
              <a:pathLst>
                <a:path w="387" h="687" extrusionOk="0">
                  <a:moveTo>
                    <a:pt x="51" y="0"/>
                  </a:moveTo>
                  <a:lnTo>
                    <a:pt x="0" y="52"/>
                  </a:lnTo>
                  <a:lnTo>
                    <a:pt x="300" y="344"/>
                  </a:lnTo>
                  <a:lnTo>
                    <a:pt x="9" y="635"/>
                  </a:lnTo>
                  <a:lnTo>
                    <a:pt x="60" y="687"/>
                  </a:lnTo>
                  <a:lnTo>
                    <a:pt x="369" y="386"/>
                  </a:lnTo>
                  <a:cubicBezTo>
                    <a:pt x="386" y="378"/>
                    <a:pt x="386" y="369"/>
                    <a:pt x="386" y="352"/>
                  </a:cubicBezTo>
                  <a:cubicBezTo>
                    <a:pt x="386" y="344"/>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3" name="Google Shape;1483;p31"/>
            <p:cNvSpPr/>
            <p:nvPr/>
          </p:nvSpPr>
          <p:spPr>
            <a:xfrm>
              <a:off x="1654150" y="2202650"/>
              <a:ext cx="9675" cy="17175"/>
            </a:xfrm>
            <a:custGeom>
              <a:avLst/>
              <a:gdLst/>
              <a:ahLst/>
              <a:cxnLst/>
              <a:rect l="l" t="t" r="r" b="b"/>
              <a:pathLst>
                <a:path w="387" h="687" extrusionOk="0">
                  <a:moveTo>
                    <a:pt x="51" y="0"/>
                  </a:moveTo>
                  <a:lnTo>
                    <a:pt x="0" y="52"/>
                  </a:lnTo>
                  <a:lnTo>
                    <a:pt x="300" y="343"/>
                  </a:lnTo>
                  <a:lnTo>
                    <a:pt x="9" y="635"/>
                  </a:lnTo>
                  <a:lnTo>
                    <a:pt x="60" y="687"/>
                  </a:lnTo>
                  <a:lnTo>
                    <a:pt x="369" y="386"/>
                  </a:lnTo>
                  <a:cubicBezTo>
                    <a:pt x="386" y="378"/>
                    <a:pt x="386" y="361"/>
                    <a:pt x="386" y="352"/>
                  </a:cubicBezTo>
                  <a:cubicBezTo>
                    <a:pt x="386" y="343"/>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4" name="Google Shape;1484;p31"/>
            <p:cNvSpPr/>
            <p:nvPr/>
          </p:nvSpPr>
          <p:spPr>
            <a:xfrm>
              <a:off x="1654150" y="2218300"/>
              <a:ext cx="9675" cy="17400"/>
            </a:xfrm>
            <a:custGeom>
              <a:avLst/>
              <a:gdLst/>
              <a:ahLst/>
              <a:cxnLst/>
              <a:rect l="l" t="t" r="r" b="b"/>
              <a:pathLst>
                <a:path w="387" h="696" extrusionOk="0">
                  <a:moveTo>
                    <a:pt x="51" y="1"/>
                  </a:moveTo>
                  <a:lnTo>
                    <a:pt x="0" y="61"/>
                  </a:lnTo>
                  <a:lnTo>
                    <a:pt x="300" y="352"/>
                  </a:lnTo>
                  <a:lnTo>
                    <a:pt x="9" y="635"/>
                  </a:lnTo>
                  <a:lnTo>
                    <a:pt x="60" y="696"/>
                  </a:lnTo>
                  <a:lnTo>
                    <a:pt x="369" y="387"/>
                  </a:lnTo>
                  <a:cubicBezTo>
                    <a:pt x="386" y="378"/>
                    <a:pt x="386" y="369"/>
                    <a:pt x="386" y="361"/>
                  </a:cubicBezTo>
                  <a:cubicBezTo>
                    <a:pt x="386" y="352"/>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5" name="Google Shape;1485;p31"/>
            <p:cNvSpPr/>
            <p:nvPr/>
          </p:nvSpPr>
          <p:spPr>
            <a:xfrm>
              <a:off x="1645975" y="2186550"/>
              <a:ext cx="9700" cy="17400"/>
            </a:xfrm>
            <a:custGeom>
              <a:avLst/>
              <a:gdLst/>
              <a:ahLst/>
              <a:cxnLst/>
              <a:rect l="l" t="t" r="r" b="b"/>
              <a:pathLst>
                <a:path w="388" h="696" extrusionOk="0">
                  <a:moveTo>
                    <a:pt x="336" y="1"/>
                  </a:moveTo>
                  <a:lnTo>
                    <a:pt x="10" y="318"/>
                  </a:lnTo>
                  <a:cubicBezTo>
                    <a:pt x="1" y="335"/>
                    <a:pt x="1" y="344"/>
                    <a:pt x="1" y="353"/>
                  </a:cubicBezTo>
                  <a:cubicBezTo>
                    <a:pt x="1" y="361"/>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6" name="Google Shape;1486;p31"/>
            <p:cNvSpPr/>
            <p:nvPr/>
          </p:nvSpPr>
          <p:spPr>
            <a:xfrm>
              <a:off x="1645975" y="2202425"/>
              <a:ext cx="9700" cy="17400"/>
            </a:xfrm>
            <a:custGeom>
              <a:avLst/>
              <a:gdLst/>
              <a:ahLst/>
              <a:cxnLst/>
              <a:rect l="l" t="t" r="r" b="b"/>
              <a:pathLst>
                <a:path w="388" h="696" extrusionOk="0">
                  <a:moveTo>
                    <a:pt x="336" y="1"/>
                  </a:moveTo>
                  <a:lnTo>
                    <a:pt x="10" y="318"/>
                  </a:lnTo>
                  <a:cubicBezTo>
                    <a:pt x="1" y="327"/>
                    <a:pt x="1" y="344"/>
                    <a:pt x="1" y="352"/>
                  </a:cubicBezTo>
                  <a:cubicBezTo>
                    <a:pt x="1" y="361"/>
                    <a:pt x="1" y="370"/>
                    <a:pt x="10" y="387"/>
                  </a:cubicBezTo>
                  <a:lnTo>
                    <a:pt x="336" y="696"/>
                  </a:lnTo>
                  <a:lnTo>
                    <a:pt x="378" y="627"/>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7" name="Google Shape;1487;p31"/>
            <p:cNvSpPr/>
            <p:nvPr/>
          </p:nvSpPr>
          <p:spPr>
            <a:xfrm>
              <a:off x="1645975" y="2218075"/>
              <a:ext cx="9700" cy="17625"/>
            </a:xfrm>
            <a:custGeom>
              <a:avLst/>
              <a:gdLst/>
              <a:ahLst/>
              <a:cxnLst/>
              <a:rect l="l" t="t" r="r" b="b"/>
              <a:pathLst>
                <a:path w="388" h="705" extrusionOk="0">
                  <a:moveTo>
                    <a:pt x="336" y="1"/>
                  </a:moveTo>
                  <a:lnTo>
                    <a:pt x="10" y="327"/>
                  </a:lnTo>
                  <a:cubicBezTo>
                    <a:pt x="1" y="336"/>
                    <a:pt x="1" y="344"/>
                    <a:pt x="1" y="361"/>
                  </a:cubicBezTo>
                  <a:cubicBezTo>
                    <a:pt x="1" y="370"/>
                    <a:pt x="1" y="378"/>
                    <a:pt x="10" y="387"/>
                  </a:cubicBezTo>
                  <a:lnTo>
                    <a:pt x="336" y="705"/>
                  </a:lnTo>
                  <a:lnTo>
                    <a:pt x="378" y="636"/>
                  </a:lnTo>
                  <a:lnTo>
                    <a:pt x="87" y="344"/>
                  </a:lnTo>
                  <a:lnTo>
                    <a:pt x="387" y="61"/>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8" name="Google Shape;1488;p31"/>
            <p:cNvSpPr/>
            <p:nvPr/>
          </p:nvSpPr>
          <p:spPr>
            <a:xfrm>
              <a:off x="1645975" y="2215950"/>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89" name="Google Shape;1489;p31"/>
            <p:cNvSpPr/>
            <p:nvPr/>
          </p:nvSpPr>
          <p:spPr>
            <a:xfrm>
              <a:off x="1654150" y="2215950"/>
              <a:ext cx="2150" cy="83250"/>
            </a:xfrm>
            <a:custGeom>
              <a:avLst/>
              <a:gdLst/>
              <a:ahLst/>
              <a:cxnLst/>
              <a:rect l="l" t="t" r="r" b="b"/>
              <a:pathLst>
                <a:path w="86"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0" name="Google Shape;1490;p31"/>
            <p:cNvSpPr/>
            <p:nvPr/>
          </p:nvSpPr>
          <p:spPr>
            <a:xfrm>
              <a:off x="1662075" y="2215950"/>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1" name="Google Shape;1491;p31"/>
            <p:cNvSpPr/>
            <p:nvPr/>
          </p:nvSpPr>
          <p:spPr>
            <a:xfrm>
              <a:off x="1654150" y="2218300"/>
              <a:ext cx="9675" cy="17400"/>
            </a:xfrm>
            <a:custGeom>
              <a:avLst/>
              <a:gdLst/>
              <a:ahLst/>
              <a:cxnLst/>
              <a:rect l="l" t="t" r="r" b="b"/>
              <a:pathLst>
                <a:path w="387" h="696" extrusionOk="0">
                  <a:moveTo>
                    <a:pt x="51" y="1"/>
                  </a:moveTo>
                  <a:lnTo>
                    <a:pt x="0" y="61"/>
                  </a:lnTo>
                  <a:lnTo>
                    <a:pt x="300" y="352"/>
                  </a:lnTo>
                  <a:lnTo>
                    <a:pt x="9" y="635"/>
                  </a:lnTo>
                  <a:lnTo>
                    <a:pt x="60" y="696"/>
                  </a:lnTo>
                  <a:lnTo>
                    <a:pt x="369" y="387"/>
                  </a:lnTo>
                  <a:cubicBezTo>
                    <a:pt x="386" y="378"/>
                    <a:pt x="386" y="369"/>
                    <a:pt x="386" y="361"/>
                  </a:cubicBezTo>
                  <a:cubicBezTo>
                    <a:pt x="386" y="352"/>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2" name="Google Shape;1492;p31"/>
            <p:cNvSpPr/>
            <p:nvPr/>
          </p:nvSpPr>
          <p:spPr>
            <a:xfrm>
              <a:off x="1654150" y="2234175"/>
              <a:ext cx="9675" cy="17175"/>
            </a:xfrm>
            <a:custGeom>
              <a:avLst/>
              <a:gdLst/>
              <a:ahLst/>
              <a:cxnLst/>
              <a:rect l="l" t="t" r="r" b="b"/>
              <a:pathLst>
                <a:path w="387" h="687" extrusionOk="0">
                  <a:moveTo>
                    <a:pt x="51" y="0"/>
                  </a:moveTo>
                  <a:lnTo>
                    <a:pt x="0" y="52"/>
                  </a:lnTo>
                  <a:lnTo>
                    <a:pt x="300" y="344"/>
                  </a:lnTo>
                  <a:lnTo>
                    <a:pt x="9" y="635"/>
                  </a:lnTo>
                  <a:lnTo>
                    <a:pt x="60" y="687"/>
                  </a:lnTo>
                  <a:lnTo>
                    <a:pt x="369" y="387"/>
                  </a:lnTo>
                  <a:cubicBezTo>
                    <a:pt x="386" y="378"/>
                    <a:pt x="386" y="369"/>
                    <a:pt x="386" y="352"/>
                  </a:cubicBezTo>
                  <a:cubicBezTo>
                    <a:pt x="386" y="344"/>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3" name="Google Shape;1493;p31"/>
            <p:cNvSpPr/>
            <p:nvPr/>
          </p:nvSpPr>
          <p:spPr>
            <a:xfrm>
              <a:off x="1654150" y="2250050"/>
              <a:ext cx="9675" cy="17175"/>
            </a:xfrm>
            <a:custGeom>
              <a:avLst/>
              <a:gdLst/>
              <a:ahLst/>
              <a:cxnLst/>
              <a:rect l="l" t="t" r="r" b="b"/>
              <a:pathLst>
                <a:path w="387" h="687" extrusionOk="0">
                  <a:moveTo>
                    <a:pt x="51" y="0"/>
                  </a:moveTo>
                  <a:lnTo>
                    <a:pt x="0" y="52"/>
                  </a:lnTo>
                  <a:lnTo>
                    <a:pt x="300" y="344"/>
                  </a:lnTo>
                  <a:lnTo>
                    <a:pt x="9" y="635"/>
                  </a:lnTo>
                  <a:lnTo>
                    <a:pt x="60" y="687"/>
                  </a:lnTo>
                  <a:lnTo>
                    <a:pt x="369" y="386"/>
                  </a:lnTo>
                  <a:cubicBezTo>
                    <a:pt x="386" y="378"/>
                    <a:pt x="386" y="361"/>
                    <a:pt x="386" y="352"/>
                  </a:cubicBezTo>
                  <a:cubicBezTo>
                    <a:pt x="386" y="344"/>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4" name="Google Shape;1494;p31"/>
            <p:cNvSpPr/>
            <p:nvPr/>
          </p:nvSpPr>
          <p:spPr>
            <a:xfrm>
              <a:off x="1654150" y="2265925"/>
              <a:ext cx="9675" cy="17175"/>
            </a:xfrm>
            <a:custGeom>
              <a:avLst/>
              <a:gdLst/>
              <a:ahLst/>
              <a:cxnLst/>
              <a:rect l="l" t="t" r="r" b="b"/>
              <a:pathLst>
                <a:path w="387" h="687" extrusionOk="0">
                  <a:moveTo>
                    <a:pt x="51" y="0"/>
                  </a:moveTo>
                  <a:lnTo>
                    <a:pt x="0" y="52"/>
                  </a:lnTo>
                  <a:lnTo>
                    <a:pt x="300" y="343"/>
                  </a:lnTo>
                  <a:lnTo>
                    <a:pt x="9" y="635"/>
                  </a:lnTo>
                  <a:lnTo>
                    <a:pt x="60" y="687"/>
                  </a:lnTo>
                  <a:lnTo>
                    <a:pt x="369" y="386"/>
                  </a:lnTo>
                  <a:cubicBezTo>
                    <a:pt x="386" y="378"/>
                    <a:pt x="386" y="361"/>
                    <a:pt x="386" y="352"/>
                  </a:cubicBezTo>
                  <a:cubicBezTo>
                    <a:pt x="386" y="343"/>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5" name="Google Shape;1495;p31"/>
            <p:cNvSpPr/>
            <p:nvPr/>
          </p:nvSpPr>
          <p:spPr>
            <a:xfrm>
              <a:off x="1654150" y="2281800"/>
              <a:ext cx="9675" cy="17175"/>
            </a:xfrm>
            <a:custGeom>
              <a:avLst/>
              <a:gdLst/>
              <a:ahLst/>
              <a:cxnLst/>
              <a:rect l="l" t="t" r="r" b="b"/>
              <a:pathLst>
                <a:path w="387" h="687" extrusionOk="0">
                  <a:moveTo>
                    <a:pt x="51" y="0"/>
                  </a:moveTo>
                  <a:lnTo>
                    <a:pt x="0" y="52"/>
                  </a:lnTo>
                  <a:lnTo>
                    <a:pt x="300" y="343"/>
                  </a:lnTo>
                  <a:lnTo>
                    <a:pt x="9" y="626"/>
                  </a:lnTo>
                  <a:lnTo>
                    <a:pt x="60" y="687"/>
                  </a:lnTo>
                  <a:lnTo>
                    <a:pt x="369" y="378"/>
                  </a:lnTo>
                  <a:cubicBezTo>
                    <a:pt x="386" y="369"/>
                    <a:pt x="386" y="361"/>
                    <a:pt x="386" y="352"/>
                  </a:cubicBezTo>
                  <a:cubicBezTo>
                    <a:pt x="386" y="343"/>
                    <a:pt x="386" y="326"/>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6" name="Google Shape;1496;p31"/>
            <p:cNvSpPr/>
            <p:nvPr/>
          </p:nvSpPr>
          <p:spPr>
            <a:xfrm>
              <a:off x="1645975" y="2218075"/>
              <a:ext cx="9700" cy="17625"/>
            </a:xfrm>
            <a:custGeom>
              <a:avLst/>
              <a:gdLst/>
              <a:ahLst/>
              <a:cxnLst/>
              <a:rect l="l" t="t" r="r" b="b"/>
              <a:pathLst>
                <a:path w="388" h="705" extrusionOk="0">
                  <a:moveTo>
                    <a:pt x="336" y="1"/>
                  </a:moveTo>
                  <a:lnTo>
                    <a:pt x="10" y="327"/>
                  </a:lnTo>
                  <a:cubicBezTo>
                    <a:pt x="1" y="336"/>
                    <a:pt x="1" y="344"/>
                    <a:pt x="1" y="361"/>
                  </a:cubicBezTo>
                  <a:cubicBezTo>
                    <a:pt x="1" y="370"/>
                    <a:pt x="1" y="378"/>
                    <a:pt x="10" y="387"/>
                  </a:cubicBezTo>
                  <a:lnTo>
                    <a:pt x="336" y="705"/>
                  </a:lnTo>
                  <a:lnTo>
                    <a:pt x="378" y="636"/>
                  </a:lnTo>
                  <a:lnTo>
                    <a:pt x="87" y="344"/>
                  </a:lnTo>
                  <a:lnTo>
                    <a:pt x="387" y="61"/>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7" name="Google Shape;1497;p31"/>
            <p:cNvSpPr/>
            <p:nvPr/>
          </p:nvSpPr>
          <p:spPr>
            <a:xfrm>
              <a:off x="1645975" y="2233950"/>
              <a:ext cx="9700" cy="17400"/>
            </a:xfrm>
            <a:custGeom>
              <a:avLst/>
              <a:gdLst/>
              <a:ahLst/>
              <a:cxnLst/>
              <a:rect l="l" t="t" r="r" b="b"/>
              <a:pathLst>
                <a:path w="388" h="696" extrusionOk="0">
                  <a:moveTo>
                    <a:pt x="336" y="1"/>
                  </a:moveTo>
                  <a:lnTo>
                    <a:pt x="10" y="327"/>
                  </a:lnTo>
                  <a:cubicBezTo>
                    <a:pt x="1" y="335"/>
                    <a:pt x="1" y="344"/>
                    <a:pt x="1" y="353"/>
                  </a:cubicBezTo>
                  <a:cubicBezTo>
                    <a:pt x="1" y="370"/>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8" name="Google Shape;1498;p31"/>
            <p:cNvSpPr/>
            <p:nvPr/>
          </p:nvSpPr>
          <p:spPr>
            <a:xfrm>
              <a:off x="1645975" y="2249825"/>
              <a:ext cx="9700" cy="17400"/>
            </a:xfrm>
            <a:custGeom>
              <a:avLst/>
              <a:gdLst/>
              <a:ahLst/>
              <a:cxnLst/>
              <a:rect l="l" t="t" r="r" b="b"/>
              <a:pathLst>
                <a:path w="388" h="696" extrusionOk="0">
                  <a:moveTo>
                    <a:pt x="336" y="1"/>
                  </a:moveTo>
                  <a:lnTo>
                    <a:pt x="10" y="318"/>
                  </a:lnTo>
                  <a:cubicBezTo>
                    <a:pt x="1" y="335"/>
                    <a:pt x="1" y="344"/>
                    <a:pt x="1" y="353"/>
                  </a:cubicBezTo>
                  <a:cubicBezTo>
                    <a:pt x="1" y="361"/>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499" name="Google Shape;1499;p31"/>
            <p:cNvSpPr/>
            <p:nvPr/>
          </p:nvSpPr>
          <p:spPr>
            <a:xfrm>
              <a:off x="1645975" y="2265700"/>
              <a:ext cx="9700" cy="17400"/>
            </a:xfrm>
            <a:custGeom>
              <a:avLst/>
              <a:gdLst/>
              <a:ahLst/>
              <a:cxnLst/>
              <a:rect l="l" t="t" r="r" b="b"/>
              <a:pathLst>
                <a:path w="388" h="696" extrusionOk="0">
                  <a:moveTo>
                    <a:pt x="336" y="1"/>
                  </a:moveTo>
                  <a:lnTo>
                    <a:pt x="10" y="318"/>
                  </a:lnTo>
                  <a:cubicBezTo>
                    <a:pt x="1" y="327"/>
                    <a:pt x="1" y="344"/>
                    <a:pt x="1" y="352"/>
                  </a:cubicBezTo>
                  <a:cubicBezTo>
                    <a:pt x="1" y="361"/>
                    <a:pt x="1" y="370"/>
                    <a:pt x="10" y="387"/>
                  </a:cubicBezTo>
                  <a:lnTo>
                    <a:pt x="336" y="696"/>
                  </a:lnTo>
                  <a:lnTo>
                    <a:pt x="378" y="627"/>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0" name="Google Shape;1500;p31"/>
            <p:cNvSpPr/>
            <p:nvPr/>
          </p:nvSpPr>
          <p:spPr>
            <a:xfrm>
              <a:off x="1645975" y="2281350"/>
              <a:ext cx="9700" cy="17625"/>
            </a:xfrm>
            <a:custGeom>
              <a:avLst/>
              <a:gdLst/>
              <a:ahLst/>
              <a:cxnLst/>
              <a:rect l="l" t="t" r="r" b="b"/>
              <a:pathLst>
                <a:path w="388" h="705" extrusionOk="0">
                  <a:moveTo>
                    <a:pt x="336" y="1"/>
                  </a:moveTo>
                  <a:lnTo>
                    <a:pt x="10" y="327"/>
                  </a:lnTo>
                  <a:cubicBezTo>
                    <a:pt x="1" y="336"/>
                    <a:pt x="1" y="344"/>
                    <a:pt x="1" y="361"/>
                  </a:cubicBezTo>
                  <a:cubicBezTo>
                    <a:pt x="1" y="370"/>
                    <a:pt x="1" y="379"/>
                    <a:pt x="10" y="387"/>
                  </a:cubicBezTo>
                  <a:lnTo>
                    <a:pt x="336" y="705"/>
                  </a:lnTo>
                  <a:lnTo>
                    <a:pt x="378" y="636"/>
                  </a:lnTo>
                  <a:lnTo>
                    <a:pt x="87" y="344"/>
                  </a:lnTo>
                  <a:lnTo>
                    <a:pt x="387" y="61"/>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1" name="Google Shape;1501;p31"/>
            <p:cNvSpPr/>
            <p:nvPr/>
          </p:nvSpPr>
          <p:spPr>
            <a:xfrm>
              <a:off x="1645975" y="2279225"/>
              <a:ext cx="2175" cy="83250"/>
            </a:xfrm>
            <a:custGeom>
              <a:avLst/>
              <a:gdLst/>
              <a:ahLst/>
              <a:cxnLst/>
              <a:rect l="l" t="t" r="r" b="b"/>
              <a:pathLst>
                <a:path w="87" h="3330" extrusionOk="0">
                  <a:moveTo>
                    <a:pt x="1" y="0"/>
                  </a:moveTo>
                  <a:lnTo>
                    <a:pt x="1" y="3329"/>
                  </a:lnTo>
                  <a:lnTo>
                    <a:pt x="87" y="3329"/>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2" name="Google Shape;1502;p31"/>
            <p:cNvSpPr/>
            <p:nvPr/>
          </p:nvSpPr>
          <p:spPr>
            <a:xfrm>
              <a:off x="1654150" y="2279225"/>
              <a:ext cx="2150" cy="83250"/>
            </a:xfrm>
            <a:custGeom>
              <a:avLst/>
              <a:gdLst/>
              <a:ahLst/>
              <a:cxnLst/>
              <a:rect l="l" t="t" r="r" b="b"/>
              <a:pathLst>
                <a:path w="86"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3" name="Google Shape;1503;p31"/>
            <p:cNvSpPr/>
            <p:nvPr/>
          </p:nvSpPr>
          <p:spPr>
            <a:xfrm>
              <a:off x="1662075" y="2279225"/>
              <a:ext cx="2175" cy="83250"/>
            </a:xfrm>
            <a:custGeom>
              <a:avLst/>
              <a:gdLst/>
              <a:ahLst/>
              <a:cxnLst/>
              <a:rect l="l" t="t" r="r" b="b"/>
              <a:pathLst>
                <a:path w="87" h="3330" extrusionOk="0">
                  <a:moveTo>
                    <a:pt x="0" y="0"/>
                  </a:moveTo>
                  <a:lnTo>
                    <a:pt x="0" y="3329"/>
                  </a:lnTo>
                  <a:lnTo>
                    <a:pt x="86" y="3329"/>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4" name="Google Shape;1504;p31"/>
            <p:cNvSpPr/>
            <p:nvPr/>
          </p:nvSpPr>
          <p:spPr>
            <a:xfrm>
              <a:off x="1654150" y="2281800"/>
              <a:ext cx="9675" cy="17175"/>
            </a:xfrm>
            <a:custGeom>
              <a:avLst/>
              <a:gdLst/>
              <a:ahLst/>
              <a:cxnLst/>
              <a:rect l="l" t="t" r="r" b="b"/>
              <a:pathLst>
                <a:path w="387" h="687" extrusionOk="0">
                  <a:moveTo>
                    <a:pt x="51" y="0"/>
                  </a:moveTo>
                  <a:lnTo>
                    <a:pt x="0" y="52"/>
                  </a:lnTo>
                  <a:lnTo>
                    <a:pt x="300" y="343"/>
                  </a:lnTo>
                  <a:lnTo>
                    <a:pt x="9" y="626"/>
                  </a:lnTo>
                  <a:lnTo>
                    <a:pt x="60" y="687"/>
                  </a:lnTo>
                  <a:lnTo>
                    <a:pt x="369" y="378"/>
                  </a:lnTo>
                  <a:cubicBezTo>
                    <a:pt x="386" y="369"/>
                    <a:pt x="386" y="361"/>
                    <a:pt x="386" y="352"/>
                  </a:cubicBezTo>
                  <a:cubicBezTo>
                    <a:pt x="386" y="343"/>
                    <a:pt x="386" y="326"/>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5" name="Google Shape;1505;p31"/>
            <p:cNvSpPr/>
            <p:nvPr/>
          </p:nvSpPr>
          <p:spPr>
            <a:xfrm>
              <a:off x="1654150" y="2297450"/>
              <a:ext cx="9675" cy="17175"/>
            </a:xfrm>
            <a:custGeom>
              <a:avLst/>
              <a:gdLst/>
              <a:ahLst/>
              <a:cxnLst/>
              <a:rect l="l" t="t" r="r" b="b"/>
              <a:pathLst>
                <a:path w="387" h="687" extrusionOk="0">
                  <a:moveTo>
                    <a:pt x="51" y="0"/>
                  </a:moveTo>
                  <a:lnTo>
                    <a:pt x="0" y="52"/>
                  </a:lnTo>
                  <a:lnTo>
                    <a:pt x="300" y="344"/>
                  </a:lnTo>
                  <a:lnTo>
                    <a:pt x="9" y="635"/>
                  </a:lnTo>
                  <a:lnTo>
                    <a:pt x="60" y="687"/>
                  </a:lnTo>
                  <a:lnTo>
                    <a:pt x="369" y="387"/>
                  </a:lnTo>
                  <a:cubicBezTo>
                    <a:pt x="386" y="378"/>
                    <a:pt x="386" y="369"/>
                    <a:pt x="386" y="352"/>
                  </a:cubicBezTo>
                  <a:cubicBezTo>
                    <a:pt x="386" y="344"/>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6" name="Google Shape;1506;p31"/>
            <p:cNvSpPr/>
            <p:nvPr/>
          </p:nvSpPr>
          <p:spPr>
            <a:xfrm>
              <a:off x="1654150" y="2313325"/>
              <a:ext cx="9675" cy="17175"/>
            </a:xfrm>
            <a:custGeom>
              <a:avLst/>
              <a:gdLst/>
              <a:ahLst/>
              <a:cxnLst/>
              <a:rect l="l" t="t" r="r" b="b"/>
              <a:pathLst>
                <a:path w="387" h="687" extrusionOk="0">
                  <a:moveTo>
                    <a:pt x="51" y="0"/>
                  </a:moveTo>
                  <a:lnTo>
                    <a:pt x="0" y="52"/>
                  </a:lnTo>
                  <a:lnTo>
                    <a:pt x="300" y="344"/>
                  </a:lnTo>
                  <a:lnTo>
                    <a:pt x="9" y="635"/>
                  </a:lnTo>
                  <a:lnTo>
                    <a:pt x="60" y="687"/>
                  </a:lnTo>
                  <a:lnTo>
                    <a:pt x="369" y="386"/>
                  </a:lnTo>
                  <a:cubicBezTo>
                    <a:pt x="386" y="378"/>
                    <a:pt x="386" y="361"/>
                    <a:pt x="386" y="352"/>
                  </a:cubicBezTo>
                  <a:cubicBezTo>
                    <a:pt x="386" y="344"/>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7" name="Google Shape;1507;p31"/>
            <p:cNvSpPr/>
            <p:nvPr/>
          </p:nvSpPr>
          <p:spPr>
            <a:xfrm>
              <a:off x="1654150" y="2329200"/>
              <a:ext cx="9675" cy="17175"/>
            </a:xfrm>
            <a:custGeom>
              <a:avLst/>
              <a:gdLst/>
              <a:ahLst/>
              <a:cxnLst/>
              <a:rect l="l" t="t" r="r" b="b"/>
              <a:pathLst>
                <a:path w="387" h="687" extrusionOk="0">
                  <a:moveTo>
                    <a:pt x="51" y="0"/>
                  </a:moveTo>
                  <a:lnTo>
                    <a:pt x="0" y="52"/>
                  </a:lnTo>
                  <a:lnTo>
                    <a:pt x="300" y="343"/>
                  </a:lnTo>
                  <a:lnTo>
                    <a:pt x="9" y="635"/>
                  </a:lnTo>
                  <a:lnTo>
                    <a:pt x="60" y="687"/>
                  </a:lnTo>
                  <a:lnTo>
                    <a:pt x="369" y="386"/>
                  </a:lnTo>
                  <a:cubicBezTo>
                    <a:pt x="386" y="369"/>
                    <a:pt x="386" y="361"/>
                    <a:pt x="386" y="352"/>
                  </a:cubicBezTo>
                  <a:cubicBezTo>
                    <a:pt x="386" y="343"/>
                    <a:pt x="386" y="326"/>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8" name="Google Shape;1508;p31"/>
            <p:cNvSpPr/>
            <p:nvPr/>
          </p:nvSpPr>
          <p:spPr>
            <a:xfrm>
              <a:off x="1654150" y="2344625"/>
              <a:ext cx="9675" cy="17200"/>
            </a:xfrm>
            <a:custGeom>
              <a:avLst/>
              <a:gdLst/>
              <a:ahLst/>
              <a:cxnLst/>
              <a:rect l="l" t="t" r="r" b="b"/>
              <a:pathLst>
                <a:path w="387" h="688" extrusionOk="0">
                  <a:moveTo>
                    <a:pt x="51" y="1"/>
                  </a:moveTo>
                  <a:lnTo>
                    <a:pt x="0" y="61"/>
                  </a:lnTo>
                  <a:lnTo>
                    <a:pt x="300" y="344"/>
                  </a:lnTo>
                  <a:lnTo>
                    <a:pt x="9" y="636"/>
                  </a:lnTo>
                  <a:lnTo>
                    <a:pt x="60" y="687"/>
                  </a:lnTo>
                  <a:lnTo>
                    <a:pt x="369" y="387"/>
                  </a:lnTo>
                  <a:cubicBezTo>
                    <a:pt x="386" y="379"/>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09" name="Google Shape;1509;p31"/>
            <p:cNvSpPr/>
            <p:nvPr/>
          </p:nvSpPr>
          <p:spPr>
            <a:xfrm>
              <a:off x="1645975" y="2281350"/>
              <a:ext cx="9700" cy="17625"/>
            </a:xfrm>
            <a:custGeom>
              <a:avLst/>
              <a:gdLst/>
              <a:ahLst/>
              <a:cxnLst/>
              <a:rect l="l" t="t" r="r" b="b"/>
              <a:pathLst>
                <a:path w="388" h="705" extrusionOk="0">
                  <a:moveTo>
                    <a:pt x="336" y="1"/>
                  </a:moveTo>
                  <a:lnTo>
                    <a:pt x="10" y="327"/>
                  </a:lnTo>
                  <a:cubicBezTo>
                    <a:pt x="1" y="336"/>
                    <a:pt x="1" y="344"/>
                    <a:pt x="1" y="361"/>
                  </a:cubicBezTo>
                  <a:cubicBezTo>
                    <a:pt x="1" y="370"/>
                    <a:pt x="1" y="379"/>
                    <a:pt x="10" y="387"/>
                  </a:cubicBezTo>
                  <a:lnTo>
                    <a:pt x="336" y="705"/>
                  </a:lnTo>
                  <a:lnTo>
                    <a:pt x="378" y="636"/>
                  </a:lnTo>
                  <a:lnTo>
                    <a:pt x="87" y="344"/>
                  </a:lnTo>
                  <a:lnTo>
                    <a:pt x="387" y="61"/>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0" name="Google Shape;1510;p31"/>
            <p:cNvSpPr/>
            <p:nvPr/>
          </p:nvSpPr>
          <p:spPr>
            <a:xfrm>
              <a:off x="1645975" y="2297225"/>
              <a:ext cx="9700" cy="17400"/>
            </a:xfrm>
            <a:custGeom>
              <a:avLst/>
              <a:gdLst/>
              <a:ahLst/>
              <a:cxnLst/>
              <a:rect l="l" t="t" r="r" b="b"/>
              <a:pathLst>
                <a:path w="388" h="696" extrusionOk="0">
                  <a:moveTo>
                    <a:pt x="336" y="1"/>
                  </a:moveTo>
                  <a:lnTo>
                    <a:pt x="10" y="327"/>
                  </a:lnTo>
                  <a:cubicBezTo>
                    <a:pt x="1" y="335"/>
                    <a:pt x="1" y="344"/>
                    <a:pt x="1" y="353"/>
                  </a:cubicBezTo>
                  <a:cubicBezTo>
                    <a:pt x="1" y="370"/>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1" name="Google Shape;1511;p31"/>
            <p:cNvSpPr/>
            <p:nvPr/>
          </p:nvSpPr>
          <p:spPr>
            <a:xfrm>
              <a:off x="1645975" y="2313100"/>
              <a:ext cx="9700" cy="17400"/>
            </a:xfrm>
            <a:custGeom>
              <a:avLst/>
              <a:gdLst/>
              <a:ahLst/>
              <a:cxnLst/>
              <a:rect l="l" t="t" r="r" b="b"/>
              <a:pathLst>
                <a:path w="388" h="696" extrusionOk="0">
                  <a:moveTo>
                    <a:pt x="336" y="1"/>
                  </a:moveTo>
                  <a:lnTo>
                    <a:pt x="10" y="318"/>
                  </a:lnTo>
                  <a:cubicBezTo>
                    <a:pt x="1" y="335"/>
                    <a:pt x="1" y="344"/>
                    <a:pt x="1" y="353"/>
                  </a:cubicBezTo>
                  <a:cubicBezTo>
                    <a:pt x="1" y="361"/>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2" name="Google Shape;1512;p31"/>
            <p:cNvSpPr/>
            <p:nvPr/>
          </p:nvSpPr>
          <p:spPr>
            <a:xfrm>
              <a:off x="1645975" y="2328975"/>
              <a:ext cx="9700" cy="17400"/>
            </a:xfrm>
            <a:custGeom>
              <a:avLst/>
              <a:gdLst/>
              <a:ahLst/>
              <a:cxnLst/>
              <a:rect l="l" t="t" r="r" b="b"/>
              <a:pathLst>
                <a:path w="388" h="696" extrusionOk="0">
                  <a:moveTo>
                    <a:pt x="336" y="1"/>
                  </a:moveTo>
                  <a:lnTo>
                    <a:pt x="10" y="318"/>
                  </a:lnTo>
                  <a:cubicBezTo>
                    <a:pt x="1" y="327"/>
                    <a:pt x="1" y="344"/>
                    <a:pt x="1" y="352"/>
                  </a:cubicBezTo>
                  <a:cubicBezTo>
                    <a:pt x="1" y="361"/>
                    <a:pt x="1" y="370"/>
                    <a:pt x="10" y="387"/>
                  </a:cubicBezTo>
                  <a:lnTo>
                    <a:pt x="336" y="696"/>
                  </a:lnTo>
                  <a:lnTo>
                    <a:pt x="378" y="627"/>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3" name="Google Shape;1513;p31"/>
            <p:cNvSpPr/>
            <p:nvPr/>
          </p:nvSpPr>
          <p:spPr>
            <a:xfrm>
              <a:off x="1645975" y="2344425"/>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7"/>
                  </a:cubicBezTo>
                  <a:lnTo>
                    <a:pt x="336" y="695"/>
                  </a:lnTo>
                  <a:lnTo>
                    <a:pt x="387" y="652"/>
                  </a:lnTo>
                  <a:lnTo>
                    <a:pt x="104" y="369"/>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4" name="Google Shape;1514;p31"/>
            <p:cNvSpPr/>
            <p:nvPr/>
          </p:nvSpPr>
          <p:spPr>
            <a:xfrm>
              <a:off x="1645975" y="2342275"/>
              <a:ext cx="2175" cy="50425"/>
            </a:xfrm>
            <a:custGeom>
              <a:avLst/>
              <a:gdLst/>
              <a:ahLst/>
              <a:cxnLst/>
              <a:rect l="l" t="t" r="r" b="b"/>
              <a:pathLst>
                <a:path w="87" h="2017" extrusionOk="0">
                  <a:moveTo>
                    <a:pt x="1" y="1"/>
                  </a:moveTo>
                  <a:lnTo>
                    <a:pt x="1" y="2017"/>
                  </a:lnTo>
                  <a:lnTo>
                    <a:pt x="87" y="2017"/>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5" name="Google Shape;1515;p31"/>
            <p:cNvSpPr/>
            <p:nvPr/>
          </p:nvSpPr>
          <p:spPr>
            <a:xfrm>
              <a:off x="1654150" y="2342275"/>
              <a:ext cx="2150" cy="50425"/>
            </a:xfrm>
            <a:custGeom>
              <a:avLst/>
              <a:gdLst/>
              <a:ahLst/>
              <a:cxnLst/>
              <a:rect l="l" t="t" r="r" b="b"/>
              <a:pathLst>
                <a:path w="86"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6" name="Google Shape;1516;p31"/>
            <p:cNvSpPr/>
            <p:nvPr/>
          </p:nvSpPr>
          <p:spPr>
            <a:xfrm>
              <a:off x="1662075" y="2342275"/>
              <a:ext cx="2175" cy="50425"/>
            </a:xfrm>
            <a:custGeom>
              <a:avLst/>
              <a:gdLst/>
              <a:ahLst/>
              <a:cxnLst/>
              <a:rect l="l" t="t" r="r" b="b"/>
              <a:pathLst>
                <a:path w="87" h="2017" extrusionOk="0">
                  <a:moveTo>
                    <a:pt x="0" y="1"/>
                  </a:moveTo>
                  <a:lnTo>
                    <a:pt x="0" y="2017"/>
                  </a:lnTo>
                  <a:lnTo>
                    <a:pt x="86" y="2017"/>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7" name="Google Shape;1517;p31"/>
            <p:cNvSpPr/>
            <p:nvPr/>
          </p:nvSpPr>
          <p:spPr>
            <a:xfrm>
              <a:off x="1654150" y="2344625"/>
              <a:ext cx="9675" cy="17200"/>
            </a:xfrm>
            <a:custGeom>
              <a:avLst/>
              <a:gdLst/>
              <a:ahLst/>
              <a:cxnLst/>
              <a:rect l="l" t="t" r="r" b="b"/>
              <a:pathLst>
                <a:path w="387" h="688" extrusionOk="0">
                  <a:moveTo>
                    <a:pt x="51" y="1"/>
                  </a:moveTo>
                  <a:lnTo>
                    <a:pt x="0" y="61"/>
                  </a:lnTo>
                  <a:lnTo>
                    <a:pt x="300" y="344"/>
                  </a:lnTo>
                  <a:lnTo>
                    <a:pt x="9" y="636"/>
                  </a:lnTo>
                  <a:lnTo>
                    <a:pt x="60" y="687"/>
                  </a:lnTo>
                  <a:lnTo>
                    <a:pt x="369" y="387"/>
                  </a:lnTo>
                  <a:cubicBezTo>
                    <a:pt x="386" y="379"/>
                    <a:pt x="386" y="370"/>
                    <a:pt x="386" y="353"/>
                  </a:cubicBezTo>
                  <a:cubicBezTo>
                    <a:pt x="386" y="344"/>
                    <a:pt x="386" y="336"/>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8" name="Google Shape;1518;p31"/>
            <p:cNvSpPr/>
            <p:nvPr/>
          </p:nvSpPr>
          <p:spPr>
            <a:xfrm>
              <a:off x="1654150" y="2360500"/>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8"/>
                    <a:pt x="386" y="361"/>
                    <a:pt x="386" y="353"/>
                  </a:cubicBezTo>
                  <a:cubicBezTo>
                    <a:pt x="386" y="344"/>
                    <a:pt x="386" y="336"/>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19" name="Google Shape;1519;p31"/>
            <p:cNvSpPr/>
            <p:nvPr/>
          </p:nvSpPr>
          <p:spPr>
            <a:xfrm>
              <a:off x="1654150" y="2376375"/>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0"/>
                    <a:pt x="386" y="361"/>
                    <a:pt x="386" y="353"/>
                  </a:cubicBezTo>
                  <a:cubicBezTo>
                    <a:pt x="386" y="344"/>
                    <a:pt x="386" y="327"/>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0" name="Google Shape;1520;p31"/>
            <p:cNvSpPr/>
            <p:nvPr/>
          </p:nvSpPr>
          <p:spPr>
            <a:xfrm>
              <a:off x="1645975" y="2344425"/>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7"/>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1" name="Google Shape;1521;p31"/>
            <p:cNvSpPr/>
            <p:nvPr/>
          </p:nvSpPr>
          <p:spPr>
            <a:xfrm>
              <a:off x="1645975" y="2360300"/>
              <a:ext cx="9700" cy="17400"/>
            </a:xfrm>
            <a:custGeom>
              <a:avLst/>
              <a:gdLst/>
              <a:ahLst/>
              <a:cxnLst/>
              <a:rect l="l" t="t" r="r" b="b"/>
              <a:pathLst>
                <a:path w="388" h="696" extrusionOk="0">
                  <a:moveTo>
                    <a:pt x="336" y="0"/>
                  </a:moveTo>
                  <a:lnTo>
                    <a:pt x="10" y="318"/>
                  </a:lnTo>
                  <a:cubicBezTo>
                    <a:pt x="1" y="335"/>
                    <a:pt x="1" y="344"/>
                    <a:pt x="1" y="352"/>
                  </a:cubicBezTo>
                  <a:cubicBezTo>
                    <a:pt x="1" y="361"/>
                    <a:pt x="1" y="378"/>
                    <a:pt x="10" y="386"/>
                  </a:cubicBezTo>
                  <a:lnTo>
                    <a:pt x="336" y="695"/>
                  </a:lnTo>
                  <a:lnTo>
                    <a:pt x="378" y="618"/>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2" name="Google Shape;1522;p31"/>
            <p:cNvSpPr/>
            <p:nvPr/>
          </p:nvSpPr>
          <p:spPr>
            <a:xfrm>
              <a:off x="1645975" y="2376175"/>
              <a:ext cx="9700" cy="17400"/>
            </a:xfrm>
            <a:custGeom>
              <a:avLst/>
              <a:gdLst/>
              <a:ahLst/>
              <a:cxnLst/>
              <a:rect l="l" t="t" r="r" b="b"/>
              <a:pathLst>
                <a:path w="388" h="696" extrusionOk="0">
                  <a:moveTo>
                    <a:pt x="336" y="0"/>
                  </a:moveTo>
                  <a:lnTo>
                    <a:pt x="10" y="318"/>
                  </a:lnTo>
                  <a:cubicBezTo>
                    <a:pt x="1" y="326"/>
                    <a:pt x="1" y="343"/>
                    <a:pt x="1" y="352"/>
                  </a:cubicBezTo>
                  <a:cubicBezTo>
                    <a:pt x="1" y="361"/>
                    <a:pt x="1" y="369"/>
                    <a:pt x="10" y="386"/>
                  </a:cubicBezTo>
                  <a:lnTo>
                    <a:pt x="336" y="695"/>
                  </a:lnTo>
                  <a:lnTo>
                    <a:pt x="378" y="627"/>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3" name="Google Shape;1523;p31"/>
            <p:cNvSpPr/>
            <p:nvPr/>
          </p:nvSpPr>
          <p:spPr>
            <a:xfrm>
              <a:off x="1645975" y="2373800"/>
              <a:ext cx="2175" cy="83250"/>
            </a:xfrm>
            <a:custGeom>
              <a:avLst/>
              <a:gdLst/>
              <a:ahLst/>
              <a:cxnLst/>
              <a:rect l="l" t="t" r="r" b="b"/>
              <a:pathLst>
                <a:path w="87" h="3330" extrusionOk="0">
                  <a:moveTo>
                    <a:pt x="1" y="1"/>
                  </a:moveTo>
                  <a:lnTo>
                    <a:pt x="1" y="3330"/>
                  </a:lnTo>
                  <a:lnTo>
                    <a:pt x="87" y="3330"/>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4" name="Google Shape;1524;p31"/>
            <p:cNvSpPr/>
            <p:nvPr/>
          </p:nvSpPr>
          <p:spPr>
            <a:xfrm>
              <a:off x="1654150" y="2373800"/>
              <a:ext cx="2150" cy="83250"/>
            </a:xfrm>
            <a:custGeom>
              <a:avLst/>
              <a:gdLst/>
              <a:ahLst/>
              <a:cxnLst/>
              <a:rect l="l" t="t" r="r" b="b"/>
              <a:pathLst>
                <a:path w="86" h="3330" extrusionOk="0">
                  <a:moveTo>
                    <a:pt x="0" y="1"/>
                  </a:moveTo>
                  <a:lnTo>
                    <a:pt x="0"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5" name="Google Shape;1525;p31"/>
            <p:cNvSpPr/>
            <p:nvPr/>
          </p:nvSpPr>
          <p:spPr>
            <a:xfrm>
              <a:off x="1662075" y="2373800"/>
              <a:ext cx="2175" cy="83250"/>
            </a:xfrm>
            <a:custGeom>
              <a:avLst/>
              <a:gdLst/>
              <a:ahLst/>
              <a:cxnLst/>
              <a:rect l="l" t="t" r="r" b="b"/>
              <a:pathLst>
                <a:path w="87" h="3330" extrusionOk="0">
                  <a:moveTo>
                    <a:pt x="0" y="1"/>
                  </a:moveTo>
                  <a:lnTo>
                    <a:pt x="0" y="3330"/>
                  </a:lnTo>
                  <a:lnTo>
                    <a:pt x="86" y="3330"/>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6" name="Google Shape;1526;p31"/>
            <p:cNvSpPr/>
            <p:nvPr/>
          </p:nvSpPr>
          <p:spPr>
            <a:xfrm>
              <a:off x="1654150" y="2376375"/>
              <a:ext cx="9675" cy="17200"/>
            </a:xfrm>
            <a:custGeom>
              <a:avLst/>
              <a:gdLst/>
              <a:ahLst/>
              <a:cxnLst/>
              <a:rect l="l" t="t" r="r" b="b"/>
              <a:pathLst>
                <a:path w="387" h="688" extrusionOk="0">
                  <a:moveTo>
                    <a:pt x="51" y="1"/>
                  </a:moveTo>
                  <a:lnTo>
                    <a:pt x="0" y="52"/>
                  </a:lnTo>
                  <a:lnTo>
                    <a:pt x="300" y="344"/>
                  </a:lnTo>
                  <a:lnTo>
                    <a:pt x="9" y="636"/>
                  </a:lnTo>
                  <a:lnTo>
                    <a:pt x="60" y="687"/>
                  </a:lnTo>
                  <a:lnTo>
                    <a:pt x="369" y="387"/>
                  </a:lnTo>
                  <a:cubicBezTo>
                    <a:pt x="386" y="370"/>
                    <a:pt x="386" y="361"/>
                    <a:pt x="386" y="353"/>
                  </a:cubicBezTo>
                  <a:cubicBezTo>
                    <a:pt x="386" y="344"/>
                    <a:pt x="386" y="327"/>
                    <a:pt x="369" y="318"/>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7" name="Google Shape;1527;p31"/>
            <p:cNvSpPr/>
            <p:nvPr/>
          </p:nvSpPr>
          <p:spPr>
            <a:xfrm>
              <a:off x="1654150" y="2392050"/>
              <a:ext cx="9675" cy="17400"/>
            </a:xfrm>
            <a:custGeom>
              <a:avLst/>
              <a:gdLst/>
              <a:ahLst/>
              <a:cxnLst/>
              <a:rect l="l" t="t" r="r" b="b"/>
              <a:pathLst>
                <a:path w="387" h="696" extrusionOk="0">
                  <a:moveTo>
                    <a:pt x="51" y="0"/>
                  </a:moveTo>
                  <a:lnTo>
                    <a:pt x="0" y="60"/>
                  </a:lnTo>
                  <a:lnTo>
                    <a:pt x="300" y="343"/>
                  </a:lnTo>
                  <a:lnTo>
                    <a:pt x="9" y="635"/>
                  </a:lnTo>
                  <a:lnTo>
                    <a:pt x="60" y="695"/>
                  </a:lnTo>
                  <a:lnTo>
                    <a:pt x="369" y="386"/>
                  </a:lnTo>
                  <a:cubicBezTo>
                    <a:pt x="386" y="378"/>
                    <a:pt x="386" y="369"/>
                    <a:pt x="386" y="360"/>
                  </a:cubicBezTo>
                  <a:cubicBezTo>
                    <a:pt x="386" y="343"/>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8" name="Google Shape;1528;p31"/>
            <p:cNvSpPr/>
            <p:nvPr/>
          </p:nvSpPr>
          <p:spPr>
            <a:xfrm>
              <a:off x="1654150" y="2407925"/>
              <a:ext cx="9675" cy="17175"/>
            </a:xfrm>
            <a:custGeom>
              <a:avLst/>
              <a:gdLst/>
              <a:ahLst/>
              <a:cxnLst/>
              <a:rect l="l" t="t" r="r" b="b"/>
              <a:pathLst>
                <a:path w="387" h="687" extrusionOk="0">
                  <a:moveTo>
                    <a:pt x="51" y="0"/>
                  </a:moveTo>
                  <a:lnTo>
                    <a:pt x="0" y="60"/>
                  </a:lnTo>
                  <a:lnTo>
                    <a:pt x="300" y="343"/>
                  </a:lnTo>
                  <a:lnTo>
                    <a:pt x="9" y="635"/>
                  </a:lnTo>
                  <a:lnTo>
                    <a:pt x="60" y="686"/>
                  </a:lnTo>
                  <a:lnTo>
                    <a:pt x="369" y="386"/>
                  </a:lnTo>
                  <a:cubicBezTo>
                    <a:pt x="386" y="378"/>
                    <a:pt x="386" y="369"/>
                    <a:pt x="386" y="352"/>
                  </a:cubicBezTo>
                  <a:cubicBezTo>
                    <a:pt x="386" y="343"/>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29" name="Google Shape;1529;p31"/>
            <p:cNvSpPr/>
            <p:nvPr/>
          </p:nvSpPr>
          <p:spPr>
            <a:xfrm>
              <a:off x="1654150" y="2424000"/>
              <a:ext cx="9675" cy="16975"/>
            </a:xfrm>
            <a:custGeom>
              <a:avLst/>
              <a:gdLst/>
              <a:ahLst/>
              <a:cxnLst/>
              <a:rect l="l" t="t" r="r" b="b"/>
              <a:pathLst>
                <a:path w="387" h="679" extrusionOk="0">
                  <a:moveTo>
                    <a:pt x="51" y="0"/>
                  </a:moveTo>
                  <a:lnTo>
                    <a:pt x="0" y="61"/>
                  </a:lnTo>
                  <a:lnTo>
                    <a:pt x="300" y="344"/>
                  </a:lnTo>
                  <a:lnTo>
                    <a:pt x="9" y="627"/>
                  </a:lnTo>
                  <a:lnTo>
                    <a:pt x="60" y="678"/>
                  </a:lnTo>
                  <a:lnTo>
                    <a:pt x="369" y="387"/>
                  </a:lnTo>
                  <a:cubicBezTo>
                    <a:pt x="386" y="378"/>
                    <a:pt x="386" y="369"/>
                    <a:pt x="386" y="352"/>
                  </a:cubicBezTo>
                  <a:cubicBezTo>
                    <a:pt x="386" y="344"/>
                    <a:pt x="386" y="335"/>
                    <a:pt x="369" y="327"/>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0" name="Google Shape;1530;p31"/>
            <p:cNvSpPr/>
            <p:nvPr/>
          </p:nvSpPr>
          <p:spPr>
            <a:xfrm>
              <a:off x="1654150" y="2439875"/>
              <a:ext cx="9675" cy="16975"/>
            </a:xfrm>
            <a:custGeom>
              <a:avLst/>
              <a:gdLst/>
              <a:ahLst/>
              <a:cxnLst/>
              <a:rect l="l" t="t" r="r" b="b"/>
              <a:pathLst>
                <a:path w="387" h="679" extrusionOk="0">
                  <a:moveTo>
                    <a:pt x="51" y="0"/>
                  </a:moveTo>
                  <a:lnTo>
                    <a:pt x="0" y="52"/>
                  </a:lnTo>
                  <a:lnTo>
                    <a:pt x="300" y="344"/>
                  </a:lnTo>
                  <a:lnTo>
                    <a:pt x="9" y="627"/>
                  </a:lnTo>
                  <a:lnTo>
                    <a:pt x="60" y="678"/>
                  </a:lnTo>
                  <a:lnTo>
                    <a:pt x="369" y="386"/>
                  </a:lnTo>
                  <a:cubicBezTo>
                    <a:pt x="386" y="378"/>
                    <a:pt x="386" y="361"/>
                    <a:pt x="386" y="352"/>
                  </a:cubicBezTo>
                  <a:cubicBezTo>
                    <a:pt x="386" y="344"/>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1" name="Google Shape;1531;p31"/>
            <p:cNvSpPr/>
            <p:nvPr/>
          </p:nvSpPr>
          <p:spPr>
            <a:xfrm>
              <a:off x="1645975" y="2376175"/>
              <a:ext cx="9700" cy="17400"/>
            </a:xfrm>
            <a:custGeom>
              <a:avLst/>
              <a:gdLst/>
              <a:ahLst/>
              <a:cxnLst/>
              <a:rect l="l" t="t" r="r" b="b"/>
              <a:pathLst>
                <a:path w="388" h="696" extrusionOk="0">
                  <a:moveTo>
                    <a:pt x="336" y="0"/>
                  </a:moveTo>
                  <a:lnTo>
                    <a:pt x="10" y="318"/>
                  </a:lnTo>
                  <a:cubicBezTo>
                    <a:pt x="1" y="326"/>
                    <a:pt x="1" y="343"/>
                    <a:pt x="1" y="352"/>
                  </a:cubicBezTo>
                  <a:cubicBezTo>
                    <a:pt x="1" y="361"/>
                    <a:pt x="1" y="369"/>
                    <a:pt x="10" y="386"/>
                  </a:cubicBezTo>
                  <a:lnTo>
                    <a:pt x="336" y="695"/>
                  </a:lnTo>
                  <a:lnTo>
                    <a:pt x="378" y="627"/>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2" name="Google Shape;1532;p31"/>
            <p:cNvSpPr/>
            <p:nvPr/>
          </p:nvSpPr>
          <p:spPr>
            <a:xfrm>
              <a:off x="1645975" y="2391825"/>
              <a:ext cx="9700" cy="17625"/>
            </a:xfrm>
            <a:custGeom>
              <a:avLst/>
              <a:gdLst/>
              <a:ahLst/>
              <a:cxnLst/>
              <a:rect l="l" t="t" r="r" b="b"/>
              <a:pathLst>
                <a:path w="388" h="705" extrusionOk="0">
                  <a:moveTo>
                    <a:pt x="336" y="1"/>
                  </a:moveTo>
                  <a:lnTo>
                    <a:pt x="10" y="327"/>
                  </a:lnTo>
                  <a:cubicBezTo>
                    <a:pt x="1" y="335"/>
                    <a:pt x="1" y="344"/>
                    <a:pt x="1" y="361"/>
                  </a:cubicBezTo>
                  <a:cubicBezTo>
                    <a:pt x="1" y="369"/>
                    <a:pt x="1" y="378"/>
                    <a:pt x="10" y="387"/>
                  </a:cubicBezTo>
                  <a:lnTo>
                    <a:pt x="336" y="704"/>
                  </a:lnTo>
                  <a:lnTo>
                    <a:pt x="378" y="635"/>
                  </a:lnTo>
                  <a:lnTo>
                    <a:pt x="87" y="344"/>
                  </a:lnTo>
                  <a:lnTo>
                    <a:pt x="387" y="61"/>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3" name="Google Shape;1533;p31"/>
            <p:cNvSpPr/>
            <p:nvPr/>
          </p:nvSpPr>
          <p:spPr>
            <a:xfrm>
              <a:off x="1645975" y="2407700"/>
              <a:ext cx="9700" cy="17400"/>
            </a:xfrm>
            <a:custGeom>
              <a:avLst/>
              <a:gdLst/>
              <a:ahLst/>
              <a:cxnLst/>
              <a:rect l="l" t="t" r="r" b="b"/>
              <a:pathLst>
                <a:path w="388" h="696" extrusionOk="0">
                  <a:moveTo>
                    <a:pt x="336" y="0"/>
                  </a:moveTo>
                  <a:lnTo>
                    <a:pt x="10" y="326"/>
                  </a:lnTo>
                  <a:cubicBezTo>
                    <a:pt x="1" y="335"/>
                    <a:pt x="1" y="344"/>
                    <a:pt x="1" y="352"/>
                  </a:cubicBezTo>
                  <a:cubicBezTo>
                    <a:pt x="1" y="369"/>
                    <a:pt x="1" y="378"/>
                    <a:pt x="10" y="387"/>
                  </a:cubicBezTo>
                  <a:lnTo>
                    <a:pt x="336" y="695"/>
                  </a:lnTo>
                  <a:lnTo>
                    <a:pt x="378" y="635"/>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4" name="Google Shape;1534;p31"/>
            <p:cNvSpPr/>
            <p:nvPr/>
          </p:nvSpPr>
          <p:spPr>
            <a:xfrm>
              <a:off x="1645975" y="2423575"/>
              <a:ext cx="9700" cy="17400"/>
            </a:xfrm>
            <a:custGeom>
              <a:avLst/>
              <a:gdLst/>
              <a:ahLst/>
              <a:cxnLst/>
              <a:rect l="l" t="t" r="r" b="b"/>
              <a:pathLst>
                <a:path w="388" h="696" extrusionOk="0">
                  <a:moveTo>
                    <a:pt x="336" y="0"/>
                  </a:moveTo>
                  <a:lnTo>
                    <a:pt x="10" y="318"/>
                  </a:lnTo>
                  <a:cubicBezTo>
                    <a:pt x="1" y="335"/>
                    <a:pt x="1" y="344"/>
                    <a:pt x="1" y="352"/>
                  </a:cubicBezTo>
                  <a:cubicBezTo>
                    <a:pt x="1" y="361"/>
                    <a:pt x="1" y="378"/>
                    <a:pt x="10" y="386"/>
                  </a:cubicBezTo>
                  <a:lnTo>
                    <a:pt x="336" y="695"/>
                  </a:lnTo>
                  <a:lnTo>
                    <a:pt x="378" y="618"/>
                  </a:lnTo>
                  <a:lnTo>
                    <a:pt x="87" y="344"/>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5" name="Google Shape;1535;p31"/>
            <p:cNvSpPr/>
            <p:nvPr/>
          </p:nvSpPr>
          <p:spPr>
            <a:xfrm>
              <a:off x="1645975" y="2439450"/>
              <a:ext cx="9700" cy="17400"/>
            </a:xfrm>
            <a:custGeom>
              <a:avLst/>
              <a:gdLst/>
              <a:ahLst/>
              <a:cxnLst/>
              <a:rect l="l" t="t" r="r" b="b"/>
              <a:pathLst>
                <a:path w="388" h="696" extrusionOk="0">
                  <a:moveTo>
                    <a:pt x="336" y="0"/>
                  </a:moveTo>
                  <a:lnTo>
                    <a:pt x="10" y="318"/>
                  </a:lnTo>
                  <a:cubicBezTo>
                    <a:pt x="1" y="326"/>
                    <a:pt x="1" y="343"/>
                    <a:pt x="1" y="352"/>
                  </a:cubicBezTo>
                  <a:cubicBezTo>
                    <a:pt x="1" y="361"/>
                    <a:pt x="1" y="369"/>
                    <a:pt x="10" y="386"/>
                  </a:cubicBezTo>
                  <a:lnTo>
                    <a:pt x="336" y="695"/>
                  </a:lnTo>
                  <a:lnTo>
                    <a:pt x="378" y="618"/>
                  </a:lnTo>
                  <a:lnTo>
                    <a:pt x="87" y="343"/>
                  </a:lnTo>
                  <a:lnTo>
                    <a:pt x="387" y="52"/>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6" name="Google Shape;1536;p31"/>
            <p:cNvSpPr/>
            <p:nvPr/>
          </p:nvSpPr>
          <p:spPr>
            <a:xfrm>
              <a:off x="1645975" y="2437300"/>
              <a:ext cx="2175" cy="83025"/>
            </a:xfrm>
            <a:custGeom>
              <a:avLst/>
              <a:gdLst/>
              <a:ahLst/>
              <a:cxnLst/>
              <a:rect l="l" t="t" r="r" b="b"/>
              <a:pathLst>
                <a:path w="87" h="3321" extrusionOk="0">
                  <a:moveTo>
                    <a:pt x="1" y="0"/>
                  </a:moveTo>
                  <a:lnTo>
                    <a:pt x="1" y="3321"/>
                  </a:lnTo>
                  <a:lnTo>
                    <a:pt x="87" y="3321"/>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7" name="Google Shape;1537;p31"/>
            <p:cNvSpPr/>
            <p:nvPr/>
          </p:nvSpPr>
          <p:spPr>
            <a:xfrm>
              <a:off x="1654150" y="2437300"/>
              <a:ext cx="2150" cy="83025"/>
            </a:xfrm>
            <a:custGeom>
              <a:avLst/>
              <a:gdLst/>
              <a:ahLst/>
              <a:cxnLst/>
              <a:rect l="l" t="t" r="r" b="b"/>
              <a:pathLst>
                <a:path w="86" h="3321" extrusionOk="0">
                  <a:moveTo>
                    <a:pt x="0" y="0"/>
                  </a:moveTo>
                  <a:lnTo>
                    <a:pt x="0"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8" name="Google Shape;1538;p31"/>
            <p:cNvSpPr/>
            <p:nvPr/>
          </p:nvSpPr>
          <p:spPr>
            <a:xfrm>
              <a:off x="1662075" y="2437300"/>
              <a:ext cx="2175" cy="83025"/>
            </a:xfrm>
            <a:custGeom>
              <a:avLst/>
              <a:gdLst/>
              <a:ahLst/>
              <a:cxnLst/>
              <a:rect l="l" t="t" r="r" b="b"/>
              <a:pathLst>
                <a:path w="87" h="3321" extrusionOk="0">
                  <a:moveTo>
                    <a:pt x="0" y="0"/>
                  </a:moveTo>
                  <a:lnTo>
                    <a:pt x="0" y="3321"/>
                  </a:lnTo>
                  <a:lnTo>
                    <a:pt x="86" y="3321"/>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39" name="Google Shape;1539;p31"/>
            <p:cNvSpPr/>
            <p:nvPr/>
          </p:nvSpPr>
          <p:spPr>
            <a:xfrm>
              <a:off x="1654150" y="2439225"/>
              <a:ext cx="9675" cy="17400"/>
            </a:xfrm>
            <a:custGeom>
              <a:avLst/>
              <a:gdLst/>
              <a:ahLst/>
              <a:cxnLst/>
              <a:rect l="l" t="t" r="r" b="b"/>
              <a:pathLst>
                <a:path w="387" h="696" extrusionOk="0">
                  <a:moveTo>
                    <a:pt x="51" y="1"/>
                  </a:moveTo>
                  <a:lnTo>
                    <a:pt x="0" y="61"/>
                  </a:lnTo>
                  <a:lnTo>
                    <a:pt x="300" y="352"/>
                  </a:lnTo>
                  <a:lnTo>
                    <a:pt x="9" y="636"/>
                  </a:lnTo>
                  <a:lnTo>
                    <a:pt x="60" y="696"/>
                  </a:lnTo>
                  <a:lnTo>
                    <a:pt x="369" y="387"/>
                  </a:lnTo>
                  <a:cubicBezTo>
                    <a:pt x="386" y="378"/>
                    <a:pt x="386" y="370"/>
                    <a:pt x="386" y="361"/>
                  </a:cubicBezTo>
                  <a:cubicBezTo>
                    <a:pt x="386" y="352"/>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0" name="Google Shape;1540;p31"/>
            <p:cNvSpPr/>
            <p:nvPr/>
          </p:nvSpPr>
          <p:spPr>
            <a:xfrm>
              <a:off x="1654150" y="2455100"/>
              <a:ext cx="9675" cy="17175"/>
            </a:xfrm>
            <a:custGeom>
              <a:avLst/>
              <a:gdLst/>
              <a:ahLst/>
              <a:cxnLst/>
              <a:rect l="l" t="t" r="r" b="b"/>
              <a:pathLst>
                <a:path w="387" h="687" extrusionOk="0">
                  <a:moveTo>
                    <a:pt x="51" y="1"/>
                  </a:moveTo>
                  <a:lnTo>
                    <a:pt x="0" y="52"/>
                  </a:lnTo>
                  <a:lnTo>
                    <a:pt x="300" y="344"/>
                  </a:lnTo>
                  <a:lnTo>
                    <a:pt x="9" y="635"/>
                  </a:lnTo>
                  <a:lnTo>
                    <a:pt x="60" y="687"/>
                  </a:lnTo>
                  <a:lnTo>
                    <a:pt x="369" y="387"/>
                  </a:lnTo>
                  <a:cubicBezTo>
                    <a:pt x="386" y="378"/>
                    <a:pt x="386" y="369"/>
                    <a:pt x="386" y="352"/>
                  </a:cubicBezTo>
                  <a:cubicBezTo>
                    <a:pt x="386" y="344"/>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1" name="Google Shape;1541;p31"/>
            <p:cNvSpPr/>
            <p:nvPr/>
          </p:nvSpPr>
          <p:spPr>
            <a:xfrm>
              <a:off x="1654150" y="2470975"/>
              <a:ext cx="9675" cy="17175"/>
            </a:xfrm>
            <a:custGeom>
              <a:avLst/>
              <a:gdLst/>
              <a:ahLst/>
              <a:cxnLst/>
              <a:rect l="l" t="t" r="r" b="b"/>
              <a:pathLst>
                <a:path w="387" h="687" extrusionOk="0">
                  <a:moveTo>
                    <a:pt x="51" y="0"/>
                  </a:moveTo>
                  <a:lnTo>
                    <a:pt x="0" y="52"/>
                  </a:lnTo>
                  <a:lnTo>
                    <a:pt x="300" y="344"/>
                  </a:lnTo>
                  <a:lnTo>
                    <a:pt x="9" y="635"/>
                  </a:lnTo>
                  <a:lnTo>
                    <a:pt x="60" y="687"/>
                  </a:lnTo>
                  <a:lnTo>
                    <a:pt x="369" y="387"/>
                  </a:lnTo>
                  <a:cubicBezTo>
                    <a:pt x="386" y="378"/>
                    <a:pt x="386" y="369"/>
                    <a:pt x="386" y="352"/>
                  </a:cubicBezTo>
                  <a:cubicBezTo>
                    <a:pt x="386" y="344"/>
                    <a:pt x="386" y="335"/>
                    <a:pt x="369" y="326"/>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2" name="Google Shape;1542;p31"/>
            <p:cNvSpPr/>
            <p:nvPr/>
          </p:nvSpPr>
          <p:spPr>
            <a:xfrm>
              <a:off x="1654150" y="2486850"/>
              <a:ext cx="9675" cy="17175"/>
            </a:xfrm>
            <a:custGeom>
              <a:avLst/>
              <a:gdLst/>
              <a:ahLst/>
              <a:cxnLst/>
              <a:rect l="l" t="t" r="r" b="b"/>
              <a:pathLst>
                <a:path w="387" h="687" extrusionOk="0">
                  <a:moveTo>
                    <a:pt x="51" y="0"/>
                  </a:moveTo>
                  <a:lnTo>
                    <a:pt x="0" y="52"/>
                  </a:lnTo>
                  <a:lnTo>
                    <a:pt x="300" y="344"/>
                  </a:lnTo>
                  <a:lnTo>
                    <a:pt x="9" y="635"/>
                  </a:lnTo>
                  <a:lnTo>
                    <a:pt x="60" y="687"/>
                  </a:lnTo>
                  <a:lnTo>
                    <a:pt x="369" y="386"/>
                  </a:lnTo>
                  <a:cubicBezTo>
                    <a:pt x="386" y="378"/>
                    <a:pt x="386" y="361"/>
                    <a:pt x="386" y="352"/>
                  </a:cubicBezTo>
                  <a:cubicBezTo>
                    <a:pt x="386" y="344"/>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3" name="Google Shape;1543;p31"/>
            <p:cNvSpPr/>
            <p:nvPr/>
          </p:nvSpPr>
          <p:spPr>
            <a:xfrm>
              <a:off x="1654150" y="2502500"/>
              <a:ext cx="9675" cy="17400"/>
            </a:xfrm>
            <a:custGeom>
              <a:avLst/>
              <a:gdLst/>
              <a:ahLst/>
              <a:cxnLst/>
              <a:rect l="l" t="t" r="r" b="b"/>
              <a:pathLst>
                <a:path w="387" h="696" extrusionOk="0">
                  <a:moveTo>
                    <a:pt x="51" y="1"/>
                  </a:moveTo>
                  <a:lnTo>
                    <a:pt x="0" y="61"/>
                  </a:lnTo>
                  <a:lnTo>
                    <a:pt x="300" y="352"/>
                  </a:lnTo>
                  <a:lnTo>
                    <a:pt x="9" y="636"/>
                  </a:lnTo>
                  <a:lnTo>
                    <a:pt x="60" y="696"/>
                  </a:lnTo>
                  <a:lnTo>
                    <a:pt x="369" y="387"/>
                  </a:lnTo>
                  <a:cubicBezTo>
                    <a:pt x="386" y="378"/>
                    <a:pt x="386" y="370"/>
                    <a:pt x="386" y="361"/>
                  </a:cubicBezTo>
                  <a:cubicBezTo>
                    <a:pt x="386" y="352"/>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4" name="Google Shape;1544;p31"/>
            <p:cNvSpPr/>
            <p:nvPr/>
          </p:nvSpPr>
          <p:spPr>
            <a:xfrm>
              <a:off x="1645975" y="2439025"/>
              <a:ext cx="9700" cy="17600"/>
            </a:xfrm>
            <a:custGeom>
              <a:avLst/>
              <a:gdLst/>
              <a:ahLst/>
              <a:cxnLst/>
              <a:rect l="l" t="t" r="r" b="b"/>
              <a:pathLst>
                <a:path w="388" h="704" extrusionOk="0">
                  <a:moveTo>
                    <a:pt x="336" y="0"/>
                  </a:moveTo>
                  <a:lnTo>
                    <a:pt x="10" y="326"/>
                  </a:lnTo>
                  <a:cubicBezTo>
                    <a:pt x="1" y="335"/>
                    <a:pt x="1" y="343"/>
                    <a:pt x="1" y="360"/>
                  </a:cubicBezTo>
                  <a:cubicBezTo>
                    <a:pt x="1" y="369"/>
                    <a:pt x="1" y="378"/>
                    <a:pt x="10" y="386"/>
                  </a:cubicBezTo>
                  <a:lnTo>
                    <a:pt x="336" y="704"/>
                  </a:lnTo>
                  <a:lnTo>
                    <a:pt x="378" y="635"/>
                  </a:lnTo>
                  <a:lnTo>
                    <a:pt x="87" y="343"/>
                  </a:lnTo>
                  <a:lnTo>
                    <a:pt x="387" y="60"/>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5" name="Google Shape;1545;p31"/>
            <p:cNvSpPr/>
            <p:nvPr/>
          </p:nvSpPr>
          <p:spPr>
            <a:xfrm>
              <a:off x="1645975" y="2454875"/>
              <a:ext cx="9700" cy="17400"/>
            </a:xfrm>
            <a:custGeom>
              <a:avLst/>
              <a:gdLst/>
              <a:ahLst/>
              <a:cxnLst/>
              <a:rect l="l" t="t" r="r" b="b"/>
              <a:pathLst>
                <a:path w="388" h="696" extrusionOk="0">
                  <a:moveTo>
                    <a:pt x="336" y="1"/>
                  </a:moveTo>
                  <a:lnTo>
                    <a:pt x="10" y="327"/>
                  </a:lnTo>
                  <a:cubicBezTo>
                    <a:pt x="1" y="336"/>
                    <a:pt x="1" y="344"/>
                    <a:pt x="1" y="353"/>
                  </a:cubicBezTo>
                  <a:cubicBezTo>
                    <a:pt x="1" y="370"/>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6" name="Google Shape;1546;p31"/>
            <p:cNvSpPr/>
            <p:nvPr/>
          </p:nvSpPr>
          <p:spPr>
            <a:xfrm>
              <a:off x="1645975" y="2470750"/>
              <a:ext cx="9700" cy="17400"/>
            </a:xfrm>
            <a:custGeom>
              <a:avLst/>
              <a:gdLst/>
              <a:ahLst/>
              <a:cxnLst/>
              <a:rect l="l" t="t" r="r" b="b"/>
              <a:pathLst>
                <a:path w="388" h="696" extrusionOk="0">
                  <a:moveTo>
                    <a:pt x="336" y="1"/>
                  </a:moveTo>
                  <a:lnTo>
                    <a:pt x="10" y="318"/>
                  </a:lnTo>
                  <a:cubicBezTo>
                    <a:pt x="1" y="335"/>
                    <a:pt x="1" y="344"/>
                    <a:pt x="1" y="353"/>
                  </a:cubicBezTo>
                  <a:cubicBezTo>
                    <a:pt x="1" y="361"/>
                    <a:pt x="1" y="378"/>
                    <a:pt x="10" y="387"/>
                  </a:cubicBezTo>
                  <a:lnTo>
                    <a:pt x="336" y="696"/>
                  </a:lnTo>
                  <a:lnTo>
                    <a:pt x="387" y="644"/>
                  </a:lnTo>
                  <a:lnTo>
                    <a:pt x="104" y="353"/>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7" name="Google Shape;1547;p31"/>
            <p:cNvSpPr/>
            <p:nvPr/>
          </p:nvSpPr>
          <p:spPr>
            <a:xfrm>
              <a:off x="1645975" y="2486625"/>
              <a:ext cx="9700" cy="17400"/>
            </a:xfrm>
            <a:custGeom>
              <a:avLst/>
              <a:gdLst/>
              <a:ahLst/>
              <a:cxnLst/>
              <a:rect l="l" t="t" r="r" b="b"/>
              <a:pathLst>
                <a:path w="388" h="696" extrusionOk="0">
                  <a:moveTo>
                    <a:pt x="336" y="1"/>
                  </a:moveTo>
                  <a:lnTo>
                    <a:pt x="10" y="318"/>
                  </a:lnTo>
                  <a:cubicBezTo>
                    <a:pt x="1" y="327"/>
                    <a:pt x="1" y="344"/>
                    <a:pt x="1" y="353"/>
                  </a:cubicBezTo>
                  <a:cubicBezTo>
                    <a:pt x="1" y="361"/>
                    <a:pt x="1" y="370"/>
                    <a:pt x="10" y="387"/>
                  </a:cubicBezTo>
                  <a:lnTo>
                    <a:pt x="336" y="696"/>
                  </a:lnTo>
                  <a:lnTo>
                    <a:pt x="378" y="618"/>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8" name="Google Shape;1548;p31"/>
            <p:cNvSpPr/>
            <p:nvPr/>
          </p:nvSpPr>
          <p:spPr>
            <a:xfrm>
              <a:off x="1645975" y="2502300"/>
              <a:ext cx="9700" cy="17600"/>
            </a:xfrm>
            <a:custGeom>
              <a:avLst/>
              <a:gdLst/>
              <a:ahLst/>
              <a:cxnLst/>
              <a:rect l="l" t="t" r="r" b="b"/>
              <a:pathLst>
                <a:path w="388" h="704" extrusionOk="0">
                  <a:moveTo>
                    <a:pt x="336" y="0"/>
                  </a:moveTo>
                  <a:lnTo>
                    <a:pt x="10" y="326"/>
                  </a:lnTo>
                  <a:cubicBezTo>
                    <a:pt x="1" y="335"/>
                    <a:pt x="1" y="343"/>
                    <a:pt x="1" y="360"/>
                  </a:cubicBezTo>
                  <a:cubicBezTo>
                    <a:pt x="1" y="369"/>
                    <a:pt x="1" y="378"/>
                    <a:pt x="10" y="386"/>
                  </a:cubicBezTo>
                  <a:lnTo>
                    <a:pt x="336" y="704"/>
                  </a:lnTo>
                  <a:lnTo>
                    <a:pt x="378" y="635"/>
                  </a:lnTo>
                  <a:lnTo>
                    <a:pt x="87" y="343"/>
                  </a:lnTo>
                  <a:lnTo>
                    <a:pt x="387" y="60"/>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49" name="Google Shape;1549;p31"/>
            <p:cNvSpPr/>
            <p:nvPr/>
          </p:nvSpPr>
          <p:spPr>
            <a:xfrm>
              <a:off x="1654150" y="2500150"/>
              <a:ext cx="2150" cy="50425"/>
            </a:xfrm>
            <a:custGeom>
              <a:avLst/>
              <a:gdLst/>
              <a:ahLst/>
              <a:cxnLst/>
              <a:rect l="l" t="t" r="r" b="b"/>
              <a:pathLst>
                <a:path w="86" h="2017" extrusionOk="0">
                  <a:moveTo>
                    <a:pt x="0" y="0"/>
                  </a:moveTo>
                  <a:lnTo>
                    <a:pt x="0" y="2016"/>
                  </a:lnTo>
                  <a:lnTo>
                    <a:pt x="86" y="201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0" name="Google Shape;1550;p31"/>
            <p:cNvSpPr/>
            <p:nvPr/>
          </p:nvSpPr>
          <p:spPr>
            <a:xfrm>
              <a:off x="1645975" y="2500150"/>
              <a:ext cx="18275" cy="51500"/>
            </a:xfrm>
            <a:custGeom>
              <a:avLst/>
              <a:gdLst/>
              <a:ahLst/>
              <a:cxnLst/>
              <a:rect l="l" t="t" r="r" b="b"/>
              <a:pathLst>
                <a:path w="731" h="2060" extrusionOk="0">
                  <a:moveTo>
                    <a:pt x="1" y="0"/>
                  </a:moveTo>
                  <a:lnTo>
                    <a:pt x="1" y="2059"/>
                  </a:lnTo>
                  <a:lnTo>
                    <a:pt x="730" y="2059"/>
                  </a:lnTo>
                  <a:lnTo>
                    <a:pt x="730" y="0"/>
                  </a:lnTo>
                  <a:lnTo>
                    <a:pt x="644" y="0"/>
                  </a:lnTo>
                  <a:lnTo>
                    <a:pt x="644" y="1974"/>
                  </a:lnTo>
                  <a:lnTo>
                    <a:pt x="78" y="1974"/>
                  </a:ln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1" name="Google Shape;1551;p31"/>
            <p:cNvSpPr/>
            <p:nvPr/>
          </p:nvSpPr>
          <p:spPr>
            <a:xfrm>
              <a:off x="1654150" y="2502500"/>
              <a:ext cx="9675" cy="17400"/>
            </a:xfrm>
            <a:custGeom>
              <a:avLst/>
              <a:gdLst/>
              <a:ahLst/>
              <a:cxnLst/>
              <a:rect l="l" t="t" r="r" b="b"/>
              <a:pathLst>
                <a:path w="387" h="696" extrusionOk="0">
                  <a:moveTo>
                    <a:pt x="51" y="1"/>
                  </a:moveTo>
                  <a:lnTo>
                    <a:pt x="0" y="61"/>
                  </a:lnTo>
                  <a:lnTo>
                    <a:pt x="300" y="352"/>
                  </a:lnTo>
                  <a:lnTo>
                    <a:pt x="9" y="636"/>
                  </a:lnTo>
                  <a:lnTo>
                    <a:pt x="60" y="696"/>
                  </a:lnTo>
                  <a:lnTo>
                    <a:pt x="369" y="387"/>
                  </a:lnTo>
                  <a:cubicBezTo>
                    <a:pt x="386" y="378"/>
                    <a:pt x="386" y="370"/>
                    <a:pt x="386" y="361"/>
                  </a:cubicBezTo>
                  <a:cubicBezTo>
                    <a:pt x="386" y="352"/>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2" name="Google Shape;1552;p31"/>
            <p:cNvSpPr/>
            <p:nvPr/>
          </p:nvSpPr>
          <p:spPr>
            <a:xfrm>
              <a:off x="1654150" y="2518375"/>
              <a:ext cx="9675" cy="17175"/>
            </a:xfrm>
            <a:custGeom>
              <a:avLst/>
              <a:gdLst/>
              <a:ahLst/>
              <a:cxnLst/>
              <a:rect l="l" t="t" r="r" b="b"/>
              <a:pathLst>
                <a:path w="387" h="687" extrusionOk="0">
                  <a:moveTo>
                    <a:pt x="51" y="1"/>
                  </a:moveTo>
                  <a:lnTo>
                    <a:pt x="0" y="52"/>
                  </a:lnTo>
                  <a:lnTo>
                    <a:pt x="300" y="344"/>
                  </a:lnTo>
                  <a:lnTo>
                    <a:pt x="9" y="635"/>
                  </a:lnTo>
                  <a:lnTo>
                    <a:pt x="60" y="687"/>
                  </a:lnTo>
                  <a:lnTo>
                    <a:pt x="369" y="387"/>
                  </a:lnTo>
                  <a:cubicBezTo>
                    <a:pt x="386" y="378"/>
                    <a:pt x="386" y="369"/>
                    <a:pt x="386" y="352"/>
                  </a:cubicBezTo>
                  <a:cubicBezTo>
                    <a:pt x="386" y="344"/>
                    <a:pt x="386" y="335"/>
                    <a:pt x="369" y="327"/>
                  </a:cubicBezTo>
                  <a:lnTo>
                    <a:pt x="51"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3" name="Google Shape;1553;p31"/>
            <p:cNvSpPr/>
            <p:nvPr/>
          </p:nvSpPr>
          <p:spPr>
            <a:xfrm>
              <a:off x="1654150" y="2534250"/>
              <a:ext cx="9675" cy="17175"/>
            </a:xfrm>
            <a:custGeom>
              <a:avLst/>
              <a:gdLst/>
              <a:ahLst/>
              <a:cxnLst/>
              <a:rect l="l" t="t" r="r" b="b"/>
              <a:pathLst>
                <a:path w="387" h="687" extrusionOk="0">
                  <a:moveTo>
                    <a:pt x="51" y="0"/>
                  </a:moveTo>
                  <a:lnTo>
                    <a:pt x="0" y="52"/>
                  </a:lnTo>
                  <a:lnTo>
                    <a:pt x="300" y="344"/>
                  </a:lnTo>
                  <a:lnTo>
                    <a:pt x="9" y="635"/>
                  </a:lnTo>
                  <a:lnTo>
                    <a:pt x="60" y="687"/>
                  </a:lnTo>
                  <a:lnTo>
                    <a:pt x="369" y="387"/>
                  </a:lnTo>
                  <a:cubicBezTo>
                    <a:pt x="386" y="378"/>
                    <a:pt x="386" y="361"/>
                    <a:pt x="386" y="352"/>
                  </a:cubicBezTo>
                  <a:cubicBezTo>
                    <a:pt x="386" y="344"/>
                    <a:pt x="386" y="335"/>
                    <a:pt x="369" y="318"/>
                  </a:cubicBezTo>
                  <a:lnTo>
                    <a:pt x="5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4" name="Google Shape;1554;p31"/>
            <p:cNvSpPr/>
            <p:nvPr/>
          </p:nvSpPr>
          <p:spPr>
            <a:xfrm>
              <a:off x="1645975" y="2502300"/>
              <a:ext cx="9700" cy="17600"/>
            </a:xfrm>
            <a:custGeom>
              <a:avLst/>
              <a:gdLst/>
              <a:ahLst/>
              <a:cxnLst/>
              <a:rect l="l" t="t" r="r" b="b"/>
              <a:pathLst>
                <a:path w="388" h="704" extrusionOk="0">
                  <a:moveTo>
                    <a:pt x="336" y="0"/>
                  </a:moveTo>
                  <a:lnTo>
                    <a:pt x="10" y="326"/>
                  </a:lnTo>
                  <a:cubicBezTo>
                    <a:pt x="1" y="335"/>
                    <a:pt x="1" y="343"/>
                    <a:pt x="1" y="360"/>
                  </a:cubicBezTo>
                  <a:cubicBezTo>
                    <a:pt x="1" y="369"/>
                    <a:pt x="1" y="378"/>
                    <a:pt x="10" y="386"/>
                  </a:cubicBezTo>
                  <a:lnTo>
                    <a:pt x="336" y="704"/>
                  </a:lnTo>
                  <a:lnTo>
                    <a:pt x="378" y="635"/>
                  </a:lnTo>
                  <a:lnTo>
                    <a:pt x="87" y="343"/>
                  </a:lnTo>
                  <a:lnTo>
                    <a:pt x="387" y="60"/>
                  </a:lnTo>
                  <a:lnTo>
                    <a:pt x="33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5" name="Google Shape;1555;p31"/>
            <p:cNvSpPr/>
            <p:nvPr/>
          </p:nvSpPr>
          <p:spPr>
            <a:xfrm>
              <a:off x="1645975" y="2518150"/>
              <a:ext cx="9700" cy="17400"/>
            </a:xfrm>
            <a:custGeom>
              <a:avLst/>
              <a:gdLst/>
              <a:ahLst/>
              <a:cxnLst/>
              <a:rect l="l" t="t" r="r" b="b"/>
              <a:pathLst>
                <a:path w="388" h="696" extrusionOk="0">
                  <a:moveTo>
                    <a:pt x="336" y="1"/>
                  </a:moveTo>
                  <a:lnTo>
                    <a:pt x="10" y="327"/>
                  </a:lnTo>
                  <a:cubicBezTo>
                    <a:pt x="1" y="336"/>
                    <a:pt x="1" y="344"/>
                    <a:pt x="1" y="353"/>
                  </a:cubicBezTo>
                  <a:cubicBezTo>
                    <a:pt x="1" y="370"/>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6" name="Google Shape;1556;p31"/>
            <p:cNvSpPr/>
            <p:nvPr/>
          </p:nvSpPr>
          <p:spPr>
            <a:xfrm>
              <a:off x="1645975" y="2534025"/>
              <a:ext cx="9700" cy="17400"/>
            </a:xfrm>
            <a:custGeom>
              <a:avLst/>
              <a:gdLst/>
              <a:ahLst/>
              <a:cxnLst/>
              <a:rect l="l" t="t" r="r" b="b"/>
              <a:pathLst>
                <a:path w="388" h="696" extrusionOk="0">
                  <a:moveTo>
                    <a:pt x="336" y="1"/>
                  </a:moveTo>
                  <a:lnTo>
                    <a:pt x="10" y="318"/>
                  </a:lnTo>
                  <a:cubicBezTo>
                    <a:pt x="1" y="335"/>
                    <a:pt x="1" y="344"/>
                    <a:pt x="1" y="353"/>
                  </a:cubicBezTo>
                  <a:cubicBezTo>
                    <a:pt x="1" y="361"/>
                    <a:pt x="1" y="378"/>
                    <a:pt x="10" y="387"/>
                  </a:cubicBezTo>
                  <a:lnTo>
                    <a:pt x="336" y="696"/>
                  </a:lnTo>
                  <a:lnTo>
                    <a:pt x="378" y="636"/>
                  </a:lnTo>
                  <a:lnTo>
                    <a:pt x="87" y="344"/>
                  </a:lnTo>
                  <a:lnTo>
                    <a:pt x="387" y="52"/>
                  </a:lnTo>
                  <a:lnTo>
                    <a:pt x="336"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7" name="Google Shape;1557;p31"/>
            <p:cNvSpPr/>
            <p:nvPr/>
          </p:nvSpPr>
          <p:spPr>
            <a:xfrm>
              <a:off x="1425275" y="2373375"/>
              <a:ext cx="287025" cy="26850"/>
            </a:xfrm>
            <a:custGeom>
              <a:avLst/>
              <a:gdLst/>
              <a:ahLst/>
              <a:cxnLst/>
              <a:rect l="l" t="t" r="r" b="b"/>
              <a:pathLst>
                <a:path w="11481" h="1074" extrusionOk="0">
                  <a:moveTo>
                    <a:pt x="1" y="1"/>
                  </a:moveTo>
                  <a:lnTo>
                    <a:pt x="1" y="1073"/>
                  </a:lnTo>
                  <a:lnTo>
                    <a:pt x="11480" y="1073"/>
                  </a:lnTo>
                  <a:lnTo>
                    <a:pt x="11480"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8" name="Google Shape;1558;p31"/>
            <p:cNvSpPr/>
            <p:nvPr/>
          </p:nvSpPr>
          <p:spPr>
            <a:xfrm>
              <a:off x="1424000" y="2372100"/>
              <a:ext cx="289575" cy="29400"/>
            </a:xfrm>
            <a:custGeom>
              <a:avLst/>
              <a:gdLst/>
              <a:ahLst/>
              <a:cxnLst/>
              <a:rect l="l" t="t" r="r" b="b"/>
              <a:pathLst>
                <a:path w="11583" h="1176" extrusionOk="0">
                  <a:moveTo>
                    <a:pt x="11480" y="103"/>
                  </a:moveTo>
                  <a:lnTo>
                    <a:pt x="11480" y="1073"/>
                  </a:lnTo>
                  <a:lnTo>
                    <a:pt x="112" y="1073"/>
                  </a:lnTo>
                  <a:lnTo>
                    <a:pt x="112" y="103"/>
                  </a:lnTo>
                  <a:close/>
                  <a:moveTo>
                    <a:pt x="60" y="0"/>
                  </a:moveTo>
                  <a:cubicBezTo>
                    <a:pt x="26" y="0"/>
                    <a:pt x="0" y="17"/>
                    <a:pt x="0" y="52"/>
                  </a:cubicBezTo>
                  <a:lnTo>
                    <a:pt x="0" y="1124"/>
                  </a:lnTo>
                  <a:cubicBezTo>
                    <a:pt x="0" y="1158"/>
                    <a:pt x="26" y="1176"/>
                    <a:pt x="60" y="1176"/>
                  </a:cubicBezTo>
                  <a:lnTo>
                    <a:pt x="11531" y="1176"/>
                  </a:lnTo>
                  <a:cubicBezTo>
                    <a:pt x="11565" y="1176"/>
                    <a:pt x="11583" y="1158"/>
                    <a:pt x="11583" y="1124"/>
                  </a:cubicBezTo>
                  <a:lnTo>
                    <a:pt x="11583" y="52"/>
                  </a:lnTo>
                  <a:cubicBezTo>
                    <a:pt x="11583" y="17"/>
                    <a:pt x="11565" y="0"/>
                    <a:pt x="11531"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59" name="Google Shape;1559;p31"/>
            <p:cNvSpPr/>
            <p:nvPr/>
          </p:nvSpPr>
          <p:spPr>
            <a:xfrm>
              <a:off x="1536600" y="2435575"/>
              <a:ext cx="64375" cy="9675"/>
            </a:xfrm>
            <a:custGeom>
              <a:avLst/>
              <a:gdLst/>
              <a:ahLst/>
              <a:cxnLst/>
              <a:rect l="l" t="t" r="r" b="b"/>
              <a:pathLst>
                <a:path w="2575" h="387" extrusionOk="0">
                  <a:moveTo>
                    <a:pt x="0" y="1"/>
                  </a:moveTo>
                  <a:lnTo>
                    <a:pt x="0" y="387"/>
                  </a:lnTo>
                  <a:lnTo>
                    <a:pt x="2574" y="387"/>
                  </a:lnTo>
                  <a:lnTo>
                    <a:pt x="257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0" name="Google Shape;1560;p31"/>
            <p:cNvSpPr/>
            <p:nvPr/>
          </p:nvSpPr>
          <p:spPr>
            <a:xfrm>
              <a:off x="1535300" y="2434300"/>
              <a:ext cx="67175" cy="12250"/>
            </a:xfrm>
            <a:custGeom>
              <a:avLst/>
              <a:gdLst/>
              <a:ahLst/>
              <a:cxnLst/>
              <a:rect l="l" t="t" r="r" b="b"/>
              <a:pathLst>
                <a:path w="2687" h="490" extrusionOk="0">
                  <a:moveTo>
                    <a:pt x="2575" y="103"/>
                  </a:moveTo>
                  <a:lnTo>
                    <a:pt x="2575" y="386"/>
                  </a:lnTo>
                  <a:lnTo>
                    <a:pt x="112" y="386"/>
                  </a:lnTo>
                  <a:lnTo>
                    <a:pt x="112" y="103"/>
                  </a:lnTo>
                  <a:close/>
                  <a:moveTo>
                    <a:pt x="52" y="0"/>
                  </a:moveTo>
                  <a:cubicBezTo>
                    <a:pt x="27" y="0"/>
                    <a:pt x="1" y="17"/>
                    <a:pt x="1" y="52"/>
                  </a:cubicBezTo>
                  <a:lnTo>
                    <a:pt x="1" y="438"/>
                  </a:lnTo>
                  <a:cubicBezTo>
                    <a:pt x="1" y="472"/>
                    <a:pt x="27" y="489"/>
                    <a:pt x="52" y="489"/>
                  </a:cubicBezTo>
                  <a:lnTo>
                    <a:pt x="2626" y="489"/>
                  </a:lnTo>
                  <a:cubicBezTo>
                    <a:pt x="2661" y="489"/>
                    <a:pt x="2686" y="472"/>
                    <a:pt x="2686" y="438"/>
                  </a:cubicBezTo>
                  <a:lnTo>
                    <a:pt x="2686" y="52"/>
                  </a:lnTo>
                  <a:cubicBezTo>
                    <a:pt x="2686" y="17"/>
                    <a:pt x="2661" y="0"/>
                    <a:pt x="2626" y="0"/>
                  </a:cubicBez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1" name="Google Shape;1561;p31"/>
            <p:cNvSpPr/>
            <p:nvPr/>
          </p:nvSpPr>
          <p:spPr>
            <a:xfrm>
              <a:off x="1536600" y="2427225"/>
              <a:ext cx="64375" cy="2800"/>
            </a:xfrm>
            <a:custGeom>
              <a:avLst/>
              <a:gdLst/>
              <a:ahLst/>
              <a:cxnLst/>
              <a:rect l="l" t="t" r="r" b="b"/>
              <a:pathLst>
                <a:path w="2575" h="112" extrusionOk="0">
                  <a:moveTo>
                    <a:pt x="0" y="0"/>
                  </a:moveTo>
                  <a:lnTo>
                    <a:pt x="0" y="112"/>
                  </a:lnTo>
                  <a:lnTo>
                    <a:pt x="2574" y="112"/>
                  </a:lnTo>
                  <a:lnTo>
                    <a:pt x="257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2" name="Google Shape;1562;p31"/>
            <p:cNvSpPr/>
            <p:nvPr/>
          </p:nvSpPr>
          <p:spPr>
            <a:xfrm>
              <a:off x="1536600" y="2422075"/>
              <a:ext cx="64375" cy="2800"/>
            </a:xfrm>
            <a:custGeom>
              <a:avLst/>
              <a:gdLst/>
              <a:ahLst/>
              <a:cxnLst/>
              <a:rect l="l" t="t" r="r" b="b"/>
              <a:pathLst>
                <a:path w="2575" h="112" extrusionOk="0">
                  <a:moveTo>
                    <a:pt x="0" y="0"/>
                  </a:moveTo>
                  <a:lnTo>
                    <a:pt x="0" y="112"/>
                  </a:lnTo>
                  <a:lnTo>
                    <a:pt x="2574" y="112"/>
                  </a:lnTo>
                  <a:lnTo>
                    <a:pt x="257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3" name="Google Shape;1563;p31"/>
            <p:cNvSpPr/>
            <p:nvPr/>
          </p:nvSpPr>
          <p:spPr>
            <a:xfrm>
              <a:off x="1470975" y="2307950"/>
              <a:ext cx="81300" cy="44225"/>
            </a:xfrm>
            <a:custGeom>
              <a:avLst/>
              <a:gdLst/>
              <a:ahLst/>
              <a:cxnLst/>
              <a:rect l="l" t="t" r="r" b="b"/>
              <a:pathLst>
                <a:path w="3252" h="1769" extrusionOk="0">
                  <a:moveTo>
                    <a:pt x="0" y="1"/>
                  </a:moveTo>
                  <a:lnTo>
                    <a:pt x="0" y="1768"/>
                  </a:lnTo>
                  <a:lnTo>
                    <a:pt x="3252" y="1768"/>
                  </a:lnTo>
                  <a:lnTo>
                    <a:pt x="3252" y="1"/>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4" name="Google Shape;1564;p31"/>
            <p:cNvSpPr/>
            <p:nvPr/>
          </p:nvSpPr>
          <p:spPr>
            <a:xfrm>
              <a:off x="1539600"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5" name="Google Shape;1565;p31"/>
            <p:cNvSpPr/>
            <p:nvPr/>
          </p:nvSpPr>
          <p:spPr>
            <a:xfrm>
              <a:off x="1535300" y="2318475"/>
              <a:ext cx="2400" cy="4300"/>
            </a:xfrm>
            <a:custGeom>
              <a:avLst/>
              <a:gdLst/>
              <a:ahLst/>
              <a:cxnLst/>
              <a:rect l="l" t="t" r="r" b="b"/>
              <a:pathLst>
                <a:path w="96"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6" name="Google Shape;1566;p31"/>
            <p:cNvSpPr/>
            <p:nvPr/>
          </p:nvSpPr>
          <p:spPr>
            <a:xfrm>
              <a:off x="1531025"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7" name="Google Shape;1567;p31"/>
            <p:cNvSpPr/>
            <p:nvPr/>
          </p:nvSpPr>
          <p:spPr>
            <a:xfrm>
              <a:off x="1539600"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8" name="Google Shape;1568;p31"/>
            <p:cNvSpPr/>
            <p:nvPr/>
          </p:nvSpPr>
          <p:spPr>
            <a:xfrm>
              <a:off x="1535300" y="2324900"/>
              <a:ext cx="2400" cy="4325"/>
            </a:xfrm>
            <a:custGeom>
              <a:avLst/>
              <a:gdLst/>
              <a:ahLst/>
              <a:cxnLst/>
              <a:rect l="l" t="t" r="r" b="b"/>
              <a:pathLst>
                <a:path w="96" h="173" extrusionOk="0">
                  <a:moveTo>
                    <a:pt x="1" y="1"/>
                  </a:moveTo>
                  <a:lnTo>
                    <a:pt x="1"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69" name="Google Shape;1569;p31"/>
            <p:cNvSpPr/>
            <p:nvPr/>
          </p:nvSpPr>
          <p:spPr>
            <a:xfrm>
              <a:off x="1531025"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0" name="Google Shape;1570;p31"/>
            <p:cNvSpPr/>
            <p:nvPr/>
          </p:nvSpPr>
          <p:spPr>
            <a:xfrm>
              <a:off x="1539600"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1" name="Google Shape;1571;p31"/>
            <p:cNvSpPr/>
            <p:nvPr/>
          </p:nvSpPr>
          <p:spPr>
            <a:xfrm>
              <a:off x="1535300" y="2331350"/>
              <a:ext cx="2400" cy="4300"/>
            </a:xfrm>
            <a:custGeom>
              <a:avLst/>
              <a:gdLst/>
              <a:ahLst/>
              <a:cxnLst/>
              <a:rect l="l" t="t" r="r" b="b"/>
              <a:pathLst>
                <a:path w="96"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2" name="Google Shape;1572;p31"/>
            <p:cNvSpPr/>
            <p:nvPr/>
          </p:nvSpPr>
          <p:spPr>
            <a:xfrm>
              <a:off x="1531025"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3" name="Google Shape;1573;p31"/>
            <p:cNvSpPr/>
            <p:nvPr/>
          </p:nvSpPr>
          <p:spPr>
            <a:xfrm>
              <a:off x="1521375"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4" name="Google Shape;1574;p31"/>
            <p:cNvSpPr/>
            <p:nvPr/>
          </p:nvSpPr>
          <p:spPr>
            <a:xfrm>
              <a:off x="1517075" y="2318475"/>
              <a:ext cx="2375" cy="4300"/>
            </a:xfrm>
            <a:custGeom>
              <a:avLst/>
              <a:gdLst/>
              <a:ahLst/>
              <a:cxnLst/>
              <a:rect l="l" t="t" r="r" b="b"/>
              <a:pathLst>
                <a:path w="95"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5" name="Google Shape;1575;p31"/>
            <p:cNvSpPr/>
            <p:nvPr/>
          </p:nvSpPr>
          <p:spPr>
            <a:xfrm>
              <a:off x="1512575"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6" name="Google Shape;1576;p31"/>
            <p:cNvSpPr/>
            <p:nvPr/>
          </p:nvSpPr>
          <p:spPr>
            <a:xfrm>
              <a:off x="1521375"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7" name="Google Shape;1577;p31"/>
            <p:cNvSpPr/>
            <p:nvPr/>
          </p:nvSpPr>
          <p:spPr>
            <a:xfrm>
              <a:off x="1517075" y="2324900"/>
              <a:ext cx="2375" cy="4325"/>
            </a:xfrm>
            <a:custGeom>
              <a:avLst/>
              <a:gdLst/>
              <a:ahLst/>
              <a:cxnLst/>
              <a:rect l="l" t="t" r="r" b="b"/>
              <a:pathLst>
                <a:path w="95" h="173" extrusionOk="0">
                  <a:moveTo>
                    <a:pt x="1" y="1"/>
                  </a:moveTo>
                  <a:lnTo>
                    <a:pt x="1"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8" name="Google Shape;1578;p31"/>
            <p:cNvSpPr/>
            <p:nvPr/>
          </p:nvSpPr>
          <p:spPr>
            <a:xfrm>
              <a:off x="1512575"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79" name="Google Shape;1579;p31"/>
            <p:cNvSpPr/>
            <p:nvPr/>
          </p:nvSpPr>
          <p:spPr>
            <a:xfrm>
              <a:off x="1521375"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0" name="Google Shape;1580;p31"/>
            <p:cNvSpPr/>
            <p:nvPr/>
          </p:nvSpPr>
          <p:spPr>
            <a:xfrm>
              <a:off x="1517075" y="2331350"/>
              <a:ext cx="2375" cy="4300"/>
            </a:xfrm>
            <a:custGeom>
              <a:avLst/>
              <a:gdLst/>
              <a:ahLst/>
              <a:cxnLst/>
              <a:rect l="l" t="t" r="r" b="b"/>
              <a:pathLst>
                <a:path w="95"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1" name="Google Shape;1581;p31"/>
            <p:cNvSpPr/>
            <p:nvPr/>
          </p:nvSpPr>
          <p:spPr>
            <a:xfrm>
              <a:off x="1512575"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2" name="Google Shape;1582;p31"/>
            <p:cNvSpPr/>
            <p:nvPr/>
          </p:nvSpPr>
          <p:spPr>
            <a:xfrm>
              <a:off x="1502925"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3" name="Google Shape;1583;p31"/>
            <p:cNvSpPr/>
            <p:nvPr/>
          </p:nvSpPr>
          <p:spPr>
            <a:xfrm>
              <a:off x="1498625" y="2318475"/>
              <a:ext cx="2400" cy="4300"/>
            </a:xfrm>
            <a:custGeom>
              <a:avLst/>
              <a:gdLst/>
              <a:ahLst/>
              <a:cxnLst/>
              <a:rect l="l" t="t" r="r" b="b"/>
              <a:pathLst>
                <a:path w="96"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4" name="Google Shape;1584;p31"/>
            <p:cNvSpPr/>
            <p:nvPr/>
          </p:nvSpPr>
          <p:spPr>
            <a:xfrm>
              <a:off x="1494350" y="2318475"/>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5" name="Google Shape;1585;p31"/>
            <p:cNvSpPr/>
            <p:nvPr/>
          </p:nvSpPr>
          <p:spPr>
            <a:xfrm>
              <a:off x="1502925"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6" name="Google Shape;1586;p31"/>
            <p:cNvSpPr/>
            <p:nvPr/>
          </p:nvSpPr>
          <p:spPr>
            <a:xfrm>
              <a:off x="1498625" y="2324900"/>
              <a:ext cx="2400" cy="4325"/>
            </a:xfrm>
            <a:custGeom>
              <a:avLst/>
              <a:gdLst/>
              <a:ahLst/>
              <a:cxnLst/>
              <a:rect l="l" t="t" r="r" b="b"/>
              <a:pathLst>
                <a:path w="96" h="173" extrusionOk="0">
                  <a:moveTo>
                    <a:pt x="1" y="1"/>
                  </a:moveTo>
                  <a:lnTo>
                    <a:pt x="1"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7" name="Google Shape;1587;p31"/>
            <p:cNvSpPr/>
            <p:nvPr/>
          </p:nvSpPr>
          <p:spPr>
            <a:xfrm>
              <a:off x="1494350" y="2324900"/>
              <a:ext cx="2375" cy="4325"/>
            </a:xfrm>
            <a:custGeom>
              <a:avLst/>
              <a:gdLst/>
              <a:ahLst/>
              <a:cxnLst/>
              <a:rect l="l" t="t" r="r" b="b"/>
              <a:pathLst>
                <a:path w="95" h="173" extrusionOk="0">
                  <a:moveTo>
                    <a:pt x="0" y="1"/>
                  </a:moveTo>
                  <a:lnTo>
                    <a:pt x="0"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8" name="Google Shape;1588;p31"/>
            <p:cNvSpPr/>
            <p:nvPr/>
          </p:nvSpPr>
          <p:spPr>
            <a:xfrm>
              <a:off x="1502925"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89" name="Google Shape;1589;p31"/>
            <p:cNvSpPr/>
            <p:nvPr/>
          </p:nvSpPr>
          <p:spPr>
            <a:xfrm>
              <a:off x="1498625" y="2331350"/>
              <a:ext cx="2400" cy="4300"/>
            </a:xfrm>
            <a:custGeom>
              <a:avLst/>
              <a:gdLst/>
              <a:ahLst/>
              <a:cxnLst/>
              <a:rect l="l" t="t" r="r" b="b"/>
              <a:pathLst>
                <a:path w="96"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0" name="Google Shape;1590;p31"/>
            <p:cNvSpPr/>
            <p:nvPr/>
          </p:nvSpPr>
          <p:spPr>
            <a:xfrm>
              <a:off x="1494350" y="2331350"/>
              <a:ext cx="2375" cy="4300"/>
            </a:xfrm>
            <a:custGeom>
              <a:avLst/>
              <a:gdLst/>
              <a:ahLst/>
              <a:cxnLst/>
              <a:rect l="l" t="t" r="r" b="b"/>
              <a:pathLst>
                <a:path w="95" h="172" extrusionOk="0">
                  <a:moveTo>
                    <a:pt x="0" y="0"/>
                  </a:moveTo>
                  <a:lnTo>
                    <a:pt x="0"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1" name="Google Shape;1591;p31"/>
            <p:cNvSpPr/>
            <p:nvPr/>
          </p:nvSpPr>
          <p:spPr>
            <a:xfrm>
              <a:off x="1484700" y="2318475"/>
              <a:ext cx="2375" cy="4300"/>
            </a:xfrm>
            <a:custGeom>
              <a:avLst/>
              <a:gdLst/>
              <a:ahLst/>
              <a:cxnLst/>
              <a:rect l="l" t="t" r="r" b="b"/>
              <a:pathLst>
                <a:path w="95" h="172" extrusionOk="0">
                  <a:moveTo>
                    <a:pt x="0" y="0"/>
                  </a:moveTo>
                  <a:lnTo>
                    <a:pt x="0" y="172"/>
                  </a:lnTo>
                  <a:lnTo>
                    <a:pt x="94" y="172"/>
                  </a:lnTo>
                  <a:lnTo>
                    <a:pt x="9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2" name="Google Shape;1592;p31"/>
            <p:cNvSpPr/>
            <p:nvPr/>
          </p:nvSpPr>
          <p:spPr>
            <a:xfrm>
              <a:off x="1480400" y="2318475"/>
              <a:ext cx="2375" cy="4300"/>
            </a:xfrm>
            <a:custGeom>
              <a:avLst/>
              <a:gdLst/>
              <a:ahLst/>
              <a:cxnLst/>
              <a:rect l="l" t="t" r="r" b="b"/>
              <a:pathLst>
                <a:path w="95"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3" name="Google Shape;1593;p31"/>
            <p:cNvSpPr/>
            <p:nvPr/>
          </p:nvSpPr>
          <p:spPr>
            <a:xfrm>
              <a:off x="1475675" y="2318475"/>
              <a:ext cx="2600" cy="4300"/>
            </a:xfrm>
            <a:custGeom>
              <a:avLst/>
              <a:gdLst/>
              <a:ahLst/>
              <a:cxnLst/>
              <a:rect l="l" t="t" r="r" b="b"/>
              <a:pathLst>
                <a:path w="104" h="172" extrusionOk="0">
                  <a:moveTo>
                    <a:pt x="1" y="0"/>
                  </a:moveTo>
                  <a:lnTo>
                    <a:pt x="1" y="172"/>
                  </a:lnTo>
                  <a:lnTo>
                    <a:pt x="104" y="172"/>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4" name="Google Shape;1594;p31"/>
            <p:cNvSpPr/>
            <p:nvPr/>
          </p:nvSpPr>
          <p:spPr>
            <a:xfrm>
              <a:off x="1484700" y="2324900"/>
              <a:ext cx="2375" cy="4325"/>
            </a:xfrm>
            <a:custGeom>
              <a:avLst/>
              <a:gdLst/>
              <a:ahLst/>
              <a:cxnLst/>
              <a:rect l="l" t="t" r="r" b="b"/>
              <a:pathLst>
                <a:path w="95" h="173" extrusionOk="0">
                  <a:moveTo>
                    <a:pt x="0" y="1"/>
                  </a:moveTo>
                  <a:lnTo>
                    <a:pt x="0" y="172"/>
                  </a:lnTo>
                  <a:lnTo>
                    <a:pt x="94" y="172"/>
                  </a:lnTo>
                  <a:lnTo>
                    <a:pt x="9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5" name="Google Shape;1595;p31"/>
            <p:cNvSpPr/>
            <p:nvPr/>
          </p:nvSpPr>
          <p:spPr>
            <a:xfrm>
              <a:off x="1480400" y="2324900"/>
              <a:ext cx="2375" cy="4325"/>
            </a:xfrm>
            <a:custGeom>
              <a:avLst/>
              <a:gdLst/>
              <a:ahLst/>
              <a:cxnLst/>
              <a:rect l="l" t="t" r="r" b="b"/>
              <a:pathLst>
                <a:path w="95" h="173" extrusionOk="0">
                  <a:moveTo>
                    <a:pt x="1" y="1"/>
                  </a:moveTo>
                  <a:lnTo>
                    <a:pt x="1" y="172"/>
                  </a:lnTo>
                  <a:lnTo>
                    <a:pt x="95" y="172"/>
                  </a:lnTo>
                  <a:lnTo>
                    <a:pt x="95"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6" name="Google Shape;1596;p31"/>
            <p:cNvSpPr/>
            <p:nvPr/>
          </p:nvSpPr>
          <p:spPr>
            <a:xfrm>
              <a:off x="1475675" y="2324900"/>
              <a:ext cx="2600" cy="4325"/>
            </a:xfrm>
            <a:custGeom>
              <a:avLst/>
              <a:gdLst/>
              <a:ahLst/>
              <a:cxnLst/>
              <a:rect l="l" t="t" r="r" b="b"/>
              <a:pathLst>
                <a:path w="104" h="173" extrusionOk="0">
                  <a:moveTo>
                    <a:pt x="1" y="1"/>
                  </a:moveTo>
                  <a:lnTo>
                    <a:pt x="1" y="172"/>
                  </a:lnTo>
                  <a:lnTo>
                    <a:pt x="104" y="172"/>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7" name="Google Shape;1597;p31"/>
            <p:cNvSpPr/>
            <p:nvPr/>
          </p:nvSpPr>
          <p:spPr>
            <a:xfrm>
              <a:off x="1484700" y="2331350"/>
              <a:ext cx="2375" cy="4300"/>
            </a:xfrm>
            <a:custGeom>
              <a:avLst/>
              <a:gdLst/>
              <a:ahLst/>
              <a:cxnLst/>
              <a:rect l="l" t="t" r="r" b="b"/>
              <a:pathLst>
                <a:path w="95" h="172" extrusionOk="0">
                  <a:moveTo>
                    <a:pt x="0" y="0"/>
                  </a:moveTo>
                  <a:lnTo>
                    <a:pt x="0" y="172"/>
                  </a:lnTo>
                  <a:lnTo>
                    <a:pt x="94" y="172"/>
                  </a:lnTo>
                  <a:lnTo>
                    <a:pt x="9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8" name="Google Shape;1598;p31"/>
            <p:cNvSpPr/>
            <p:nvPr/>
          </p:nvSpPr>
          <p:spPr>
            <a:xfrm>
              <a:off x="1480400" y="2331350"/>
              <a:ext cx="2375" cy="4300"/>
            </a:xfrm>
            <a:custGeom>
              <a:avLst/>
              <a:gdLst/>
              <a:ahLst/>
              <a:cxnLst/>
              <a:rect l="l" t="t" r="r" b="b"/>
              <a:pathLst>
                <a:path w="95" h="172" extrusionOk="0">
                  <a:moveTo>
                    <a:pt x="1" y="0"/>
                  </a:moveTo>
                  <a:lnTo>
                    <a:pt x="1" y="172"/>
                  </a:lnTo>
                  <a:lnTo>
                    <a:pt x="95" y="172"/>
                  </a:lnTo>
                  <a:lnTo>
                    <a:pt x="95"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599" name="Google Shape;1599;p31"/>
            <p:cNvSpPr/>
            <p:nvPr/>
          </p:nvSpPr>
          <p:spPr>
            <a:xfrm>
              <a:off x="1475675" y="2331350"/>
              <a:ext cx="2600" cy="4300"/>
            </a:xfrm>
            <a:custGeom>
              <a:avLst/>
              <a:gdLst/>
              <a:ahLst/>
              <a:cxnLst/>
              <a:rect l="l" t="t" r="r" b="b"/>
              <a:pathLst>
                <a:path w="104" h="172" extrusionOk="0">
                  <a:moveTo>
                    <a:pt x="1" y="0"/>
                  </a:moveTo>
                  <a:lnTo>
                    <a:pt x="1" y="172"/>
                  </a:lnTo>
                  <a:lnTo>
                    <a:pt x="104" y="172"/>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0" name="Google Shape;1600;p31"/>
            <p:cNvSpPr/>
            <p:nvPr/>
          </p:nvSpPr>
          <p:spPr>
            <a:xfrm>
              <a:off x="1503125" y="2249825"/>
              <a:ext cx="4550" cy="3250"/>
            </a:xfrm>
            <a:custGeom>
              <a:avLst/>
              <a:gdLst/>
              <a:ahLst/>
              <a:cxnLst/>
              <a:rect l="l" t="t" r="r" b="b"/>
              <a:pathLst>
                <a:path w="182" h="130" extrusionOk="0">
                  <a:moveTo>
                    <a:pt x="27" y="1"/>
                  </a:moveTo>
                  <a:cubicBezTo>
                    <a:pt x="10" y="1"/>
                    <a:pt x="1" y="9"/>
                    <a:pt x="1" y="18"/>
                  </a:cubicBezTo>
                  <a:lnTo>
                    <a:pt x="1" y="104"/>
                  </a:lnTo>
                  <a:cubicBezTo>
                    <a:pt x="1" y="121"/>
                    <a:pt x="10" y="129"/>
                    <a:pt x="27" y="129"/>
                  </a:cubicBezTo>
                  <a:lnTo>
                    <a:pt x="164" y="129"/>
                  </a:lnTo>
                  <a:cubicBezTo>
                    <a:pt x="173" y="129"/>
                    <a:pt x="181" y="121"/>
                    <a:pt x="181" y="104"/>
                  </a:cubicBezTo>
                  <a:lnTo>
                    <a:pt x="173" y="104"/>
                  </a:lnTo>
                  <a:lnTo>
                    <a:pt x="173" y="18"/>
                  </a:lnTo>
                  <a:cubicBezTo>
                    <a:pt x="173" y="9"/>
                    <a:pt x="164" y="1"/>
                    <a:pt x="155"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1" name="Google Shape;1601;p31"/>
            <p:cNvSpPr/>
            <p:nvPr/>
          </p:nvSpPr>
          <p:spPr>
            <a:xfrm>
              <a:off x="1529950" y="2249825"/>
              <a:ext cx="4300" cy="3250"/>
            </a:xfrm>
            <a:custGeom>
              <a:avLst/>
              <a:gdLst/>
              <a:ahLst/>
              <a:cxnLst/>
              <a:rect l="l" t="t" r="r" b="b"/>
              <a:pathLst>
                <a:path w="172" h="130" extrusionOk="0">
                  <a:moveTo>
                    <a:pt x="26" y="1"/>
                  </a:moveTo>
                  <a:cubicBezTo>
                    <a:pt x="9" y="1"/>
                    <a:pt x="0" y="9"/>
                    <a:pt x="0" y="18"/>
                  </a:cubicBezTo>
                  <a:lnTo>
                    <a:pt x="0" y="104"/>
                  </a:lnTo>
                  <a:cubicBezTo>
                    <a:pt x="0" y="121"/>
                    <a:pt x="9" y="129"/>
                    <a:pt x="26" y="129"/>
                  </a:cubicBezTo>
                  <a:lnTo>
                    <a:pt x="155" y="129"/>
                  </a:lnTo>
                  <a:cubicBezTo>
                    <a:pt x="163" y="129"/>
                    <a:pt x="172" y="121"/>
                    <a:pt x="172" y="104"/>
                  </a:cubicBezTo>
                  <a:lnTo>
                    <a:pt x="172" y="18"/>
                  </a:lnTo>
                  <a:cubicBezTo>
                    <a:pt x="172" y="9"/>
                    <a:pt x="163" y="1"/>
                    <a:pt x="155"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2" name="Google Shape;1602;p31"/>
            <p:cNvSpPr/>
            <p:nvPr/>
          </p:nvSpPr>
          <p:spPr>
            <a:xfrm>
              <a:off x="1523300" y="2252200"/>
              <a:ext cx="17175" cy="44625"/>
            </a:xfrm>
            <a:custGeom>
              <a:avLst/>
              <a:gdLst/>
              <a:ahLst/>
              <a:cxnLst/>
              <a:rect l="l" t="t" r="r" b="b"/>
              <a:pathLst>
                <a:path w="687" h="1785" extrusionOk="0">
                  <a:moveTo>
                    <a:pt x="189" y="0"/>
                  </a:moveTo>
                  <a:cubicBezTo>
                    <a:pt x="86" y="0"/>
                    <a:pt x="0" y="86"/>
                    <a:pt x="0" y="197"/>
                  </a:cubicBezTo>
                  <a:lnTo>
                    <a:pt x="0" y="1587"/>
                  </a:lnTo>
                  <a:cubicBezTo>
                    <a:pt x="0" y="1699"/>
                    <a:pt x="86" y="1785"/>
                    <a:pt x="189" y="1785"/>
                  </a:cubicBezTo>
                  <a:lnTo>
                    <a:pt x="489" y="1785"/>
                  </a:lnTo>
                  <a:cubicBezTo>
                    <a:pt x="601" y="1785"/>
                    <a:pt x="687" y="1699"/>
                    <a:pt x="687" y="1587"/>
                  </a:cubicBezTo>
                  <a:lnTo>
                    <a:pt x="687" y="197"/>
                  </a:lnTo>
                  <a:cubicBezTo>
                    <a:pt x="687" y="86"/>
                    <a:pt x="601" y="0"/>
                    <a:pt x="489"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3" name="Google Shape;1603;p31"/>
            <p:cNvSpPr/>
            <p:nvPr/>
          </p:nvSpPr>
          <p:spPr>
            <a:xfrm>
              <a:off x="1518800" y="2265275"/>
              <a:ext cx="9250" cy="28350"/>
            </a:xfrm>
            <a:custGeom>
              <a:avLst/>
              <a:gdLst/>
              <a:ahLst/>
              <a:cxnLst/>
              <a:rect l="l" t="t" r="r" b="b"/>
              <a:pathLst>
                <a:path w="370" h="1134" extrusionOk="0">
                  <a:moveTo>
                    <a:pt x="52" y="1"/>
                  </a:moveTo>
                  <a:cubicBezTo>
                    <a:pt x="17" y="1"/>
                    <a:pt x="0" y="26"/>
                    <a:pt x="0" y="61"/>
                  </a:cubicBezTo>
                  <a:lnTo>
                    <a:pt x="0" y="1073"/>
                  </a:lnTo>
                  <a:cubicBezTo>
                    <a:pt x="0" y="1107"/>
                    <a:pt x="17" y="1133"/>
                    <a:pt x="52" y="1133"/>
                  </a:cubicBezTo>
                  <a:cubicBezTo>
                    <a:pt x="69" y="1133"/>
                    <a:pt x="103" y="1107"/>
                    <a:pt x="95" y="1090"/>
                  </a:cubicBezTo>
                  <a:lnTo>
                    <a:pt x="95" y="112"/>
                  </a:lnTo>
                  <a:lnTo>
                    <a:pt x="318" y="112"/>
                  </a:lnTo>
                  <a:cubicBezTo>
                    <a:pt x="352" y="112"/>
                    <a:pt x="369" y="86"/>
                    <a:pt x="369" y="61"/>
                  </a:cubicBezTo>
                  <a:cubicBezTo>
                    <a:pt x="369" y="26"/>
                    <a:pt x="352" y="1"/>
                    <a:pt x="318" y="1"/>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4" name="Google Shape;1604;p31"/>
            <p:cNvSpPr/>
            <p:nvPr/>
          </p:nvSpPr>
          <p:spPr>
            <a:xfrm>
              <a:off x="1534225" y="2251975"/>
              <a:ext cx="675" cy="42925"/>
            </a:xfrm>
            <a:custGeom>
              <a:avLst/>
              <a:gdLst/>
              <a:ahLst/>
              <a:cxnLst/>
              <a:rect l="l" t="t" r="r" b="b"/>
              <a:pathLst>
                <a:path w="27" h="1717" extrusionOk="0">
                  <a:moveTo>
                    <a:pt x="1" y="1"/>
                  </a:moveTo>
                  <a:lnTo>
                    <a:pt x="1" y="1717"/>
                  </a:lnTo>
                  <a:lnTo>
                    <a:pt x="27" y="1717"/>
                  </a:lnTo>
                  <a:lnTo>
                    <a:pt x="27"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5" name="Google Shape;1605;p31"/>
            <p:cNvSpPr/>
            <p:nvPr/>
          </p:nvSpPr>
          <p:spPr>
            <a:xfrm>
              <a:off x="1529100" y="2251975"/>
              <a:ext cx="650" cy="42925"/>
            </a:xfrm>
            <a:custGeom>
              <a:avLst/>
              <a:gdLst/>
              <a:ahLst/>
              <a:cxnLst/>
              <a:rect l="l" t="t" r="r" b="b"/>
              <a:pathLst>
                <a:path w="26" h="1717" extrusionOk="0">
                  <a:moveTo>
                    <a:pt x="0" y="1"/>
                  </a:moveTo>
                  <a:lnTo>
                    <a:pt x="0" y="1717"/>
                  </a:lnTo>
                  <a:lnTo>
                    <a:pt x="26" y="1717"/>
                  </a:lnTo>
                  <a:lnTo>
                    <a:pt x="2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6" name="Google Shape;1606;p31"/>
            <p:cNvSpPr/>
            <p:nvPr/>
          </p:nvSpPr>
          <p:spPr>
            <a:xfrm>
              <a:off x="1523525" y="2258625"/>
              <a:ext cx="17175" cy="450"/>
            </a:xfrm>
            <a:custGeom>
              <a:avLst/>
              <a:gdLst/>
              <a:ahLst/>
              <a:cxnLst/>
              <a:rect l="l" t="t" r="r" b="b"/>
              <a:pathLst>
                <a:path w="687" h="18" extrusionOk="0">
                  <a:moveTo>
                    <a:pt x="0" y="1"/>
                  </a:moveTo>
                  <a:lnTo>
                    <a:pt x="0" y="18"/>
                  </a:lnTo>
                  <a:lnTo>
                    <a:pt x="686" y="18"/>
                  </a:lnTo>
                  <a:lnTo>
                    <a:pt x="68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7" name="Google Shape;1607;p31"/>
            <p:cNvSpPr/>
            <p:nvPr/>
          </p:nvSpPr>
          <p:spPr>
            <a:xfrm>
              <a:off x="1523525" y="2260775"/>
              <a:ext cx="17175" cy="675"/>
            </a:xfrm>
            <a:custGeom>
              <a:avLst/>
              <a:gdLst/>
              <a:ahLst/>
              <a:cxnLst/>
              <a:rect l="l" t="t" r="r" b="b"/>
              <a:pathLst>
                <a:path w="687" h="27" extrusionOk="0">
                  <a:moveTo>
                    <a:pt x="0" y="0"/>
                  </a:moveTo>
                  <a:lnTo>
                    <a:pt x="0" y="26"/>
                  </a:lnTo>
                  <a:lnTo>
                    <a:pt x="686" y="26"/>
                  </a:lnTo>
                  <a:lnTo>
                    <a:pt x="6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8" name="Google Shape;1608;p31"/>
            <p:cNvSpPr/>
            <p:nvPr/>
          </p:nvSpPr>
          <p:spPr>
            <a:xfrm>
              <a:off x="1523525" y="2279225"/>
              <a:ext cx="17175" cy="650"/>
            </a:xfrm>
            <a:custGeom>
              <a:avLst/>
              <a:gdLst/>
              <a:ahLst/>
              <a:cxnLst/>
              <a:rect l="l" t="t" r="r" b="b"/>
              <a:pathLst>
                <a:path w="687" h="26" extrusionOk="0">
                  <a:moveTo>
                    <a:pt x="0" y="0"/>
                  </a:moveTo>
                  <a:lnTo>
                    <a:pt x="0" y="26"/>
                  </a:lnTo>
                  <a:lnTo>
                    <a:pt x="686" y="26"/>
                  </a:lnTo>
                  <a:lnTo>
                    <a:pt x="6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09" name="Google Shape;1609;p31"/>
            <p:cNvSpPr/>
            <p:nvPr/>
          </p:nvSpPr>
          <p:spPr>
            <a:xfrm>
              <a:off x="1523525" y="2281150"/>
              <a:ext cx="17175" cy="675"/>
            </a:xfrm>
            <a:custGeom>
              <a:avLst/>
              <a:gdLst/>
              <a:ahLst/>
              <a:cxnLst/>
              <a:rect l="l" t="t" r="r" b="b"/>
              <a:pathLst>
                <a:path w="687" h="27" extrusionOk="0">
                  <a:moveTo>
                    <a:pt x="0" y="0"/>
                  </a:moveTo>
                  <a:lnTo>
                    <a:pt x="0" y="26"/>
                  </a:lnTo>
                  <a:lnTo>
                    <a:pt x="686" y="26"/>
                  </a:lnTo>
                  <a:lnTo>
                    <a:pt x="686"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0" name="Google Shape;1610;p31"/>
            <p:cNvSpPr/>
            <p:nvPr/>
          </p:nvSpPr>
          <p:spPr>
            <a:xfrm>
              <a:off x="1496700" y="2252200"/>
              <a:ext cx="17175" cy="44625"/>
            </a:xfrm>
            <a:custGeom>
              <a:avLst/>
              <a:gdLst/>
              <a:ahLst/>
              <a:cxnLst/>
              <a:rect l="l" t="t" r="r" b="b"/>
              <a:pathLst>
                <a:path w="687" h="1785" extrusionOk="0">
                  <a:moveTo>
                    <a:pt x="198" y="0"/>
                  </a:moveTo>
                  <a:cubicBezTo>
                    <a:pt x="86" y="0"/>
                    <a:pt x="1" y="86"/>
                    <a:pt x="1" y="197"/>
                  </a:cubicBezTo>
                  <a:lnTo>
                    <a:pt x="1" y="1587"/>
                  </a:lnTo>
                  <a:cubicBezTo>
                    <a:pt x="1" y="1699"/>
                    <a:pt x="86" y="1785"/>
                    <a:pt x="198" y="1785"/>
                  </a:cubicBezTo>
                  <a:lnTo>
                    <a:pt x="498" y="1785"/>
                  </a:lnTo>
                  <a:cubicBezTo>
                    <a:pt x="601" y="1785"/>
                    <a:pt x="687" y="1699"/>
                    <a:pt x="687" y="1587"/>
                  </a:cubicBezTo>
                  <a:lnTo>
                    <a:pt x="687" y="197"/>
                  </a:lnTo>
                  <a:cubicBezTo>
                    <a:pt x="687" y="86"/>
                    <a:pt x="601" y="0"/>
                    <a:pt x="498" y="0"/>
                  </a:cubicBez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1" name="Google Shape;1611;p31"/>
            <p:cNvSpPr/>
            <p:nvPr/>
          </p:nvSpPr>
          <p:spPr>
            <a:xfrm>
              <a:off x="1507650" y="2251975"/>
              <a:ext cx="650" cy="42925"/>
            </a:xfrm>
            <a:custGeom>
              <a:avLst/>
              <a:gdLst/>
              <a:ahLst/>
              <a:cxnLst/>
              <a:rect l="l" t="t" r="r" b="b"/>
              <a:pathLst>
                <a:path w="26" h="1717" extrusionOk="0">
                  <a:moveTo>
                    <a:pt x="0" y="1"/>
                  </a:moveTo>
                  <a:lnTo>
                    <a:pt x="0" y="1717"/>
                  </a:lnTo>
                  <a:lnTo>
                    <a:pt x="26" y="1717"/>
                  </a:lnTo>
                  <a:lnTo>
                    <a:pt x="2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2" name="Google Shape;1612;p31"/>
            <p:cNvSpPr/>
            <p:nvPr/>
          </p:nvSpPr>
          <p:spPr>
            <a:xfrm>
              <a:off x="1502275" y="2251975"/>
              <a:ext cx="675" cy="42925"/>
            </a:xfrm>
            <a:custGeom>
              <a:avLst/>
              <a:gdLst/>
              <a:ahLst/>
              <a:cxnLst/>
              <a:rect l="l" t="t" r="r" b="b"/>
              <a:pathLst>
                <a:path w="27" h="1717" extrusionOk="0">
                  <a:moveTo>
                    <a:pt x="1" y="1"/>
                  </a:moveTo>
                  <a:lnTo>
                    <a:pt x="1" y="1717"/>
                  </a:lnTo>
                  <a:lnTo>
                    <a:pt x="26" y="1717"/>
                  </a:lnTo>
                  <a:lnTo>
                    <a:pt x="26"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3" name="Google Shape;1613;p31"/>
            <p:cNvSpPr/>
            <p:nvPr/>
          </p:nvSpPr>
          <p:spPr>
            <a:xfrm>
              <a:off x="1492200" y="2266350"/>
              <a:ext cx="9450" cy="28325"/>
            </a:xfrm>
            <a:custGeom>
              <a:avLst/>
              <a:gdLst/>
              <a:ahLst/>
              <a:cxnLst/>
              <a:rect l="l" t="t" r="r" b="b"/>
              <a:pathLst>
                <a:path w="378" h="1133" extrusionOk="0">
                  <a:moveTo>
                    <a:pt x="52" y="0"/>
                  </a:moveTo>
                  <a:cubicBezTo>
                    <a:pt x="18" y="0"/>
                    <a:pt x="0" y="26"/>
                    <a:pt x="0" y="60"/>
                  </a:cubicBezTo>
                  <a:lnTo>
                    <a:pt x="0" y="1073"/>
                  </a:lnTo>
                  <a:cubicBezTo>
                    <a:pt x="0" y="1107"/>
                    <a:pt x="18" y="1133"/>
                    <a:pt x="52" y="1133"/>
                  </a:cubicBezTo>
                  <a:cubicBezTo>
                    <a:pt x="78" y="1133"/>
                    <a:pt x="95" y="1107"/>
                    <a:pt x="95" y="1090"/>
                  </a:cubicBezTo>
                  <a:lnTo>
                    <a:pt x="95" y="112"/>
                  </a:lnTo>
                  <a:lnTo>
                    <a:pt x="318" y="112"/>
                  </a:lnTo>
                  <a:cubicBezTo>
                    <a:pt x="352" y="112"/>
                    <a:pt x="378" y="86"/>
                    <a:pt x="378" y="60"/>
                  </a:cubicBezTo>
                  <a:cubicBezTo>
                    <a:pt x="378" y="26"/>
                    <a:pt x="352" y="0"/>
                    <a:pt x="318" y="0"/>
                  </a:cubicBez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4" name="Google Shape;1614;p31"/>
            <p:cNvSpPr/>
            <p:nvPr/>
          </p:nvSpPr>
          <p:spPr>
            <a:xfrm>
              <a:off x="1458950" y="2347850"/>
              <a:ext cx="90550" cy="25550"/>
            </a:xfrm>
            <a:custGeom>
              <a:avLst/>
              <a:gdLst/>
              <a:ahLst/>
              <a:cxnLst/>
              <a:rect l="l" t="t" r="r" b="b"/>
              <a:pathLst>
                <a:path w="3622" h="1022" extrusionOk="0">
                  <a:moveTo>
                    <a:pt x="3621" y="1"/>
                  </a:moveTo>
                  <a:lnTo>
                    <a:pt x="1" y="250"/>
                  </a:lnTo>
                  <a:lnTo>
                    <a:pt x="1" y="1022"/>
                  </a:lnTo>
                  <a:lnTo>
                    <a:pt x="3621" y="1022"/>
                  </a:lnTo>
                  <a:lnTo>
                    <a:pt x="3621" y="1"/>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5" name="Google Shape;1615;p31"/>
            <p:cNvSpPr/>
            <p:nvPr/>
          </p:nvSpPr>
          <p:spPr>
            <a:xfrm>
              <a:off x="1456600" y="2342275"/>
              <a:ext cx="95025" cy="11825"/>
            </a:xfrm>
            <a:custGeom>
              <a:avLst/>
              <a:gdLst/>
              <a:ahLst/>
              <a:cxnLst/>
              <a:rect l="l" t="t" r="r" b="b"/>
              <a:pathLst>
                <a:path w="3801" h="473" extrusionOk="0">
                  <a:moveTo>
                    <a:pt x="3801" y="1"/>
                  </a:moveTo>
                  <a:lnTo>
                    <a:pt x="0" y="249"/>
                  </a:lnTo>
                  <a:lnTo>
                    <a:pt x="0" y="473"/>
                  </a:lnTo>
                  <a:lnTo>
                    <a:pt x="3801" y="224"/>
                  </a:lnTo>
                  <a:lnTo>
                    <a:pt x="380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6" name="Google Shape;1616;p31"/>
            <p:cNvSpPr/>
            <p:nvPr/>
          </p:nvSpPr>
          <p:spPr>
            <a:xfrm>
              <a:off x="1536600" y="2356225"/>
              <a:ext cx="4300" cy="8175"/>
            </a:xfrm>
            <a:custGeom>
              <a:avLst/>
              <a:gdLst/>
              <a:ahLst/>
              <a:cxnLst/>
              <a:rect l="l" t="t" r="r" b="b"/>
              <a:pathLst>
                <a:path w="172" h="327" extrusionOk="0">
                  <a:moveTo>
                    <a:pt x="0" y="0"/>
                  </a:moveTo>
                  <a:lnTo>
                    <a:pt x="0"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7" name="Google Shape;1617;p31"/>
            <p:cNvSpPr/>
            <p:nvPr/>
          </p:nvSpPr>
          <p:spPr>
            <a:xfrm>
              <a:off x="1529950" y="2356225"/>
              <a:ext cx="4300" cy="8175"/>
            </a:xfrm>
            <a:custGeom>
              <a:avLst/>
              <a:gdLst/>
              <a:ahLst/>
              <a:cxnLst/>
              <a:rect l="l" t="t" r="r" b="b"/>
              <a:pathLst>
                <a:path w="172" h="327" extrusionOk="0">
                  <a:moveTo>
                    <a:pt x="0" y="0"/>
                  </a:moveTo>
                  <a:lnTo>
                    <a:pt x="0"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8" name="Google Shape;1618;p31"/>
            <p:cNvSpPr/>
            <p:nvPr/>
          </p:nvSpPr>
          <p:spPr>
            <a:xfrm>
              <a:off x="1522875" y="2356225"/>
              <a:ext cx="4300" cy="8175"/>
            </a:xfrm>
            <a:custGeom>
              <a:avLst/>
              <a:gdLst/>
              <a:ahLst/>
              <a:cxnLst/>
              <a:rect l="l" t="t" r="r" b="b"/>
              <a:pathLst>
                <a:path w="172" h="327" extrusionOk="0">
                  <a:moveTo>
                    <a:pt x="0" y="0"/>
                  </a:moveTo>
                  <a:lnTo>
                    <a:pt x="0"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19" name="Google Shape;1619;p31"/>
            <p:cNvSpPr/>
            <p:nvPr/>
          </p:nvSpPr>
          <p:spPr>
            <a:xfrm>
              <a:off x="1496050" y="2356225"/>
              <a:ext cx="4325" cy="8175"/>
            </a:xfrm>
            <a:custGeom>
              <a:avLst/>
              <a:gdLst/>
              <a:ahLst/>
              <a:cxnLst/>
              <a:rect l="l" t="t" r="r" b="b"/>
              <a:pathLst>
                <a:path w="173" h="327" extrusionOk="0">
                  <a:moveTo>
                    <a:pt x="1" y="0"/>
                  </a:moveTo>
                  <a:lnTo>
                    <a:pt x="1"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0" name="Google Shape;1620;p31"/>
            <p:cNvSpPr/>
            <p:nvPr/>
          </p:nvSpPr>
          <p:spPr>
            <a:xfrm>
              <a:off x="1489200" y="2356225"/>
              <a:ext cx="4300" cy="8175"/>
            </a:xfrm>
            <a:custGeom>
              <a:avLst/>
              <a:gdLst/>
              <a:ahLst/>
              <a:cxnLst/>
              <a:rect l="l" t="t" r="r" b="b"/>
              <a:pathLst>
                <a:path w="172" h="327" extrusionOk="0">
                  <a:moveTo>
                    <a:pt x="0" y="0"/>
                  </a:moveTo>
                  <a:lnTo>
                    <a:pt x="0"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1" name="Google Shape;1621;p31"/>
            <p:cNvSpPr/>
            <p:nvPr/>
          </p:nvSpPr>
          <p:spPr>
            <a:xfrm>
              <a:off x="1482550" y="2356225"/>
              <a:ext cx="4300" cy="8175"/>
            </a:xfrm>
            <a:custGeom>
              <a:avLst/>
              <a:gdLst/>
              <a:ahLst/>
              <a:cxnLst/>
              <a:rect l="l" t="t" r="r" b="b"/>
              <a:pathLst>
                <a:path w="172" h="327" extrusionOk="0">
                  <a:moveTo>
                    <a:pt x="0" y="0"/>
                  </a:moveTo>
                  <a:lnTo>
                    <a:pt x="0" y="326"/>
                  </a:lnTo>
                  <a:lnTo>
                    <a:pt x="172" y="326"/>
                  </a:lnTo>
                  <a:lnTo>
                    <a:pt x="172" y="0"/>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2" name="Google Shape;1622;p31"/>
            <p:cNvSpPr/>
            <p:nvPr/>
          </p:nvSpPr>
          <p:spPr>
            <a:xfrm>
              <a:off x="1489400" y="2292075"/>
              <a:ext cx="56450" cy="15900"/>
            </a:xfrm>
            <a:custGeom>
              <a:avLst/>
              <a:gdLst/>
              <a:ahLst/>
              <a:cxnLst/>
              <a:rect l="l" t="t" r="r" b="b"/>
              <a:pathLst>
                <a:path w="2258" h="636" extrusionOk="0">
                  <a:moveTo>
                    <a:pt x="2257" y="1"/>
                  </a:moveTo>
                  <a:lnTo>
                    <a:pt x="1" y="164"/>
                  </a:lnTo>
                  <a:lnTo>
                    <a:pt x="1" y="636"/>
                  </a:lnTo>
                  <a:lnTo>
                    <a:pt x="2257" y="636"/>
                  </a:lnTo>
                  <a:lnTo>
                    <a:pt x="2257"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3" name="Google Shape;1623;p31"/>
            <p:cNvSpPr/>
            <p:nvPr/>
          </p:nvSpPr>
          <p:spPr>
            <a:xfrm>
              <a:off x="1487900" y="2288650"/>
              <a:ext cx="59450" cy="7525"/>
            </a:xfrm>
            <a:custGeom>
              <a:avLst/>
              <a:gdLst/>
              <a:ahLst/>
              <a:cxnLst/>
              <a:rect l="l" t="t" r="r" b="b"/>
              <a:pathLst>
                <a:path w="2378" h="301" extrusionOk="0">
                  <a:moveTo>
                    <a:pt x="2377" y="1"/>
                  </a:moveTo>
                  <a:lnTo>
                    <a:pt x="1" y="155"/>
                  </a:lnTo>
                  <a:lnTo>
                    <a:pt x="1" y="301"/>
                  </a:lnTo>
                  <a:lnTo>
                    <a:pt x="2377" y="138"/>
                  </a:lnTo>
                  <a:lnTo>
                    <a:pt x="2377"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4" name="Google Shape;1624;p31"/>
            <p:cNvSpPr/>
            <p:nvPr/>
          </p:nvSpPr>
          <p:spPr>
            <a:xfrm>
              <a:off x="1538100" y="2297225"/>
              <a:ext cx="2600" cy="5175"/>
            </a:xfrm>
            <a:custGeom>
              <a:avLst/>
              <a:gdLst/>
              <a:ahLst/>
              <a:cxnLst/>
              <a:rect l="l" t="t" r="r" b="b"/>
              <a:pathLst>
                <a:path w="104" h="207" extrusionOk="0">
                  <a:moveTo>
                    <a:pt x="0" y="1"/>
                  </a:moveTo>
                  <a:lnTo>
                    <a:pt x="0" y="207"/>
                  </a:lnTo>
                  <a:lnTo>
                    <a:pt x="103" y="207"/>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5" name="Google Shape;1625;p31"/>
            <p:cNvSpPr/>
            <p:nvPr/>
          </p:nvSpPr>
          <p:spPr>
            <a:xfrm>
              <a:off x="1533600" y="2297225"/>
              <a:ext cx="2800" cy="5175"/>
            </a:xfrm>
            <a:custGeom>
              <a:avLst/>
              <a:gdLst/>
              <a:ahLst/>
              <a:cxnLst/>
              <a:rect l="l" t="t" r="r" b="b"/>
              <a:pathLst>
                <a:path w="112" h="207" extrusionOk="0">
                  <a:moveTo>
                    <a:pt x="0" y="1"/>
                  </a:moveTo>
                  <a:lnTo>
                    <a:pt x="0" y="207"/>
                  </a:lnTo>
                  <a:lnTo>
                    <a:pt x="112" y="207"/>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6" name="Google Shape;1626;p31"/>
            <p:cNvSpPr/>
            <p:nvPr/>
          </p:nvSpPr>
          <p:spPr>
            <a:xfrm>
              <a:off x="1529300" y="2297225"/>
              <a:ext cx="2825" cy="5175"/>
            </a:xfrm>
            <a:custGeom>
              <a:avLst/>
              <a:gdLst/>
              <a:ahLst/>
              <a:cxnLst/>
              <a:rect l="l" t="t" r="r" b="b"/>
              <a:pathLst>
                <a:path w="113" h="207" extrusionOk="0">
                  <a:moveTo>
                    <a:pt x="1" y="1"/>
                  </a:moveTo>
                  <a:lnTo>
                    <a:pt x="1" y="207"/>
                  </a:lnTo>
                  <a:lnTo>
                    <a:pt x="112" y="207"/>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7" name="Google Shape;1627;p31"/>
            <p:cNvSpPr/>
            <p:nvPr/>
          </p:nvSpPr>
          <p:spPr>
            <a:xfrm>
              <a:off x="1512575" y="2297225"/>
              <a:ext cx="2600" cy="5175"/>
            </a:xfrm>
            <a:custGeom>
              <a:avLst/>
              <a:gdLst/>
              <a:ahLst/>
              <a:cxnLst/>
              <a:rect l="l" t="t" r="r" b="b"/>
              <a:pathLst>
                <a:path w="104" h="207" extrusionOk="0">
                  <a:moveTo>
                    <a:pt x="0" y="1"/>
                  </a:moveTo>
                  <a:lnTo>
                    <a:pt x="0" y="207"/>
                  </a:lnTo>
                  <a:lnTo>
                    <a:pt x="103" y="207"/>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8" name="Google Shape;1628;p31"/>
            <p:cNvSpPr/>
            <p:nvPr/>
          </p:nvSpPr>
          <p:spPr>
            <a:xfrm>
              <a:off x="1508275" y="2297225"/>
              <a:ext cx="2600" cy="5175"/>
            </a:xfrm>
            <a:custGeom>
              <a:avLst/>
              <a:gdLst/>
              <a:ahLst/>
              <a:cxnLst/>
              <a:rect l="l" t="t" r="r" b="b"/>
              <a:pathLst>
                <a:path w="104" h="207" extrusionOk="0">
                  <a:moveTo>
                    <a:pt x="1" y="1"/>
                  </a:moveTo>
                  <a:lnTo>
                    <a:pt x="1" y="207"/>
                  </a:lnTo>
                  <a:lnTo>
                    <a:pt x="104" y="207"/>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29" name="Google Shape;1629;p31"/>
            <p:cNvSpPr/>
            <p:nvPr/>
          </p:nvSpPr>
          <p:spPr>
            <a:xfrm>
              <a:off x="1504000" y="2297225"/>
              <a:ext cx="2600" cy="5175"/>
            </a:xfrm>
            <a:custGeom>
              <a:avLst/>
              <a:gdLst/>
              <a:ahLst/>
              <a:cxnLst/>
              <a:rect l="l" t="t" r="r" b="b"/>
              <a:pathLst>
                <a:path w="104" h="207" extrusionOk="0">
                  <a:moveTo>
                    <a:pt x="0" y="1"/>
                  </a:moveTo>
                  <a:lnTo>
                    <a:pt x="0" y="207"/>
                  </a:lnTo>
                  <a:lnTo>
                    <a:pt x="103" y="207"/>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0" name="Google Shape;1630;p31"/>
            <p:cNvSpPr/>
            <p:nvPr/>
          </p:nvSpPr>
          <p:spPr>
            <a:xfrm>
              <a:off x="1496700" y="2258625"/>
              <a:ext cx="17175" cy="450"/>
            </a:xfrm>
            <a:custGeom>
              <a:avLst/>
              <a:gdLst/>
              <a:ahLst/>
              <a:cxnLst/>
              <a:rect l="l" t="t" r="r" b="b"/>
              <a:pathLst>
                <a:path w="687" h="18" extrusionOk="0">
                  <a:moveTo>
                    <a:pt x="1" y="1"/>
                  </a:moveTo>
                  <a:lnTo>
                    <a:pt x="1" y="18"/>
                  </a:lnTo>
                  <a:lnTo>
                    <a:pt x="687" y="18"/>
                  </a:lnTo>
                  <a:lnTo>
                    <a:pt x="687" y="1"/>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1" name="Google Shape;1631;p31"/>
            <p:cNvSpPr/>
            <p:nvPr/>
          </p:nvSpPr>
          <p:spPr>
            <a:xfrm>
              <a:off x="1496700" y="2260775"/>
              <a:ext cx="17175" cy="675"/>
            </a:xfrm>
            <a:custGeom>
              <a:avLst/>
              <a:gdLst/>
              <a:ahLst/>
              <a:cxnLst/>
              <a:rect l="l" t="t" r="r" b="b"/>
              <a:pathLst>
                <a:path w="687" h="27" extrusionOk="0">
                  <a:moveTo>
                    <a:pt x="1" y="0"/>
                  </a:moveTo>
                  <a:lnTo>
                    <a:pt x="1" y="26"/>
                  </a:lnTo>
                  <a:lnTo>
                    <a:pt x="687" y="26"/>
                  </a:lnTo>
                  <a:lnTo>
                    <a:pt x="68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2" name="Google Shape;1632;p31"/>
            <p:cNvSpPr/>
            <p:nvPr/>
          </p:nvSpPr>
          <p:spPr>
            <a:xfrm>
              <a:off x="1496700" y="2279225"/>
              <a:ext cx="17175" cy="650"/>
            </a:xfrm>
            <a:custGeom>
              <a:avLst/>
              <a:gdLst/>
              <a:ahLst/>
              <a:cxnLst/>
              <a:rect l="l" t="t" r="r" b="b"/>
              <a:pathLst>
                <a:path w="687" h="26" extrusionOk="0">
                  <a:moveTo>
                    <a:pt x="1" y="0"/>
                  </a:moveTo>
                  <a:lnTo>
                    <a:pt x="1" y="26"/>
                  </a:lnTo>
                  <a:lnTo>
                    <a:pt x="687" y="26"/>
                  </a:lnTo>
                  <a:lnTo>
                    <a:pt x="68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3" name="Google Shape;1633;p31"/>
            <p:cNvSpPr/>
            <p:nvPr/>
          </p:nvSpPr>
          <p:spPr>
            <a:xfrm>
              <a:off x="1496700" y="2281150"/>
              <a:ext cx="17175" cy="675"/>
            </a:xfrm>
            <a:custGeom>
              <a:avLst/>
              <a:gdLst/>
              <a:ahLst/>
              <a:cxnLst/>
              <a:rect l="l" t="t" r="r" b="b"/>
              <a:pathLst>
                <a:path w="687" h="27" extrusionOk="0">
                  <a:moveTo>
                    <a:pt x="1" y="0"/>
                  </a:moveTo>
                  <a:lnTo>
                    <a:pt x="1" y="26"/>
                  </a:lnTo>
                  <a:lnTo>
                    <a:pt x="687" y="26"/>
                  </a:lnTo>
                  <a:lnTo>
                    <a:pt x="687" y="0"/>
                  </a:lnTo>
                  <a:close/>
                </a:path>
              </a:pathLst>
            </a:custGeom>
            <a:solidFill>
              <a:srgbClr val="B0B0B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4" name="Google Shape;1634;p31"/>
            <p:cNvSpPr/>
            <p:nvPr/>
          </p:nvSpPr>
          <p:spPr>
            <a:xfrm>
              <a:off x="1549250" y="2315675"/>
              <a:ext cx="41000" cy="60725"/>
            </a:xfrm>
            <a:custGeom>
              <a:avLst/>
              <a:gdLst/>
              <a:ahLst/>
              <a:cxnLst/>
              <a:rect l="l" t="t" r="r" b="b"/>
              <a:pathLst>
                <a:path w="1640" h="2429" extrusionOk="0">
                  <a:moveTo>
                    <a:pt x="1" y="1"/>
                  </a:moveTo>
                  <a:lnTo>
                    <a:pt x="1" y="2429"/>
                  </a:lnTo>
                  <a:lnTo>
                    <a:pt x="1639" y="2429"/>
                  </a:lnTo>
                  <a:lnTo>
                    <a:pt x="1639"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5" name="Google Shape;1635;p31"/>
            <p:cNvSpPr/>
            <p:nvPr/>
          </p:nvSpPr>
          <p:spPr>
            <a:xfrm>
              <a:off x="1549250" y="2363725"/>
              <a:ext cx="41000" cy="12675"/>
            </a:xfrm>
            <a:custGeom>
              <a:avLst/>
              <a:gdLst/>
              <a:ahLst/>
              <a:cxnLst/>
              <a:rect l="l" t="t" r="r" b="b"/>
              <a:pathLst>
                <a:path w="1640" h="507" extrusionOk="0">
                  <a:moveTo>
                    <a:pt x="1" y="1"/>
                  </a:moveTo>
                  <a:lnTo>
                    <a:pt x="1" y="507"/>
                  </a:lnTo>
                  <a:lnTo>
                    <a:pt x="1639" y="507"/>
                  </a:lnTo>
                  <a:lnTo>
                    <a:pt x="163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6" name="Google Shape;1636;p31"/>
            <p:cNvSpPr/>
            <p:nvPr/>
          </p:nvSpPr>
          <p:spPr>
            <a:xfrm>
              <a:off x="1544750" y="2290375"/>
              <a:ext cx="50650" cy="27900"/>
            </a:xfrm>
            <a:custGeom>
              <a:avLst/>
              <a:gdLst/>
              <a:ahLst/>
              <a:cxnLst/>
              <a:rect l="l" t="t" r="r" b="b"/>
              <a:pathLst>
                <a:path w="2026" h="1116" extrusionOk="0">
                  <a:moveTo>
                    <a:pt x="0" y="0"/>
                  </a:moveTo>
                  <a:lnTo>
                    <a:pt x="0" y="1116"/>
                  </a:lnTo>
                  <a:lnTo>
                    <a:pt x="2025" y="1116"/>
                  </a:lnTo>
                  <a:lnTo>
                    <a:pt x="202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7" name="Google Shape;1637;p31"/>
            <p:cNvSpPr/>
            <p:nvPr/>
          </p:nvSpPr>
          <p:spPr>
            <a:xfrm>
              <a:off x="1544750" y="2283925"/>
              <a:ext cx="50650" cy="6475"/>
            </a:xfrm>
            <a:custGeom>
              <a:avLst/>
              <a:gdLst/>
              <a:ahLst/>
              <a:cxnLst/>
              <a:rect l="l" t="t" r="r" b="b"/>
              <a:pathLst>
                <a:path w="2026" h="259" extrusionOk="0">
                  <a:moveTo>
                    <a:pt x="103" y="1"/>
                  </a:moveTo>
                  <a:lnTo>
                    <a:pt x="0" y="258"/>
                  </a:lnTo>
                  <a:lnTo>
                    <a:pt x="2025" y="258"/>
                  </a:lnTo>
                  <a:lnTo>
                    <a:pt x="1931" y="1"/>
                  </a:lnTo>
                  <a:close/>
                </a:path>
              </a:pathLst>
            </a:custGeom>
            <a:solidFill>
              <a:srgbClr val="303030"/>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8" name="Google Shape;1638;p31"/>
            <p:cNvSpPr/>
            <p:nvPr/>
          </p:nvSpPr>
          <p:spPr>
            <a:xfrm>
              <a:off x="1555475" y="2120500"/>
              <a:ext cx="15025" cy="160250"/>
            </a:xfrm>
            <a:custGeom>
              <a:avLst/>
              <a:gdLst/>
              <a:ahLst/>
              <a:cxnLst/>
              <a:rect l="l" t="t" r="r" b="b"/>
              <a:pathLst>
                <a:path w="601" h="6410" extrusionOk="0">
                  <a:moveTo>
                    <a:pt x="275" y="0"/>
                  </a:moveTo>
                  <a:lnTo>
                    <a:pt x="0" y="6409"/>
                  </a:lnTo>
                  <a:lnTo>
                    <a:pt x="601" y="6409"/>
                  </a:lnTo>
                  <a:lnTo>
                    <a:pt x="601"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39" name="Google Shape;1639;p31"/>
            <p:cNvSpPr/>
            <p:nvPr/>
          </p:nvSpPr>
          <p:spPr>
            <a:xfrm>
              <a:off x="1570475" y="2120500"/>
              <a:ext cx="14825" cy="160250"/>
            </a:xfrm>
            <a:custGeom>
              <a:avLst/>
              <a:gdLst/>
              <a:ahLst/>
              <a:cxnLst/>
              <a:rect l="l" t="t" r="r" b="b"/>
              <a:pathLst>
                <a:path w="593" h="6410" extrusionOk="0">
                  <a:moveTo>
                    <a:pt x="1" y="0"/>
                  </a:moveTo>
                  <a:lnTo>
                    <a:pt x="1" y="6409"/>
                  </a:lnTo>
                  <a:lnTo>
                    <a:pt x="593" y="6409"/>
                  </a:lnTo>
                  <a:lnTo>
                    <a:pt x="318" y="0"/>
                  </a:lnTo>
                  <a:close/>
                </a:path>
              </a:pathLst>
            </a:custGeom>
            <a:solidFill>
              <a:srgbClr val="CACAC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0" name="Google Shape;1640;p31"/>
            <p:cNvSpPr/>
            <p:nvPr/>
          </p:nvSpPr>
          <p:spPr>
            <a:xfrm>
              <a:off x="1553975" y="2119425"/>
              <a:ext cx="10325" cy="164325"/>
            </a:xfrm>
            <a:custGeom>
              <a:avLst/>
              <a:gdLst/>
              <a:ahLst/>
              <a:cxnLst/>
              <a:rect l="l" t="t" r="r" b="b"/>
              <a:pathLst>
                <a:path w="413" h="6573" extrusionOk="0">
                  <a:moveTo>
                    <a:pt x="258" y="0"/>
                  </a:moveTo>
                  <a:lnTo>
                    <a:pt x="0" y="6564"/>
                  </a:lnTo>
                  <a:lnTo>
                    <a:pt x="155" y="6572"/>
                  </a:lnTo>
                  <a:lnTo>
                    <a:pt x="412"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1" name="Google Shape;1641;p31"/>
            <p:cNvSpPr/>
            <p:nvPr/>
          </p:nvSpPr>
          <p:spPr>
            <a:xfrm>
              <a:off x="1576075" y="2119425"/>
              <a:ext cx="10100" cy="164325"/>
            </a:xfrm>
            <a:custGeom>
              <a:avLst/>
              <a:gdLst/>
              <a:ahLst/>
              <a:cxnLst/>
              <a:rect l="l" t="t" r="r" b="b"/>
              <a:pathLst>
                <a:path w="404" h="6573" extrusionOk="0">
                  <a:moveTo>
                    <a:pt x="0" y="0"/>
                  </a:moveTo>
                  <a:lnTo>
                    <a:pt x="257" y="6572"/>
                  </a:lnTo>
                  <a:lnTo>
                    <a:pt x="403" y="6564"/>
                  </a:lnTo>
                  <a:lnTo>
                    <a:pt x="154"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2" name="Google Shape;1642;p31"/>
            <p:cNvSpPr/>
            <p:nvPr/>
          </p:nvSpPr>
          <p:spPr>
            <a:xfrm>
              <a:off x="1556550" y="2268075"/>
              <a:ext cx="27250" cy="3650"/>
            </a:xfrm>
            <a:custGeom>
              <a:avLst/>
              <a:gdLst/>
              <a:ahLst/>
              <a:cxnLst/>
              <a:rect l="l" t="t" r="r" b="b"/>
              <a:pathLst>
                <a:path w="1090" h="146" extrusionOk="0">
                  <a:moveTo>
                    <a:pt x="0" y="0"/>
                  </a:moveTo>
                  <a:lnTo>
                    <a:pt x="0" y="146"/>
                  </a:lnTo>
                  <a:lnTo>
                    <a:pt x="1090" y="146"/>
                  </a:lnTo>
                  <a:lnTo>
                    <a:pt x="1090"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3" name="Google Shape;1643;p31"/>
            <p:cNvSpPr/>
            <p:nvPr/>
          </p:nvSpPr>
          <p:spPr>
            <a:xfrm>
              <a:off x="1557625" y="2238475"/>
              <a:ext cx="24900" cy="3875"/>
            </a:xfrm>
            <a:custGeom>
              <a:avLst/>
              <a:gdLst/>
              <a:ahLst/>
              <a:cxnLst/>
              <a:rect l="l" t="t" r="r" b="b"/>
              <a:pathLst>
                <a:path w="996" h="155" extrusionOk="0">
                  <a:moveTo>
                    <a:pt x="0" y="0"/>
                  </a:moveTo>
                  <a:lnTo>
                    <a:pt x="0" y="154"/>
                  </a:lnTo>
                  <a:lnTo>
                    <a:pt x="995" y="154"/>
                  </a:lnTo>
                  <a:lnTo>
                    <a:pt x="995"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4" name="Google Shape;1644;p31"/>
            <p:cNvSpPr/>
            <p:nvPr/>
          </p:nvSpPr>
          <p:spPr>
            <a:xfrm>
              <a:off x="1558700" y="2209075"/>
              <a:ext cx="22750" cy="3675"/>
            </a:xfrm>
            <a:custGeom>
              <a:avLst/>
              <a:gdLst/>
              <a:ahLst/>
              <a:cxnLst/>
              <a:rect l="l" t="t" r="r" b="b"/>
              <a:pathLst>
                <a:path w="910" h="147" extrusionOk="0">
                  <a:moveTo>
                    <a:pt x="0" y="1"/>
                  </a:moveTo>
                  <a:lnTo>
                    <a:pt x="0" y="146"/>
                  </a:lnTo>
                  <a:lnTo>
                    <a:pt x="910" y="146"/>
                  </a:lnTo>
                  <a:lnTo>
                    <a:pt x="91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5" name="Google Shape;1645;p31"/>
            <p:cNvSpPr/>
            <p:nvPr/>
          </p:nvSpPr>
          <p:spPr>
            <a:xfrm>
              <a:off x="1559975" y="2179275"/>
              <a:ext cx="20400" cy="3650"/>
            </a:xfrm>
            <a:custGeom>
              <a:avLst/>
              <a:gdLst/>
              <a:ahLst/>
              <a:cxnLst/>
              <a:rect l="l" t="t" r="r" b="b"/>
              <a:pathLst>
                <a:path w="816" h="146" extrusionOk="0">
                  <a:moveTo>
                    <a:pt x="1" y="0"/>
                  </a:moveTo>
                  <a:lnTo>
                    <a:pt x="1" y="146"/>
                  </a:lnTo>
                  <a:lnTo>
                    <a:pt x="816" y="146"/>
                  </a:lnTo>
                  <a:lnTo>
                    <a:pt x="81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6" name="Google Shape;1646;p31"/>
            <p:cNvSpPr/>
            <p:nvPr/>
          </p:nvSpPr>
          <p:spPr>
            <a:xfrm>
              <a:off x="1561050" y="2149875"/>
              <a:ext cx="18250" cy="3675"/>
            </a:xfrm>
            <a:custGeom>
              <a:avLst/>
              <a:gdLst/>
              <a:ahLst/>
              <a:cxnLst/>
              <a:rect l="l" t="t" r="r" b="b"/>
              <a:pathLst>
                <a:path w="730" h="147" extrusionOk="0">
                  <a:moveTo>
                    <a:pt x="0" y="1"/>
                  </a:moveTo>
                  <a:lnTo>
                    <a:pt x="0" y="147"/>
                  </a:lnTo>
                  <a:lnTo>
                    <a:pt x="730" y="147"/>
                  </a:lnTo>
                  <a:lnTo>
                    <a:pt x="730" y="1"/>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7" name="Google Shape;1647;p31"/>
            <p:cNvSpPr/>
            <p:nvPr/>
          </p:nvSpPr>
          <p:spPr>
            <a:xfrm>
              <a:off x="1552250" y="2277275"/>
              <a:ext cx="35425" cy="6475"/>
            </a:xfrm>
            <a:custGeom>
              <a:avLst/>
              <a:gdLst/>
              <a:ahLst/>
              <a:cxnLst/>
              <a:rect l="l" t="t" r="r" b="b"/>
              <a:pathLst>
                <a:path w="1417" h="259" extrusionOk="0">
                  <a:moveTo>
                    <a:pt x="1" y="1"/>
                  </a:moveTo>
                  <a:lnTo>
                    <a:pt x="1" y="258"/>
                  </a:lnTo>
                  <a:lnTo>
                    <a:pt x="1416" y="258"/>
                  </a:lnTo>
                  <a:lnTo>
                    <a:pt x="1416"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8" name="Google Shape;1648;p31"/>
            <p:cNvSpPr/>
            <p:nvPr/>
          </p:nvSpPr>
          <p:spPr>
            <a:xfrm>
              <a:off x="1555050" y="2119850"/>
              <a:ext cx="17600" cy="151450"/>
            </a:xfrm>
            <a:custGeom>
              <a:avLst/>
              <a:gdLst/>
              <a:ahLst/>
              <a:cxnLst/>
              <a:rect l="l" t="t" r="r" b="b"/>
              <a:pathLst>
                <a:path w="704" h="6058" extrusionOk="0">
                  <a:moveTo>
                    <a:pt x="541" y="0"/>
                  </a:moveTo>
                  <a:lnTo>
                    <a:pt x="198" y="567"/>
                  </a:lnTo>
                  <a:cubicBezTo>
                    <a:pt x="189" y="584"/>
                    <a:pt x="189" y="618"/>
                    <a:pt x="198" y="644"/>
                  </a:cubicBezTo>
                  <a:lnTo>
                    <a:pt x="515" y="1287"/>
                  </a:lnTo>
                  <a:lnTo>
                    <a:pt x="155" y="1828"/>
                  </a:lnTo>
                  <a:cubicBezTo>
                    <a:pt x="129" y="1862"/>
                    <a:pt x="129" y="1897"/>
                    <a:pt x="155" y="1914"/>
                  </a:cubicBezTo>
                  <a:lnTo>
                    <a:pt x="515" y="2463"/>
                  </a:lnTo>
                  <a:lnTo>
                    <a:pt x="112" y="3055"/>
                  </a:lnTo>
                  <a:cubicBezTo>
                    <a:pt x="86" y="3072"/>
                    <a:pt x="86" y="3115"/>
                    <a:pt x="112" y="3141"/>
                  </a:cubicBezTo>
                  <a:lnTo>
                    <a:pt x="506" y="3647"/>
                  </a:lnTo>
                  <a:lnTo>
                    <a:pt x="77" y="4119"/>
                  </a:lnTo>
                  <a:cubicBezTo>
                    <a:pt x="52" y="4144"/>
                    <a:pt x="52" y="4179"/>
                    <a:pt x="69" y="4213"/>
                  </a:cubicBezTo>
                  <a:lnTo>
                    <a:pt x="506" y="4822"/>
                  </a:lnTo>
                  <a:lnTo>
                    <a:pt x="26" y="5380"/>
                  </a:lnTo>
                  <a:cubicBezTo>
                    <a:pt x="0" y="5406"/>
                    <a:pt x="0" y="5449"/>
                    <a:pt x="26" y="5474"/>
                  </a:cubicBezTo>
                  <a:lnTo>
                    <a:pt x="549" y="6058"/>
                  </a:lnTo>
                  <a:lnTo>
                    <a:pt x="678" y="5963"/>
                  </a:lnTo>
                  <a:lnTo>
                    <a:pt x="198" y="5431"/>
                  </a:lnTo>
                  <a:lnTo>
                    <a:pt x="678" y="4874"/>
                  </a:lnTo>
                  <a:cubicBezTo>
                    <a:pt x="704" y="4848"/>
                    <a:pt x="704" y="4814"/>
                    <a:pt x="678" y="4779"/>
                  </a:cubicBezTo>
                  <a:lnTo>
                    <a:pt x="240" y="4170"/>
                  </a:lnTo>
                  <a:lnTo>
                    <a:pt x="669" y="3698"/>
                  </a:lnTo>
                  <a:cubicBezTo>
                    <a:pt x="695" y="3673"/>
                    <a:pt x="695" y="3630"/>
                    <a:pt x="669" y="3604"/>
                  </a:cubicBezTo>
                  <a:lnTo>
                    <a:pt x="275" y="3098"/>
                  </a:lnTo>
                  <a:lnTo>
                    <a:pt x="669" y="2514"/>
                  </a:lnTo>
                  <a:cubicBezTo>
                    <a:pt x="695" y="2489"/>
                    <a:pt x="695" y="2454"/>
                    <a:pt x="669" y="2429"/>
                  </a:cubicBezTo>
                  <a:lnTo>
                    <a:pt x="301" y="1871"/>
                  </a:lnTo>
                  <a:lnTo>
                    <a:pt x="669" y="1330"/>
                  </a:lnTo>
                  <a:cubicBezTo>
                    <a:pt x="678" y="1305"/>
                    <a:pt x="678" y="1270"/>
                    <a:pt x="669" y="1253"/>
                  </a:cubicBezTo>
                  <a:lnTo>
                    <a:pt x="352" y="610"/>
                  </a:lnTo>
                  <a:lnTo>
                    <a:pt x="669" y="69"/>
                  </a:lnTo>
                  <a:lnTo>
                    <a:pt x="541"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49" name="Google Shape;1649;p31"/>
            <p:cNvSpPr/>
            <p:nvPr/>
          </p:nvSpPr>
          <p:spPr>
            <a:xfrm>
              <a:off x="1568125" y="2119425"/>
              <a:ext cx="16750" cy="151875"/>
            </a:xfrm>
            <a:custGeom>
              <a:avLst/>
              <a:gdLst/>
              <a:ahLst/>
              <a:cxnLst/>
              <a:rect l="l" t="t" r="r" b="b"/>
              <a:pathLst>
                <a:path w="670" h="6075" extrusionOk="0">
                  <a:moveTo>
                    <a:pt x="146" y="0"/>
                  </a:moveTo>
                  <a:lnTo>
                    <a:pt x="18" y="78"/>
                  </a:lnTo>
                  <a:lnTo>
                    <a:pt x="344" y="609"/>
                  </a:lnTo>
                  <a:lnTo>
                    <a:pt x="18" y="1253"/>
                  </a:lnTo>
                  <a:cubicBezTo>
                    <a:pt x="1" y="1279"/>
                    <a:pt x="9" y="1313"/>
                    <a:pt x="18" y="1330"/>
                  </a:cubicBezTo>
                  <a:lnTo>
                    <a:pt x="387" y="1879"/>
                  </a:lnTo>
                  <a:lnTo>
                    <a:pt x="18" y="2437"/>
                  </a:lnTo>
                  <a:cubicBezTo>
                    <a:pt x="1" y="2471"/>
                    <a:pt x="1" y="2497"/>
                    <a:pt x="18" y="2523"/>
                  </a:cubicBezTo>
                  <a:lnTo>
                    <a:pt x="430" y="3115"/>
                  </a:lnTo>
                  <a:lnTo>
                    <a:pt x="61" y="3621"/>
                  </a:lnTo>
                  <a:cubicBezTo>
                    <a:pt x="43" y="3647"/>
                    <a:pt x="43" y="3690"/>
                    <a:pt x="61" y="3715"/>
                  </a:cubicBezTo>
                  <a:lnTo>
                    <a:pt x="455" y="4187"/>
                  </a:lnTo>
                  <a:lnTo>
                    <a:pt x="18" y="4796"/>
                  </a:lnTo>
                  <a:cubicBezTo>
                    <a:pt x="1" y="4831"/>
                    <a:pt x="1" y="4874"/>
                    <a:pt x="18" y="4891"/>
                  </a:cubicBezTo>
                  <a:lnTo>
                    <a:pt x="498" y="5448"/>
                  </a:lnTo>
                  <a:lnTo>
                    <a:pt x="18" y="5980"/>
                  </a:lnTo>
                  <a:lnTo>
                    <a:pt x="129" y="6075"/>
                  </a:lnTo>
                  <a:lnTo>
                    <a:pt x="653" y="5483"/>
                  </a:lnTo>
                  <a:cubicBezTo>
                    <a:pt x="670" y="5457"/>
                    <a:pt x="670" y="5414"/>
                    <a:pt x="653" y="5388"/>
                  </a:cubicBezTo>
                  <a:lnTo>
                    <a:pt x="172" y="4831"/>
                  </a:lnTo>
                  <a:lnTo>
                    <a:pt x="610" y="4213"/>
                  </a:lnTo>
                  <a:cubicBezTo>
                    <a:pt x="627" y="4187"/>
                    <a:pt x="627" y="4144"/>
                    <a:pt x="610" y="4119"/>
                  </a:cubicBezTo>
                  <a:lnTo>
                    <a:pt x="215" y="3647"/>
                  </a:lnTo>
                  <a:lnTo>
                    <a:pt x="575" y="3141"/>
                  </a:lnTo>
                  <a:cubicBezTo>
                    <a:pt x="601" y="3123"/>
                    <a:pt x="601" y="3080"/>
                    <a:pt x="575" y="3055"/>
                  </a:cubicBezTo>
                  <a:lnTo>
                    <a:pt x="172" y="2471"/>
                  </a:lnTo>
                  <a:lnTo>
                    <a:pt x="533" y="1922"/>
                  </a:lnTo>
                  <a:cubicBezTo>
                    <a:pt x="558" y="1888"/>
                    <a:pt x="558" y="1854"/>
                    <a:pt x="533" y="1836"/>
                  </a:cubicBezTo>
                  <a:lnTo>
                    <a:pt x="172" y="1287"/>
                  </a:lnTo>
                  <a:lnTo>
                    <a:pt x="490" y="644"/>
                  </a:lnTo>
                  <a:cubicBezTo>
                    <a:pt x="498" y="627"/>
                    <a:pt x="498" y="592"/>
                    <a:pt x="490" y="567"/>
                  </a:cubicBezTo>
                  <a:lnTo>
                    <a:pt x="146" y="0"/>
                  </a:lnTo>
                  <a:close/>
                </a:path>
              </a:pathLst>
            </a:custGeom>
            <a:solidFill>
              <a:srgbClr val="5F5F5F"/>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0" name="Google Shape;1650;p31"/>
            <p:cNvSpPr/>
            <p:nvPr/>
          </p:nvSpPr>
          <p:spPr>
            <a:xfrm>
              <a:off x="1560200" y="2092600"/>
              <a:ext cx="19750" cy="30500"/>
            </a:xfrm>
            <a:custGeom>
              <a:avLst/>
              <a:gdLst/>
              <a:ahLst/>
              <a:cxnLst/>
              <a:rect l="l" t="t" r="r" b="b"/>
              <a:pathLst>
                <a:path w="790" h="1220" extrusionOk="0">
                  <a:moveTo>
                    <a:pt x="601" y="155"/>
                  </a:moveTo>
                  <a:lnTo>
                    <a:pt x="635" y="1065"/>
                  </a:lnTo>
                  <a:lnTo>
                    <a:pt x="163" y="1065"/>
                  </a:lnTo>
                  <a:lnTo>
                    <a:pt x="206" y="155"/>
                  </a:lnTo>
                  <a:close/>
                  <a:moveTo>
                    <a:pt x="43" y="1"/>
                  </a:moveTo>
                  <a:lnTo>
                    <a:pt x="0" y="1219"/>
                  </a:lnTo>
                  <a:lnTo>
                    <a:pt x="789" y="1219"/>
                  </a:lnTo>
                  <a:lnTo>
                    <a:pt x="72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1" name="Google Shape;1651;p31"/>
            <p:cNvSpPr/>
            <p:nvPr/>
          </p:nvSpPr>
          <p:spPr>
            <a:xfrm>
              <a:off x="1567925" y="2094550"/>
              <a:ext cx="3875" cy="26400"/>
            </a:xfrm>
            <a:custGeom>
              <a:avLst/>
              <a:gdLst/>
              <a:ahLst/>
              <a:cxnLst/>
              <a:rect l="l" t="t" r="r" b="b"/>
              <a:pathLst>
                <a:path w="155" h="1056" extrusionOk="0">
                  <a:moveTo>
                    <a:pt x="0" y="0"/>
                  </a:moveTo>
                  <a:lnTo>
                    <a:pt x="9" y="1055"/>
                  </a:lnTo>
                  <a:lnTo>
                    <a:pt x="154" y="1055"/>
                  </a:lnTo>
                  <a:lnTo>
                    <a:pt x="154"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2" name="Google Shape;1652;p31"/>
            <p:cNvSpPr/>
            <p:nvPr/>
          </p:nvSpPr>
          <p:spPr>
            <a:xfrm>
              <a:off x="1562975" y="2099900"/>
              <a:ext cx="14175" cy="3900"/>
            </a:xfrm>
            <a:custGeom>
              <a:avLst/>
              <a:gdLst/>
              <a:ahLst/>
              <a:cxnLst/>
              <a:rect l="l" t="t" r="r" b="b"/>
              <a:pathLst>
                <a:path w="567" h="156" extrusionOk="0">
                  <a:moveTo>
                    <a:pt x="1" y="1"/>
                  </a:moveTo>
                  <a:lnTo>
                    <a:pt x="1" y="155"/>
                  </a:lnTo>
                  <a:lnTo>
                    <a:pt x="567" y="155"/>
                  </a:lnTo>
                  <a:lnTo>
                    <a:pt x="567"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3" name="Google Shape;1653;p31"/>
            <p:cNvSpPr/>
            <p:nvPr/>
          </p:nvSpPr>
          <p:spPr>
            <a:xfrm>
              <a:off x="1562975" y="2110200"/>
              <a:ext cx="14175" cy="3675"/>
            </a:xfrm>
            <a:custGeom>
              <a:avLst/>
              <a:gdLst/>
              <a:ahLst/>
              <a:cxnLst/>
              <a:rect l="l" t="t" r="r" b="b"/>
              <a:pathLst>
                <a:path w="567" h="147" extrusionOk="0">
                  <a:moveTo>
                    <a:pt x="1" y="0"/>
                  </a:moveTo>
                  <a:lnTo>
                    <a:pt x="1" y="146"/>
                  </a:lnTo>
                  <a:lnTo>
                    <a:pt x="567" y="146"/>
                  </a:lnTo>
                  <a:lnTo>
                    <a:pt x="567" y="0"/>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4" name="Google Shape;1654;p31"/>
            <p:cNvSpPr/>
            <p:nvPr/>
          </p:nvSpPr>
          <p:spPr>
            <a:xfrm>
              <a:off x="1552250" y="2216150"/>
              <a:ext cx="38000" cy="16975"/>
            </a:xfrm>
            <a:custGeom>
              <a:avLst/>
              <a:gdLst/>
              <a:ahLst/>
              <a:cxnLst/>
              <a:rect l="l" t="t" r="r" b="b"/>
              <a:pathLst>
                <a:path w="1520" h="679" extrusionOk="0">
                  <a:moveTo>
                    <a:pt x="1" y="1"/>
                  </a:moveTo>
                  <a:lnTo>
                    <a:pt x="1" y="679"/>
                  </a:lnTo>
                  <a:lnTo>
                    <a:pt x="1519" y="679"/>
                  </a:lnTo>
                  <a:lnTo>
                    <a:pt x="1519" y="1"/>
                  </a:lnTo>
                  <a:close/>
                </a:path>
              </a:pathLst>
            </a:custGeom>
            <a:solidFill>
              <a:srgbClr val="63221E"/>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5" name="Google Shape;1655;p31"/>
            <p:cNvSpPr/>
            <p:nvPr/>
          </p:nvSpPr>
          <p:spPr>
            <a:xfrm>
              <a:off x="1552250" y="2203725"/>
              <a:ext cx="38000" cy="8175"/>
            </a:xfrm>
            <a:custGeom>
              <a:avLst/>
              <a:gdLst/>
              <a:ahLst/>
              <a:cxnLst/>
              <a:rect l="l" t="t" r="r" b="b"/>
              <a:pathLst>
                <a:path w="1520" h="327" extrusionOk="0">
                  <a:moveTo>
                    <a:pt x="1" y="0"/>
                  </a:moveTo>
                  <a:lnTo>
                    <a:pt x="1" y="326"/>
                  </a:lnTo>
                  <a:lnTo>
                    <a:pt x="1519" y="326"/>
                  </a:lnTo>
                  <a:lnTo>
                    <a:pt x="1519"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6" name="Google Shape;1656;p31"/>
            <p:cNvSpPr/>
            <p:nvPr/>
          </p:nvSpPr>
          <p:spPr>
            <a:xfrm>
              <a:off x="1556750" y="2318050"/>
              <a:ext cx="3900" cy="45700"/>
            </a:xfrm>
            <a:custGeom>
              <a:avLst/>
              <a:gdLst/>
              <a:ahLst/>
              <a:cxnLst/>
              <a:rect l="l" t="t" r="r" b="b"/>
              <a:pathLst>
                <a:path w="156" h="1828" extrusionOk="0">
                  <a:moveTo>
                    <a:pt x="1" y="0"/>
                  </a:moveTo>
                  <a:lnTo>
                    <a:pt x="1" y="1828"/>
                  </a:lnTo>
                  <a:lnTo>
                    <a:pt x="155" y="1828"/>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sp>
          <p:nvSpPr>
            <p:cNvPr id="1657" name="Google Shape;1657;p31"/>
            <p:cNvSpPr/>
            <p:nvPr/>
          </p:nvSpPr>
          <p:spPr>
            <a:xfrm>
              <a:off x="1579075" y="2318050"/>
              <a:ext cx="3650" cy="45700"/>
            </a:xfrm>
            <a:custGeom>
              <a:avLst/>
              <a:gdLst/>
              <a:ahLst/>
              <a:cxnLst/>
              <a:rect l="l" t="t" r="r" b="b"/>
              <a:pathLst>
                <a:path w="146" h="1828" extrusionOk="0">
                  <a:moveTo>
                    <a:pt x="0" y="0"/>
                  </a:moveTo>
                  <a:lnTo>
                    <a:pt x="0" y="1828"/>
                  </a:lnTo>
                  <a:lnTo>
                    <a:pt x="146" y="1828"/>
                  </a:lnTo>
                  <a:lnTo>
                    <a:pt x="146" y="0"/>
                  </a:lnTo>
                  <a:close/>
                </a:path>
              </a:pathLst>
            </a:custGeom>
            <a:solidFill>
              <a:srgbClr val="B83A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32"/>
          <p:cNvSpPr txBox="1">
            <a:spLocks noGrp="1"/>
          </p:cNvSpPr>
          <p:nvPr>
            <p:ph type="subTitle" idx="4"/>
          </p:nvPr>
        </p:nvSpPr>
        <p:spPr>
          <a:xfrm>
            <a:off x="4923250" y="1876423"/>
            <a:ext cx="2505600" cy="454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تیم مدیریت</a:t>
            </a:r>
            <a:endParaRPr>
              <a:cs typeface="B Nazanin" pitchFamily="2" charset="-78"/>
            </a:endParaRPr>
          </a:p>
        </p:txBody>
      </p:sp>
      <p:sp>
        <p:nvSpPr>
          <p:cNvPr id="1663" name="Google Shape;1663;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itchFamily="2" charset="-78"/>
              </a:rPr>
              <a:t>توضیحات شرکت</a:t>
            </a:r>
            <a:endParaRPr>
              <a:cs typeface="B Nazanin" pitchFamily="2" charset="-78"/>
            </a:endParaRPr>
          </a:p>
        </p:txBody>
      </p:sp>
      <p:sp>
        <p:nvSpPr>
          <p:cNvPr id="1664" name="Google Shape;1664;p32"/>
          <p:cNvSpPr txBox="1">
            <a:spLocks noGrp="1"/>
          </p:cNvSpPr>
          <p:nvPr>
            <p:ph type="subTitle" idx="1"/>
          </p:nvPr>
        </p:nvSpPr>
        <p:spPr>
          <a:xfrm>
            <a:off x="4923249" y="2240775"/>
            <a:ext cx="2505600" cy="18075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اعضای کلیدی تیم خود، نقش‌ها و مسئولیت‌های آن‌ها و تجربه مربوط به صنعت آنها را شرح دهید. برای ایجاد اعتبار در نزد سرمایه گذاران یا شرکای بالقوه، هر مهارت یا صلاحیت منحصر به فردی را که تیم شما را از رقبا متمایز می کند، برجسته کنید.</a:t>
            </a:r>
            <a:endParaRPr dirty="0">
              <a:cs typeface="B Nazanin" pitchFamily="2" charset="-78"/>
            </a:endParaRPr>
          </a:p>
        </p:txBody>
      </p:sp>
      <p:sp>
        <p:nvSpPr>
          <p:cNvPr id="1665" name="Google Shape;1665;p32"/>
          <p:cNvSpPr txBox="1">
            <a:spLocks noGrp="1"/>
          </p:cNvSpPr>
          <p:nvPr>
            <p:ph type="subTitle" idx="2"/>
          </p:nvPr>
        </p:nvSpPr>
        <p:spPr>
          <a:xfrm>
            <a:off x="1715375" y="2240775"/>
            <a:ext cx="2505600" cy="18075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تاریخچه مختصری از شرکت خود، از جمله زمان تاسیس و تکامل آن در طول زمان ارائه دهید. سپس چشم انداز شرکت خود را برای آینده و اهداف بلند مدت آن شرح دهید</a:t>
            </a:r>
            <a:endParaRPr dirty="0">
              <a:cs typeface="B Nazanin" pitchFamily="2" charset="-78"/>
            </a:endParaRPr>
          </a:p>
        </p:txBody>
      </p:sp>
      <p:sp>
        <p:nvSpPr>
          <p:cNvPr id="1666" name="Google Shape;1666;p32"/>
          <p:cNvSpPr txBox="1">
            <a:spLocks noGrp="1"/>
          </p:cNvSpPr>
          <p:nvPr>
            <p:ph type="subTitle" idx="3"/>
          </p:nvPr>
        </p:nvSpPr>
        <p:spPr>
          <a:xfrm>
            <a:off x="1715375" y="1876423"/>
            <a:ext cx="2505600" cy="4545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itchFamily="2" charset="-78"/>
              </a:rPr>
              <a:t>تاریخ و چشم انداز</a:t>
            </a:r>
            <a:endParaRPr>
              <a:cs typeface="B Nazanin" pitchFamily="2" charset="-78"/>
            </a:endParaRPr>
          </a:p>
        </p:txBody>
      </p:sp>
      <p:grpSp>
        <p:nvGrpSpPr>
          <p:cNvPr id="1667" name="Google Shape;1667;p32"/>
          <p:cNvGrpSpPr/>
          <p:nvPr/>
        </p:nvGrpSpPr>
        <p:grpSpPr>
          <a:xfrm>
            <a:off x="1806960" y="1459155"/>
            <a:ext cx="290650" cy="387026"/>
            <a:chOff x="775359" y="4044332"/>
            <a:chExt cx="290650" cy="387026"/>
          </a:xfrm>
        </p:grpSpPr>
        <p:sp>
          <p:nvSpPr>
            <p:cNvPr id="1668" name="Google Shape;1668;p32"/>
            <p:cNvSpPr/>
            <p:nvPr/>
          </p:nvSpPr>
          <p:spPr>
            <a:xfrm>
              <a:off x="775359" y="4364420"/>
              <a:ext cx="290650" cy="66937"/>
            </a:xfrm>
            <a:custGeom>
              <a:avLst/>
              <a:gdLst/>
              <a:ahLst/>
              <a:cxnLst/>
              <a:rect l="l" t="t" r="r" b="b"/>
              <a:pathLst>
                <a:path w="8693" h="2002" extrusionOk="0">
                  <a:moveTo>
                    <a:pt x="4549" y="1"/>
                  </a:moveTo>
                  <a:lnTo>
                    <a:pt x="0" y="977"/>
                  </a:lnTo>
                  <a:lnTo>
                    <a:pt x="0" y="1811"/>
                  </a:lnTo>
                  <a:cubicBezTo>
                    <a:pt x="0" y="1906"/>
                    <a:pt x="48" y="2001"/>
                    <a:pt x="167" y="2001"/>
                  </a:cubicBezTo>
                  <a:lnTo>
                    <a:pt x="8502" y="2001"/>
                  </a:lnTo>
                  <a:cubicBezTo>
                    <a:pt x="8597" y="2001"/>
                    <a:pt x="8693" y="1906"/>
                    <a:pt x="8693" y="1811"/>
                  </a:cubicBezTo>
                  <a:lnTo>
                    <a:pt x="8693" y="977"/>
                  </a:lnTo>
                  <a:close/>
                  <a:moveTo>
                    <a:pt x="4549" y="1"/>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69" name="Google Shape;1669;p32"/>
            <p:cNvSpPr/>
            <p:nvPr/>
          </p:nvSpPr>
          <p:spPr>
            <a:xfrm>
              <a:off x="793682" y="4283203"/>
              <a:ext cx="250027" cy="113111"/>
            </a:xfrm>
            <a:custGeom>
              <a:avLst/>
              <a:gdLst/>
              <a:ahLst/>
              <a:cxnLst/>
              <a:rect l="l" t="t" r="r" b="b"/>
              <a:pathLst>
                <a:path w="7478" h="3383" extrusionOk="0">
                  <a:moveTo>
                    <a:pt x="2048" y="1"/>
                  </a:moveTo>
                  <a:lnTo>
                    <a:pt x="881" y="1"/>
                  </a:lnTo>
                  <a:cubicBezTo>
                    <a:pt x="738" y="1"/>
                    <a:pt x="595" y="72"/>
                    <a:pt x="572" y="167"/>
                  </a:cubicBezTo>
                  <a:lnTo>
                    <a:pt x="0" y="1787"/>
                  </a:lnTo>
                  <a:lnTo>
                    <a:pt x="3644" y="3382"/>
                  </a:lnTo>
                  <a:lnTo>
                    <a:pt x="5263" y="3382"/>
                  </a:lnTo>
                  <a:lnTo>
                    <a:pt x="7478" y="1572"/>
                  </a:lnTo>
                  <a:lnTo>
                    <a:pt x="7216" y="763"/>
                  </a:lnTo>
                  <a:close/>
                  <a:moveTo>
                    <a:pt x="2048"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0" name="Google Shape;1670;p32"/>
            <p:cNvSpPr/>
            <p:nvPr/>
          </p:nvSpPr>
          <p:spPr>
            <a:xfrm>
              <a:off x="959294" y="4282400"/>
              <a:ext cx="74092" cy="43031"/>
            </a:xfrm>
            <a:custGeom>
              <a:avLst/>
              <a:gdLst/>
              <a:ahLst/>
              <a:cxnLst/>
              <a:rect l="l" t="t" r="r" b="b"/>
              <a:pathLst>
                <a:path w="2216" h="1287" extrusionOk="0">
                  <a:moveTo>
                    <a:pt x="572" y="25"/>
                  </a:moveTo>
                  <a:cubicBezTo>
                    <a:pt x="381" y="263"/>
                    <a:pt x="215" y="501"/>
                    <a:pt x="0" y="691"/>
                  </a:cubicBezTo>
                  <a:cubicBezTo>
                    <a:pt x="310" y="1263"/>
                    <a:pt x="1334" y="1287"/>
                    <a:pt x="2215" y="810"/>
                  </a:cubicBezTo>
                  <a:lnTo>
                    <a:pt x="2001" y="191"/>
                  </a:lnTo>
                  <a:cubicBezTo>
                    <a:pt x="1977" y="72"/>
                    <a:pt x="1858" y="1"/>
                    <a:pt x="1691" y="1"/>
                  </a:cubicBezTo>
                  <a:lnTo>
                    <a:pt x="572" y="1"/>
                  </a:lnTo>
                  <a:close/>
                  <a:moveTo>
                    <a:pt x="572" y="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1" name="Google Shape;1671;p32"/>
            <p:cNvSpPr/>
            <p:nvPr/>
          </p:nvSpPr>
          <p:spPr>
            <a:xfrm>
              <a:off x="959294" y="4337336"/>
              <a:ext cx="105922" cy="61353"/>
            </a:xfrm>
            <a:custGeom>
              <a:avLst/>
              <a:gdLst/>
              <a:ahLst/>
              <a:cxnLst/>
              <a:rect l="l" t="t" r="r" b="b"/>
              <a:pathLst>
                <a:path w="3168" h="1835" extrusionOk="0">
                  <a:moveTo>
                    <a:pt x="1310" y="453"/>
                  </a:moveTo>
                  <a:cubicBezTo>
                    <a:pt x="548" y="191"/>
                    <a:pt x="0" y="787"/>
                    <a:pt x="262" y="1835"/>
                  </a:cubicBezTo>
                  <a:lnTo>
                    <a:pt x="3168" y="1835"/>
                  </a:lnTo>
                  <a:lnTo>
                    <a:pt x="2525" y="1"/>
                  </a:lnTo>
                  <a:cubicBezTo>
                    <a:pt x="2168" y="406"/>
                    <a:pt x="1882" y="644"/>
                    <a:pt x="1310" y="453"/>
                  </a:cubicBezTo>
                  <a:close/>
                  <a:moveTo>
                    <a:pt x="1310" y="45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2" name="Google Shape;1672;p32"/>
            <p:cNvSpPr/>
            <p:nvPr/>
          </p:nvSpPr>
          <p:spPr>
            <a:xfrm>
              <a:off x="775359" y="4319849"/>
              <a:ext cx="140160" cy="77268"/>
            </a:xfrm>
            <a:custGeom>
              <a:avLst/>
              <a:gdLst/>
              <a:ahLst/>
              <a:cxnLst/>
              <a:rect l="l" t="t" r="r" b="b"/>
              <a:pathLst>
                <a:path w="4192" h="2311" extrusionOk="0">
                  <a:moveTo>
                    <a:pt x="2286" y="810"/>
                  </a:moveTo>
                  <a:cubicBezTo>
                    <a:pt x="2072" y="0"/>
                    <a:pt x="1191" y="24"/>
                    <a:pt x="572" y="714"/>
                  </a:cubicBezTo>
                  <a:lnTo>
                    <a:pt x="0" y="2310"/>
                  </a:lnTo>
                  <a:lnTo>
                    <a:pt x="4192" y="2310"/>
                  </a:lnTo>
                  <a:cubicBezTo>
                    <a:pt x="3858" y="1786"/>
                    <a:pt x="3715" y="1357"/>
                    <a:pt x="3168" y="1310"/>
                  </a:cubicBezTo>
                  <a:cubicBezTo>
                    <a:pt x="2644" y="1286"/>
                    <a:pt x="2429" y="1357"/>
                    <a:pt x="2286" y="810"/>
                  </a:cubicBezTo>
                  <a:close/>
                  <a:moveTo>
                    <a:pt x="2286" y="81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3" name="Google Shape;1673;p32"/>
            <p:cNvSpPr/>
            <p:nvPr/>
          </p:nvSpPr>
          <p:spPr>
            <a:xfrm>
              <a:off x="1023793" y="4397087"/>
              <a:ext cx="41426" cy="34271"/>
            </a:xfrm>
            <a:custGeom>
              <a:avLst/>
              <a:gdLst/>
              <a:ahLst/>
              <a:cxnLst/>
              <a:rect l="l" t="t" r="r" b="b"/>
              <a:pathLst>
                <a:path w="1239" h="1025" extrusionOk="0">
                  <a:moveTo>
                    <a:pt x="1239" y="0"/>
                  </a:moveTo>
                  <a:lnTo>
                    <a:pt x="191" y="0"/>
                  </a:lnTo>
                  <a:lnTo>
                    <a:pt x="191" y="834"/>
                  </a:lnTo>
                  <a:cubicBezTo>
                    <a:pt x="191" y="929"/>
                    <a:pt x="96" y="1024"/>
                    <a:pt x="0" y="1024"/>
                  </a:cubicBezTo>
                  <a:lnTo>
                    <a:pt x="1048" y="1024"/>
                  </a:lnTo>
                  <a:cubicBezTo>
                    <a:pt x="1143" y="1024"/>
                    <a:pt x="1239" y="929"/>
                    <a:pt x="1239" y="834"/>
                  </a:cubicBezTo>
                  <a:close/>
                  <a:moveTo>
                    <a:pt x="1239" y="0"/>
                  </a:move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4" name="Google Shape;1674;p32"/>
            <p:cNvSpPr/>
            <p:nvPr/>
          </p:nvSpPr>
          <p:spPr>
            <a:xfrm>
              <a:off x="969659" y="4283203"/>
              <a:ext cx="62925" cy="37447"/>
            </a:xfrm>
            <a:custGeom>
              <a:avLst/>
              <a:gdLst/>
              <a:ahLst/>
              <a:cxnLst/>
              <a:rect l="l" t="t" r="r" b="b"/>
              <a:pathLst>
                <a:path w="1882" h="1120" extrusionOk="0">
                  <a:moveTo>
                    <a:pt x="262" y="1"/>
                  </a:moveTo>
                  <a:cubicBezTo>
                    <a:pt x="167" y="120"/>
                    <a:pt x="71" y="239"/>
                    <a:pt x="0" y="310"/>
                  </a:cubicBezTo>
                  <a:cubicBezTo>
                    <a:pt x="381" y="548"/>
                    <a:pt x="667" y="834"/>
                    <a:pt x="905" y="1120"/>
                  </a:cubicBezTo>
                  <a:cubicBezTo>
                    <a:pt x="1238" y="1096"/>
                    <a:pt x="1572" y="977"/>
                    <a:pt x="1881" y="834"/>
                  </a:cubicBezTo>
                  <a:lnTo>
                    <a:pt x="1691" y="191"/>
                  </a:lnTo>
                  <a:cubicBezTo>
                    <a:pt x="1667" y="72"/>
                    <a:pt x="1524" y="24"/>
                    <a:pt x="1381" y="24"/>
                  </a:cubicBezTo>
                  <a:lnTo>
                    <a:pt x="262" y="24"/>
                  </a:lnTo>
                  <a:close/>
                  <a:moveTo>
                    <a:pt x="262"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5" name="Google Shape;1675;p32"/>
            <p:cNvSpPr/>
            <p:nvPr/>
          </p:nvSpPr>
          <p:spPr>
            <a:xfrm>
              <a:off x="1001491" y="4311089"/>
              <a:ext cx="41426" cy="43800"/>
            </a:xfrm>
            <a:custGeom>
              <a:avLst/>
              <a:gdLst/>
              <a:ahLst/>
              <a:cxnLst/>
              <a:rect l="l" t="t" r="r" b="b"/>
              <a:pathLst>
                <a:path w="1239" h="1310" extrusionOk="0">
                  <a:moveTo>
                    <a:pt x="977" y="0"/>
                  </a:moveTo>
                  <a:cubicBezTo>
                    <a:pt x="644" y="167"/>
                    <a:pt x="286" y="262"/>
                    <a:pt x="1" y="286"/>
                  </a:cubicBezTo>
                  <a:cubicBezTo>
                    <a:pt x="239" y="595"/>
                    <a:pt x="382" y="953"/>
                    <a:pt x="405" y="1310"/>
                  </a:cubicBezTo>
                  <a:cubicBezTo>
                    <a:pt x="763" y="1310"/>
                    <a:pt x="1001" y="1096"/>
                    <a:pt x="1239" y="786"/>
                  </a:cubicBezTo>
                  <a:close/>
                  <a:moveTo>
                    <a:pt x="977"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6" name="Google Shape;1676;p32"/>
            <p:cNvSpPr/>
            <p:nvPr/>
          </p:nvSpPr>
          <p:spPr>
            <a:xfrm>
              <a:off x="1003096" y="4337336"/>
              <a:ext cx="60551" cy="59782"/>
            </a:xfrm>
            <a:custGeom>
              <a:avLst/>
              <a:gdLst/>
              <a:ahLst/>
              <a:cxnLst/>
              <a:rect l="l" t="t" r="r" b="b"/>
              <a:pathLst>
                <a:path w="1811" h="1788" extrusionOk="0">
                  <a:moveTo>
                    <a:pt x="1191" y="1"/>
                  </a:moveTo>
                  <a:cubicBezTo>
                    <a:pt x="929" y="334"/>
                    <a:pt x="691" y="549"/>
                    <a:pt x="357" y="525"/>
                  </a:cubicBezTo>
                  <a:lnTo>
                    <a:pt x="357" y="715"/>
                  </a:lnTo>
                  <a:cubicBezTo>
                    <a:pt x="357" y="1120"/>
                    <a:pt x="238" y="1477"/>
                    <a:pt x="0" y="1787"/>
                  </a:cubicBezTo>
                  <a:lnTo>
                    <a:pt x="1810" y="1787"/>
                  </a:lnTo>
                  <a:close/>
                  <a:moveTo>
                    <a:pt x="119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7" name="Google Shape;1677;p32"/>
            <p:cNvSpPr/>
            <p:nvPr/>
          </p:nvSpPr>
          <p:spPr>
            <a:xfrm>
              <a:off x="787295" y="4044332"/>
              <a:ext cx="264371" cy="306566"/>
            </a:xfrm>
            <a:custGeom>
              <a:avLst/>
              <a:gdLst/>
              <a:ahLst/>
              <a:cxnLst/>
              <a:rect l="l" t="t" r="r" b="b"/>
              <a:pathLst>
                <a:path w="7907" h="9169" extrusionOk="0">
                  <a:moveTo>
                    <a:pt x="2668" y="7740"/>
                  </a:moveTo>
                  <a:cubicBezTo>
                    <a:pt x="2025" y="6835"/>
                    <a:pt x="1286" y="6001"/>
                    <a:pt x="882" y="4930"/>
                  </a:cubicBezTo>
                  <a:cubicBezTo>
                    <a:pt x="0" y="2429"/>
                    <a:pt x="1334" y="24"/>
                    <a:pt x="3954" y="0"/>
                  </a:cubicBezTo>
                  <a:cubicBezTo>
                    <a:pt x="6573" y="0"/>
                    <a:pt x="7907" y="2429"/>
                    <a:pt x="7026" y="4930"/>
                  </a:cubicBezTo>
                  <a:cubicBezTo>
                    <a:pt x="6573" y="6216"/>
                    <a:pt x="5216" y="7859"/>
                    <a:pt x="4263" y="8859"/>
                  </a:cubicBezTo>
                  <a:cubicBezTo>
                    <a:pt x="3978" y="9169"/>
                    <a:pt x="3978" y="9169"/>
                    <a:pt x="3692" y="8859"/>
                  </a:cubicBezTo>
                  <a:cubicBezTo>
                    <a:pt x="3335" y="8502"/>
                    <a:pt x="3001" y="8121"/>
                    <a:pt x="2668" y="7740"/>
                  </a:cubicBezTo>
                  <a:close/>
                  <a:moveTo>
                    <a:pt x="2668" y="774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8" name="Google Shape;1678;p32"/>
            <p:cNvSpPr/>
            <p:nvPr/>
          </p:nvSpPr>
          <p:spPr>
            <a:xfrm>
              <a:off x="836648" y="4074592"/>
              <a:ext cx="165670" cy="165637"/>
            </a:xfrm>
            <a:custGeom>
              <a:avLst/>
              <a:gdLst/>
              <a:ahLst/>
              <a:cxnLst/>
              <a:rect l="l" t="t" r="r" b="b"/>
              <a:pathLst>
                <a:path w="4955" h="4954" extrusionOk="0">
                  <a:moveTo>
                    <a:pt x="1" y="2477"/>
                  </a:moveTo>
                  <a:cubicBezTo>
                    <a:pt x="1" y="3858"/>
                    <a:pt x="1120" y="4954"/>
                    <a:pt x="2478" y="4954"/>
                  </a:cubicBezTo>
                  <a:cubicBezTo>
                    <a:pt x="3859" y="4954"/>
                    <a:pt x="4954" y="3858"/>
                    <a:pt x="4954" y="2477"/>
                  </a:cubicBezTo>
                  <a:cubicBezTo>
                    <a:pt x="4954" y="1120"/>
                    <a:pt x="3859" y="0"/>
                    <a:pt x="2478" y="0"/>
                  </a:cubicBezTo>
                  <a:cubicBezTo>
                    <a:pt x="1120" y="0"/>
                    <a:pt x="1" y="1143"/>
                    <a:pt x="1" y="2477"/>
                  </a:cubicBezTo>
                  <a:close/>
                  <a:moveTo>
                    <a:pt x="1" y="247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79" name="Google Shape;1679;p32"/>
            <p:cNvSpPr/>
            <p:nvPr/>
          </p:nvSpPr>
          <p:spPr>
            <a:xfrm>
              <a:off x="882857" y="4101642"/>
              <a:ext cx="73290" cy="105956"/>
            </a:xfrm>
            <a:custGeom>
              <a:avLst/>
              <a:gdLst/>
              <a:ahLst/>
              <a:cxnLst/>
              <a:rect l="l" t="t" r="r" b="b"/>
              <a:pathLst>
                <a:path w="2192" h="3169" extrusionOk="0">
                  <a:moveTo>
                    <a:pt x="0" y="2097"/>
                  </a:moveTo>
                  <a:cubicBezTo>
                    <a:pt x="0" y="2811"/>
                    <a:pt x="524" y="3168"/>
                    <a:pt x="1096" y="3168"/>
                  </a:cubicBezTo>
                  <a:cubicBezTo>
                    <a:pt x="1643" y="3168"/>
                    <a:pt x="2191" y="2811"/>
                    <a:pt x="2191" y="2097"/>
                  </a:cubicBezTo>
                  <a:cubicBezTo>
                    <a:pt x="2191" y="1525"/>
                    <a:pt x="1477" y="572"/>
                    <a:pt x="1191" y="120"/>
                  </a:cubicBezTo>
                  <a:cubicBezTo>
                    <a:pt x="1120" y="1"/>
                    <a:pt x="1072" y="1"/>
                    <a:pt x="1000" y="120"/>
                  </a:cubicBezTo>
                  <a:cubicBezTo>
                    <a:pt x="715" y="549"/>
                    <a:pt x="0" y="1525"/>
                    <a:pt x="0" y="2097"/>
                  </a:cubicBezTo>
                  <a:close/>
                  <a:moveTo>
                    <a:pt x="0" y="209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0" name="Google Shape;1680;p32"/>
            <p:cNvSpPr/>
            <p:nvPr/>
          </p:nvSpPr>
          <p:spPr>
            <a:xfrm>
              <a:off x="894794" y="4101642"/>
              <a:ext cx="61353" cy="105956"/>
            </a:xfrm>
            <a:custGeom>
              <a:avLst/>
              <a:gdLst/>
              <a:ahLst/>
              <a:cxnLst/>
              <a:rect l="l" t="t" r="r" b="b"/>
              <a:pathLst>
                <a:path w="1835" h="3169" extrusionOk="0">
                  <a:moveTo>
                    <a:pt x="1072" y="1811"/>
                  </a:moveTo>
                  <a:cubicBezTo>
                    <a:pt x="1072" y="2525"/>
                    <a:pt x="524" y="2882"/>
                    <a:pt x="0" y="2882"/>
                  </a:cubicBezTo>
                  <a:cubicBezTo>
                    <a:pt x="215" y="3073"/>
                    <a:pt x="477" y="3168"/>
                    <a:pt x="739" y="3168"/>
                  </a:cubicBezTo>
                  <a:cubicBezTo>
                    <a:pt x="1286" y="3168"/>
                    <a:pt x="1834" y="2811"/>
                    <a:pt x="1834" y="2097"/>
                  </a:cubicBezTo>
                  <a:cubicBezTo>
                    <a:pt x="1834" y="1525"/>
                    <a:pt x="1120" y="572"/>
                    <a:pt x="834" y="120"/>
                  </a:cubicBezTo>
                  <a:cubicBezTo>
                    <a:pt x="763" y="1"/>
                    <a:pt x="715" y="1"/>
                    <a:pt x="643" y="120"/>
                  </a:cubicBezTo>
                  <a:cubicBezTo>
                    <a:pt x="596" y="215"/>
                    <a:pt x="524" y="311"/>
                    <a:pt x="453" y="406"/>
                  </a:cubicBezTo>
                  <a:cubicBezTo>
                    <a:pt x="739" y="858"/>
                    <a:pt x="1072" y="1430"/>
                    <a:pt x="1072" y="1811"/>
                  </a:cubicBezTo>
                  <a:close/>
                  <a:moveTo>
                    <a:pt x="1072" y="181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1" name="Google Shape;1681;p32"/>
            <p:cNvSpPr/>
            <p:nvPr/>
          </p:nvSpPr>
          <p:spPr>
            <a:xfrm>
              <a:off x="950533" y="4080945"/>
              <a:ext cx="52593" cy="152129"/>
            </a:xfrm>
            <a:custGeom>
              <a:avLst/>
              <a:gdLst/>
              <a:ahLst/>
              <a:cxnLst/>
              <a:rect l="l" t="t" r="r" b="b"/>
              <a:pathLst>
                <a:path w="1573" h="4550" extrusionOk="0">
                  <a:moveTo>
                    <a:pt x="0" y="1"/>
                  </a:moveTo>
                  <a:cubicBezTo>
                    <a:pt x="739" y="953"/>
                    <a:pt x="953" y="2358"/>
                    <a:pt x="477" y="3740"/>
                  </a:cubicBezTo>
                  <a:cubicBezTo>
                    <a:pt x="381" y="4025"/>
                    <a:pt x="262" y="4287"/>
                    <a:pt x="96" y="4549"/>
                  </a:cubicBezTo>
                  <a:cubicBezTo>
                    <a:pt x="953" y="4168"/>
                    <a:pt x="1572" y="3311"/>
                    <a:pt x="1572" y="2287"/>
                  </a:cubicBezTo>
                  <a:cubicBezTo>
                    <a:pt x="1548" y="1239"/>
                    <a:pt x="929" y="358"/>
                    <a:pt x="0" y="1"/>
                  </a:cubicBezTo>
                  <a:close/>
                  <a:moveTo>
                    <a:pt x="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2" name="Google Shape;1682;p32"/>
            <p:cNvSpPr/>
            <p:nvPr/>
          </p:nvSpPr>
          <p:spPr>
            <a:xfrm>
              <a:off x="890815" y="4044332"/>
              <a:ext cx="162461" cy="306566"/>
            </a:xfrm>
            <a:custGeom>
              <a:avLst/>
              <a:gdLst/>
              <a:ahLst/>
              <a:cxnLst/>
              <a:rect l="l" t="t" r="r" b="b"/>
              <a:pathLst>
                <a:path w="4859" h="9169" extrusionOk="0">
                  <a:moveTo>
                    <a:pt x="1786" y="1096"/>
                  </a:moveTo>
                  <a:cubicBezTo>
                    <a:pt x="2715" y="1453"/>
                    <a:pt x="3358" y="2334"/>
                    <a:pt x="3358" y="3382"/>
                  </a:cubicBezTo>
                  <a:cubicBezTo>
                    <a:pt x="3358" y="4406"/>
                    <a:pt x="2763" y="5263"/>
                    <a:pt x="1882" y="5644"/>
                  </a:cubicBezTo>
                  <a:cubicBezTo>
                    <a:pt x="1548" y="6216"/>
                    <a:pt x="1120" y="6811"/>
                    <a:pt x="691" y="7383"/>
                  </a:cubicBezTo>
                  <a:cubicBezTo>
                    <a:pt x="453" y="7669"/>
                    <a:pt x="239" y="7930"/>
                    <a:pt x="0" y="8169"/>
                  </a:cubicBezTo>
                  <a:cubicBezTo>
                    <a:pt x="215" y="8407"/>
                    <a:pt x="381" y="8621"/>
                    <a:pt x="596" y="8859"/>
                  </a:cubicBezTo>
                  <a:cubicBezTo>
                    <a:pt x="858" y="9169"/>
                    <a:pt x="858" y="9169"/>
                    <a:pt x="1167" y="8859"/>
                  </a:cubicBezTo>
                  <a:cubicBezTo>
                    <a:pt x="1429" y="8573"/>
                    <a:pt x="1763" y="8216"/>
                    <a:pt x="2072" y="7811"/>
                  </a:cubicBezTo>
                  <a:cubicBezTo>
                    <a:pt x="2144" y="7764"/>
                    <a:pt x="2191" y="7692"/>
                    <a:pt x="2263" y="7621"/>
                  </a:cubicBezTo>
                  <a:cubicBezTo>
                    <a:pt x="2287" y="7549"/>
                    <a:pt x="2358" y="7502"/>
                    <a:pt x="2382" y="7454"/>
                  </a:cubicBezTo>
                  <a:cubicBezTo>
                    <a:pt x="2477" y="7335"/>
                    <a:pt x="2549" y="7264"/>
                    <a:pt x="2644" y="7145"/>
                  </a:cubicBezTo>
                  <a:cubicBezTo>
                    <a:pt x="3215" y="6383"/>
                    <a:pt x="3715" y="5620"/>
                    <a:pt x="3954" y="4930"/>
                  </a:cubicBezTo>
                  <a:cubicBezTo>
                    <a:pt x="4859" y="2429"/>
                    <a:pt x="3501" y="24"/>
                    <a:pt x="882" y="0"/>
                  </a:cubicBezTo>
                  <a:cubicBezTo>
                    <a:pt x="643" y="0"/>
                    <a:pt x="453" y="24"/>
                    <a:pt x="239" y="48"/>
                  </a:cubicBezTo>
                  <a:cubicBezTo>
                    <a:pt x="858" y="262"/>
                    <a:pt x="1405" y="619"/>
                    <a:pt x="1786" y="1096"/>
                  </a:cubicBezTo>
                  <a:close/>
                  <a:moveTo>
                    <a:pt x="1786" y="109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683" name="Google Shape;1683;p32"/>
          <p:cNvGrpSpPr/>
          <p:nvPr/>
        </p:nvGrpSpPr>
        <p:grpSpPr>
          <a:xfrm>
            <a:off x="5029202" y="1458760"/>
            <a:ext cx="375087" cy="387816"/>
            <a:chOff x="4796551" y="2785414"/>
            <a:chExt cx="375087" cy="387816"/>
          </a:xfrm>
        </p:grpSpPr>
        <p:sp>
          <p:nvSpPr>
            <p:cNvPr id="1684" name="Google Shape;1684;p32"/>
            <p:cNvSpPr/>
            <p:nvPr/>
          </p:nvSpPr>
          <p:spPr>
            <a:xfrm>
              <a:off x="4814071" y="2853892"/>
              <a:ext cx="143336" cy="84457"/>
            </a:xfrm>
            <a:custGeom>
              <a:avLst/>
              <a:gdLst/>
              <a:ahLst/>
              <a:cxnLst/>
              <a:rect l="l" t="t" r="r" b="b"/>
              <a:pathLst>
                <a:path w="4287" h="2526" extrusionOk="0">
                  <a:moveTo>
                    <a:pt x="2810" y="1"/>
                  </a:moveTo>
                  <a:lnTo>
                    <a:pt x="0" y="501"/>
                  </a:lnTo>
                  <a:lnTo>
                    <a:pt x="0" y="2525"/>
                  </a:lnTo>
                  <a:lnTo>
                    <a:pt x="4287" y="2525"/>
                  </a:lnTo>
                  <a:lnTo>
                    <a:pt x="4287" y="1334"/>
                  </a:lnTo>
                  <a:close/>
                  <a:moveTo>
                    <a:pt x="281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5" name="Google Shape;1685;p32"/>
            <p:cNvSpPr/>
            <p:nvPr/>
          </p:nvSpPr>
          <p:spPr>
            <a:xfrm>
              <a:off x="4814071" y="2957411"/>
              <a:ext cx="143336" cy="100372"/>
            </a:xfrm>
            <a:custGeom>
              <a:avLst/>
              <a:gdLst/>
              <a:ahLst/>
              <a:cxnLst/>
              <a:rect l="l" t="t" r="r" b="b"/>
              <a:pathLst>
                <a:path w="4287" h="3002" extrusionOk="0">
                  <a:moveTo>
                    <a:pt x="4287" y="429"/>
                  </a:moveTo>
                  <a:lnTo>
                    <a:pt x="2382" y="1"/>
                  </a:lnTo>
                  <a:lnTo>
                    <a:pt x="0" y="429"/>
                  </a:lnTo>
                  <a:lnTo>
                    <a:pt x="0" y="2454"/>
                  </a:lnTo>
                  <a:lnTo>
                    <a:pt x="2310" y="3001"/>
                  </a:lnTo>
                  <a:lnTo>
                    <a:pt x="4287" y="2454"/>
                  </a:lnTo>
                  <a:close/>
                  <a:moveTo>
                    <a:pt x="4287" y="4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6" name="Google Shape;1686;p32"/>
            <p:cNvSpPr/>
            <p:nvPr/>
          </p:nvSpPr>
          <p:spPr>
            <a:xfrm>
              <a:off x="4796551" y="3039431"/>
              <a:ext cx="177607" cy="34271"/>
            </a:xfrm>
            <a:custGeom>
              <a:avLst/>
              <a:gdLst/>
              <a:ahLst/>
              <a:cxnLst/>
              <a:rect l="l" t="t" r="r" b="b"/>
              <a:pathLst>
                <a:path w="5312" h="1025" extrusionOk="0">
                  <a:moveTo>
                    <a:pt x="4811" y="1"/>
                  </a:moveTo>
                  <a:lnTo>
                    <a:pt x="501" y="1"/>
                  </a:lnTo>
                  <a:cubicBezTo>
                    <a:pt x="239" y="1"/>
                    <a:pt x="0" y="239"/>
                    <a:pt x="0" y="524"/>
                  </a:cubicBezTo>
                  <a:cubicBezTo>
                    <a:pt x="0" y="786"/>
                    <a:pt x="239" y="1025"/>
                    <a:pt x="501" y="1025"/>
                  </a:cubicBezTo>
                  <a:lnTo>
                    <a:pt x="4787" y="1025"/>
                  </a:lnTo>
                  <a:lnTo>
                    <a:pt x="5311" y="548"/>
                  </a:lnTo>
                  <a:close/>
                  <a:moveTo>
                    <a:pt x="481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7" name="Google Shape;1687;p32"/>
            <p:cNvSpPr/>
            <p:nvPr/>
          </p:nvSpPr>
          <p:spPr>
            <a:xfrm>
              <a:off x="4933507" y="2971755"/>
              <a:ext cx="23906" cy="67706"/>
            </a:xfrm>
            <a:custGeom>
              <a:avLst/>
              <a:gdLst/>
              <a:ahLst/>
              <a:cxnLst/>
              <a:rect l="l" t="t" r="r" b="b"/>
              <a:pathLst>
                <a:path w="715" h="2025" extrusionOk="0">
                  <a:moveTo>
                    <a:pt x="1" y="0"/>
                  </a:moveTo>
                  <a:lnTo>
                    <a:pt x="715" y="0"/>
                  </a:lnTo>
                  <a:lnTo>
                    <a:pt x="715" y="2025"/>
                  </a:lnTo>
                  <a:lnTo>
                    <a:pt x="1" y="2025"/>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8" name="Google Shape;1688;p32"/>
            <p:cNvSpPr/>
            <p:nvPr/>
          </p:nvSpPr>
          <p:spPr>
            <a:xfrm>
              <a:off x="4933507" y="3039431"/>
              <a:ext cx="23906" cy="34271"/>
            </a:xfrm>
            <a:custGeom>
              <a:avLst/>
              <a:gdLst/>
              <a:ahLst/>
              <a:cxnLst/>
              <a:rect l="l" t="t" r="r" b="b"/>
              <a:pathLst>
                <a:path w="715" h="1025" extrusionOk="0">
                  <a:moveTo>
                    <a:pt x="1" y="1"/>
                  </a:moveTo>
                  <a:lnTo>
                    <a:pt x="715" y="1"/>
                  </a:lnTo>
                  <a:lnTo>
                    <a:pt x="715" y="1025"/>
                  </a:lnTo>
                  <a:lnTo>
                    <a:pt x="1" y="1025"/>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89" name="Google Shape;1689;p32"/>
            <p:cNvSpPr/>
            <p:nvPr/>
          </p:nvSpPr>
          <p:spPr>
            <a:xfrm>
              <a:off x="4884155" y="2870610"/>
              <a:ext cx="73256" cy="67739"/>
            </a:xfrm>
            <a:custGeom>
              <a:avLst/>
              <a:gdLst/>
              <a:ahLst/>
              <a:cxnLst/>
              <a:rect l="l" t="t" r="r" b="b"/>
              <a:pathLst>
                <a:path w="2191" h="2026" extrusionOk="0">
                  <a:moveTo>
                    <a:pt x="0" y="1"/>
                  </a:moveTo>
                  <a:cubicBezTo>
                    <a:pt x="24" y="430"/>
                    <a:pt x="405" y="1335"/>
                    <a:pt x="1477" y="1573"/>
                  </a:cubicBezTo>
                  <a:lnTo>
                    <a:pt x="1477" y="2025"/>
                  </a:lnTo>
                  <a:lnTo>
                    <a:pt x="2191" y="2025"/>
                  </a:lnTo>
                  <a:lnTo>
                    <a:pt x="2191" y="834"/>
                  </a:lnTo>
                  <a:cubicBezTo>
                    <a:pt x="2072" y="858"/>
                    <a:pt x="1977" y="858"/>
                    <a:pt x="1881" y="858"/>
                  </a:cubicBezTo>
                  <a:cubicBezTo>
                    <a:pt x="1357" y="858"/>
                    <a:pt x="834" y="572"/>
                    <a:pt x="714" y="1"/>
                  </a:cubicBezTo>
                  <a:lnTo>
                    <a:pt x="0" y="1"/>
                  </a:lnTo>
                  <a:close/>
                  <a:moveTo>
                    <a:pt x="0"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0" name="Google Shape;1690;p32"/>
            <p:cNvSpPr/>
            <p:nvPr/>
          </p:nvSpPr>
          <p:spPr>
            <a:xfrm>
              <a:off x="4796551" y="2937516"/>
              <a:ext cx="179178" cy="33468"/>
            </a:xfrm>
            <a:custGeom>
              <a:avLst/>
              <a:gdLst/>
              <a:ahLst/>
              <a:cxnLst/>
              <a:rect l="l" t="t" r="r" b="b"/>
              <a:pathLst>
                <a:path w="5359" h="1001" extrusionOk="0">
                  <a:moveTo>
                    <a:pt x="4811" y="0"/>
                  </a:moveTo>
                  <a:lnTo>
                    <a:pt x="501" y="0"/>
                  </a:lnTo>
                  <a:cubicBezTo>
                    <a:pt x="239" y="0"/>
                    <a:pt x="0" y="238"/>
                    <a:pt x="0" y="500"/>
                  </a:cubicBezTo>
                  <a:cubicBezTo>
                    <a:pt x="0" y="762"/>
                    <a:pt x="239" y="1001"/>
                    <a:pt x="501" y="1001"/>
                  </a:cubicBezTo>
                  <a:lnTo>
                    <a:pt x="4787" y="1001"/>
                  </a:lnTo>
                  <a:lnTo>
                    <a:pt x="5359" y="500"/>
                  </a:lnTo>
                  <a:close/>
                  <a:moveTo>
                    <a:pt x="481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1" name="Google Shape;1691;p32"/>
            <p:cNvSpPr/>
            <p:nvPr/>
          </p:nvSpPr>
          <p:spPr>
            <a:xfrm>
              <a:off x="4933507" y="2937516"/>
              <a:ext cx="23906" cy="33468"/>
            </a:xfrm>
            <a:custGeom>
              <a:avLst/>
              <a:gdLst/>
              <a:ahLst/>
              <a:cxnLst/>
              <a:rect l="l" t="t" r="r" b="b"/>
              <a:pathLst>
                <a:path w="715" h="1001" extrusionOk="0">
                  <a:moveTo>
                    <a:pt x="1" y="0"/>
                  </a:moveTo>
                  <a:lnTo>
                    <a:pt x="715" y="0"/>
                  </a:lnTo>
                  <a:lnTo>
                    <a:pt x="715" y="1001"/>
                  </a:lnTo>
                  <a:lnTo>
                    <a:pt x="1" y="1001"/>
                  </a:ln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2" name="Google Shape;1692;p32"/>
            <p:cNvSpPr/>
            <p:nvPr/>
          </p:nvSpPr>
          <p:spPr>
            <a:xfrm>
              <a:off x="4796551" y="2835602"/>
              <a:ext cx="130597" cy="35842"/>
            </a:xfrm>
            <a:custGeom>
              <a:avLst/>
              <a:gdLst/>
              <a:ahLst/>
              <a:cxnLst/>
              <a:rect l="l" t="t" r="r" b="b"/>
              <a:pathLst>
                <a:path w="3906" h="1072" extrusionOk="0">
                  <a:moveTo>
                    <a:pt x="3334" y="1048"/>
                  </a:moveTo>
                  <a:cubicBezTo>
                    <a:pt x="3334" y="1072"/>
                    <a:pt x="3906" y="691"/>
                    <a:pt x="3906" y="691"/>
                  </a:cubicBezTo>
                  <a:cubicBezTo>
                    <a:pt x="3906" y="476"/>
                    <a:pt x="3501" y="0"/>
                    <a:pt x="3501" y="0"/>
                  </a:cubicBezTo>
                  <a:lnTo>
                    <a:pt x="501" y="0"/>
                  </a:lnTo>
                  <a:cubicBezTo>
                    <a:pt x="239" y="0"/>
                    <a:pt x="0" y="238"/>
                    <a:pt x="0" y="500"/>
                  </a:cubicBezTo>
                  <a:cubicBezTo>
                    <a:pt x="0" y="762"/>
                    <a:pt x="239" y="1000"/>
                    <a:pt x="501" y="1000"/>
                  </a:cubicBezTo>
                  <a:lnTo>
                    <a:pt x="3334" y="1000"/>
                  </a:lnTo>
                  <a:close/>
                  <a:moveTo>
                    <a:pt x="3334" y="10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3" name="Google Shape;1693;p32"/>
            <p:cNvSpPr/>
            <p:nvPr/>
          </p:nvSpPr>
          <p:spPr>
            <a:xfrm>
              <a:off x="4883352" y="2835602"/>
              <a:ext cx="31864" cy="35040"/>
            </a:xfrm>
            <a:custGeom>
              <a:avLst/>
              <a:gdLst/>
              <a:ahLst/>
              <a:cxnLst/>
              <a:rect l="l" t="t" r="r" b="b"/>
              <a:pathLst>
                <a:path w="953" h="1048" extrusionOk="0">
                  <a:moveTo>
                    <a:pt x="238" y="0"/>
                  </a:moveTo>
                  <a:cubicBezTo>
                    <a:pt x="119" y="262"/>
                    <a:pt x="0" y="548"/>
                    <a:pt x="0" y="738"/>
                  </a:cubicBezTo>
                  <a:cubicBezTo>
                    <a:pt x="0" y="834"/>
                    <a:pt x="0" y="953"/>
                    <a:pt x="24" y="1048"/>
                  </a:cubicBezTo>
                  <a:lnTo>
                    <a:pt x="738" y="1048"/>
                  </a:lnTo>
                  <a:cubicBezTo>
                    <a:pt x="715" y="953"/>
                    <a:pt x="715" y="857"/>
                    <a:pt x="715" y="738"/>
                  </a:cubicBezTo>
                  <a:cubicBezTo>
                    <a:pt x="715" y="548"/>
                    <a:pt x="786" y="262"/>
                    <a:pt x="953" y="0"/>
                  </a:cubicBezTo>
                  <a:close/>
                  <a:moveTo>
                    <a:pt x="238"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4" name="Google Shape;1694;p32"/>
            <p:cNvSpPr/>
            <p:nvPr/>
          </p:nvSpPr>
          <p:spPr>
            <a:xfrm>
              <a:off x="4906423" y="2785414"/>
              <a:ext cx="80478" cy="113913"/>
            </a:xfrm>
            <a:custGeom>
              <a:avLst/>
              <a:gdLst/>
              <a:ahLst/>
              <a:cxnLst/>
              <a:rect l="l" t="t" r="r" b="b"/>
              <a:pathLst>
                <a:path w="2407" h="3407" extrusionOk="0">
                  <a:moveTo>
                    <a:pt x="1525" y="2692"/>
                  </a:moveTo>
                  <a:cubicBezTo>
                    <a:pt x="1525" y="2573"/>
                    <a:pt x="1644" y="2454"/>
                    <a:pt x="1763" y="2454"/>
                  </a:cubicBezTo>
                  <a:lnTo>
                    <a:pt x="2358" y="2454"/>
                  </a:lnTo>
                  <a:cubicBezTo>
                    <a:pt x="2358" y="2382"/>
                    <a:pt x="2406" y="2335"/>
                    <a:pt x="2406" y="2239"/>
                  </a:cubicBezTo>
                  <a:cubicBezTo>
                    <a:pt x="2406" y="1644"/>
                    <a:pt x="1620" y="596"/>
                    <a:pt x="1287" y="120"/>
                  </a:cubicBezTo>
                  <a:cubicBezTo>
                    <a:pt x="1215" y="1"/>
                    <a:pt x="1168" y="1"/>
                    <a:pt x="1120" y="120"/>
                  </a:cubicBezTo>
                  <a:cubicBezTo>
                    <a:pt x="906" y="453"/>
                    <a:pt x="525" y="1001"/>
                    <a:pt x="239" y="1501"/>
                  </a:cubicBezTo>
                  <a:cubicBezTo>
                    <a:pt x="120" y="1763"/>
                    <a:pt x="1" y="2049"/>
                    <a:pt x="1" y="2239"/>
                  </a:cubicBezTo>
                  <a:cubicBezTo>
                    <a:pt x="1" y="2335"/>
                    <a:pt x="1" y="2454"/>
                    <a:pt x="48" y="2549"/>
                  </a:cubicBezTo>
                  <a:cubicBezTo>
                    <a:pt x="168" y="3144"/>
                    <a:pt x="668" y="3406"/>
                    <a:pt x="1215" y="3406"/>
                  </a:cubicBezTo>
                  <a:cubicBezTo>
                    <a:pt x="1311" y="3406"/>
                    <a:pt x="1406" y="3406"/>
                    <a:pt x="1525" y="3382"/>
                  </a:cubicBezTo>
                  <a:close/>
                  <a:moveTo>
                    <a:pt x="1525" y="269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5" name="Google Shape;1695;p32"/>
            <p:cNvSpPr/>
            <p:nvPr/>
          </p:nvSpPr>
          <p:spPr>
            <a:xfrm>
              <a:off x="4932705" y="2786216"/>
              <a:ext cx="54198" cy="81247"/>
            </a:xfrm>
            <a:custGeom>
              <a:avLst/>
              <a:gdLst/>
              <a:ahLst/>
              <a:cxnLst/>
              <a:rect l="l" t="t" r="r" b="b"/>
              <a:pathLst>
                <a:path w="1621" h="2430" extrusionOk="0">
                  <a:moveTo>
                    <a:pt x="1" y="548"/>
                  </a:moveTo>
                  <a:cubicBezTo>
                    <a:pt x="310" y="1001"/>
                    <a:pt x="906" y="1834"/>
                    <a:pt x="1049" y="2430"/>
                  </a:cubicBezTo>
                  <a:lnTo>
                    <a:pt x="1572" y="2430"/>
                  </a:lnTo>
                  <a:cubicBezTo>
                    <a:pt x="1572" y="2382"/>
                    <a:pt x="1620" y="2311"/>
                    <a:pt x="1620" y="2215"/>
                  </a:cubicBezTo>
                  <a:cubicBezTo>
                    <a:pt x="1620" y="1620"/>
                    <a:pt x="834" y="596"/>
                    <a:pt x="501" y="120"/>
                  </a:cubicBezTo>
                  <a:cubicBezTo>
                    <a:pt x="429" y="1"/>
                    <a:pt x="382" y="1"/>
                    <a:pt x="334" y="120"/>
                  </a:cubicBezTo>
                  <a:cubicBezTo>
                    <a:pt x="239" y="239"/>
                    <a:pt x="120" y="382"/>
                    <a:pt x="1" y="548"/>
                  </a:cubicBezTo>
                  <a:close/>
                  <a:moveTo>
                    <a:pt x="1" y="5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6" name="Google Shape;1696;p32"/>
            <p:cNvSpPr/>
            <p:nvPr/>
          </p:nvSpPr>
          <p:spPr>
            <a:xfrm>
              <a:off x="4957381" y="2867433"/>
              <a:ext cx="214251" cy="305797"/>
            </a:xfrm>
            <a:custGeom>
              <a:avLst/>
              <a:gdLst/>
              <a:ahLst/>
              <a:cxnLst/>
              <a:rect l="l" t="t" r="r" b="b"/>
              <a:pathLst>
                <a:path w="6408" h="9146" extrusionOk="0">
                  <a:moveTo>
                    <a:pt x="1" y="929"/>
                  </a:moveTo>
                  <a:lnTo>
                    <a:pt x="1" y="8907"/>
                  </a:lnTo>
                  <a:cubicBezTo>
                    <a:pt x="1" y="9026"/>
                    <a:pt x="120" y="9145"/>
                    <a:pt x="239" y="9145"/>
                  </a:cubicBezTo>
                  <a:lnTo>
                    <a:pt x="6169" y="9145"/>
                  </a:lnTo>
                  <a:cubicBezTo>
                    <a:pt x="6288" y="9145"/>
                    <a:pt x="6407" y="9026"/>
                    <a:pt x="6407" y="8907"/>
                  </a:cubicBezTo>
                  <a:lnTo>
                    <a:pt x="6407" y="239"/>
                  </a:lnTo>
                  <a:cubicBezTo>
                    <a:pt x="6407" y="120"/>
                    <a:pt x="6288" y="1"/>
                    <a:pt x="6169" y="1"/>
                  </a:cubicBezTo>
                  <a:lnTo>
                    <a:pt x="239" y="1"/>
                  </a:lnTo>
                  <a:cubicBezTo>
                    <a:pt x="120" y="1"/>
                    <a:pt x="1" y="120"/>
                    <a:pt x="1" y="239"/>
                  </a:cubicBezTo>
                  <a:close/>
                  <a:moveTo>
                    <a:pt x="1" y="929"/>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7" name="Google Shape;1697;p32"/>
            <p:cNvSpPr/>
            <p:nvPr/>
          </p:nvSpPr>
          <p:spPr>
            <a:xfrm>
              <a:off x="4988444" y="2898496"/>
              <a:ext cx="151327" cy="52593"/>
            </a:xfrm>
            <a:custGeom>
              <a:avLst/>
              <a:gdLst/>
              <a:ahLst/>
              <a:cxnLst/>
              <a:rect l="l" t="t" r="r" b="b"/>
              <a:pathLst>
                <a:path w="4526" h="1573" extrusionOk="0">
                  <a:moveTo>
                    <a:pt x="1" y="167"/>
                  </a:moveTo>
                  <a:lnTo>
                    <a:pt x="1" y="1405"/>
                  </a:lnTo>
                  <a:cubicBezTo>
                    <a:pt x="1" y="1477"/>
                    <a:pt x="96" y="1572"/>
                    <a:pt x="191" y="1572"/>
                  </a:cubicBezTo>
                  <a:lnTo>
                    <a:pt x="4359" y="1572"/>
                  </a:lnTo>
                  <a:cubicBezTo>
                    <a:pt x="4430" y="1572"/>
                    <a:pt x="4525" y="1477"/>
                    <a:pt x="4525" y="1405"/>
                  </a:cubicBezTo>
                  <a:lnTo>
                    <a:pt x="4525" y="167"/>
                  </a:lnTo>
                  <a:cubicBezTo>
                    <a:pt x="4525" y="96"/>
                    <a:pt x="4430" y="0"/>
                    <a:pt x="4359" y="0"/>
                  </a:cubicBezTo>
                  <a:lnTo>
                    <a:pt x="191" y="0"/>
                  </a:lnTo>
                  <a:cubicBezTo>
                    <a:pt x="48" y="0"/>
                    <a:pt x="1" y="96"/>
                    <a:pt x="1" y="167"/>
                  </a:cubicBezTo>
                  <a:close/>
                  <a:moveTo>
                    <a:pt x="1" y="167"/>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8" name="Google Shape;1698;p32"/>
            <p:cNvSpPr/>
            <p:nvPr/>
          </p:nvSpPr>
          <p:spPr>
            <a:xfrm>
              <a:off x="5064111" y="2867433"/>
              <a:ext cx="107527" cy="305797"/>
            </a:xfrm>
            <a:custGeom>
              <a:avLst/>
              <a:gdLst/>
              <a:ahLst/>
              <a:cxnLst/>
              <a:rect l="l" t="t" r="r" b="b"/>
              <a:pathLst>
                <a:path w="3216" h="9146" extrusionOk="0">
                  <a:moveTo>
                    <a:pt x="0" y="9145"/>
                  </a:moveTo>
                  <a:lnTo>
                    <a:pt x="2977" y="9145"/>
                  </a:lnTo>
                  <a:cubicBezTo>
                    <a:pt x="3096" y="9145"/>
                    <a:pt x="3215" y="9026"/>
                    <a:pt x="3215" y="8907"/>
                  </a:cubicBezTo>
                  <a:lnTo>
                    <a:pt x="3215" y="239"/>
                  </a:lnTo>
                  <a:cubicBezTo>
                    <a:pt x="3215" y="120"/>
                    <a:pt x="3096" y="1"/>
                    <a:pt x="2977" y="1"/>
                  </a:cubicBezTo>
                  <a:lnTo>
                    <a:pt x="810" y="1"/>
                  </a:lnTo>
                  <a:cubicBezTo>
                    <a:pt x="953" y="286"/>
                    <a:pt x="1072" y="596"/>
                    <a:pt x="1191" y="929"/>
                  </a:cubicBezTo>
                  <a:lnTo>
                    <a:pt x="2120" y="929"/>
                  </a:lnTo>
                  <a:cubicBezTo>
                    <a:pt x="2215" y="929"/>
                    <a:pt x="2286" y="1025"/>
                    <a:pt x="2286" y="1096"/>
                  </a:cubicBezTo>
                  <a:lnTo>
                    <a:pt x="2286" y="2334"/>
                  </a:lnTo>
                  <a:cubicBezTo>
                    <a:pt x="2286" y="2406"/>
                    <a:pt x="2215" y="2501"/>
                    <a:pt x="2120" y="2501"/>
                  </a:cubicBezTo>
                  <a:lnTo>
                    <a:pt x="1572" y="2501"/>
                  </a:lnTo>
                  <a:cubicBezTo>
                    <a:pt x="1810" y="4906"/>
                    <a:pt x="2001" y="7645"/>
                    <a:pt x="0" y="9145"/>
                  </a:cubicBezTo>
                  <a:close/>
                  <a:moveTo>
                    <a:pt x="0" y="9145"/>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699" name="Google Shape;1699;p32"/>
            <p:cNvSpPr/>
            <p:nvPr/>
          </p:nvSpPr>
          <p:spPr>
            <a:xfrm>
              <a:off x="5103900" y="2898496"/>
              <a:ext cx="35876" cy="53362"/>
            </a:xfrm>
            <a:custGeom>
              <a:avLst/>
              <a:gdLst/>
              <a:ahLst/>
              <a:cxnLst/>
              <a:rect l="l" t="t" r="r" b="b"/>
              <a:pathLst>
                <a:path w="1073" h="1596" extrusionOk="0">
                  <a:moveTo>
                    <a:pt x="1" y="0"/>
                  </a:moveTo>
                  <a:cubicBezTo>
                    <a:pt x="191" y="501"/>
                    <a:pt x="310" y="1048"/>
                    <a:pt x="358" y="1596"/>
                  </a:cubicBezTo>
                  <a:lnTo>
                    <a:pt x="906" y="1596"/>
                  </a:lnTo>
                  <a:cubicBezTo>
                    <a:pt x="977" y="1596"/>
                    <a:pt x="1072" y="1501"/>
                    <a:pt x="1072" y="1429"/>
                  </a:cubicBezTo>
                  <a:lnTo>
                    <a:pt x="1072" y="191"/>
                  </a:lnTo>
                  <a:cubicBezTo>
                    <a:pt x="1072" y="119"/>
                    <a:pt x="977" y="24"/>
                    <a:pt x="906" y="24"/>
                  </a:cubicBezTo>
                  <a:lnTo>
                    <a:pt x="1" y="24"/>
                  </a:lnTo>
                  <a:close/>
                  <a:moveTo>
                    <a:pt x="1"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00" name="Google Shape;1700;p32"/>
            <p:cNvSpPr/>
            <p:nvPr/>
          </p:nvSpPr>
          <p:spPr>
            <a:xfrm>
              <a:off x="4988444" y="2989276"/>
              <a:ext cx="152129" cy="152898"/>
            </a:xfrm>
            <a:custGeom>
              <a:avLst/>
              <a:gdLst/>
              <a:ahLst/>
              <a:cxnLst/>
              <a:rect l="l" t="t" r="r" b="b"/>
              <a:pathLst>
                <a:path w="4550" h="4573" extrusionOk="0">
                  <a:moveTo>
                    <a:pt x="191" y="0"/>
                  </a:moveTo>
                  <a:lnTo>
                    <a:pt x="4383" y="0"/>
                  </a:lnTo>
                  <a:cubicBezTo>
                    <a:pt x="4478" y="0"/>
                    <a:pt x="4549" y="72"/>
                    <a:pt x="4549" y="167"/>
                  </a:cubicBezTo>
                  <a:lnTo>
                    <a:pt x="4549" y="4406"/>
                  </a:lnTo>
                  <a:cubicBezTo>
                    <a:pt x="4549" y="4477"/>
                    <a:pt x="4478" y="4573"/>
                    <a:pt x="4383" y="4573"/>
                  </a:cubicBezTo>
                  <a:lnTo>
                    <a:pt x="191" y="4573"/>
                  </a:lnTo>
                  <a:cubicBezTo>
                    <a:pt x="96" y="4573"/>
                    <a:pt x="1" y="4477"/>
                    <a:pt x="1" y="4406"/>
                  </a:cubicBezTo>
                  <a:lnTo>
                    <a:pt x="1" y="167"/>
                  </a:lnTo>
                  <a:cubicBezTo>
                    <a:pt x="1" y="72"/>
                    <a:pt x="48" y="0"/>
                    <a:pt x="191" y="0"/>
                  </a:cubicBezTo>
                  <a:close/>
                  <a:moveTo>
                    <a:pt x="1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01" name="Google Shape;1701;p32"/>
            <p:cNvSpPr/>
            <p:nvPr/>
          </p:nvSpPr>
          <p:spPr>
            <a:xfrm>
              <a:off x="5094371" y="2987671"/>
              <a:ext cx="46207" cy="154503"/>
            </a:xfrm>
            <a:custGeom>
              <a:avLst/>
              <a:gdLst/>
              <a:ahLst/>
              <a:cxnLst/>
              <a:rect l="l" t="t" r="r" b="b"/>
              <a:pathLst>
                <a:path w="1382" h="4621" extrusionOk="0">
                  <a:moveTo>
                    <a:pt x="0" y="4621"/>
                  </a:moveTo>
                  <a:lnTo>
                    <a:pt x="1215" y="4621"/>
                  </a:lnTo>
                  <a:cubicBezTo>
                    <a:pt x="1310" y="4621"/>
                    <a:pt x="1381" y="4525"/>
                    <a:pt x="1381" y="4454"/>
                  </a:cubicBezTo>
                  <a:lnTo>
                    <a:pt x="1381" y="2334"/>
                  </a:lnTo>
                  <a:lnTo>
                    <a:pt x="1381" y="1168"/>
                  </a:lnTo>
                  <a:lnTo>
                    <a:pt x="1381" y="191"/>
                  </a:lnTo>
                  <a:cubicBezTo>
                    <a:pt x="1381" y="96"/>
                    <a:pt x="1310" y="1"/>
                    <a:pt x="1215" y="1"/>
                  </a:cubicBezTo>
                  <a:lnTo>
                    <a:pt x="762" y="1"/>
                  </a:lnTo>
                  <a:cubicBezTo>
                    <a:pt x="857" y="1525"/>
                    <a:pt x="834" y="2477"/>
                    <a:pt x="0" y="4621"/>
                  </a:cubicBezTo>
                  <a:close/>
                  <a:moveTo>
                    <a:pt x="0" y="462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02" name="Google Shape;1702;p32"/>
            <p:cNvSpPr/>
            <p:nvPr/>
          </p:nvSpPr>
          <p:spPr>
            <a:xfrm>
              <a:off x="4982893" y="2892110"/>
              <a:ext cx="163230" cy="65332"/>
            </a:xfrm>
            <a:custGeom>
              <a:avLst/>
              <a:gdLst/>
              <a:ahLst/>
              <a:cxnLst/>
              <a:rect l="l" t="t" r="r" b="b"/>
              <a:pathLst>
                <a:path w="4882" h="1954" extrusionOk="0">
                  <a:moveTo>
                    <a:pt x="4501" y="382"/>
                  </a:moveTo>
                  <a:lnTo>
                    <a:pt x="4501" y="1620"/>
                  </a:lnTo>
                  <a:lnTo>
                    <a:pt x="333" y="1620"/>
                  </a:lnTo>
                  <a:lnTo>
                    <a:pt x="333" y="382"/>
                  </a:lnTo>
                  <a:close/>
                  <a:moveTo>
                    <a:pt x="357" y="1"/>
                  </a:moveTo>
                  <a:cubicBezTo>
                    <a:pt x="143" y="1"/>
                    <a:pt x="0" y="168"/>
                    <a:pt x="0" y="358"/>
                  </a:cubicBezTo>
                  <a:lnTo>
                    <a:pt x="0" y="1596"/>
                  </a:lnTo>
                  <a:cubicBezTo>
                    <a:pt x="0" y="1787"/>
                    <a:pt x="143" y="1954"/>
                    <a:pt x="357" y="1954"/>
                  </a:cubicBezTo>
                  <a:lnTo>
                    <a:pt x="4525" y="1954"/>
                  </a:lnTo>
                  <a:cubicBezTo>
                    <a:pt x="4715" y="1954"/>
                    <a:pt x="4882" y="1787"/>
                    <a:pt x="4882" y="1596"/>
                  </a:cubicBezTo>
                  <a:lnTo>
                    <a:pt x="4882" y="358"/>
                  </a:lnTo>
                  <a:cubicBezTo>
                    <a:pt x="4882" y="191"/>
                    <a:pt x="4715" y="1"/>
                    <a:pt x="452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03" name="Google Shape;1703;p32"/>
            <p:cNvSpPr/>
            <p:nvPr/>
          </p:nvSpPr>
          <p:spPr>
            <a:xfrm>
              <a:off x="4982091" y="2982890"/>
              <a:ext cx="164835" cy="164868"/>
            </a:xfrm>
            <a:custGeom>
              <a:avLst/>
              <a:gdLst/>
              <a:ahLst/>
              <a:cxnLst/>
              <a:rect l="l" t="t" r="r" b="b"/>
              <a:pathLst>
                <a:path w="4930" h="4931" extrusionOk="0">
                  <a:moveTo>
                    <a:pt x="1524" y="358"/>
                  </a:moveTo>
                  <a:lnTo>
                    <a:pt x="1524" y="1168"/>
                  </a:lnTo>
                  <a:lnTo>
                    <a:pt x="381" y="1168"/>
                  </a:lnTo>
                  <a:lnTo>
                    <a:pt x="381" y="358"/>
                  </a:lnTo>
                  <a:close/>
                  <a:moveTo>
                    <a:pt x="3048" y="358"/>
                  </a:moveTo>
                  <a:lnTo>
                    <a:pt x="3048" y="1168"/>
                  </a:lnTo>
                  <a:lnTo>
                    <a:pt x="1882" y="1168"/>
                  </a:lnTo>
                  <a:lnTo>
                    <a:pt x="1882" y="358"/>
                  </a:lnTo>
                  <a:close/>
                  <a:moveTo>
                    <a:pt x="4573" y="358"/>
                  </a:moveTo>
                  <a:lnTo>
                    <a:pt x="4573" y="1168"/>
                  </a:lnTo>
                  <a:lnTo>
                    <a:pt x="3406" y="1168"/>
                  </a:lnTo>
                  <a:lnTo>
                    <a:pt x="3406" y="358"/>
                  </a:lnTo>
                  <a:close/>
                  <a:moveTo>
                    <a:pt x="1524" y="1501"/>
                  </a:moveTo>
                  <a:lnTo>
                    <a:pt x="1524" y="2287"/>
                  </a:lnTo>
                  <a:lnTo>
                    <a:pt x="381" y="2287"/>
                  </a:lnTo>
                  <a:lnTo>
                    <a:pt x="381" y="1501"/>
                  </a:lnTo>
                  <a:close/>
                  <a:moveTo>
                    <a:pt x="3048" y="1501"/>
                  </a:moveTo>
                  <a:lnTo>
                    <a:pt x="3048" y="2287"/>
                  </a:lnTo>
                  <a:lnTo>
                    <a:pt x="1882" y="2287"/>
                  </a:lnTo>
                  <a:lnTo>
                    <a:pt x="1882" y="1501"/>
                  </a:lnTo>
                  <a:close/>
                  <a:moveTo>
                    <a:pt x="4573" y="1501"/>
                  </a:moveTo>
                  <a:lnTo>
                    <a:pt x="4573" y="2287"/>
                  </a:lnTo>
                  <a:lnTo>
                    <a:pt x="3406" y="2287"/>
                  </a:lnTo>
                  <a:lnTo>
                    <a:pt x="3406" y="1501"/>
                  </a:lnTo>
                  <a:close/>
                  <a:moveTo>
                    <a:pt x="1524" y="2644"/>
                  </a:moveTo>
                  <a:lnTo>
                    <a:pt x="1524" y="3454"/>
                  </a:lnTo>
                  <a:lnTo>
                    <a:pt x="381" y="3454"/>
                  </a:lnTo>
                  <a:lnTo>
                    <a:pt x="381" y="2644"/>
                  </a:lnTo>
                  <a:close/>
                  <a:moveTo>
                    <a:pt x="3048" y="2644"/>
                  </a:moveTo>
                  <a:lnTo>
                    <a:pt x="3048" y="3454"/>
                  </a:lnTo>
                  <a:lnTo>
                    <a:pt x="1882" y="3454"/>
                  </a:lnTo>
                  <a:lnTo>
                    <a:pt x="1882" y="2644"/>
                  </a:lnTo>
                  <a:close/>
                  <a:moveTo>
                    <a:pt x="1524" y="3787"/>
                  </a:moveTo>
                  <a:lnTo>
                    <a:pt x="1524" y="4597"/>
                  </a:lnTo>
                  <a:lnTo>
                    <a:pt x="381" y="4597"/>
                  </a:lnTo>
                  <a:lnTo>
                    <a:pt x="381" y="3787"/>
                  </a:lnTo>
                  <a:close/>
                  <a:moveTo>
                    <a:pt x="3048" y="3787"/>
                  </a:moveTo>
                  <a:lnTo>
                    <a:pt x="3048" y="4597"/>
                  </a:lnTo>
                  <a:lnTo>
                    <a:pt x="1882" y="4597"/>
                  </a:lnTo>
                  <a:lnTo>
                    <a:pt x="1882" y="3787"/>
                  </a:lnTo>
                  <a:close/>
                  <a:moveTo>
                    <a:pt x="4573" y="2644"/>
                  </a:moveTo>
                  <a:lnTo>
                    <a:pt x="4573" y="4597"/>
                  </a:lnTo>
                  <a:lnTo>
                    <a:pt x="3406" y="4597"/>
                  </a:lnTo>
                  <a:lnTo>
                    <a:pt x="3406" y="2644"/>
                  </a:lnTo>
                  <a:close/>
                  <a:moveTo>
                    <a:pt x="357" y="1"/>
                  </a:moveTo>
                  <a:cubicBezTo>
                    <a:pt x="191" y="1"/>
                    <a:pt x="0" y="144"/>
                    <a:pt x="0" y="358"/>
                  </a:cubicBezTo>
                  <a:lnTo>
                    <a:pt x="0" y="4597"/>
                  </a:lnTo>
                  <a:cubicBezTo>
                    <a:pt x="0" y="4764"/>
                    <a:pt x="167" y="4930"/>
                    <a:pt x="357" y="4930"/>
                  </a:cubicBezTo>
                  <a:lnTo>
                    <a:pt x="4573" y="4930"/>
                  </a:lnTo>
                  <a:cubicBezTo>
                    <a:pt x="4739" y="4930"/>
                    <a:pt x="4930" y="4787"/>
                    <a:pt x="4930" y="4597"/>
                  </a:cubicBezTo>
                  <a:lnTo>
                    <a:pt x="4930" y="2477"/>
                  </a:lnTo>
                  <a:lnTo>
                    <a:pt x="4930" y="358"/>
                  </a:lnTo>
                  <a:lnTo>
                    <a:pt x="4906" y="358"/>
                  </a:lnTo>
                  <a:cubicBezTo>
                    <a:pt x="4906" y="167"/>
                    <a:pt x="4739" y="1"/>
                    <a:pt x="4525"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sp>
        <p:nvSpPr>
          <p:cNvPr id="1708" name="Google Shape;170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itchFamily="2" charset="-78"/>
              </a:rPr>
              <a:t>تحلیل بازار</a:t>
            </a:r>
            <a:endParaRPr>
              <a:cs typeface="B Nazanin" pitchFamily="2" charset="-78"/>
            </a:endParaRPr>
          </a:p>
        </p:txBody>
      </p:sp>
      <p:sp>
        <p:nvSpPr>
          <p:cNvPr id="1709" name="Google Shape;1709;p33"/>
          <p:cNvSpPr txBox="1">
            <a:spLocks noGrp="1"/>
          </p:cNvSpPr>
          <p:nvPr>
            <p:ph type="subTitle" idx="4"/>
          </p:nvPr>
        </p:nvSpPr>
        <p:spPr>
          <a:xfrm>
            <a:off x="720000" y="1476375"/>
            <a:ext cx="2569500" cy="4008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نمای کلی صنعت</a:t>
            </a:r>
            <a:endParaRPr>
              <a:cs typeface="B Nazanin" pitchFamily="2" charset="-78"/>
            </a:endParaRPr>
          </a:p>
        </p:txBody>
      </p:sp>
      <p:sp>
        <p:nvSpPr>
          <p:cNvPr id="1710" name="Google Shape;1710;p33"/>
          <p:cNvSpPr txBox="1">
            <a:spLocks noGrp="1"/>
          </p:cNvSpPr>
          <p:nvPr>
            <p:ph type="subTitle" idx="5"/>
          </p:nvPr>
        </p:nvSpPr>
        <p:spPr>
          <a:xfrm>
            <a:off x="3287253" y="2085975"/>
            <a:ext cx="2569500" cy="4008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بازار هدف</a:t>
            </a:r>
            <a:endParaRPr>
              <a:cs typeface="B Nazanin" pitchFamily="2" charset="-78"/>
            </a:endParaRPr>
          </a:p>
        </p:txBody>
      </p:sp>
      <p:sp>
        <p:nvSpPr>
          <p:cNvPr id="1711" name="Google Shape;1711;p33"/>
          <p:cNvSpPr txBox="1">
            <a:spLocks noGrp="1"/>
          </p:cNvSpPr>
          <p:nvPr>
            <p:ph type="subTitle" idx="1"/>
          </p:nvPr>
        </p:nvSpPr>
        <p:spPr>
          <a:xfrm>
            <a:off x="720000" y="1779725"/>
            <a:ext cx="2569500" cy="16683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یک نمای کلی از صنعت خود، از جمله اندازه و روند رشد آن ارائه دهید. بازیگران کلیدی بازار و هرگونه تغییر نظارتی یا تکنولوژیکی که می تواند بر کسب و کار یا شرکت شما تأثیر بگذارد را شناسایی کنید</a:t>
            </a:r>
            <a:endParaRPr dirty="0">
              <a:cs typeface="B Nazanin" pitchFamily="2" charset="-78"/>
            </a:endParaRPr>
          </a:p>
        </p:txBody>
      </p:sp>
      <p:sp>
        <p:nvSpPr>
          <p:cNvPr id="1712" name="Google Shape;1712;p33"/>
          <p:cNvSpPr txBox="1">
            <a:spLocks noGrp="1"/>
          </p:cNvSpPr>
          <p:nvPr>
            <p:ph type="subTitle" idx="2"/>
          </p:nvPr>
        </p:nvSpPr>
        <p:spPr>
          <a:xfrm>
            <a:off x="3288375" y="2389325"/>
            <a:ext cx="2569500" cy="16683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بخش(های) مشتری هدف خود را با جزئیات توصیف کنید، از جمله مشخصات جمعیتی و روانشناسی، و توضیح دهید که چرا آنها فرصتی برای محصول یا خدماتی هستند که می خواهید بازاریابی کنید.</a:t>
            </a:r>
            <a:endParaRPr dirty="0">
              <a:cs typeface="B Nazanin" pitchFamily="2" charset="-78"/>
            </a:endParaRPr>
          </a:p>
        </p:txBody>
      </p:sp>
      <p:sp>
        <p:nvSpPr>
          <p:cNvPr id="1713" name="Google Shape;1713;p33"/>
          <p:cNvSpPr txBox="1">
            <a:spLocks noGrp="1"/>
          </p:cNvSpPr>
          <p:nvPr>
            <p:ph type="subTitle" idx="3"/>
          </p:nvPr>
        </p:nvSpPr>
        <p:spPr>
          <a:xfrm>
            <a:off x="5856750" y="2998925"/>
            <a:ext cx="2571600" cy="1668300"/>
          </a:xfrm>
          <a:prstGeom prst="rect">
            <a:avLst/>
          </a:prstGeom>
        </p:spPr>
        <p:txBody>
          <a:bodyPr spcFirstLastPara="1" wrap="square" lIns="91425" tIns="91425" rIns="91425" bIns="91425" anchor="t" anchorCtr="0">
            <a:noAutofit/>
          </a:bodyPr>
          <a:lstStyle/>
          <a:p>
            <a:pPr marL="0" lvl="0" indent="0" algn="r" rtl="1">
              <a:lnSpc>
                <a:spcPct val="150000"/>
              </a:lnSpc>
            </a:pPr>
            <a:r>
              <a:rPr lang="fa-IR" dirty="0">
                <a:cs typeface="B Nazanin" pitchFamily="2" charset="-78"/>
              </a:rPr>
              <a:t>چشم انداز رقابتی صنعت خود را تجزیه و تحلیل کنید، رقبای کلیدی و نقاط قوت و ضعف آنها را شناسایی کنید. سپس، می توانید توضیح دهید که چگونه می خواهید کسب و کار خود را از آنها متمایز کنید</a:t>
            </a:r>
            <a:endParaRPr dirty="0">
              <a:cs typeface="B Nazanin" pitchFamily="2" charset="-78"/>
            </a:endParaRPr>
          </a:p>
        </p:txBody>
      </p:sp>
      <p:sp>
        <p:nvSpPr>
          <p:cNvPr id="1714" name="Google Shape;1714;p33"/>
          <p:cNvSpPr txBox="1">
            <a:spLocks noGrp="1"/>
          </p:cNvSpPr>
          <p:nvPr>
            <p:ph type="subTitle" idx="6"/>
          </p:nvPr>
        </p:nvSpPr>
        <p:spPr>
          <a:xfrm>
            <a:off x="5856753" y="2695575"/>
            <a:ext cx="2571600" cy="4008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چشم انداز رقابتی</a:t>
            </a:r>
            <a:endParaRPr>
              <a:cs typeface="B Nazanin" pitchFamily="2" charset="-78"/>
            </a:endParaRPr>
          </a:p>
        </p:txBody>
      </p:sp>
      <p:grpSp>
        <p:nvGrpSpPr>
          <p:cNvPr id="1715" name="Google Shape;1715;p33"/>
          <p:cNvGrpSpPr/>
          <p:nvPr/>
        </p:nvGrpSpPr>
        <p:grpSpPr>
          <a:xfrm>
            <a:off x="6707910" y="2223458"/>
            <a:ext cx="361547" cy="386217"/>
            <a:chOff x="1556506" y="2787019"/>
            <a:chExt cx="361547" cy="386217"/>
          </a:xfrm>
        </p:grpSpPr>
        <p:sp>
          <p:nvSpPr>
            <p:cNvPr id="1716" name="Google Shape;1716;p33"/>
            <p:cNvSpPr/>
            <p:nvPr/>
          </p:nvSpPr>
          <p:spPr>
            <a:xfrm>
              <a:off x="1593119" y="2864257"/>
              <a:ext cx="308973" cy="308973"/>
            </a:xfrm>
            <a:custGeom>
              <a:avLst/>
              <a:gdLst/>
              <a:ahLst/>
              <a:cxnLst/>
              <a:rect l="l" t="t" r="r" b="b"/>
              <a:pathLst>
                <a:path w="9241" h="9241" extrusionOk="0">
                  <a:moveTo>
                    <a:pt x="2716" y="429"/>
                  </a:moveTo>
                  <a:cubicBezTo>
                    <a:pt x="1977" y="762"/>
                    <a:pt x="1358" y="1286"/>
                    <a:pt x="882" y="1953"/>
                  </a:cubicBezTo>
                  <a:cubicBezTo>
                    <a:pt x="334" y="2691"/>
                    <a:pt x="1" y="3620"/>
                    <a:pt x="1" y="4620"/>
                  </a:cubicBezTo>
                  <a:cubicBezTo>
                    <a:pt x="1" y="4835"/>
                    <a:pt x="48" y="5073"/>
                    <a:pt x="72" y="5287"/>
                  </a:cubicBezTo>
                  <a:cubicBezTo>
                    <a:pt x="548" y="7478"/>
                    <a:pt x="1406" y="7740"/>
                    <a:pt x="2358" y="8645"/>
                  </a:cubicBezTo>
                  <a:cubicBezTo>
                    <a:pt x="3001" y="9026"/>
                    <a:pt x="3787" y="9240"/>
                    <a:pt x="4621" y="9240"/>
                  </a:cubicBezTo>
                  <a:cubicBezTo>
                    <a:pt x="6978" y="9240"/>
                    <a:pt x="8907" y="7478"/>
                    <a:pt x="9193" y="5216"/>
                  </a:cubicBezTo>
                  <a:cubicBezTo>
                    <a:pt x="9241" y="5001"/>
                    <a:pt x="9241" y="4811"/>
                    <a:pt x="9241" y="4597"/>
                  </a:cubicBezTo>
                  <a:cubicBezTo>
                    <a:pt x="9241" y="3763"/>
                    <a:pt x="9026" y="2977"/>
                    <a:pt x="8645" y="2334"/>
                  </a:cubicBezTo>
                  <a:cubicBezTo>
                    <a:pt x="8598" y="2382"/>
                    <a:pt x="7693" y="1096"/>
                    <a:pt x="6407" y="358"/>
                  </a:cubicBezTo>
                  <a:cubicBezTo>
                    <a:pt x="6026" y="215"/>
                    <a:pt x="5597" y="96"/>
                    <a:pt x="5192" y="24"/>
                  </a:cubicBezTo>
                  <a:cubicBezTo>
                    <a:pt x="4049" y="0"/>
                    <a:pt x="4240" y="24"/>
                    <a:pt x="2716" y="429"/>
                  </a:cubicBezTo>
                  <a:close/>
                  <a:moveTo>
                    <a:pt x="2716" y="429"/>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17" name="Google Shape;1717;p33"/>
            <p:cNvSpPr/>
            <p:nvPr/>
          </p:nvSpPr>
          <p:spPr>
            <a:xfrm>
              <a:off x="1807314" y="2829216"/>
              <a:ext cx="110737" cy="136983"/>
            </a:xfrm>
            <a:custGeom>
              <a:avLst/>
              <a:gdLst/>
              <a:ahLst/>
              <a:cxnLst/>
              <a:rect l="l" t="t" r="r" b="b"/>
              <a:pathLst>
                <a:path w="3312" h="4097" extrusionOk="0">
                  <a:moveTo>
                    <a:pt x="25" y="1406"/>
                  </a:moveTo>
                  <a:cubicBezTo>
                    <a:pt x="1" y="1668"/>
                    <a:pt x="25" y="1977"/>
                    <a:pt x="144" y="2263"/>
                  </a:cubicBezTo>
                  <a:cubicBezTo>
                    <a:pt x="334" y="2763"/>
                    <a:pt x="668" y="3144"/>
                    <a:pt x="953" y="3525"/>
                  </a:cubicBezTo>
                  <a:lnTo>
                    <a:pt x="1287" y="3906"/>
                  </a:lnTo>
                  <a:cubicBezTo>
                    <a:pt x="1430" y="4097"/>
                    <a:pt x="1644" y="4097"/>
                    <a:pt x="1787" y="3906"/>
                  </a:cubicBezTo>
                  <a:lnTo>
                    <a:pt x="2120" y="3525"/>
                  </a:lnTo>
                  <a:cubicBezTo>
                    <a:pt x="2144" y="3454"/>
                    <a:pt x="2168" y="3430"/>
                    <a:pt x="2239" y="3382"/>
                  </a:cubicBezTo>
                  <a:cubicBezTo>
                    <a:pt x="2501" y="3025"/>
                    <a:pt x="2763" y="2668"/>
                    <a:pt x="2930" y="2239"/>
                  </a:cubicBezTo>
                  <a:cubicBezTo>
                    <a:pt x="3311" y="1120"/>
                    <a:pt x="2716" y="1"/>
                    <a:pt x="1525" y="1"/>
                  </a:cubicBezTo>
                  <a:cubicBezTo>
                    <a:pt x="668" y="48"/>
                    <a:pt x="96" y="644"/>
                    <a:pt x="25" y="1406"/>
                  </a:cubicBezTo>
                  <a:close/>
                  <a:moveTo>
                    <a:pt x="25" y="140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18" name="Google Shape;1718;p33"/>
            <p:cNvSpPr/>
            <p:nvPr/>
          </p:nvSpPr>
          <p:spPr>
            <a:xfrm>
              <a:off x="1662399" y="2787019"/>
              <a:ext cx="120266" cy="136983"/>
            </a:xfrm>
            <a:custGeom>
              <a:avLst/>
              <a:gdLst/>
              <a:ahLst/>
              <a:cxnLst/>
              <a:rect l="l" t="t" r="r" b="b"/>
              <a:pathLst>
                <a:path w="3597" h="4097" extrusionOk="0">
                  <a:moveTo>
                    <a:pt x="1787" y="0"/>
                  </a:moveTo>
                  <a:cubicBezTo>
                    <a:pt x="596" y="0"/>
                    <a:pt x="1" y="1096"/>
                    <a:pt x="382" y="2239"/>
                  </a:cubicBezTo>
                  <a:cubicBezTo>
                    <a:pt x="429" y="2406"/>
                    <a:pt x="525" y="2549"/>
                    <a:pt x="620" y="2739"/>
                  </a:cubicBezTo>
                  <a:cubicBezTo>
                    <a:pt x="786" y="3001"/>
                    <a:pt x="977" y="3239"/>
                    <a:pt x="1191" y="3501"/>
                  </a:cubicBezTo>
                  <a:lnTo>
                    <a:pt x="1358" y="3715"/>
                  </a:lnTo>
                  <a:lnTo>
                    <a:pt x="1549" y="3930"/>
                  </a:lnTo>
                  <a:cubicBezTo>
                    <a:pt x="1691" y="4096"/>
                    <a:pt x="1906" y="4096"/>
                    <a:pt x="2049" y="3930"/>
                  </a:cubicBezTo>
                  <a:lnTo>
                    <a:pt x="2382" y="3525"/>
                  </a:lnTo>
                  <a:cubicBezTo>
                    <a:pt x="2644" y="3192"/>
                    <a:pt x="2977" y="2834"/>
                    <a:pt x="3144" y="2382"/>
                  </a:cubicBezTo>
                  <a:cubicBezTo>
                    <a:pt x="3168" y="2334"/>
                    <a:pt x="3168" y="2287"/>
                    <a:pt x="3168" y="2263"/>
                  </a:cubicBezTo>
                  <a:cubicBezTo>
                    <a:pt x="3597" y="1096"/>
                    <a:pt x="3001" y="0"/>
                    <a:pt x="1787" y="0"/>
                  </a:cubicBezTo>
                  <a:close/>
                  <a:moveTo>
                    <a:pt x="1787"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19" name="Google Shape;1719;p33"/>
            <p:cNvSpPr/>
            <p:nvPr/>
          </p:nvSpPr>
          <p:spPr>
            <a:xfrm>
              <a:off x="1695067" y="2811695"/>
              <a:ext cx="53362" cy="53396"/>
            </a:xfrm>
            <a:custGeom>
              <a:avLst/>
              <a:gdLst/>
              <a:ahLst/>
              <a:cxnLst/>
              <a:rect l="l" t="t" r="r" b="b"/>
              <a:pathLst>
                <a:path w="1596" h="1597" extrusionOk="0">
                  <a:moveTo>
                    <a:pt x="810" y="1"/>
                  </a:moveTo>
                  <a:cubicBezTo>
                    <a:pt x="357" y="1"/>
                    <a:pt x="0" y="358"/>
                    <a:pt x="0" y="810"/>
                  </a:cubicBezTo>
                  <a:cubicBezTo>
                    <a:pt x="0" y="1263"/>
                    <a:pt x="357" y="1596"/>
                    <a:pt x="810" y="1596"/>
                  </a:cubicBezTo>
                  <a:cubicBezTo>
                    <a:pt x="1238" y="1596"/>
                    <a:pt x="1596" y="1263"/>
                    <a:pt x="1596" y="810"/>
                  </a:cubicBezTo>
                  <a:cubicBezTo>
                    <a:pt x="1596" y="358"/>
                    <a:pt x="1238" y="1"/>
                    <a:pt x="810" y="1"/>
                  </a:cubicBezTo>
                  <a:close/>
                  <a:moveTo>
                    <a:pt x="81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0" name="Google Shape;1720;p33"/>
            <p:cNvSpPr/>
            <p:nvPr/>
          </p:nvSpPr>
          <p:spPr>
            <a:xfrm>
              <a:off x="1833595" y="2855497"/>
              <a:ext cx="53396" cy="53362"/>
            </a:xfrm>
            <a:custGeom>
              <a:avLst/>
              <a:gdLst/>
              <a:ahLst/>
              <a:cxnLst/>
              <a:rect l="l" t="t" r="r" b="b"/>
              <a:pathLst>
                <a:path w="1597" h="1596" extrusionOk="0">
                  <a:moveTo>
                    <a:pt x="787" y="0"/>
                  </a:moveTo>
                  <a:cubicBezTo>
                    <a:pt x="358" y="0"/>
                    <a:pt x="1" y="358"/>
                    <a:pt x="1" y="810"/>
                  </a:cubicBezTo>
                  <a:cubicBezTo>
                    <a:pt x="1" y="1239"/>
                    <a:pt x="358" y="1596"/>
                    <a:pt x="787" y="1596"/>
                  </a:cubicBezTo>
                  <a:cubicBezTo>
                    <a:pt x="1239" y="1596"/>
                    <a:pt x="1596" y="1239"/>
                    <a:pt x="1596" y="810"/>
                  </a:cubicBezTo>
                  <a:cubicBezTo>
                    <a:pt x="1596" y="358"/>
                    <a:pt x="1239" y="0"/>
                    <a:pt x="787" y="0"/>
                  </a:cubicBezTo>
                  <a:close/>
                  <a:moveTo>
                    <a:pt x="787"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1" name="Google Shape;1721;p33"/>
            <p:cNvSpPr/>
            <p:nvPr/>
          </p:nvSpPr>
          <p:spPr>
            <a:xfrm>
              <a:off x="1767524" y="3051368"/>
              <a:ext cx="83621" cy="71718"/>
            </a:xfrm>
            <a:custGeom>
              <a:avLst/>
              <a:gdLst/>
              <a:ahLst/>
              <a:cxnLst/>
              <a:rect l="l" t="t" r="r" b="b"/>
              <a:pathLst>
                <a:path w="2501" h="2145" extrusionOk="0">
                  <a:moveTo>
                    <a:pt x="977" y="906"/>
                  </a:moveTo>
                  <a:cubicBezTo>
                    <a:pt x="738" y="882"/>
                    <a:pt x="500" y="715"/>
                    <a:pt x="310" y="1025"/>
                  </a:cubicBezTo>
                  <a:cubicBezTo>
                    <a:pt x="0" y="1477"/>
                    <a:pt x="381" y="2144"/>
                    <a:pt x="1500" y="1858"/>
                  </a:cubicBezTo>
                  <a:cubicBezTo>
                    <a:pt x="2143" y="1668"/>
                    <a:pt x="2477" y="1191"/>
                    <a:pt x="2501" y="668"/>
                  </a:cubicBezTo>
                  <a:cubicBezTo>
                    <a:pt x="2501" y="287"/>
                    <a:pt x="2001" y="1"/>
                    <a:pt x="1548" y="644"/>
                  </a:cubicBezTo>
                  <a:cubicBezTo>
                    <a:pt x="1405" y="763"/>
                    <a:pt x="1191" y="930"/>
                    <a:pt x="977" y="906"/>
                  </a:cubicBezTo>
                  <a:close/>
                  <a:moveTo>
                    <a:pt x="977" y="90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2" name="Google Shape;1722;p33"/>
            <p:cNvSpPr/>
            <p:nvPr/>
          </p:nvSpPr>
          <p:spPr>
            <a:xfrm>
              <a:off x="1556506" y="3033847"/>
              <a:ext cx="137786" cy="138588"/>
            </a:xfrm>
            <a:custGeom>
              <a:avLst/>
              <a:gdLst/>
              <a:ahLst/>
              <a:cxnLst/>
              <a:rect l="l" t="t" r="r" b="b"/>
              <a:pathLst>
                <a:path w="4121" h="4145" extrusionOk="0">
                  <a:moveTo>
                    <a:pt x="3834" y="1049"/>
                  </a:moveTo>
                  <a:cubicBezTo>
                    <a:pt x="3477" y="406"/>
                    <a:pt x="2834" y="1"/>
                    <a:pt x="2048" y="1"/>
                  </a:cubicBezTo>
                  <a:cubicBezTo>
                    <a:pt x="1739" y="1"/>
                    <a:pt x="1453" y="48"/>
                    <a:pt x="1191" y="215"/>
                  </a:cubicBezTo>
                  <a:cubicBezTo>
                    <a:pt x="477" y="525"/>
                    <a:pt x="0" y="1239"/>
                    <a:pt x="0" y="2073"/>
                  </a:cubicBezTo>
                  <a:cubicBezTo>
                    <a:pt x="0" y="3216"/>
                    <a:pt x="929" y="4145"/>
                    <a:pt x="2048" y="4145"/>
                  </a:cubicBezTo>
                  <a:cubicBezTo>
                    <a:pt x="2620" y="4145"/>
                    <a:pt x="3120" y="3930"/>
                    <a:pt x="3477" y="3573"/>
                  </a:cubicBezTo>
                  <a:cubicBezTo>
                    <a:pt x="3882" y="3192"/>
                    <a:pt x="4120" y="2668"/>
                    <a:pt x="4120" y="2073"/>
                  </a:cubicBezTo>
                  <a:cubicBezTo>
                    <a:pt x="4120" y="1692"/>
                    <a:pt x="4001" y="1334"/>
                    <a:pt x="3834" y="1049"/>
                  </a:cubicBezTo>
                  <a:close/>
                  <a:moveTo>
                    <a:pt x="3834" y="104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3" name="Google Shape;1723;p33"/>
            <p:cNvSpPr/>
            <p:nvPr/>
          </p:nvSpPr>
          <p:spPr>
            <a:xfrm>
              <a:off x="1596329" y="3059326"/>
              <a:ext cx="58143" cy="82852"/>
            </a:xfrm>
            <a:custGeom>
              <a:avLst/>
              <a:gdLst/>
              <a:ahLst/>
              <a:cxnLst/>
              <a:rect l="l" t="t" r="r" b="b"/>
              <a:pathLst>
                <a:path w="1739" h="2478" extrusionOk="0">
                  <a:moveTo>
                    <a:pt x="786" y="96"/>
                  </a:moveTo>
                  <a:cubicBezTo>
                    <a:pt x="548" y="453"/>
                    <a:pt x="0" y="1192"/>
                    <a:pt x="0" y="1644"/>
                  </a:cubicBezTo>
                  <a:cubicBezTo>
                    <a:pt x="0" y="2216"/>
                    <a:pt x="429" y="2478"/>
                    <a:pt x="857" y="2478"/>
                  </a:cubicBezTo>
                  <a:cubicBezTo>
                    <a:pt x="1286" y="2478"/>
                    <a:pt x="1738" y="2216"/>
                    <a:pt x="1738" y="1644"/>
                  </a:cubicBezTo>
                  <a:cubicBezTo>
                    <a:pt x="1738" y="1192"/>
                    <a:pt x="1167" y="453"/>
                    <a:pt x="953" y="96"/>
                  </a:cubicBezTo>
                  <a:cubicBezTo>
                    <a:pt x="857" y="1"/>
                    <a:pt x="834" y="1"/>
                    <a:pt x="786" y="96"/>
                  </a:cubicBezTo>
                  <a:close/>
                  <a:moveTo>
                    <a:pt x="786" y="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4" name="Google Shape;1724;p33"/>
            <p:cNvSpPr/>
            <p:nvPr/>
          </p:nvSpPr>
          <p:spPr>
            <a:xfrm>
              <a:off x="1593119" y="2929559"/>
              <a:ext cx="115484" cy="139357"/>
            </a:xfrm>
            <a:custGeom>
              <a:avLst/>
              <a:gdLst/>
              <a:ahLst/>
              <a:cxnLst/>
              <a:rect l="l" t="t" r="r" b="b"/>
              <a:pathLst>
                <a:path w="3454" h="4168" extrusionOk="0">
                  <a:moveTo>
                    <a:pt x="882" y="0"/>
                  </a:moveTo>
                  <a:cubicBezTo>
                    <a:pt x="334" y="738"/>
                    <a:pt x="1" y="1667"/>
                    <a:pt x="1" y="2667"/>
                  </a:cubicBezTo>
                  <a:cubicBezTo>
                    <a:pt x="1" y="2882"/>
                    <a:pt x="48" y="3120"/>
                    <a:pt x="72" y="3334"/>
                  </a:cubicBezTo>
                  <a:cubicBezTo>
                    <a:pt x="334" y="3215"/>
                    <a:pt x="644" y="3120"/>
                    <a:pt x="930" y="3120"/>
                  </a:cubicBezTo>
                  <a:cubicBezTo>
                    <a:pt x="1715" y="3120"/>
                    <a:pt x="2358" y="3525"/>
                    <a:pt x="2716" y="4168"/>
                  </a:cubicBezTo>
                  <a:cubicBezTo>
                    <a:pt x="2978" y="3477"/>
                    <a:pt x="3454" y="2405"/>
                    <a:pt x="2430" y="2143"/>
                  </a:cubicBezTo>
                  <a:cubicBezTo>
                    <a:pt x="953" y="1715"/>
                    <a:pt x="2382" y="405"/>
                    <a:pt x="882" y="0"/>
                  </a:cubicBezTo>
                  <a:close/>
                  <a:moveTo>
                    <a:pt x="882"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5" name="Google Shape;1725;p33"/>
            <p:cNvSpPr/>
            <p:nvPr/>
          </p:nvSpPr>
          <p:spPr>
            <a:xfrm>
              <a:off x="1691055" y="2866631"/>
              <a:ext cx="211042" cy="187972"/>
            </a:xfrm>
            <a:custGeom>
              <a:avLst/>
              <a:gdLst/>
              <a:ahLst/>
              <a:cxnLst/>
              <a:rect l="l" t="t" r="r" b="b"/>
              <a:pathLst>
                <a:path w="6312" h="5622" extrusionOk="0">
                  <a:moveTo>
                    <a:pt x="1192" y="1525"/>
                  </a:moveTo>
                  <a:cubicBezTo>
                    <a:pt x="1049" y="1692"/>
                    <a:pt x="834" y="1692"/>
                    <a:pt x="692" y="1525"/>
                  </a:cubicBezTo>
                  <a:lnTo>
                    <a:pt x="501" y="1311"/>
                  </a:lnTo>
                  <a:cubicBezTo>
                    <a:pt x="1" y="1882"/>
                    <a:pt x="49" y="3025"/>
                    <a:pt x="1001" y="3263"/>
                  </a:cubicBezTo>
                  <a:cubicBezTo>
                    <a:pt x="1882" y="3478"/>
                    <a:pt x="2192" y="3835"/>
                    <a:pt x="2144" y="4383"/>
                  </a:cubicBezTo>
                  <a:cubicBezTo>
                    <a:pt x="2001" y="5573"/>
                    <a:pt x="2882" y="5621"/>
                    <a:pt x="3716" y="4645"/>
                  </a:cubicBezTo>
                  <a:cubicBezTo>
                    <a:pt x="4502" y="3787"/>
                    <a:pt x="5883" y="4168"/>
                    <a:pt x="6288" y="5169"/>
                  </a:cubicBezTo>
                  <a:cubicBezTo>
                    <a:pt x="6312" y="4978"/>
                    <a:pt x="6312" y="4764"/>
                    <a:pt x="6312" y="4549"/>
                  </a:cubicBezTo>
                  <a:cubicBezTo>
                    <a:pt x="6312" y="3716"/>
                    <a:pt x="6097" y="2954"/>
                    <a:pt x="5716" y="2287"/>
                  </a:cubicBezTo>
                  <a:cubicBezTo>
                    <a:pt x="5693" y="2335"/>
                    <a:pt x="5645" y="2382"/>
                    <a:pt x="5597" y="2430"/>
                  </a:cubicBezTo>
                  <a:lnTo>
                    <a:pt x="5264" y="2835"/>
                  </a:lnTo>
                  <a:cubicBezTo>
                    <a:pt x="5121" y="3001"/>
                    <a:pt x="4907" y="3001"/>
                    <a:pt x="4764" y="2835"/>
                  </a:cubicBezTo>
                  <a:lnTo>
                    <a:pt x="4430" y="2430"/>
                  </a:lnTo>
                  <a:cubicBezTo>
                    <a:pt x="4145" y="2049"/>
                    <a:pt x="3811" y="1668"/>
                    <a:pt x="3621" y="1192"/>
                  </a:cubicBezTo>
                  <a:cubicBezTo>
                    <a:pt x="3549" y="882"/>
                    <a:pt x="3478" y="596"/>
                    <a:pt x="3502" y="334"/>
                  </a:cubicBezTo>
                  <a:cubicBezTo>
                    <a:pt x="3121" y="168"/>
                    <a:pt x="2716" y="48"/>
                    <a:pt x="2287" y="1"/>
                  </a:cubicBezTo>
                  <a:cubicBezTo>
                    <a:pt x="2120" y="406"/>
                    <a:pt x="1811" y="763"/>
                    <a:pt x="1525" y="1144"/>
                  </a:cubicBezTo>
                  <a:close/>
                  <a:moveTo>
                    <a:pt x="1192" y="152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6" name="Google Shape;1726;p33"/>
            <p:cNvSpPr/>
            <p:nvPr/>
          </p:nvSpPr>
          <p:spPr>
            <a:xfrm>
              <a:off x="1755554" y="2865059"/>
              <a:ext cx="146546" cy="173595"/>
            </a:xfrm>
            <a:custGeom>
              <a:avLst/>
              <a:gdLst/>
              <a:ahLst/>
              <a:cxnLst/>
              <a:rect l="l" t="t" r="r" b="b"/>
              <a:pathLst>
                <a:path w="4383" h="5192" extrusionOk="0">
                  <a:moveTo>
                    <a:pt x="358" y="0"/>
                  </a:moveTo>
                  <a:cubicBezTo>
                    <a:pt x="263" y="215"/>
                    <a:pt x="144" y="429"/>
                    <a:pt x="1" y="596"/>
                  </a:cubicBezTo>
                  <a:cubicBezTo>
                    <a:pt x="1168" y="1381"/>
                    <a:pt x="1978" y="2739"/>
                    <a:pt x="2120" y="4382"/>
                  </a:cubicBezTo>
                  <a:cubicBezTo>
                    <a:pt x="2930" y="3882"/>
                    <a:pt x="4026" y="4287"/>
                    <a:pt x="4359" y="5192"/>
                  </a:cubicBezTo>
                  <a:cubicBezTo>
                    <a:pt x="4383" y="4977"/>
                    <a:pt x="4383" y="4787"/>
                    <a:pt x="4383" y="4573"/>
                  </a:cubicBezTo>
                  <a:cubicBezTo>
                    <a:pt x="4383" y="3739"/>
                    <a:pt x="4168" y="2953"/>
                    <a:pt x="3787" y="2310"/>
                  </a:cubicBezTo>
                  <a:cubicBezTo>
                    <a:pt x="3764" y="2358"/>
                    <a:pt x="3716" y="2382"/>
                    <a:pt x="3668" y="2453"/>
                  </a:cubicBezTo>
                  <a:lnTo>
                    <a:pt x="3335" y="2834"/>
                  </a:lnTo>
                  <a:cubicBezTo>
                    <a:pt x="3192" y="3025"/>
                    <a:pt x="2978" y="3025"/>
                    <a:pt x="2835" y="2834"/>
                  </a:cubicBezTo>
                  <a:lnTo>
                    <a:pt x="2501" y="2453"/>
                  </a:lnTo>
                  <a:cubicBezTo>
                    <a:pt x="2216" y="2072"/>
                    <a:pt x="1882" y="1667"/>
                    <a:pt x="1692" y="1191"/>
                  </a:cubicBezTo>
                  <a:cubicBezTo>
                    <a:pt x="1620" y="905"/>
                    <a:pt x="1549" y="596"/>
                    <a:pt x="1573" y="334"/>
                  </a:cubicBezTo>
                  <a:cubicBezTo>
                    <a:pt x="1192" y="191"/>
                    <a:pt x="787" y="72"/>
                    <a:pt x="358" y="0"/>
                  </a:cubicBezTo>
                  <a:close/>
                  <a:moveTo>
                    <a:pt x="358"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7" name="Google Shape;1727;p33"/>
            <p:cNvSpPr/>
            <p:nvPr/>
          </p:nvSpPr>
          <p:spPr>
            <a:xfrm>
              <a:off x="1756356" y="2995629"/>
              <a:ext cx="144941" cy="177607"/>
            </a:xfrm>
            <a:custGeom>
              <a:avLst/>
              <a:gdLst/>
              <a:ahLst/>
              <a:cxnLst/>
              <a:rect l="l" t="t" r="r" b="b"/>
              <a:pathLst>
                <a:path w="4335" h="5312" extrusionOk="0">
                  <a:moveTo>
                    <a:pt x="4335" y="1311"/>
                  </a:moveTo>
                  <a:cubicBezTo>
                    <a:pt x="4002" y="429"/>
                    <a:pt x="2906" y="1"/>
                    <a:pt x="2096" y="525"/>
                  </a:cubicBezTo>
                  <a:cubicBezTo>
                    <a:pt x="2120" y="691"/>
                    <a:pt x="2120" y="882"/>
                    <a:pt x="2120" y="1049"/>
                  </a:cubicBezTo>
                  <a:cubicBezTo>
                    <a:pt x="2120" y="1406"/>
                    <a:pt x="2096" y="1763"/>
                    <a:pt x="2025" y="2096"/>
                  </a:cubicBezTo>
                  <a:cubicBezTo>
                    <a:pt x="2454" y="1739"/>
                    <a:pt x="2835" y="1977"/>
                    <a:pt x="2835" y="2311"/>
                  </a:cubicBezTo>
                  <a:cubicBezTo>
                    <a:pt x="2835" y="2835"/>
                    <a:pt x="2501" y="3311"/>
                    <a:pt x="1811" y="3501"/>
                  </a:cubicBezTo>
                  <a:cubicBezTo>
                    <a:pt x="1739" y="3525"/>
                    <a:pt x="1620" y="3549"/>
                    <a:pt x="1525" y="3549"/>
                  </a:cubicBezTo>
                  <a:cubicBezTo>
                    <a:pt x="1168" y="4264"/>
                    <a:pt x="620" y="4883"/>
                    <a:pt x="1" y="5311"/>
                  </a:cubicBezTo>
                  <a:cubicBezTo>
                    <a:pt x="2239" y="5192"/>
                    <a:pt x="4049" y="3501"/>
                    <a:pt x="4335" y="1311"/>
                  </a:cubicBezTo>
                  <a:close/>
                  <a:moveTo>
                    <a:pt x="4335" y="131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8" name="Google Shape;1728;p33"/>
            <p:cNvSpPr/>
            <p:nvPr/>
          </p:nvSpPr>
          <p:spPr>
            <a:xfrm>
              <a:off x="1807314" y="3052973"/>
              <a:ext cx="43833" cy="61353"/>
            </a:xfrm>
            <a:custGeom>
              <a:avLst/>
              <a:gdLst/>
              <a:ahLst/>
              <a:cxnLst/>
              <a:rect l="l" t="t" r="r" b="b"/>
              <a:pathLst>
                <a:path w="1311" h="1835" extrusionOk="0">
                  <a:moveTo>
                    <a:pt x="501" y="358"/>
                  </a:moveTo>
                  <a:cubicBezTo>
                    <a:pt x="406" y="882"/>
                    <a:pt x="239" y="1358"/>
                    <a:pt x="1" y="1834"/>
                  </a:cubicBezTo>
                  <a:cubicBezTo>
                    <a:pt x="96" y="1834"/>
                    <a:pt x="191" y="1810"/>
                    <a:pt x="310" y="1786"/>
                  </a:cubicBezTo>
                  <a:cubicBezTo>
                    <a:pt x="953" y="1596"/>
                    <a:pt x="1287" y="1120"/>
                    <a:pt x="1311" y="596"/>
                  </a:cubicBezTo>
                  <a:cubicBezTo>
                    <a:pt x="1311" y="239"/>
                    <a:pt x="906" y="0"/>
                    <a:pt x="501" y="358"/>
                  </a:cubicBezTo>
                  <a:close/>
                  <a:moveTo>
                    <a:pt x="501" y="3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29" name="Google Shape;1729;p33"/>
            <p:cNvSpPr/>
            <p:nvPr/>
          </p:nvSpPr>
          <p:spPr>
            <a:xfrm>
              <a:off x="1711785" y="2787821"/>
              <a:ext cx="68508" cy="135378"/>
            </a:xfrm>
            <a:custGeom>
              <a:avLst/>
              <a:gdLst/>
              <a:ahLst/>
              <a:cxnLst/>
              <a:rect l="l" t="t" r="r" b="b"/>
              <a:pathLst>
                <a:path w="2049" h="4049" extrusionOk="0">
                  <a:moveTo>
                    <a:pt x="1215" y="2167"/>
                  </a:moveTo>
                  <a:cubicBezTo>
                    <a:pt x="1048" y="2596"/>
                    <a:pt x="738" y="2953"/>
                    <a:pt x="453" y="3334"/>
                  </a:cubicBezTo>
                  <a:lnTo>
                    <a:pt x="119" y="3715"/>
                  </a:lnTo>
                  <a:cubicBezTo>
                    <a:pt x="95" y="3763"/>
                    <a:pt x="72" y="3787"/>
                    <a:pt x="0" y="3811"/>
                  </a:cubicBezTo>
                  <a:lnTo>
                    <a:pt x="72" y="3858"/>
                  </a:lnTo>
                  <a:cubicBezTo>
                    <a:pt x="214" y="4049"/>
                    <a:pt x="429" y="4049"/>
                    <a:pt x="572" y="3858"/>
                  </a:cubicBezTo>
                  <a:lnTo>
                    <a:pt x="881" y="3477"/>
                  </a:lnTo>
                  <a:cubicBezTo>
                    <a:pt x="1048" y="3310"/>
                    <a:pt x="1167" y="3120"/>
                    <a:pt x="1310" y="2953"/>
                  </a:cubicBezTo>
                  <a:cubicBezTo>
                    <a:pt x="1453" y="2763"/>
                    <a:pt x="1572" y="2548"/>
                    <a:pt x="1667" y="2358"/>
                  </a:cubicBezTo>
                  <a:cubicBezTo>
                    <a:pt x="1691" y="2310"/>
                    <a:pt x="1691" y="2263"/>
                    <a:pt x="1691" y="2239"/>
                  </a:cubicBezTo>
                  <a:cubicBezTo>
                    <a:pt x="2048" y="1191"/>
                    <a:pt x="1596" y="191"/>
                    <a:pt x="595" y="0"/>
                  </a:cubicBezTo>
                  <a:cubicBezTo>
                    <a:pt x="1286" y="357"/>
                    <a:pt x="1548" y="1191"/>
                    <a:pt x="1238" y="2072"/>
                  </a:cubicBezTo>
                  <a:cubicBezTo>
                    <a:pt x="1262" y="2120"/>
                    <a:pt x="1215" y="2144"/>
                    <a:pt x="1215" y="2167"/>
                  </a:cubicBezTo>
                  <a:close/>
                  <a:moveTo>
                    <a:pt x="1215" y="2167"/>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0" name="Google Shape;1730;p33"/>
            <p:cNvSpPr/>
            <p:nvPr/>
          </p:nvSpPr>
          <p:spPr>
            <a:xfrm>
              <a:off x="1600308" y="3033847"/>
              <a:ext cx="93986" cy="136983"/>
            </a:xfrm>
            <a:custGeom>
              <a:avLst/>
              <a:gdLst/>
              <a:ahLst/>
              <a:cxnLst/>
              <a:rect l="l" t="t" r="r" b="b"/>
              <a:pathLst>
                <a:path w="2811" h="4097" extrusionOk="0">
                  <a:moveTo>
                    <a:pt x="2524" y="1049"/>
                  </a:moveTo>
                  <a:cubicBezTo>
                    <a:pt x="2167" y="406"/>
                    <a:pt x="1524" y="1"/>
                    <a:pt x="738" y="1"/>
                  </a:cubicBezTo>
                  <a:lnTo>
                    <a:pt x="715" y="1"/>
                  </a:lnTo>
                  <a:cubicBezTo>
                    <a:pt x="1167" y="168"/>
                    <a:pt x="1548" y="477"/>
                    <a:pt x="1786" y="882"/>
                  </a:cubicBezTo>
                  <a:cubicBezTo>
                    <a:pt x="1977" y="1192"/>
                    <a:pt x="2048" y="1549"/>
                    <a:pt x="2048" y="1930"/>
                  </a:cubicBezTo>
                  <a:cubicBezTo>
                    <a:pt x="2048" y="2382"/>
                    <a:pt x="1905" y="2787"/>
                    <a:pt x="1667" y="3121"/>
                  </a:cubicBezTo>
                  <a:cubicBezTo>
                    <a:pt x="1572" y="3240"/>
                    <a:pt x="1524" y="3335"/>
                    <a:pt x="1405" y="3430"/>
                  </a:cubicBezTo>
                  <a:cubicBezTo>
                    <a:pt x="1048" y="3787"/>
                    <a:pt x="524" y="3978"/>
                    <a:pt x="0" y="3978"/>
                  </a:cubicBezTo>
                  <a:cubicBezTo>
                    <a:pt x="238" y="4073"/>
                    <a:pt x="476" y="4097"/>
                    <a:pt x="738" y="4097"/>
                  </a:cubicBezTo>
                  <a:cubicBezTo>
                    <a:pt x="1310" y="4097"/>
                    <a:pt x="1810" y="3906"/>
                    <a:pt x="2167" y="3549"/>
                  </a:cubicBezTo>
                  <a:cubicBezTo>
                    <a:pt x="2572" y="3144"/>
                    <a:pt x="2810" y="2644"/>
                    <a:pt x="2810" y="2049"/>
                  </a:cubicBezTo>
                  <a:cubicBezTo>
                    <a:pt x="2810" y="1692"/>
                    <a:pt x="2691" y="1334"/>
                    <a:pt x="2524" y="1049"/>
                  </a:cubicBezTo>
                  <a:close/>
                  <a:moveTo>
                    <a:pt x="2524" y="1049"/>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1" name="Google Shape;1731;p33"/>
            <p:cNvSpPr/>
            <p:nvPr/>
          </p:nvSpPr>
          <p:spPr>
            <a:xfrm>
              <a:off x="1605056" y="3058557"/>
              <a:ext cx="47812" cy="82016"/>
            </a:xfrm>
            <a:custGeom>
              <a:avLst/>
              <a:gdLst/>
              <a:ahLst/>
              <a:cxnLst/>
              <a:rect l="l" t="t" r="r" b="b"/>
              <a:pathLst>
                <a:path w="1430" h="2453" extrusionOk="0">
                  <a:moveTo>
                    <a:pt x="1430" y="1643"/>
                  </a:moveTo>
                  <a:cubicBezTo>
                    <a:pt x="1430" y="1191"/>
                    <a:pt x="882" y="453"/>
                    <a:pt x="668" y="95"/>
                  </a:cubicBezTo>
                  <a:cubicBezTo>
                    <a:pt x="596" y="0"/>
                    <a:pt x="573" y="0"/>
                    <a:pt x="525" y="95"/>
                  </a:cubicBezTo>
                  <a:cubicBezTo>
                    <a:pt x="453" y="143"/>
                    <a:pt x="430" y="238"/>
                    <a:pt x="334" y="334"/>
                  </a:cubicBezTo>
                  <a:cubicBezTo>
                    <a:pt x="573" y="691"/>
                    <a:pt x="834" y="1143"/>
                    <a:pt x="834" y="1429"/>
                  </a:cubicBezTo>
                  <a:cubicBezTo>
                    <a:pt x="834" y="1548"/>
                    <a:pt x="811" y="1643"/>
                    <a:pt x="787" y="1739"/>
                  </a:cubicBezTo>
                  <a:cubicBezTo>
                    <a:pt x="668" y="2048"/>
                    <a:pt x="334" y="2239"/>
                    <a:pt x="1" y="2262"/>
                  </a:cubicBezTo>
                  <a:cubicBezTo>
                    <a:pt x="168" y="2382"/>
                    <a:pt x="358" y="2453"/>
                    <a:pt x="573" y="2453"/>
                  </a:cubicBezTo>
                  <a:cubicBezTo>
                    <a:pt x="811" y="2453"/>
                    <a:pt x="1073" y="2358"/>
                    <a:pt x="1239" y="2143"/>
                  </a:cubicBezTo>
                  <a:cubicBezTo>
                    <a:pt x="1382" y="2048"/>
                    <a:pt x="1430" y="1881"/>
                    <a:pt x="1430" y="1643"/>
                  </a:cubicBezTo>
                  <a:close/>
                  <a:moveTo>
                    <a:pt x="1430" y="164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2" name="Google Shape;1732;p33"/>
            <p:cNvSpPr/>
            <p:nvPr/>
          </p:nvSpPr>
          <p:spPr>
            <a:xfrm>
              <a:off x="1850313" y="2830820"/>
              <a:ext cx="67739" cy="136181"/>
            </a:xfrm>
            <a:custGeom>
              <a:avLst/>
              <a:gdLst/>
              <a:ahLst/>
              <a:cxnLst/>
              <a:rect l="l" t="t" r="r" b="b"/>
              <a:pathLst>
                <a:path w="2026" h="4073" extrusionOk="0">
                  <a:moveTo>
                    <a:pt x="168" y="0"/>
                  </a:moveTo>
                  <a:cubicBezTo>
                    <a:pt x="1096" y="191"/>
                    <a:pt x="1525" y="1191"/>
                    <a:pt x="1168" y="2191"/>
                  </a:cubicBezTo>
                  <a:cubicBezTo>
                    <a:pt x="1001" y="2620"/>
                    <a:pt x="739" y="2977"/>
                    <a:pt x="477" y="3334"/>
                  </a:cubicBezTo>
                  <a:cubicBezTo>
                    <a:pt x="453" y="3382"/>
                    <a:pt x="406" y="3406"/>
                    <a:pt x="358" y="3477"/>
                  </a:cubicBezTo>
                  <a:lnTo>
                    <a:pt x="25" y="3858"/>
                  </a:lnTo>
                  <a:lnTo>
                    <a:pt x="1" y="3906"/>
                  </a:lnTo>
                  <a:lnTo>
                    <a:pt x="1" y="3906"/>
                  </a:lnTo>
                  <a:cubicBezTo>
                    <a:pt x="144" y="4072"/>
                    <a:pt x="358" y="4072"/>
                    <a:pt x="501" y="3906"/>
                  </a:cubicBezTo>
                  <a:lnTo>
                    <a:pt x="834" y="3501"/>
                  </a:lnTo>
                  <a:cubicBezTo>
                    <a:pt x="858" y="3453"/>
                    <a:pt x="882" y="3406"/>
                    <a:pt x="953" y="3358"/>
                  </a:cubicBezTo>
                  <a:cubicBezTo>
                    <a:pt x="1215" y="3001"/>
                    <a:pt x="1477" y="2644"/>
                    <a:pt x="1644" y="2215"/>
                  </a:cubicBezTo>
                  <a:cubicBezTo>
                    <a:pt x="2025" y="1096"/>
                    <a:pt x="1430" y="0"/>
                    <a:pt x="239" y="0"/>
                  </a:cubicBezTo>
                  <a:close/>
                  <a:moveTo>
                    <a:pt x="168" y="0"/>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733" name="Google Shape;1733;p33"/>
          <p:cNvGrpSpPr/>
          <p:nvPr/>
        </p:nvGrpSpPr>
        <p:grpSpPr>
          <a:xfrm>
            <a:off x="1160816" y="1051603"/>
            <a:ext cx="386223" cy="375858"/>
            <a:chOff x="1539787" y="1534487"/>
            <a:chExt cx="386223" cy="375858"/>
          </a:xfrm>
        </p:grpSpPr>
        <p:sp>
          <p:nvSpPr>
            <p:cNvPr id="1734" name="Google Shape;1734;p33"/>
            <p:cNvSpPr/>
            <p:nvPr/>
          </p:nvSpPr>
          <p:spPr>
            <a:xfrm>
              <a:off x="1557308" y="1669838"/>
              <a:ext cx="367885" cy="238927"/>
            </a:xfrm>
            <a:custGeom>
              <a:avLst/>
              <a:gdLst/>
              <a:ahLst/>
              <a:cxnLst/>
              <a:rect l="l" t="t" r="r" b="b"/>
              <a:pathLst>
                <a:path w="11003" h="7146" extrusionOk="0">
                  <a:moveTo>
                    <a:pt x="8978" y="4240"/>
                  </a:moveTo>
                  <a:lnTo>
                    <a:pt x="3691" y="4240"/>
                  </a:lnTo>
                  <a:cubicBezTo>
                    <a:pt x="3406" y="4240"/>
                    <a:pt x="3167" y="4478"/>
                    <a:pt x="3167" y="4764"/>
                  </a:cubicBezTo>
                  <a:cubicBezTo>
                    <a:pt x="3167" y="5073"/>
                    <a:pt x="3406" y="5311"/>
                    <a:pt x="3691" y="5311"/>
                  </a:cubicBezTo>
                  <a:lnTo>
                    <a:pt x="4596" y="5311"/>
                  </a:lnTo>
                  <a:cubicBezTo>
                    <a:pt x="4811" y="5311"/>
                    <a:pt x="4977" y="5478"/>
                    <a:pt x="4977" y="5692"/>
                  </a:cubicBezTo>
                  <a:cubicBezTo>
                    <a:pt x="4977" y="5907"/>
                    <a:pt x="4811" y="6074"/>
                    <a:pt x="4596" y="6074"/>
                  </a:cubicBezTo>
                  <a:lnTo>
                    <a:pt x="548" y="6074"/>
                  </a:lnTo>
                  <a:cubicBezTo>
                    <a:pt x="238" y="6074"/>
                    <a:pt x="0" y="6312"/>
                    <a:pt x="0" y="6621"/>
                  </a:cubicBezTo>
                  <a:cubicBezTo>
                    <a:pt x="0" y="6907"/>
                    <a:pt x="238" y="7145"/>
                    <a:pt x="548" y="7145"/>
                  </a:cubicBezTo>
                  <a:lnTo>
                    <a:pt x="8073" y="7145"/>
                  </a:lnTo>
                  <a:cubicBezTo>
                    <a:pt x="8383" y="7145"/>
                    <a:pt x="8621" y="6907"/>
                    <a:pt x="8621" y="6621"/>
                  </a:cubicBezTo>
                  <a:cubicBezTo>
                    <a:pt x="8621" y="6312"/>
                    <a:pt x="8383" y="6074"/>
                    <a:pt x="8073" y="6074"/>
                  </a:cubicBezTo>
                  <a:lnTo>
                    <a:pt x="6787" y="6074"/>
                  </a:lnTo>
                  <a:cubicBezTo>
                    <a:pt x="6597" y="6074"/>
                    <a:pt x="6406" y="5907"/>
                    <a:pt x="6406" y="5692"/>
                  </a:cubicBezTo>
                  <a:cubicBezTo>
                    <a:pt x="6406" y="5478"/>
                    <a:pt x="6597" y="5311"/>
                    <a:pt x="6787" y="5311"/>
                  </a:cubicBezTo>
                  <a:lnTo>
                    <a:pt x="9574" y="5311"/>
                  </a:lnTo>
                  <a:cubicBezTo>
                    <a:pt x="10478" y="5311"/>
                    <a:pt x="11002" y="4621"/>
                    <a:pt x="11002" y="3811"/>
                  </a:cubicBezTo>
                  <a:lnTo>
                    <a:pt x="11002" y="1239"/>
                  </a:lnTo>
                  <a:cubicBezTo>
                    <a:pt x="11002" y="1"/>
                    <a:pt x="9931" y="120"/>
                    <a:pt x="9359" y="120"/>
                  </a:cubicBezTo>
                  <a:lnTo>
                    <a:pt x="9026" y="120"/>
                  </a:lnTo>
                  <a:cubicBezTo>
                    <a:pt x="8764" y="120"/>
                    <a:pt x="8454" y="1406"/>
                    <a:pt x="9288" y="1406"/>
                  </a:cubicBezTo>
                  <a:lnTo>
                    <a:pt x="9288" y="3906"/>
                  </a:lnTo>
                  <a:cubicBezTo>
                    <a:pt x="9288" y="4097"/>
                    <a:pt x="9145" y="4240"/>
                    <a:pt x="8978" y="4240"/>
                  </a:cubicBezTo>
                  <a:close/>
                  <a:moveTo>
                    <a:pt x="8978" y="424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5" name="Google Shape;1735;p33"/>
            <p:cNvSpPr/>
            <p:nvPr/>
          </p:nvSpPr>
          <p:spPr>
            <a:xfrm>
              <a:off x="1571619" y="1811575"/>
              <a:ext cx="62958" cy="35876"/>
            </a:xfrm>
            <a:custGeom>
              <a:avLst/>
              <a:gdLst/>
              <a:ahLst/>
              <a:cxnLst/>
              <a:rect l="l" t="t" r="r" b="b"/>
              <a:pathLst>
                <a:path w="1883" h="1073" extrusionOk="0">
                  <a:moveTo>
                    <a:pt x="1334" y="1"/>
                  </a:moveTo>
                  <a:lnTo>
                    <a:pt x="525" y="1"/>
                  </a:lnTo>
                  <a:cubicBezTo>
                    <a:pt x="239" y="1"/>
                    <a:pt x="1" y="239"/>
                    <a:pt x="1" y="525"/>
                  </a:cubicBezTo>
                  <a:cubicBezTo>
                    <a:pt x="1" y="834"/>
                    <a:pt x="239" y="1072"/>
                    <a:pt x="525" y="1072"/>
                  </a:cubicBezTo>
                  <a:lnTo>
                    <a:pt x="1334" y="1072"/>
                  </a:lnTo>
                  <a:cubicBezTo>
                    <a:pt x="1644" y="1072"/>
                    <a:pt x="1882" y="834"/>
                    <a:pt x="1882" y="525"/>
                  </a:cubicBezTo>
                  <a:cubicBezTo>
                    <a:pt x="1882" y="239"/>
                    <a:pt x="1644" y="1"/>
                    <a:pt x="1334" y="1"/>
                  </a:cubicBezTo>
                  <a:close/>
                  <a:moveTo>
                    <a:pt x="1334"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6" name="Google Shape;1736;p33"/>
            <p:cNvSpPr/>
            <p:nvPr/>
          </p:nvSpPr>
          <p:spPr>
            <a:xfrm>
              <a:off x="1556506" y="1548831"/>
              <a:ext cx="59748" cy="183959"/>
            </a:xfrm>
            <a:custGeom>
              <a:avLst/>
              <a:gdLst/>
              <a:ahLst/>
              <a:cxnLst/>
              <a:rect l="l" t="t" r="r" b="b"/>
              <a:pathLst>
                <a:path w="1787" h="5502" extrusionOk="0">
                  <a:moveTo>
                    <a:pt x="1524" y="0"/>
                  </a:moveTo>
                  <a:lnTo>
                    <a:pt x="262" y="0"/>
                  </a:lnTo>
                  <a:lnTo>
                    <a:pt x="0" y="3024"/>
                  </a:lnTo>
                  <a:lnTo>
                    <a:pt x="262" y="5501"/>
                  </a:lnTo>
                  <a:lnTo>
                    <a:pt x="1524" y="5501"/>
                  </a:lnTo>
                  <a:lnTo>
                    <a:pt x="1786" y="2905"/>
                  </a:lnTo>
                  <a:close/>
                  <a:moveTo>
                    <a:pt x="1524"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7" name="Google Shape;1737;p33"/>
            <p:cNvSpPr/>
            <p:nvPr/>
          </p:nvSpPr>
          <p:spPr>
            <a:xfrm>
              <a:off x="1624181" y="1548831"/>
              <a:ext cx="135378" cy="183959"/>
            </a:xfrm>
            <a:custGeom>
              <a:avLst/>
              <a:gdLst/>
              <a:ahLst/>
              <a:cxnLst/>
              <a:rect l="l" t="t" r="r" b="b"/>
              <a:pathLst>
                <a:path w="4049" h="5502" extrusionOk="0">
                  <a:moveTo>
                    <a:pt x="3787" y="0"/>
                  </a:moveTo>
                  <a:lnTo>
                    <a:pt x="262" y="0"/>
                  </a:lnTo>
                  <a:lnTo>
                    <a:pt x="1" y="2834"/>
                  </a:lnTo>
                  <a:lnTo>
                    <a:pt x="262" y="5501"/>
                  </a:lnTo>
                  <a:lnTo>
                    <a:pt x="3787" y="5501"/>
                  </a:lnTo>
                  <a:lnTo>
                    <a:pt x="4049" y="2763"/>
                  </a:lnTo>
                  <a:close/>
                  <a:moveTo>
                    <a:pt x="3787"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8" name="Google Shape;1738;p33"/>
            <p:cNvSpPr/>
            <p:nvPr/>
          </p:nvSpPr>
          <p:spPr>
            <a:xfrm>
              <a:off x="1771503" y="1548831"/>
              <a:ext cx="55770" cy="183959"/>
            </a:xfrm>
            <a:custGeom>
              <a:avLst/>
              <a:gdLst/>
              <a:ahLst/>
              <a:cxnLst/>
              <a:rect l="l" t="t" r="r" b="b"/>
              <a:pathLst>
                <a:path w="1668" h="5502" extrusionOk="0">
                  <a:moveTo>
                    <a:pt x="1405" y="0"/>
                  </a:moveTo>
                  <a:lnTo>
                    <a:pt x="143" y="0"/>
                  </a:lnTo>
                  <a:lnTo>
                    <a:pt x="0" y="2763"/>
                  </a:lnTo>
                  <a:lnTo>
                    <a:pt x="143" y="5501"/>
                  </a:lnTo>
                  <a:lnTo>
                    <a:pt x="1405" y="5501"/>
                  </a:lnTo>
                  <a:lnTo>
                    <a:pt x="1667" y="2643"/>
                  </a:lnTo>
                  <a:close/>
                  <a:moveTo>
                    <a:pt x="1405"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39" name="Google Shape;1739;p33"/>
            <p:cNvSpPr/>
            <p:nvPr/>
          </p:nvSpPr>
          <p:spPr>
            <a:xfrm>
              <a:off x="1845532" y="1659506"/>
              <a:ext cx="25544" cy="62122"/>
            </a:xfrm>
            <a:custGeom>
              <a:avLst/>
              <a:gdLst/>
              <a:ahLst/>
              <a:cxnLst/>
              <a:rect l="l" t="t" r="r" b="b"/>
              <a:pathLst>
                <a:path w="764" h="1858" extrusionOk="0">
                  <a:moveTo>
                    <a:pt x="382" y="0"/>
                  </a:moveTo>
                  <a:lnTo>
                    <a:pt x="1" y="0"/>
                  </a:lnTo>
                  <a:lnTo>
                    <a:pt x="1" y="1858"/>
                  </a:lnTo>
                  <a:lnTo>
                    <a:pt x="382" y="1858"/>
                  </a:lnTo>
                  <a:cubicBezTo>
                    <a:pt x="596" y="1858"/>
                    <a:pt x="763" y="1691"/>
                    <a:pt x="763" y="1477"/>
                  </a:cubicBezTo>
                  <a:lnTo>
                    <a:pt x="763" y="405"/>
                  </a:lnTo>
                  <a:cubicBezTo>
                    <a:pt x="763" y="167"/>
                    <a:pt x="596" y="0"/>
                    <a:pt x="382" y="0"/>
                  </a:cubicBezTo>
                  <a:close/>
                  <a:moveTo>
                    <a:pt x="382" y="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0" name="Google Shape;1740;p33"/>
            <p:cNvSpPr/>
            <p:nvPr/>
          </p:nvSpPr>
          <p:spPr>
            <a:xfrm>
              <a:off x="1818482" y="1536861"/>
              <a:ext cx="25511" cy="209470"/>
            </a:xfrm>
            <a:custGeom>
              <a:avLst/>
              <a:gdLst/>
              <a:ahLst/>
              <a:cxnLst/>
              <a:rect l="l" t="t" r="r" b="b"/>
              <a:pathLst>
                <a:path w="763" h="6265" extrusionOk="0">
                  <a:moveTo>
                    <a:pt x="0" y="358"/>
                  </a:moveTo>
                  <a:lnTo>
                    <a:pt x="0" y="5859"/>
                  </a:lnTo>
                  <a:lnTo>
                    <a:pt x="0" y="5931"/>
                  </a:lnTo>
                  <a:cubicBezTo>
                    <a:pt x="24" y="6097"/>
                    <a:pt x="167" y="6264"/>
                    <a:pt x="381" y="6264"/>
                  </a:cubicBezTo>
                  <a:cubicBezTo>
                    <a:pt x="596" y="6264"/>
                    <a:pt x="762" y="6097"/>
                    <a:pt x="762" y="5883"/>
                  </a:cubicBezTo>
                  <a:lnTo>
                    <a:pt x="762" y="382"/>
                  </a:lnTo>
                  <a:cubicBezTo>
                    <a:pt x="762" y="168"/>
                    <a:pt x="596" y="1"/>
                    <a:pt x="381" y="1"/>
                  </a:cubicBezTo>
                  <a:cubicBezTo>
                    <a:pt x="167" y="1"/>
                    <a:pt x="24" y="144"/>
                    <a:pt x="0" y="358"/>
                  </a:cubicBezTo>
                  <a:cubicBezTo>
                    <a:pt x="0" y="334"/>
                    <a:pt x="0" y="334"/>
                    <a:pt x="0" y="358"/>
                  </a:cubicBezTo>
                  <a:close/>
                  <a:moveTo>
                    <a:pt x="0" y="35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1" name="Google Shape;1741;p33"/>
            <p:cNvSpPr/>
            <p:nvPr/>
          </p:nvSpPr>
          <p:spPr>
            <a:xfrm>
              <a:off x="1750806" y="1534487"/>
              <a:ext cx="25511" cy="211844"/>
            </a:xfrm>
            <a:custGeom>
              <a:avLst/>
              <a:gdLst/>
              <a:ahLst/>
              <a:cxnLst/>
              <a:rect l="l" t="t" r="r" b="b"/>
              <a:pathLst>
                <a:path w="763" h="6336" extrusionOk="0">
                  <a:moveTo>
                    <a:pt x="0" y="429"/>
                  </a:moveTo>
                  <a:lnTo>
                    <a:pt x="0" y="5930"/>
                  </a:lnTo>
                  <a:lnTo>
                    <a:pt x="0" y="6002"/>
                  </a:lnTo>
                  <a:cubicBezTo>
                    <a:pt x="24" y="6168"/>
                    <a:pt x="167" y="6335"/>
                    <a:pt x="381" y="6335"/>
                  </a:cubicBezTo>
                  <a:cubicBezTo>
                    <a:pt x="595" y="6335"/>
                    <a:pt x="738" y="6192"/>
                    <a:pt x="762" y="6002"/>
                  </a:cubicBezTo>
                  <a:lnTo>
                    <a:pt x="762" y="5930"/>
                  </a:lnTo>
                  <a:lnTo>
                    <a:pt x="762" y="429"/>
                  </a:lnTo>
                  <a:lnTo>
                    <a:pt x="762" y="358"/>
                  </a:lnTo>
                  <a:cubicBezTo>
                    <a:pt x="738" y="191"/>
                    <a:pt x="595" y="0"/>
                    <a:pt x="381" y="0"/>
                  </a:cubicBezTo>
                  <a:cubicBezTo>
                    <a:pt x="167" y="0"/>
                    <a:pt x="24" y="167"/>
                    <a:pt x="0" y="358"/>
                  </a:cubicBezTo>
                  <a:close/>
                  <a:moveTo>
                    <a:pt x="0"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2" name="Google Shape;1742;p33"/>
            <p:cNvSpPr/>
            <p:nvPr/>
          </p:nvSpPr>
          <p:spPr>
            <a:xfrm>
              <a:off x="1607463" y="1536092"/>
              <a:ext cx="25511" cy="211811"/>
            </a:xfrm>
            <a:custGeom>
              <a:avLst/>
              <a:gdLst/>
              <a:ahLst/>
              <a:cxnLst/>
              <a:rect l="l" t="t" r="r" b="b"/>
              <a:pathLst>
                <a:path w="763" h="6335" extrusionOk="0">
                  <a:moveTo>
                    <a:pt x="381" y="0"/>
                  </a:moveTo>
                  <a:cubicBezTo>
                    <a:pt x="167" y="0"/>
                    <a:pt x="24" y="143"/>
                    <a:pt x="0" y="357"/>
                  </a:cubicBezTo>
                  <a:lnTo>
                    <a:pt x="0" y="405"/>
                  </a:lnTo>
                  <a:lnTo>
                    <a:pt x="0" y="5906"/>
                  </a:lnTo>
                  <a:lnTo>
                    <a:pt x="0" y="5977"/>
                  </a:lnTo>
                  <a:cubicBezTo>
                    <a:pt x="24" y="6144"/>
                    <a:pt x="167" y="6335"/>
                    <a:pt x="381" y="6335"/>
                  </a:cubicBezTo>
                  <a:cubicBezTo>
                    <a:pt x="596" y="6335"/>
                    <a:pt x="739" y="6168"/>
                    <a:pt x="762" y="5977"/>
                  </a:cubicBezTo>
                  <a:lnTo>
                    <a:pt x="762" y="5906"/>
                  </a:lnTo>
                  <a:lnTo>
                    <a:pt x="762" y="405"/>
                  </a:lnTo>
                  <a:lnTo>
                    <a:pt x="762" y="357"/>
                  </a:lnTo>
                  <a:cubicBezTo>
                    <a:pt x="739" y="143"/>
                    <a:pt x="596" y="0"/>
                    <a:pt x="381" y="0"/>
                  </a:cubicBezTo>
                  <a:close/>
                  <a:moveTo>
                    <a:pt x="38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3" name="Google Shape;1743;p33"/>
            <p:cNvSpPr/>
            <p:nvPr/>
          </p:nvSpPr>
          <p:spPr>
            <a:xfrm>
              <a:off x="1539787" y="1534487"/>
              <a:ext cx="25511" cy="212613"/>
            </a:xfrm>
            <a:custGeom>
              <a:avLst/>
              <a:gdLst/>
              <a:ahLst/>
              <a:cxnLst/>
              <a:rect l="l" t="t" r="r" b="b"/>
              <a:pathLst>
                <a:path w="763" h="6359" extrusionOk="0">
                  <a:moveTo>
                    <a:pt x="0" y="429"/>
                  </a:moveTo>
                  <a:lnTo>
                    <a:pt x="0" y="5954"/>
                  </a:lnTo>
                  <a:cubicBezTo>
                    <a:pt x="0" y="6168"/>
                    <a:pt x="167" y="6359"/>
                    <a:pt x="381" y="6359"/>
                  </a:cubicBezTo>
                  <a:cubicBezTo>
                    <a:pt x="596" y="6359"/>
                    <a:pt x="738" y="6192"/>
                    <a:pt x="762" y="6002"/>
                  </a:cubicBezTo>
                  <a:lnTo>
                    <a:pt x="762" y="5930"/>
                  </a:lnTo>
                  <a:lnTo>
                    <a:pt x="762" y="429"/>
                  </a:lnTo>
                  <a:lnTo>
                    <a:pt x="762" y="358"/>
                  </a:lnTo>
                  <a:cubicBezTo>
                    <a:pt x="738" y="191"/>
                    <a:pt x="596" y="0"/>
                    <a:pt x="381" y="0"/>
                  </a:cubicBezTo>
                  <a:cubicBezTo>
                    <a:pt x="167" y="48"/>
                    <a:pt x="0" y="215"/>
                    <a:pt x="0" y="429"/>
                  </a:cubicBezTo>
                  <a:close/>
                  <a:moveTo>
                    <a:pt x="0" y="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4" name="Google Shape;1744;p33"/>
            <p:cNvSpPr/>
            <p:nvPr/>
          </p:nvSpPr>
          <p:spPr>
            <a:xfrm>
              <a:off x="1845532" y="1684182"/>
              <a:ext cx="25544" cy="36645"/>
            </a:xfrm>
            <a:custGeom>
              <a:avLst/>
              <a:gdLst/>
              <a:ahLst/>
              <a:cxnLst/>
              <a:rect l="l" t="t" r="r" b="b"/>
              <a:pathLst>
                <a:path w="764" h="1096" extrusionOk="0">
                  <a:moveTo>
                    <a:pt x="763" y="1"/>
                  </a:moveTo>
                  <a:cubicBezTo>
                    <a:pt x="763" y="191"/>
                    <a:pt x="596" y="382"/>
                    <a:pt x="382" y="382"/>
                  </a:cubicBezTo>
                  <a:lnTo>
                    <a:pt x="1" y="382"/>
                  </a:lnTo>
                  <a:lnTo>
                    <a:pt x="1" y="1096"/>
                  </a:lnTo>
                  <a:lnTo>
                    <a:pt x="382" y="1096"/>
                  </a:lnTo>
                  <a:cubicBezTo>
                    <a:pt x="596" y="1096"/>
                    <a:pt x="763" y="929"/>
                    <a:pt x="763" y="715"/>
                  </a:cubicBezTo>
                  <a:close/>
                  <a:moveTo>
                    <a:pt x="763" y="1"/>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5" name="Google Shape;1745;p33"/>
            <p:cNvSpPr/>
            <p:nvPr/>
          </p:nvSpPr>
          <p:spPr>
            <a:xfrm>
              <a:off x="1843961" y="1669838"/>
              <a:ext cx="82049" cy="177607"/>
            </a:xfrm>
            <a:custGeom>
              <a:avLst/>
              <a:gdLst/>
              <a:ahLst/>
              <a:cxnLst/>
              <a:rect l="l" t="t" r="r" b="b"/>
              <a:pathLst>
                <a:path w="2454" h="5312" extrusionOk="0">
                  <a:moveTo>
                    <a:pt x="1739" y="1239"/>
                  </a:moveTo>
                  <a:lnTo>
                    <a:pt x="1739" y="3811"/>
                  </a:lnTo>
                  <a:cubicBezTo>
                    <a:pt x="1739" y="4621"/>
                    <a:pt x="953" y="5311"/>
                    <a:pt x="0" y="5311"/>
                  </a:cubicBezTo>
                  <a:lnTo>
                    <a:pt x="1024" y="5311"/>
                  </a:lnTo>
                  <a:cubicBezTo>
                    <a:pt x="1953" y="5311"/>
                    <a:pt x="2453" y="4621"/>
                    <a:pt x="2453" y="3811"/>
                  </a:cubicBezTo>
                  <a:lnTo>
                    <a:pt x="2453" y="1239"/>
                  </a:lnTo>
                  <a:cubicBezTo>
                    <a:pt x="2453" y="1"/>
                    <a:pt x="1382" y="120"/>
                    <a:pt x="810" y="120"/>
                  </a:cubicBezTo>
                  <a:lnTo>
                    <a:pt x="810" y="596"/>
                  </a:lnTo>
                  <a:cubicBezTo>
                    <a:pt x="1167" y="644"/>
                    <a:pt x="1739" y="596"/>
                    <a:pt x="1739" y="1239"/>
                  </a:cubicBezTo>
                  <a:close/>
                  <a:moveTo>
                    <a:pt x="1739" y="123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6" name="Google Shape;1746;p33"/>
            <p:cNvSpPr/>
            <p:nvPr/>
          </p:nvSpPr>
          <p:spPr>
            <a:xfrm>
              <a:off x="1565266" y="1703308"/>
              <a:ext cx="42228" cy="29490"/>
            </a:xfrm>
            <a:custGeom>
              <a:avLst/>
              <a:gdLst/>
              <a:ahLst/>
              <a:cxnLst/>
              <a:rect l="l" t="t" r="r" b="b"/>
              <a:pathLst>
                <a:path w="1263" h="882" extrusionOk="0">
                  <a:moveTo>
                    <a:pt x="0" y="0"/>
                  </a:moveTo>
                  <a:lnTo>
                    <a:pt x="1262" y="0"/>
                  </a:lnTo>
                  <a:lnTo>
                    <a:pt x="1262"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7" name="Google Shape;1747;p33"/>
            <p:cNvSpPr/>
            <p:nvPr/>
          </p:nvSpPr>
          <p:spPr>
            <a:xfrm>
              <a:off x="1632942" y="1703308"/>
              <a:ext cx="117892" cy="29490"/>
            </a:xfrm>
            <a:custGeom>
              <a:avLst/>
              <a:gdLst/>
              <a:ahLst/>
              <a:cxnLst/>
              <a:rect l="l" t="t" r="r" b="b"/>
              <a:pathLst>
                <a:path w="3526" h="882" extrusionOk="0">
                  <a:moveTo>
                    <a:pt x="0" y="0"/>
                  </a:moveTo>
                  <a:lnTo>
                    <a:pt x="3525" y="0"/>
                  </a:lnTo>
                  <a:lnTo>
                    <a:pt x="3525"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8" name="Google Shape;1748;p33"/>
            <p:cNvSpPr/>
            <p:nvPr/>
          </p:nvSpPr>
          <p:spPr>
            <a:xfrm>
              <a:off x="1776285" y="1703308"/>
              <a:ext cx="42228" cy="29490"/>
            </a:xfrm>
            <a:custGeom>
              <a:avLst/>
              <a:gdLst/>
              <a:ahLst/>
              <a:cxnLst/>
              <a:rect l="l" t="t" r="r" b="b"/>
              <a:pathLst>
                <a:path w="1263" h="882" extrusionOk="0">
                  <a:moveTo>
                    <a:pt x="0" y="0"/>
                  </a:moveTo>
                  <a:lnTo>
                    <a:pt x="1262" y="0"/>
                  </a:lnTo>
                  <a:lnTo>
                    <a:pt x="1262" y="881"/>
                  </a:lnTo>
                  <a:lnTo>
                    <a:pt x="0" y="881"/>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49" name="Google Shape;1749;p33"/>
            <p:cNvSpPr/>
            <p:nvPr/>
          </p:nvSpPr>
          <p:spPr>
            <a:xfrm>
              <a:off x="1539787" y="1700900"/>
              <a:ext cx="25511" cy="44636"/>
            </a:xfrm>
            <a:custGeom>
              <a:avLst/>
              <a:gdLst/>
              <a:ahLst/>
              <a:cxnLst/>
              <a:rect l="l" t="t" r="r" b="b"/>
              <a:pathLst>
                <a:path w="763" h="1335" extrusionOk="0">
                  <a:moveTo>
                    <a:pt x="0" y="953"/>
                  </a:moveTo>
                  <a:cubicBezTo>
                    <a:pt x="0" y="1168"/>
                    <a:pt x="167" y="1334"/>
                    <a:pt x="381" y="1334"/>
                  </a:cubicBezTo>
                  <a:cubicBezTo>
                    <a:pt x="596" y="1334"/>
                    <a:pt x="738" y="1191"/>
                    <a:pt x="762" y="977"/>
                  </a:cubicBezTo>
                  <a:lnTo>
                    <a:pt x="762" y="929"/>
                  </a:lnTo>
                  <a:lnTo>
                    <a:pt x="762" y="24"/>
                  </a:lnTo>
                  <a:lnTo>
                    <a:pt x="762" y="72"/>
                  </a:lnTo>
                  <a:cubicBezTo>
                    <a:pt x="762" y="120"/>
                    <a:pt x="738" y="191"/>
                    <a:pt x="715" y="239"/>
                  </a:cubicBezTo>
                  <a:cubicBezTo>
                    <a:pt x="643" y="334"/>
                    <a:pt x="524" y="382"/>
                    <a:pt x="381" y="382"/>
                  </a:cubicBezTo>
                  <a:cubicBezTo>
                    <a:pt x="167" y="382"/>
                    <a:pt x="0" y="215"/>
                    <a:pt x="0" y="1"/>
                  </a:cubicBezTo>
                  <a:lnTo>
                    <a:pt x="0" y="953"/>
                  </a:lnTo>
                  <a:close/>
                  <a:moveTo>
                    <a:pt x="0" y="9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0" name="Google Shape;1750;p33"/>
            <p:cNvSpPr/>
            <p:nvPr/>
          </p:nvSpPr>
          <p:spPr>
            <a:xfrm>
              <a:off x="1607463" y="1703308"/>
              <a:ext cx="25511" cy="43031"/>
            </a:xfrm>
            <a:custGeom>
              <a:avLst/>
              <a:gdLst/>
              <a:ahLst/>
              <a:cxnLst/>
              <a:rect l="l" t="t" r="r" b="b"/>
              <a:pathLst>
                <a:path w="763" h="1287" extrusionOk="0">
                  <a:moveTo>
                    <a:pt x="0" y="0"/>
                  </a:moveTo>
                  <a:lnTo>
                    <a:pt x="0" y="881"/>
                  </a:lnTo>
                  <a:lnTo>
                    <a:pt x="0" y="953"/>
                  </a:lnTo>
                  <a:cubicBezTo>
                    <a:pt x="24" y="1119"/>
                    <a:pt x="167" y="1286"/>
                    <a:pt x="381" y="1286"/>
                  </a:cubicBezTo>
                  <a:cubicBezTo>
                    <a:pt x="596" y="1286"/>
                    <a:pt x="739" y="1143"/>
                    <a:pt x="762" y="953"/>
                  </a:cubicBezTo>
                  <a:lnTo>
                    <a:pt x="762" y="881"/>
                  </a:lnTo>
                  <a:lnTo>
                    <a:pt x="762" y="0"/>
                  </a:lnTo>
                  <a:lnTo>
                    <a:pt x="762" y="24"/>
                  </a:lnTo>
                  <a:cubicBezTo>
                    <a:pt x="762" y="72"/>
                    <a:pt x="739" y="143"/>
                    <a:pt x="715" y="191"/>
                  </a:cubicBezTo>
                  <a:cubicBezTo>
                    <a:pt x="643" y="286"/>
                    <a:pt x="524" y="381"/>
                    <a:pt x="381" y="381"/>
                  </a:cubicBezTo>
                  <a:cubicBezTo>
                    <a:pt x="262" y="381"/>
                    <a:pt x="143" y="310"/>
                    <a:pt x="48" y="191"/>
                  </a:cubicBezTo>
                  <a:cubicBezTo>
                    <a:pt x="24" y="143"/>
                    <a:pt x="0" y="72"/>
                    <a:pt x="0" y="24"/>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1" name="Google Shape;1751;p33"/>
            <p:cNvSpPr/>
            <p:nvPr/>
          </p:nvSpPr>
          <p:spPr>
            <a:xfrm>
              <a:off x="1750806" y="1703308"/>
              <a:ext cx="25511" cy="43031"/>
            </a:xfrm>
            <a:custGeom>
              <a:avLst/>
              <a:gdLst/>
              <a:ahLst/>
              <a:cxnLst/>
              <a:rect l="l" t="t" r="r" b="b"/>
              <a:pathLst>
                <a:path w="763" h="1287" extrusionOk="0">
                  <a:moveTo>
                    <a:pt x="0" y="0"/>
                  </a:moveTo>
                  <a:lnTo>
                    <a:pt x="0" y="881"/>
                  </a:lnTo>
                  <a:lnTo>
                    <a:pt x="0" y="953"/>
                  </a:lnTo>
                  <a:cubicBezTo>
                    <a:pt x="24" y="1119"/>
                    <a:pt x="167" y="1286"/>
                    <a:pt x="381" y="1286"/>
                  </a:cubicBezTo>
                  <a:cubicBezTo>
                    <a:pt x="595" y="1286"/>
                    <a:pt x="738" y="1143"/>
                    <a:pt x="762" y="953"/>
                  </a:cubicBezTo>
                  <a:lnTo>
                    <a:pt x="762" y="881"/>
                  </a:lnTo>
                  <a:lnTo>
                    <a:pt x="762" y="0"/>
                  </a:lnTo>
                  <a:lnTo>
                    <a:pt x="762" y="24"/>
                  </a:lnTo>
                  <a:cubicBezTo>
                    <a:pt x="762" y="48"/>
                    <a:pt x="738" y="119"/>
                    <a:pt x="738" y="143"/>
                  </a:cubicBezTo>
                  <a:cubicBezTo>
                    <a:pt x="691" y="262"/>
                    <a:pt x="524" y="381"/>
                    <a:pt x="381" y="381"/>
                  </a:cubicBezTo>
                  <a:cubicBezTo>
                    <a:pt x="262" y="381"/>
                    <a:pt x="143" y="310"/>
                    <a:pt x="48" y="191"/>
                  </a:cubicBezTo>
                  <a:cubicBezTo>
                    <a:pt x="24" y="143"/>
                    <a:pt x="0" y="72"/>
                    <a:pt x="0" y="24"/>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2" name="Google Shape;1752;p33"/>
            <p:cNvSpPr/>
            <p:nvPr/>
          </p:nvSpPr>
          <p:spPr>
            <a:xfrm>
              <a:off x="1818482" y="1701703"/>
              <a:ext cx="25511" cy="43833"/>
            </a:xfrm>
            <a:custGeom>
              <a:avLst/>
              <a:gdLst/>
              <a:ahLst/>
              <a:cxnLst/>
              <a:rect l="l" t="t" r="r" b="b"/>
              <a:pathLst>
                <a:path w="763" h="1311" extrusionOk="0">
                  <a:moveTo>
                    <a:pt x="0" y="953"/>
                  </a:moveTo>
                  <a:cubicBezTo>
                    <a:pt x="24" y="1144"/>
                    <a:pt x="167" y="1310"/>
                    <a:pt x="381" y="1310"/>
                  </a:cubicBezTo>
                  <a:cubicBezTo>
                    <a:pt x="596" y="1310"/>
                    <a:pt x="762" y="1144"/>
                    <a:pt x="762" y="929"/>
                  </a:cubicBezTo>
                  <a:lnTo>
                    <a:pt x="762" y="24"/>
                  </a:lnTo>
                  <a:cubicBezTo>
                    <a:pt x="762" y="239"/>
                    <a:pt x="596" y="429"/>
                    <a:pt x="381" y="429"/>
                  </a:cubicBezTo>
                  <a:cubicBezTo>
                    <a:pt x="238" y="429"/>
                    <a:pt x="119" y="358"/>
                    <a:pt x="48" y="239"/>
                  </a:cubicBezTo>
                  <a:cubicBezTo>
                    <a:pt x="24" y="191"/>
                    <a:pt x="0" y="120"/>
                    <a:pt x="0" y="72"/>
                  </a:cubicBezTo>
                  <a:lnTo>
                    <a:pt x="0" y="0"/>
                  </a:lnTo>
                  <a:lnTo>
                    <a:pt x="0" y="905"/>
                  </a:lnTo>
                  <a:close/>
                  <a:moveTo>
                    <a:pt x="0" y="953"/>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3" name="Google Shape;1753;p33"/>
            <p:cNvSpPr/>
            <p:nvPr/>
          </p:nvSpPr>
          <p:spPr>
            <a:xfrm>
              <a:off x="1557308" y="1872898"/>
              <a:ext cx="288243" cy="37447"/>
            </a:xfrm>
            <a:custGeom>
              <a:avLst/>
              <a:gdLst/>
              <a:ahLst/>
              <a:cxnLst/>
              <a:rect l="l" t="t" r="r" b="b"/>
              <a:pathLst>
                <a:path w="8621" h="1120" extrusionOk="0">
                  <a:moveTo>
                    <a:pt x="6859" y="644"/>
                  </a:moveTo>
                  <a:lnTo>
                    <a:pt x="524" y="644"/>
                  </a:lnTo>
                  <a:cubicBezTo>
                    <a:pt x="310" y="644"/>
                    <a:pt x="119" y="524"/>
                    <a:pt x="48" y="358"/>
                  </a:cubicBezTo>
                  <a:cubicBezTo>
                    <a:pt x="0" y="429"/>
                    <a:pt x="0" y="477"/>
                    <a:pt x="0" y="572"/>
                  </a:cubicBezTo>
                  <a:cubicBezTo>
                    <a:pt x="0" y="882"/>
                    <a:pt x="238" y="1120"/>
                    <a:pt x="548" y="1120"/>
                  </a:cubicBezTo>
                  <a:lnTo>
                    <a:pt x="8073" y="1120"/>
                  </a:lnTo>
                  <a:cubicBezTo>
                    <a:pt x="8383" y="1120"/>
                    <a:pt x="8621" y="882"/>
                    <a:pt x="8621" y="572"/>
                  </a:cubicBezTo>
                  <a:cubicBezTo>
                    <a:pt x="8621" y="286"/>
                    <a:pt x="8383" y="48"/>
                    <a:pt x="8073" y="48"/>
                  </a:cubicBezTo>
                  <a:lnTo>
                    <a:pt x="7073" y="48"/>
                  </a:lnTo>
                  <a:cubicBezTo>
                    <a:pt x="7454" y="1"/>
                    <a:pt x="7478" y="644"/>
                    <a:pt x="6859" y="644"/>
                  </a:cubicBezTo>
                  <a:close/>
                  <a:moveTo>
                    <a:pt x="6859" y="6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4" name="Google Shape;1754;p33"/>
            <p:cNvSpPr/>
            <p:nvPr/>
          </p:nvSpPr>
          <p:spPr>
            <a:xfrm>
              <a:off x="1571619" y="1812378"/>
              <a:ext cx="62958" cy="35073"/>
            </a:xfrm>
            <a:custGeom>
              <a:avLst/>
              <a:gdLst/>
              <a:ahLst/>
              <a:cxnLst/>
              <a:rect l="l" t="t" r="r" b="b"/>
              <a:pathLst>
                <a:path w="1883" h="1049" extrusionOk="0">
                  <a:moveTo>
                    <a:pt x="1001" y="572"/>
                  </a:moveTo>
                  <a:lnTo>
                    <a:pt x="215" y="572"/>
                  </a:lnTo>
                  <a:cubicBezTo>
                    <a:pt x="120" y="572"/>
                    <a:pt x="48" y="548"/>
                    <a:pt x="1" y="548"/>
                  </a:cubicBezTo>
                  <a:cubicBezTo>
                    <a:pt x="1" y="834"/>
                    <a:pt x="239" y="1048"/>
                    <a:pt x="525" y="1048"/>
                  </a:cubicBezTo>
                  <a:lnTo>
                    <a:pt x="1334" y="1048"/>
                  </a:lnTo>
                  <a:cubicBezTo>
                    <a:pt x="1644" y="1048"/>
                    <a:pt x="1882" y="810"/>
                    <a:pt x="1882" y="501"/>
                  </a:cubicBezTo>
                  <a:cubicBezTo>
                    <a:pt x="1882" y="310"/>
                    <a:pt x="1715" y="96"/>
                    <a:pt x="1549" y="1"/>
                  </a:cubicBezTo>
                  <a:lnTo>
                    <a:pt x="1549" y="24"/>
                  </a:lnTo>
                  <a:cubicBezTo>
                    <a:pt x="1549" y="334"/>
                    <a:pt x="1311" y="572"/>
                    <a:pt x="1001" y="572"/>
                  </a:cubicBezTo>
                  <a:close/>
                  <a:moveTo>
                    <a:pt x="1001" y="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5" name="Google Shape;1755;p33"/>
            <p:cNvSpPr/>
            <p:nvPr/>
          </p:nvSpPr>
          <p:spPr>
            <a:xfrm>
              <a:off x="1656047" y="1615704"/>
              <a:ext cx="71685" cy="49383"/>
            </a:xfrm>
            <a:custGeom>
              <a:avLst/>
              <a:gdLst/>
              <a:ahLst/>
              <a:cxnLst/>
              <a:rect l="l" t="t" r="r" b="b"/>
              <a:pathLst>
                <a:path w="2144" h="1477" extrusionOk="0">
                  <a:moveTo>
                    <a:pt x="2096" y="667"/>
                  </a:moveTo>
                  <a:cubicBezTo>
                    <a:pt x="1786" y="477"/>
                    <a:pt x="1143" y="0"/>
                    <a:pt x="738" y="0"/>
                  </a:cubicBezTo>
                  <a:cubicBezTo>
                    <a:pt x="262" y="0"/>
                    <a:pt x="0" y="382"/>
                    <a:pt x="0" y="739"/>
                  </a:cubicBezTo>
                  <a:cubicBezTo>
                    <a:pt x="0" y="1120"/>
                    <a:pt x="238" y="1477"/>
                    <a:pt x="738" y="1477"/>
                  </a:cubicBezTo>
                  <a:cubicBezTo>
                    <a:pt x="1143" y="1477"/>
                    <a:pt x="1786" y="1001"/>
                    <a:pt x="2096" y="786"/>
                  </a:cubicBezTo>
                  <a:cubicBezTo>
                    <a:pt x="2143" y="763"/>
                    <a:pt x="2143" y="739"/>
                    <a:pt x="2096" y="667"/>
                  </a:cubicBezTo>
                  <a:close/>
                  <a:moveTo>
                    <a:pt x="2096" y="667"/>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6" name="Google Shape;1756;p33"/>
            <p:cNvSpPr/>
            <p:nvPr/>
          </p:nvSpPr>
          <p:spPr>
            <a:xfrm>
              <a:off x="1656816" y="1630048"/>
              <a:ext cx="70916" cy="35040"/>
            </a:xfrm>
            <a:custGeom>
              <a:avLst/>
              <a:gdLst/>
              <a:ahLst/>
              <a:cxnLst/>
              <a:rect l="l" t="t" r="r" b="b"/>
              <a:pathLst>
                <a:path w="2121" h="1048" extrusionOk="0">
                  <a:moveTo>
                    <a:pt x="1716" y="0"/>
                  </a:moveTo>
                  <a:cubicBezTo>
                    <a:pt x="1382" y="214"/>
                    <a:pt x="787" y="667"/>
                    <a:pt x="430" y="667"/>
                  </a:cubicBezTo>
                  <a:cubicBezTo>
                    <a:pt x="239" y="667"/>
                    <a:pt x="120" y="643"/>
                    <a:pt x="1" y="548"/>
                  </a:cubicBezTo>
                  <a:cubicBezTo>
                    <a:pt x="96" y="810"/>
                    <a:pt x="334" y="1048"/>
                    <a:pt x="715" y="1048"/>
                  </a:cubicBezTo>
                  <a:cubicBezTo>
                    <a:pt x="1120" y="1048"/>
                    <a:pt x="1763" y="572"/>
                    <a:pt x="2073" y="357"/>
                  </a:cubicBezTo>
                  <a:cubicBezTo>
                    <a:pt x="2120" y="310"/>
                    <a:pt x="2120" y="310"/>
                    <a:pt x="2073" y="238"/>
                  </a:cubicBezTo>
                  <a:cubicBezTo>
                    <a:pt x="1978" y="191"/>
                    <a:pt x="1858" y="95"/>
                    <a:pt x="1716" y="0"/>
                  </a:cubicBezTo>
                  <a:close/>
                  <a:moveTo>
                    <a:pt x="1716"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757" name="Google Shape;1757;p33"/>
          <p:cNvGrpSpPr/>
          <p:nvPr/>
        </p:nvGrpSpPr>
        <p:grpSpPr>
          <a:xfrm>
            <a:off x="4058541" y="1613751"/>
            <a:ext cx="386222" cy="378261"/>
            <a:chOff x="3164976" y="1532882"/>
            <a:chExt cx="386222" cy="378261"/>
          </a:xfrm>
        </p:grpSpPr>
        <p:sp>
          <p:nvSpPr>
            <p:cNvPr id="1758" name="Google Shape;1758;p33"/>
            <p:cNvSpPr/>
            <p:nvPr/>
          </p:nvSpPr>
          <p:spPr>
            <a:xfrm>
              <a:off x="3164976" y="1532882"/>
              <a:ext cx="59748" cy="65332"/>
            </a:xfrm>
            <a:custGeom>
              <a:avLst/>
              <a:gdLst/>
              <a:ahLst/>
              <a:cxnLst/>
              <a:rect l="l" t="t" r="r" b="b"/>
              <a:pathLst>
                <a:path w="1787" h="1954" extrusionOk="0">
                  <a:moveTo>
                    <a:pt x="1787" y="763"/>
                  </a:moveTo>
                  <a:cubicBezTo>
                    <a:pt x="1787" y="358"/>
                    <a:pt x="1548" y="1"/>
                    <a:pt x="786" y="1"/>
                  </a:cubicBezTo>
                  <a:cubicBezTo>
                    <a:pt x="358" y="1"/>
                    <a:pt x="1" y="358"/>
                    <a:pt x="1" y="763"/>
                  </a:cubicBezTo>
                  <a:lnTo>
                    <a:pt x="1" y="1834"/>
                  </a:lnTo>
                  <a:cubicBezTo>
                    <a:pt x="1" y="1906"/>
                    <a:pt x="72" y="1954"/>
                    <a:pt x="120" y="1954"/>
                  </a:cubicBezTo>
                  <a:lnTo>
                    <a:pt x="1763" y="1954"/>
                  </a:lnTo>
                  <a:lnTo>
                    <a:pt x="1763" y="763"/>
                  </a:lnTo>
                  <a:close/>
                  <a:moveTo>
                    <a:pt x="1787" y="76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59" name="Google Shape;1759;p33"/>
            <p:cNvSpPr/>
            <p:nvPr/>
          </p:nvSpPr>
          <p:spPr>
            <a:xfrm>
              <a:off x="3191257" y="1532882"/>
              <a:ext cx="323316" cy="357554"/>
            </a:xfrm>
            <a:custGeom>
              <a:avLst/>
              <a:gdLst/>
              <a:ahLst/>
              <a:cxnLst/>
              <a:rect l="l" t="t" r="r" b="b"/>
              <a:pathLst>
                <a:path w="9670" h="10694" extrusionOk="0">
                  <a:moveTo>
                    <a:pt x="8621" y="1"/>
                  </a:moveTo>
                  <a:lnTo>
                    <a:pt x="0" y="1"/>
                  </a:lnTo>
                  <a:cubicBezTo>
                    <a:pt x="405" y="1"/>
                    <a:pt x="762" y="358"/>
                    <a:pt x="762" y="763"/>
                  </a:cubicBezTo>
                  <a:lnTo>
                    <a:pt x="762" y="10455"/>
                  </a:lnTo>
                  <a:cubicBezTo>
                    <a:pt x="762" y="10527"/>
                    <a:pt x="834" y="10598"/>
                    <a:pt x="905" y="10598"/>
                  </a:cubicBezTo>
                  <a:lnTo>
                    <a:pt x="7264" y="10598"/>
                  </a:lnTo>
                  <a:cubicBezTo>
                    <a:pt x="9098" y="10693"/>
                    <a:pt x="9669" y="7955"/>
                    <a:pt x="9360" y="7478"/>
                  </a:cubicBezTo>
                  <a:lnTo>
                    <a:pt x="9360" y="763"/>
                  </a:lnTo>
                  <a:cubicBezTo>
                    <a:pt x="9407" y="358"/>
                    <a:pt x="9074" y="1"/>
                    <a:pt x="8621" y="1"/>
                  </a:cubicBezTo>
                  <a:close/>
                  <a:moveTo>
                    <a:pt x="862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0" name="Google Shape;1760;p33"/>
            <p:cNvSpPr/>
            <p:nvPr/>
          </p:nvSpPr>
          <p:spPr>
            <a:xfrm>
              <a:off x="3249370" y="1564747"/>
              <a:ext cx="86831" cy="101141"/>
            </a:xfrm>
            <a:custGeom>
              <a:avLst/>
              <a:gdLst/>
              <a:ahLst/>
              <a:cxnLst/>
              <a:rect l="l" t="t" r="r" b="b"/>
              <a:pathLst>
                <a:path w="2597" h="3025" extrusionOk="0">
                  <a:moveTo>
                    <a:pt x="2597" y="2596"/>
                  </a:moveTo>
                  <a:lnTo>
                    <a:pt x="1525" y="1524"/>
                  </a:lnTo>
                  <a:lnTo>
                    <a:pt x="1525" y="0"/>
                  </a:lnTo>
                  <a:cubicBezTo>
                    <a:pt x="692" y="0"/>
                    <a:pt x="1" y="691"/>
                    <a:pt x="1" y="1524"/>
                  </a:cubicBezTo>
                  <a:cubicBezTo>
                    <a:pt x="1" y="2358"/>
                    <a:pt x="692" y="3025"/>
                    <a:pt x="1525" y="3025"/>
                  </a:cubicBezTo>
                  <a:cubicBezTo>
                    <a:pt x="1954" y="3025"/>
                    <a:pt x="2311" y="2882"/>
                    <a:pt x="2597" y="2596"/>
                  </a:cubicBezTo>
                  <a:close/>
                  <a:moveTo>
                    <a:pt x="2597" y="25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1" name="Google Shape;1761;p33"/>
            <p:cNvSpPr/>
            <p:nvPr/>
          </p:nvSpPr>
          <p:spPr>
            <a:xfrm>
              <a:off x="3300361" y="1564747"/>
              <a:ext cx="50988" cy="86831"/>
            </a:xfrm>
            <a:custGeom>
              <a:avLst/>
              <a:gdLst/>
              <a:ahLst/>
              <a:cxnLst/>
              <a:rect l="l" t="t" r="r" b="b"/>
              <a:pathLst>
                <a:path w="1525" h="2597" extrusionOk="0">
                  <a:moveTo>
                    <a:pt x="1524" y="1524"/>
                  </a:moveTo>
                  <a:cubicBezTo>
                    <a:pt x="1524" y="691"/>
                    <a:pt x="834" y="0"/>
                    <a:pt x="0" y="0"/>
                  </a:cubicBezTo>
                  <a:lnTo>
                    <a:pt x="0" y="1524"/>
                  </a:lnTo>
                  <a:lnTo>
                    <a:pt x="1072" y="2596"/>
                  </a:lnTo>
                  <a:cubicBezTo>
                    <a:pt x="1334" y="2310"/>
                    <a:pt x="1524" y="1929"/>
                    <a:pt x="1524" y="1524"/>
                  </a:cubicBezTo>
                  <a:close/>
                  <a:moveTo>
                    <a:pt x="1524" y="152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2" name="Google Shape;1762;p33"/>
            <p:cNvSpPr/>
            <p:nvPr/>
          </p:nvSpPr>
          <p:spPr>
            <a:xfrm>
              <a:off x="3379973" y="1635599"/>
              <a:ext cx="93986" cy="31897"/>
            </a:xfrm>
            <a:custGeom>
              <a:avLst/>
              <a:gdLst/>
              <a:ahLst/>
              <a:cxnLst/>
              <a:rect l="l" t="t" r="r" b="b"/>
              <a:pathLst>
                <a:path w="2811" h="954" extrusionOk="0">
                  <a:moveTo>
                    <a:pt x="2691" y="1"/>
                  </a:moveTo>
                  <a:lnTo>
                    <a:pt x="120" y="1"/>
                  </a:lnTo>
                  <a:cubicBezTo>
                    <a:pt x="72" y="1"/>
                    <a:pt x="0" y="48"/>
                    <a:pt x="0" y="120"/>
                  </a:cubicBezTo>
                  <a:lnTo>
                    <a:pt x="0" y="834"/>
                  </a:lnTo>
                  <a:cubicBezTo>
                    <a:pt x="0" y="882"/>
                    <a:pt x="72" y="953"/>
                    <a:pt x="120" y="953"/>
                  </a:cubicBezTo>
                  <a:lnTo>
                    <a:pt x="2691" y="953"/>
                  </a:lnTo>
                  <a:cubicBezTo>
                    <a:pt x="2739" y="953"/>
                    <a:pt x="2811" y="882"/>
                    <a:pt x="2811" y="834"/>
                  </a:cubicBezTo>
                  <a:lnTo>
                    <a:pt x="2811" y="120"/>
                  </a:lnTo>
                  <a:cubicBezTo>
                    <a:pt x="2763" y="25"/>
                    <a:pt x="2739" y="1"/>
                    <a:pt x="2691" y="1"/>
                  </a:cubicBezTo>
                  <a:close/>
                  <a:moveTo>
                    <a:pt x="269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3" name="Google Shape;1763;p33"/>
            <p:cNvSpPr/>
            <p:nvPr/>
          </p:nvSpPr>
          <p:spPr>
            <a:xfrm>
              <a:off x="3379973" y="1564747"/>
              <a:ext cx="93986" cy="31864"/>
            </a:xfrm>
            <a:custGeom>
              <a:avLst/>
              <a:gdLst/>
              <a:ahLst/>
              <a:cxnLst/>
              <a:rect l="l" t="t" r="r" b="b"/>
              <a:pathLst>
                <a:path w="2811" h="953" extrusionOk="0">
                  <a:moveTo>
                    <a:pt x="2691" y="0"/>
                  </a:moveTo>
                  <a:lnTo>
                    <a:pt x="120" y="0"/>
                  </a:lnTo>
                  <a:cubicBezTo>
                    <a:pt x="72" y="0"/>
                    <a:pt x="0" y="48"/>
                    <a:pt x="0" y="119"/>
                  </a:cubicBezTo>
                  <a:lnTo>
                    <a:pt x="0" y="834"/>
                  </a:lnTo>
                  <a:cubicBezTo>
                    <a:pt x="0" y="881"/>
                    <a:pt x="72" y="953"/>
                    <a:pt x="120" y="953"/>
                  </a:cubicBezTo>
                  <a:lnTo>
                    <a:pt x="2691" y="953"/>
                  </a:lnTo>
                  <a:cubicBezTo>
                    <a:pt x="2739" y="953"/>
                    <a:pt x="2811" y="881"/>
                    <a:pt x="2811" y="834"/>
                  </a:cubicBezTo>
                  <a:lnTo>
                    <a:pt x="2811" y="119"/>
                  </a:lnTo>
                  <a:cubicBezTo>
                    <a:pt x="2811" y="48"/>
                    <a:pt x="2763" y="0"/>
                    <a:pt x="2691" y="0"/>
                  </a:cubicBezTo>
                  <a:close/>
                  <a:moveTo>
                    <a:pt x="2691"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4" name="Google Shape;1764;p33"/>
            <p:cNvSpPr/>
            <p:nvPr/>
          </p:nvSpPr>
          <p:spPr>
            <a:xfrm>
              <a:off x="3248601" y="1743900"/>
              <a:ext cx="28687" cy="115484"/>
            </a:xfrm>
            <a:custGeom>
              <a:avLst/>
              <a:gdLst/>
              <a:ahLst/>
              <a:cxnLst/>
              <a:rect l="l" t="t" r="r" b="b"/>
              <a:pathLst>
                <a:path w="858" h="3454" extrusionOk="0">
                  <a:moveTo>
                    <a:pt x="0" y="1"/>
                  </a:moveTo>
                  <a:lnTo>
                    <a:pt x="857" y="1"/>
                  </a:lnTo>
                  <a:lnTo>
                    <a:pt x="857" y="3454"/>
                  </a:lnTo>
                  <a:lnTo>
                    <a:pt x="0" y="3454"/>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5" name="Google Shape;1765;p33"/>
            <p:cNvSpPr/>
            <p:nvPr/>
          </p:nvSpPr>
          <p:spPr>
            <a:xfrm>
              <a:off x="3277256" y="1776534"/>
              <a:ext cx="29490" cy="82852"/>
            </a:xfrm>
            <a:custGeom>
              <a:avLst/>
              <a:gdLst/>
              <a:ahLst/>
              <a:cxnLst/>
              <a:rect l="l" t="t" r="r" b="b"/>
              <a:pathLst>
                <a:path w="882" h="2478" extrusionOk="0">
                  <a:moveTo>
                    <a:pt x="0" y="1"/>
                  </a:moveTo>
                  <a:lnTo>
                    <a:pt x="882" y="1"/>
                  </a:lnTo>
                  <a:lnTo>
                    <a:pt x="882" y="2478"/>
                  </a:lnTo>
                  <a:lnTo>
                    <a:pt x="0" y="2478"/>
                  </a:ln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6" name="Google Shape;1766;p33"/>
            <p:cNvSpPr/>
            <p:nvPr/>
          </p:nvSpPr>
          <p:spPr>
            <a:xfrm>
              <a:off x="3306714" y="1718421"/>
              <a:ext cx="28687" cy="141764"/>
            </a:xfrm>
            <a:custGeom>
              <a:avLst/>
              <a:gdLst/>
              <a:ahLst/>
              <a:cxnLst/>
              <a:rect l="l" t="t" r="r" b="b"/>
              <a:pathLst>
                <a:path w="858" h="4240" extrusionOk="0">
                  <a:moveTo>
                    <a:pt x="1" y="1"/>
                  </a:moveTo>
                  <a:lnTo>
                    <a:pt x="858" y="1"/>
                  </a:lnTo>
                  <a:lnTo>
                    <a:pt x="858" y="4239"/>
                  </a:lnTo>
                  <a:lnTo>
                    <a:pt x="1" y="4239"/>
                  </a:lnTo>
                  <a:close/>
                </a:path>
              </a:pathLst>
            </a:custGeom>
            <a:solidFill>
              <a:srgbClr val="B83A3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7" name="Google Shape;1767;p33"/>
            <p:cNvSpPr/>
            <p:nvPr/>
          </p:nvSpPr>
          <p:spPr>
            <a:xfrm>
              <a:off x="3335369" y="1783722"/>
              <a:ext cx="28721" cy="75663"/>
            </a:xfrm>
            <a:custGeom>
              <a:avLst/>
              <a:gdLst/>
              <a:ahLst/>
              <a:cxnLst/>
              <a:rect l="l" t="t" r="r" b="b"/>
              <a:pathLst>
                <a:path w="859" h="2263" extrusionOk="0">
                  <a:moveTo>
                    <a:pt x="1" y="0"/>
                  </a:moveTo>
                  <a:lnTo>
                    <a:pt x="858" y="0"/>
                  </a:lnTo>
                  <a:lnTo>
                    <a:pt x="858" y="2263"/>
                  </a:lnTo>
                  <a:lnTo>
                    <a:pt x="1" y="2263"/>
                  </a:ln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8" name="Google Shape;1768;p33"/>
            <p:cNvSpPr/>
            <p:nvPr/>
          </p:nvSpPr>
          <p:spPr>
            <a:xfrm>
              <a:off x="3419796" y="1779743"/>
              <a:ext cx="131400" cy="131400"/>
            </a:xfrm>
            <a:custGeom>
              <a:avLst/>
              <a:gdLst/>
              <a:ahLst/>
              <a:cxnLst/>
              <a:rect l="l" t="t" r="r" b="b"/>
              <a:pathLst>
                <a:path w="3930" h="3930" extrusionOk="0">
                  <a:moveTo>
                    <a:pt x="2572" y="95"/>
                  </a:moveTo>
                  <a:cubicBezTo>
                    <a:pt x="2382" y="24"/>
                    <a:pt x="2167" y="0"/>
                    <a:pt x="1977" y="0"/>
                  </a:cubicBezTo>
                  <a:cubicBezTo>
                    <a:pt x="858" y="0"/>
                    <a:pt x="0" y="881"/>
                    <a:pt x="0" y="1953"/>
                  </a:cubicBezTo>
                  <a:cubicBezTo>
                    <a:pt x="0" y="2429"/>
                    <a:pt x="191" y="2882"/>
                    <a:pt x="453" y="3215"/>
                  </a:cubicBezTo>
                  <a:cubicBezTo>
                    <a:pt x="810" y="3644"/>
                    <a:pt x="1381" y="3930"/>
                    <a:pt x="1977" y="3930"/>
                  </a:cubicBezTo>
                  <a:cubicBezTo>
                    <a:pt x="3072" y="3930"/>
                    <a:pt x="3930" y="3025"/>
                    <a:pt x="3930" y="1953"/>
                  </a:cubicBezTo>
                  <a:cubicBezTo>
                    <a:pt x="3930" y="1096"/>
                    <a:pt x="3358" y="357"/>
                    <a:pt x="2572" y="95"/>
                  </a:cubicBezTo>
                  <a:close/>
                  <a:moveTo>
                    <a:pt x="2572" y="9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69" name="Google Shape;1769;p33"/>
            <p:cNvSpPr/>
            <p:nvPr/>
          </p:nvSpPr>
          <p:spPr>
            <a:xfrm>
              <a:off x="3462796" y="1810773"/>
              <a:ext cx="45405" cy="65332"/>
            </a:xfrm>
            <a:custGeom>
              <a:avLst/>
              <a:gdLst/>
              <a:ahLst/>
              <a:cxnLst/>
              <a:rect l="l" t="t" r="r" b="b"/>
              <a:pathLst>
                <a:path w="1358" h="1954" extrusionOk="0">
                  <a:moveTo>
                    <a:pt x="1358" y="1263"/>
                  </a:moveTo>
                  <a:cubicBezTo>
                    <a:pt x="1358" y="906"/>
                    <a:pt x="929" y="311"/>
                    <a:pt x="738" y="49"/>
                  </a:cubicBezTo>
                  <a:cubicBezTo>
                    <a:pt x="715" y="1"/>
                    <a:pt x="691" y="1"/>
                    <a:pt x="619" y="49"/>
                  </a:cubicBezTo>
                  <a:cubicBezTo>
                    <a:pt x="429" y="311"/>
                    <a:pt x="0" y="954"/>
                    <a:pt x="0" y="1263"/>
                  </a:cubicBezTo>
                  <a:cubicBezTo>
                    <a:pt x="0" y="1716"/>
                    <a:pt x="357" y="1954"/>
                    <a:pt x="691" y="1954"/>
                  </a:cubicBezTo>
                  <a:cubicBezTo>
                    <a:pt x="1000" y="1954"/>
                    <a:pt x="1358" y="1716"/>
                    <a:pt x="1358" y="1263"/>
                  </a:cubicBezTo>
                  <a:close/>
                  <a:moveTo>
                    <a:pt x="1358" y="1263"/>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0" name="Google Shape;1770;p33"/>
            <p:cNvSpPr/>
            <p:nvPr/>
          </p:nvSpPr>
          <p:spPr>
            <a:xfrm>
              <a:off x="3460389" y="1779743"/>
              <a:ext cx="90809" cy="131400"/>
            </a:xfrm>
            <a:custGeom>
              <a:avLst/>
              <a:gdLst/>
              <a:ahLst/>
              <a:cxnLst/>
              <a:rect l="l" t="t" r="r" b="b"/>
              <a:pathLst>
                <a:path w="2716" h="3930" extrusionOk="0">
                  <a:moveTo>
                    <a:pt x="1406" y="715"/>
                  </a:moveTo>
                  <a:cubicBezTo>
                    <a:pt x="1620" y="1048"/>
                    <a:pt x="1763" y="1429"/>
                    <a:pt x="1763" y="1810"/>
                  </a:cubicBezTo>
                  <a:cubicBezTo>
                    <a:pt x="1763" y="2834"/>
                    <a:pt x="1001" y="3644"/>
                    <a:pt x="1" y="3763"/>
                  </a:cubicBezTo>
                  <a:cubicBezTo>
                    <a:pt x="239" y="3858"/>
                    <a:pt x="477" y="3930"/>
                    <a:pt x="763" y="3930"/>
                  </a:cubicBezTo>
                  <a:cubicBezTo>
                    <a:pt x="1858" y="3930"/>
                    <a:pt x="2716" y="3025"/>
                    <a:pt x="2716" y="1953"/>
                  </a:cubicBezTo>
                  <a:cubicBezTo>
                    <a:pt x="2716" y="1072"/>
                    <a:pt x="2144" y="310"/>
                    <a:pt x="1358" y="72"/>
                  </a:cubicBezTo>
                  <a:cubicBezTo>
                    <a:pt x="1168" y="24"/>
                    <a:pt x="953" y="0"/>
                    <a:pt x="763" y="0"/>
                  </a:cubicBezTo>
                  <a:lnTo>
                    <a:pt x="548" y="0"/>
                  </a:lnTo>
                  <a:cubicBezTo>
                    <a:pt x="906" y="143"/>
                    <a:pt x="1191" y="405"/>
                    <a:pt x="1406" y="715"/>
                  </a:cubicBezTo>
                  <a:close/>
                  <a:moveTo>
                    <a:pt x="1406" y="7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1" name="Google Shape;1771;p33"/>
            <p:cNvSpPr/>
            <p:nvPr/>
          </p:nvSpPr>
          <p:spPr>
            <a:xfrm>
              <a:off x="3468346" y="1810773"/>
              <a:ext cx="39855" cy="65332"/>
            </a:xfrm>
            <a:custGeom>
              <a:avLst/>
              <a:gdLst/>
              <a:ahLst/>
              <a:cxnLst/>
              <a:rect l="l" t="t" r="r" b="b"/>
              <a:pathLst>
                <a:path w="1192" h="1954" extrusionOk="0">
                  <a:moveTo>
                    <a:pt x="691" y="1096"/>
                  </a:moveTo>
                  <a:cubicBezTo>
                    <a:pt x="691" y="1192"/>
                    <a:pt x="691" y="1239"/>
                    <a:pt x="668" y="1335"/>
                  </a:cubicBezTo>
                  <a:cubicBezTo>
                    <a:pt x="620" y="1477"/>
                    <a:pt x="549" y="1573"/>
                    <a:pt x="430" y="1668"/>
                  </a:cubicBezTo>
                  <a:cubicBezTo>
                    <a:pt x="310" y="1739"/>
                    <a:pt x="168" y="1787"/>
                    <a:pt x="1" y="1787"/>
                  </a:cubicBezTo>
                  <a:cubicBezTo>
                    <a:pt x="72" y="1835"/>
                    <a:pt x="120" y="1859"/>
                    <a:pt x="191" y="1906"/>
                  </a:cubicBezTo>
                  <a:cubicBezTo>
                    <a:pt x="287" y="1954"/>
                    <a:pt x="406" y="1954"/>
                    <a:pt x="525" y="1954"/>
                  </a:cubicBezTo>
                  <a:cubicBezTo>
                    <a:pt x="882" y="1954"/>
                    <a:pt x="1192" y="1716"/>
                    <a:pt x="1192" y="1263"/>
                  </a:cubicBezTo>
                  <a:cubicBezTo>
                    <a:pt x="1192" y="1096"/>
                    <a:pt x="1120" y="882"/>
                    <a:pt x="953" y="668"/>
                  </a:cubicBezTo>
                  <a:cubicBezTo>
                    <a:pt x="811" y="430"/>
                    <a:pt x="668" y="192"/>
                    <a:pt x="549" y="49"/>
                  </a:cubicBezTo>
                  <a:cubicBezTo>
                    <a:pt x="525" y="1"/>
                    <a:pt x="477" y="1"/>
                    <a:pt x="430" y="49"/>
                  </a:cubicBezTo>
                  <a:cubicBezTo>
                    <a:pt x="406" y="120"/>
                    <a:pt x="334" y="168"/>
                    <a:pt x="287" y="263"/>
                  </a:cubicBezTo>
                  <a:cubicBezTo>
                    <a:pt x="525" y="525"/>
                    <a:pt x="691" y="858"/>
                    <a:pt x="691" y="1096"/>
                  </a:cubicBezTo>
                  <a:close/>
                  <a:moveTo>
                    <a:pt x="691" y="1096"/>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2" name="Google Shape;1772;p33"/>
            <p:cNvSpPr/>
            <p:nvPr/>
          </p:nvSpPr>
          <p:spPr>
            <a:xfrm>
              <a:off x="3429326" y="1532882"/>
              <a:ext cx="76499" cy="274735"/>
            </a:xfrm>
            <a:custGeom>
              <a:avLst/>
              <a:gdLst/>
              <a:ahLst/>
              <a:cxnLst/>
              <a:rect l="l" t="t" r="r" b="b"/>
              <a:pathLst>
                <a:path w="2288" h="8217" extrusionOk="0">
                  <a:moveTo>
                    <a:pt x="430" y="4216"/>
                  </a:moveTo>
                  <a:cubicBezTo>
                    <a:pt x="430" y="4930"/>
                    <a:pt x="406" y="5621"/>
                    <a:pt x="334" y="6312"/>
                  </a:cubicBezTo>
                  <a:cubicBezTo>
                    <a:pt x="287" y="6955"/>
                    <a:pt x="191" y="7621"/>
                    <a:pt x="72" y="8217"/>
                  </a:cubicBezTo>
                  <a:cubicBezTo>
                    <a:pt x="406" y="7764"/>
                    <a:pt x="906" y="7431"/>
                    <a:pt x="1477" y="7383"/>
                  </a:cubicBezTo>
                  <a:lnTo>
                    <a:pt x="1692" y="7383"/>
                  </a:lnTo>
                  <a:cubicBezTo>
                    <a:pt x="1882" y="7383"/>
                    <a:pt x="2097" y="7407"/>
                    <a:pt x="2287" y="7478"/>
                  </a:cubicBezTo>
                  <a:lnTo>
                    <a:pt x="2287" y="763"/>
                  </a:lnTo>
                  <a:cubicBezTo>
                    <a:pt x="2287" y="358"/>
                    <a:pt x="1930" y="1"/>
                    <a:pt x="1501" y="1"/>
                  </a:cubicBezTo>
                  <a:lnTo>
                    <a:pt x="1" y="1"/>
                  </a:lnTo>
                  <a:cubicBezTo>
                    <a:pt x="72" y="287"/>
                    <a:pt x="120" y="620"/>
                    <a:pt x="191" y="930"/>
                  </a:cubicBezTo>
                  <a:lnTo>
                    <a:pt x="1239" y="930"/>
                  </a:lnTo>
                  <a:cubicBezTo>
                    <a:pt x="1287" y="930"/>
                    <a:pt x="1358" y="977"/>
                    <a:pt x="1358" y="1049"/>
                  </a:cubicBezTo>
                  <a:lnTo>
                    <a:pt x="1358" y="1763"/>
                  </a:lnTo>
                  <a:cubicBezTo>
                    <a:pt x="1358" y="1811"/>
                    <a:pt x="1287" y="1882"/>
                    <a:pt x="1239" y="1882"/>
                  </a:cubicBezTo>
                  <a:lnTo>
                    <a:pt x="334" y="1882"/>
                  </a:lnTo>
                  <a:lnTo>
                    <a:pt x="430" y="3025"/>
                  </a:lnTo>
                  <a:lnTo>
                    <a:pt x="1215" y="3025"/>
                  </a:lnTo>
                  <a:cubicBezTo>
                    <a:pt x="1263" y="3025"/>
                    <a:pt x="1335" y="3097"/>
                    <a:pt x="1335" y="3144"/>
                  </a:cubicBezTo>
                  <a:lnTo>
                    <a:pt x="1335" y="3859"/>
                  </a:lnTo>
                  <a:cubicBezTo>
                    <a:pt x="1335" y="3930"/>
                    <a:pt x="1263" y="3978"/>
                    <a:pt x="1215" y="3978"/>
                  </a:cubicBezTo>
                  <a:lnTo>
                    <a:pt x="453" y="3978"/>
                  </a:lnTo>
                  <a:cubicBezTo>
                    <a:pt x="430" y="4073"/>
                    <a:pt x="430" y="4168"/>
                    <a:pt x="430" y="4216"/>
                  </a:cubicBezTo>
                  <a:close/>
                  <a:moveTo>
                    <a:pt x="430" y="4216"/>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3" name="Google Shape;1773;p33"/>
            <p:cNvSpPr/>
            <p:nvPr/>
          </p:nvSpPr>
          <p:spPr>
            <a:xfrm>
              <a:off x="3442868" y="1635599"/>
              <a:ext cx="29490" cy="31897"/>
            </a:xfrm>
            <a:custGeom>
              <a:avLst/>
              <a:gdLst/>
              <a:ahLst/>
              <a:cxnLst/>
              <a:rect l="l" t="t" r="r" b="b"/>
              <a:pathLst>
                <a:path w="882" h="954" extrusionOk="0">
                  <a:moveTo>
                    <a:pt x="1" y="1"/>
                  </a:moveTo>
                  <a:cubicBezTo>
                    <a:pt x="25" y="287"/>
                    <a:pt x="25" y="620"/>
                    <a:pt x="25" y="953"/>
                  </a:cubicBezTo>
                  <a:lnTo>
                    <a:pt x="763" y="953"/>
                  </a:lnTo>
                  <a:cubicBezTo>
                    <a:pt x="834" y="953"/>
                    <a:pt x="882" y="882"/>
                    <a:pt x="882" y="834"/>
                  </a:cubicBezTo>
                  <a:lnTo>
                    <a:pt x="882" y="120"/>
                  </a:lnTo>
                  <a:cubicBezTo>
                    <a:pt x="882" y="48"/>
                    <a:pt x="834" y="1"/>
                    <a:pt x="763" y="1"/>
                  </a:cubicBezTo>
                  <a:lnTo>
                    <a:pt x="1" y="1"/>
                  </a:lnTo>
                  <a:close/>
                  <a:moveTo>
                    <a:pt x="1"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4" name="Google Shape;1774;p33"/>
            <p:cNvSpPr/>
            <p:nvPr/>
          </p:nvSpPr>
          <p:spPr>
            <a:xfrm>
              <a:off x="3435712" y="1564747"/>
              <a:ext cx="38250" cy="31864"/>
            </a:xfrm>
            <a:custGeom>
              <a:avLst/>
              <a:gdLst/>
              <a:ahLst/>
              <a:cxnLst/>
              <a:rect l="l" t="t" r="r" b="b"/>
              <a:pathLst>
                <a:path w="1144" h="953" extrusionOk="0">
                  <a:moveTo>
                    <a:pt x="0" y="0"/>
                  </a:moveTo>
                  <a:cubicBezTo>
                    <a:pt x="72" y="286"/>
                    <a:pt x="96" y="620"/>
                    <a:pt x="120" y="953"/>
                  </a:cubicBezTo>
                  <a:lnTo>
                    <a:pt x="1024" y="953"/>
                  </a:lnTo>
                  <a:cubicBezTo>
                    <a:pt x="1072" y="953"/>
                    <a:pt x="1144" y="881"/>
                    <a:pt x="1144" y="834"/>
                  </a:cubicBezTo>
                  <a:lnTo>
                    <a:pt x="1144" y="119"/>
                  </a:lnTo>
                  <a:cubicBezTo>
                    <a:pt x="1144" y="48"/>
                    <a:pt x="1072" y="0"/>
                    <a:pt x="1024" y="0"/>
                  </a:cubicBezTo>
                  <a:lnTo>
                    <a:pt x="0" y="0"/>
                  </a:ln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5" name="Google Shape;1775;p33"/>
            <p:cNvSpPr/>
            <p:nvPr/>
          </p:nvSpPr>
          <p:spPr>
            <a:xfrm>
              <a:off x="3242214" y="1707287"/>
              <a:ext cx="156108" cy="159251"/>
            </a:xfrm>
            <a:custGeom>
              <a:avLst/>
              <a:gdLst/>
              <a:ahLst/>
              <a:cxnLst/>
              <a:rect l="l" t="t" r="r" b="b"/>
              <a:pathLst>
                <a:path w="4669" h="4763" extrusionOk="0">
                  <a:moveTo>
                    <a:pt x="191" y="0"/>
                  </a:moveTo>
                  <a:cubicBezTo>
                    <a:pt x="96" y="0"/>
                    <a:pt x="1" y="72"/>
                    <a:pt x="1" y="167"/>
                  </a:cubicBezTo>
                  <a:lnTo>
                    <a:pt x="1" y="4572"/>
                  </a:lnTo>
                  <a:cubicBezTo>
                    <a:pt x="1" y="4668"/>
                    <a:pt x="96" y="4763"/>
                    <a:pt x="191" y="4763"/>
                  </a:cubicBezTo>
                  <a:lnTo>
                    <a:pt x="4478" y="4763"/>
                  </a:lnTo>
                  <a:cubicBezTo>
                    <a:pt x="4573" y="4763"/>
                    <a:pt x="4644" y="4668"/>
                    <a:pt x="4644" y="4572"/>
                  </a:cubicBezTo>
                  <a:cubicBezTo>
                    <a:pt x="4668" y="4453"/>
                    <a:pt x="4573" y="4406"/>
                    <a:pt x="4478" y="4406"/>
                  </a:cubicBezTo>
                  <a:lnTo>
                    <a:pt x="382" y="4406"/>
                  </a:lnTo>
                  <a:lnTo>
                    <a:pt x="382" y="167"/>
                  </a:lnTo>
                  <a:cubicBezTo>
                    <a:pt x="382" y="72"/>
                    <a:pt x="286" y="0"/>
                    <a:pt x="191"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76" name="Google Shape;1776;p33"/>
            <p:cNvSpPr/>
            <p:nvPr/>
          </p:nvSpPr>
          <p:spPr>
            <a:xfrm>
              <a:off x="3368037" y="1712837"/>
              <a:ext cx="110703" cy="36678"/>
            </a:xfrm>
            <a:custGeom>
              <a:avLst/>
              <a:gdLst/>
              <a:ahLst/>
              <a:cxnLst/>
              <a:rect l="l" t="t" r="r" b="b"/>
              <a:pathLst>
                <a:path w="3311" h="1097" extrusionOk="0">
                  <a:moveTo>
                    <a:pt x="215" y="1"/>
                  </a:moveTo>
                  <a:cubicBezTo>
                    <a:pt x="119" y="1"/>
                    <a:pt x="24" y="96"/>
                    <a:pt x="24" y="191"/>
                  </a:cubicBezTo>
                  <a:cubicBezTo>
                    <a:pt x="24" y="263"/>
                    <a:pt x="119" y="358"/>
                    <a:pt x="215" y="358"/>
                  </a:cubicBezTo>
                  <a:lnTo>
                    <a:pt x="2144" y="358"/>
                  </a:lnTo>
                  <a:cubicBezTo>
                    <a:pt x="2239" y="358"/>
                    <a:pt x="2334" y="263"/>
                    <a:pt x="2334" y="191"/>
                  </a:cubicBezTo>
                  <a:cubicBezTo>
                    <a:pt x="2334" y="96"/>
                    <a:pt x="2239" y="1"/>
                    <a:pt x="2144" y="1"/>
                  </a:cubicBezTo>
                  <a:close/>
                  <a:moveTo>
                    <a:pt x="191" y="739"/>
                  </a:moveTo>
                  <a:cubicBezTo>
                    <a:pt x="96" y="739"/>
                    <a:pt x="0" y="834"/>
                    <a:pt x="0" y="930"/>
                  </a:cubicBezTo>
                  <a:cubicBezTo>
                    <a:pt x="0" y="1025"/>
                    <a:pt x="96" y="1096"/>
                    <a:pt x="191" y="1096"/>
                  </a:cubicBezTo>
                  <a:lnTo>
                    <a:pt x="3120" y="1096"/>
                  </a:lnTo>
                  <a:cubicBezTo>
                    <a:pt x="3239" y="1096"/>
                    <a:pt x="3310" y="1025"/>
                    <a:pt x="3310" y="930"/>
                  </a:cubicBezTo>
                  <a:cubicBezTo>
                    <a:pt x="3310" y="834"/>
                    <a:pt x="3215" y="739"/>
                    <a:pt x="3120" y="739"/>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34"/>
          <p:cNvSpPr txBox="1">
            <a:spLocks noGrp="1"/>
          </p:cNvSpPr>
          <p:nvPr>
            <p:ph type="subTitle" idx="6"/>
          </p:nvPr>
        </p:nvSpPr>
        <p:spPr>
          <a:xfrm>
            <a:off x="770590" y="3051289"/>
            <a:ext cx="2848200" cy="3771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توسعه</a:t>
            </a:r>
            <a:endParaRPr>
              <a:cs typeface="B Nazanin" pitchFamily="2" charset="-78"/>
            </a:endParaRPr>
          </a:p>
        </p:txBody>
      </p:sp>
      <p:sp>
        <p:nvSpPr>
          <p:cNvPr id="1782" name="Google Shape;1782;p34"/>
          <p:cNvSpPr txBox="1">
            <a:spLocks noGrp="1"/>
          </p:cNvSpPr>
          <p:nvPr>
            <p:ph type="title"/>
          </p:nvPr>
        </p:nvSpPr>
        <p:spPr>
          <a:xfrm>
            <a:off x="720000" y="557914"/>
            <a:ext cx="77040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itchFamily="2" charset="-78"/>
              </a:rPr>
              <a:t>محصولات یا خدمات</a:t>
            </a:r>
            <a:endParaRPr>
              <a:cs typeface="B Nazanin" pitchFamily="2" charset="-78"/>
            </a:endParaRPr>
          </a:p>
        </p:txBody>
      </p:sp>
      <p:sp>
        <p:nvSpPr>
          <p:cNvPr id="1783" name="Google Shape;1783;p34"/>
          <p:cNvSpPr txBox="1">
            <a:spLocks noGrp="1"/>
          </p:cNvSpPr>
          <p:nvPr>
            <p:ph type="subTitle" idx="1"/>
          </p:nvPr>
        </p:nvSpPr>
        <p:spPr>
          <a:xfrm>
            <a:off x="772840" y="1750664"/>
            <a:ext cx="2843700" cy="10848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توضیحات مفصلی از محصولات یا خدمات خود ارائه دهید و ویژگی ها و مزایای آنها را برجسته کنید. از تصاویر یا ویدیوها برای نشان دادن پیشنهادات خود استفاده کنید</a:t>
            </a:r>
            <a:endParaRPr dirty="0">
              <a:cs typeface="B Nazanin" pitchFamily="2" charset="-78"/>
            </a:endParaRPr>
          </a:p>
        </p:txBody>
      </p:sp>
      <p:sp>
        <p:nvSpPr>
          <p:cNvPr id="1784" name="Google Shape;1784;p34"/>
          <p:cNvSpPr txBox="1">
            <a:spLocks noGrp="1"/>
          </p:cNvSpPr>
          <p:nvPr>
            <p:ph type="subTitle" idx="2"/>
          </p:nvPr>
        </p:nvSpPr>
        <p:spPr>
          <a:xfrm>
            <a:off x="4798212" y="1750663"/>
            <a:ext cx="2843700" cy="10848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درباره استراتژی قیمت گذاری خود، از جمله تخفیف ها یا تبلیغاتی که ارائه می دهید، بحث کنید. توضیح دهید که چگونه به مدل قیمت گذاری خود رسیدید و چرا رقابتی است</a:t>
            </a:r>
            <a:endParaRPr>
              <a:cs typeface="B Nazanin" pitchFamily="2" charset="-78"/>
            </a:endParaRPr>
          </a:p>
        </p:txBody>
      </p:sp>
      <p:sp>
        <p:nvSpPr>
          <p:cNvPr id="1785" name="Google Shape;1785;p34"/>
          <p:cNvSpPr txBox="1">
            <a:spLocks noGrp="1"/>
          </p:cNvSpPr>
          <p:nvPr>
            <p:ph type="subTitle" idx="3"/>
          </p:nvPr>
        </p:nvSpPr>
        <p:spPr>
          <a:xfrm>
            <a:off x="770590" y="3335039"/>
            <a:ext cx="2848200" cy="10848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هر برنامه ای که برای توسعه محصولات یا خدمات جدید در آینده دارید به اشتراک بگذارید. توضیح دهید که چگونه این پیشنهادات به یک نیاز در بازار پاسخ می دهند و از سایر محصولات یا خدمات متمایز می شوند</a:t>
            </a:r>
            <a:endParaRPr>
              <a:cs typeface="B Nazanin" pitchFamily="2" charset="-78"/>
            </a:endParaRPr>
          </a:p>
        </p:txBody>
      </p:sp>
      <p:sp>
        <p:nvSpPr>
          <p:cNvPr id="1786" name="Google Shape;1786;p34"/>
          <p:cNvSpPr txBox="1">
            <a:spLocks noGrp="1"/>
          </p:cNvSpPr>
          <p:nvPr>
            <p:ph type="subTitle" idx="4"/>
          </p:nvPr>
        </p:nvSpPr>
        <p:spPr>
          <a:xfrm>
            <a:off x="4798212" y="3335038"/>
            <a:ext cx="2843700" cy="10848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خدمات پشتیبانی مشتری ارائه شده، از جمله پشتیبانی فنی، آموزش، و ضمانت‌ها/ضمانت‌ها را شرح دهید. برای نشان دادن اثربخشی، داستان های موفقیت مشتری را برجسته کنید</a:t>
            </a:r>
            <a:endParaRPr>
              <a:cs typeface="B Nazanin" pitchFamily="2" charset="-78"/>
            </a:endParaRPr>
          </a:p>
        </p:txBody>
      </p:sp>
      <p:sp>
        <p:nvSpPr>
          <p:cNvPr id="1787" name="Google Shape;1787;p34"/>
          <p:cNvSpPr txBox="1">
            <a:spLocks noGrp="1"/>
          </p:cNvSpPr>
          <p:nvPr>
            <p:ph type="subTitle" idx="5"/>
          </p:nvPr>
        </p:nvSpPr>
        <p:spPr>
          <a:xfrm>
            <a:off x="772840" y="1466839"/>
            <a:ext cx="2843700" cy="3771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توضیحات</a:t>
            </a:r>
            <a:endParaRPr>
              <a:cs typeface="B Nazanin" pitchFamily="2" charset="-78"/>
            </a:endParaRPr>
          </a:p>
        </p:txBody>
      </p:sp>
      <p:sp>
        <p:nvSpPr>
          <p:cNvPr id="1788" name="Google Shape;1788;p34"/>
          <p:cNvSpPr txBox="1">
            <a:spLocks noGrp="1"/>
          </p:cNvSpPr>
          <p:nvPr>
            <p:ph type="subTitle" idx="7"/>
          </p:nvPr>
        </p:nvSpPr>
        <p:spPr>
          <a:xfrm>
            <a:off x="4798212" y="1466838"/>
            <a:ext cx="2843700" cy="3771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استراتژی قیمت گذاری</a:t>
            </a:r>
            <a:endParaRPr>
              <a:cs typeface="B Nazanin" pitchFamily="2" charset="-78"/>
            </a:endParaRPr>
          </a:p>
        </p:txBody>
      </p:sp>
      <p:sp>
        <p:nvSpPr>
          <p:cNvPr id="1789" name="Google Shape;1789;p34"/>
          <p:cNvSpPr txBox="1">
            <a:spLocks noGrp="1"/>
          </p:cNvSpPr>
          <p:nvPr>
            <p:ph type="subTitle" idx="8"/>
          </p:nvPr>
        </p:nvSpPr>
        <p:spPr>
          <a:xfrm>
            <a:off x="4798212" y="3051288"/>
            <a:ext cx="2843700" cy="3771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پشتیبانی مشتری</a:t>
            </a:r>
            <a:endParaRPr>
              <a:cs typeface="B Nazanin" pitchFamily="2" charset="-78"/>
            </a:endParaRPr>
          </a:p>
        </p:txBody>
      </p:sp>
      <p:grpSp>
        <p:nvGrpSpPr>
          <p:cNvPr id="1790" name="Google Shape;1790;p34"/>
          <p:cNvGrpSpPr/>
          <p:nvPr/>
        </p:nvGrpSpPr>
        <p:grpSpPr>
          <a:xfrm>
            <a:off x="7789390" y="1901787"/>
            <a:ext cx="387017" cy="371870"/>
            <a:chOff x="3977185" y="3423249"/>
            <a:chExt cx="387017" cy="371870"/>
          </a:xfrm>
        </p:grpSpPr>
        <p:sp>
          <p:nvSpPr>
            <p:cNvPr id="1791" name="Google Shape;1791;p34"/>
            <p:cNvSpPr/>
            <p:nvPr/>
          </p:nvSpPr>
          <p:spPr>
            <a:xfrm>
              <a:off x="4117318" y="3424018"/>
              <a:ext cx="246884" cy="246884"/>
            </a:xfrm>
            <a:custGeom>
              <a:avLst/>
              <a:gdLst/>
              <a:ahLst/>
              <a:cxnLst/>
              <a:rect l="l" t="t" r="r" b="b"/>
              <a:pathLst>
                <a:path w="7384" h="7384" extrusionOk="0">
                  <a:moveTo>
                    <a:pt x="3692" y="1"/>
                  </a:moveTo>
                  <a:cubicBezTo>
                    <a:pt x="1668" y="1"/>
                    <a:pt x="1" y="1644"/>
                    <a:pt x="1" y="3692"/>
                  </a:cubicBezTo>
                  <a:lnTo>
                    <a:pt x="1" y="3740"/>
                  </a:lnTo>
                  <a:cubicBezTo>
                    <a:pt x="1144" y="5121"/>
                    <a:pt x="2477" y="6621"/>
                    <a:pt x="3192" y="7360"/>
                  </a:cubicBezTo>
                  <a:cubicBezTo>
                    <a:pt x="3382" y="7383"/>
                    <a:pt x="3525" y="7383"/>
                    <a:pt x="3692" y="7383"/>
                  </a:cubicBezTo>
                  <a:cubicBezTo>
                    <a:pt x="5716" y="7383"/>
                    <a:pt x="7383" y="5716"/>
                    <a:pt x="7383" y="3692"/>
                  </a:cubicBezTo>
                  <a:cubicBezTo>
                    <a:pt x="7383" y="1668"/>
                    <a:pt x="5716" y="1"/>
                    <a:pt x="3692" y="1"/>
                  </a:cubicBezTo>
                  <a:close/>
                  <a:moveTo>
                    <a:pt x="3692" y="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2" name="Google Shape;1792;p34"/>
            <p:cNvSpPr/>
            <p:nvPr/>
          </p:nvSpPr>
          <p:spPr>
            <a:xfrm>
              <a:off x="3977185" y="3548234"/>
              <a:ext cx="246851" cy="246884"/>
            </a:xfrm>
            <a:custGeom>
              <a:avLst/>
              <a:gdLst/>
              <a:ahLst/>
              <a:cxnLst/>
              <a:rect l="l" t="t" r="r" b="b"/>
              <a:pathLst>
                <a:path w="7383" h="7384" extrusionOk="0">
                  <a:moveTo>
                    <a:pt x="7383" y="3645"/>
                  </a:moveTo>
                  <a:cubicBezTo>
                    <a:pt x="7383" y="2978"/>
                    <a:pt x="7216" y="2382"/>
                    <a:pt x="6907" y="1858"/>
                  </a:cubicBezTo>
                  <a:cubicBezTo>
                    <a:pt x="6335" y="858"/>
                    <a:pt x="5359" y="191"/>
                    <a:pt x="4192" y="25"/>
                  </a:cubicBezTo>
                  <a:cubicBezTo>
                    <a:pt x="4025" y="1"/>
                    <a:pt x="3858" y="1"/>
                    <a:pt x="3692" y="1"/>
                  </a:cubicBezTo>
                  <a:cubicBezTo>
                    <a:pt x="1667" y="1"/>
                    <a:pt x="0" y="1644"/>
                    <a:pt x="0" y="3692"/>
                  </a:cubicBezTo>
                  <a:cubicBezTo>
                    <a:pt x="0" y="5716"/>
                    <a:pt x="1644" y="7383"/>
                    <a:pt x="3692" y="7383"/>
                  </a:cubicBezTo>
                  <a:cubicBezTo>
                    <a:pt x="5716" y="7383"/>
                    <a:pt x="7383" y="5740"/>
                    <a:pt x="7383" y="3692"/>
                  </a:cubicBezTo>
                  <a:close/>
                  <a:moveTo>
                    <a:pt x="7383" y="3645"/>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3" name="Google Shape;1793;p34"/>
            <p:cNvSpPr/>
            <p:nvPr/>
          </p:nvSpPr>
          <p:spPr>
            <a:xfrm>
              <a:off x="4052017" y="3607986"/>
              <a:ext cx="97998" cy="55770"/>
            </a:xfrm>
            <a:custGeom>
              <a:avLst/>
              <a:gdLst/>
              <a:ahLst/>
              <a:cxnLst/>
              <a:rect l="l" t="t" r="r" b="b"/>
              <a:pathLst>
                <a:path w="2931" h="1668" extrusionOk="0">
                  <a:moveTo>
                    <a:pt x="1" y="0"/>
                  </a:moveTo>
                  <a:lnTo>
                    <a:pt x="2930" y="0"/>
                  </a:lnTo>
                  <a:lnTo>
                    <a:pt x="2930" y="1667"/>
                  </a:lnTo>
                  <a:lnTo>
                    <a:pt x="1" y="1667"/>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4" name="Google Shape;1794;p34"/>
            <p:cNvSpPr/>
            <p:nvPr/>
          </p:nvSpPr>
          <p:spPr>
            <a:xfrm>
              <a:off x="4052017" y="3678035"/>
              <a:ext cx="97998" cy="54198"/>
            </a:xfrm>
            <a:custGeom>
              <a:avLst/>
              <a:gdLst/>
              <a:ahLst/>
              <a:cxnLst/>
              <a:rect l="l" t="t" r="r" b="b"/>
              <a:pathLst>
                <a:path w="2931" h="1621" extrusionOk="0">
                  <a:moveTo>
                    <a:pt x="1" y="1"/>
                  </a:moveTo>
                  <a:lnTo>
                    <a:pt x="2930" y="1"/>
                  </a:lnTo>
                  <a:lnTo>
                    <a:pt x="2930" y="1620"/>
                  </a:lnTo>
                  <a:lnTo>
                    <a:pt x="1" y="1620"/>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5" name="Google Shape;1795;p34"/>
            <p:cNvSpPr/>
            <p:nvPr/>
          </p:nvSpPr>
          <p:spPr>
            <a:xfrm>
              <a:off x="4040080" y="3588860"/>
              <a:ext cx="122673" cy="23906"/>
            </a:xfrm>
            <a:custGeom>
              <a:avLst/>
              <a:gdLst/>
              <a:ahLst/>
              <a:cxnLst/>
              <a:rect l="l" t="t" r="r" b="b"/>
              <a:pathLst>
                <a:path w="3669" h="715" extrusionOk="0">
                  <a:moveTo>
                    <a:pt x="358" y="715"/>
                  </a:moveTo>
                  <a:lnTo>
                    <a:pt x="3311" y="715"/>
                  </a:lnTo>
                  <a:cubicBezTo>
                    <a:pt x="3478" y="715"/>
                    <a:pt x="3668" y="572"/>
                    <a:pt x="3668" y="358"/>
                  </a:cubicBezTo>
                  <a:cubicBezTo>
                    <a:pt x="3668" y="191"/>
                    <a:pt x="3501" y="0"/>
                    <a:pt x="3311" y="0"/>
                  </a:cubicBezTo>
                  <a:lnTo>
                    <a:pt x="358" y="0"/>
                  </a:lnTo>
                  <a:cubicBezTo>
                    <a:pt x="167" y="0"/>
                    <a:pt x="1" y="167"/>
                    <a:pt x="1" y="358"/>
                  </a:cubicBezTo>
                  <a:cubicBezTo>
                    <a:pt x="1" y="572"/>
                    <a:pt x="167" y="715"/>
                    <a:pt x="358" y="715"/>
                  </a:cubicBezTo>
                  <a:close/>
                  <a:moveTo>
                    <a:pt x="358"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6" name="Google Shape;1796;p34"/>
            <p:cNvSpPr/>
            <p:nvPr/>
          </p:nvSpPr>
          <p:spPr>
            <a:xfrm>
              <a:off x="4040080" y="3658943"/>
              <a:ext cx="122673" cy="23906"/>
            </a:xfrm>
            <a:custGeom>
              <a:avLst/>
              <a:gdLst/>
              <a:ahLst/>
              <a:cxnLst/>
              <a:rect l="l" t="t" r="r" b="b"/>
              <a:pathLst>
                <a:path w="3669" h="715" extrusionOk="0">
                  <a:moveTo>
                    <a:pt x="3311" y="0"/>
                  </a:moveTo>
                  <a:lnTo>
                    <a:pt x="358" y="0"/>
                  </a:lnTo>
                  <a:cubicBezTo>
                    <a:pt x="167" y="0"/>
                    <a:pt x="1" y="143"/>
                    <a:pt x="1" y="357"/>
                  </a:cubicBezTo>
                  <a:cubicBezTo>
                    <a:pt x="1" y="524"/>
                    <a:pt x="144" y="715"/>
                    <a:pt x="358" y="715"/>
                  </a:cubicBezTo>
                  <a:lnTo>
                    <a:pt x="3311" y="715"/>
                  </a:lnTo>
                  <a:cubicBezTo>
                    <a:pt x="3478" y="715"/>
                    <a:pt x="3668" y="572"/>
                    <a:pt x="3668" y="357"/>
                  </a:cubicBezTo>
                  <a:cubicBezTo>
                    <a:pt x="3620" y="143"/>
                    <a:pt x="3478" y="0"/>
                    <a:pt x="3311" y="0"/>
                  </a:cubicBezTo>
                  <a:close/>
                  <a:moveTo>
                    <a:pt x="331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7" name="Google Shape;1797;p34"/>
            <p:cNvSpPr/>
            <p:nvPr/>
          </p:nvSpPr>
          <p:spPr>
            <a:xfrm>
              <a:off x="4040080" y="3728190"/>
              <a:ext cx="122673" cy="23939"/>
            </a:xfrm>
            <a:custGeom>
              <a:avLst/>
              <a:gdLst/>
              <a:ahLst/>
              <a:cxnLst/>
              <a:rect l="l" t="t" r="r" b="b"/>
              <a:pathLst>
                <a:path w="3669" h="716" extrusionOk="0">
                  <a:moveTo>
                    <a:pt x="3311" y="1"/>
                  </a:moveTo>
                  <a:lnTo>
                    <a:pt x="358" y="1"/>
                  </a:lnTo>
                  <a:cubicBezTo>
                    <a:pt x="167" y="1"/>
                    <a:pt x="1" y="168"/>
                    <a:pt x="1" y="358"/>
                  </a:cubicBezTo>
                  <a:cubicBezTo>
                    <a:pt x="1" y="549"/>
                    <a:pt x="144" y="715"/>
                    <a:pt x="358" y="715"/>
                  </a:cubicBezTo>
                  <a:lnTo>
                    <a:pt x="3311" y="715"/>
                  </a:lnTo>
                  <a:cubicBezTo>
                    <a:pt x="3478" y="715"/>
                    <a:pt x="3668" y="573"/>
                    <a:pt x="3668" y="358"/>
                  </a:cubicBezTo>
                  <a:cubicBezTo>
                    <a:pt x="3620" y="168"/>
                    <a:pt x="3478" y="1"/>
                    <a:pt x="3311" y="1"/>
                  </a:cubicBezTo>
                  <a:close/>
                  <a:moveTo>
                    <a:pt x="3311"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8" name="Google Shape;1798;p34"/>
            <p:cNvSpPr/>
            <p:nvPr/>
          </p:nvSpPr>
          <p:spPr>
            <a:xfrm>
              <a:off x="4071945" y="3549037"/>
              <a:ext cx="152898" cy="246082"/>
            </a:xfrm>
            <a:custGeom>
              <a:avLst/>
              <a:gdLst/>
              <a:ahLst/>
              <a:cxnLst/>
              <a:rect l="l" t="t" r="r" b="b"/>
              <a:pathLst>
                <a:path w="4573" h="7360" extrusionOk="0">
                  <a:moveTo>
                    <a:pt x="2358" y="1906"/>
                  </a:moveTo>
                  <a:lnTo>
                    <a:pt x="2358" y="3287"/>
                  </a:lnTo>
                  <a:cubicBezTo>
                    <a:pt x="2525" y="3287"/>
                    <a:pt x="2715" y="3430"/>
                    <a:pt x="2715" y="3644"/>
                  </a:cubicBezTo>
                  <a:cubicBezTo>
                    <a:pt x="2715" y="3811"/>
                    <a:pt x="2548" y="4002"/>
                    <a:pt x="2358" y="4002"/>
                  </a:cubicBezTo>
                  <a:lnTo>
                    <a:pt x="2358" y="5359"/>
                  </a:lnTo>
                  <a:cubicBezTo>
                    <a:pt x="2525" y="5359"/>
                    <a:pt x="2715" y="5526"/>
                    <a:pt x="2715" y="5716"/>
                  </a:cubicBezTo>
                  <a:cubicBezTo>
                    <a:pt x="2715" y="5907"/>
                    <a:pt x="2548" y="6073"/>
                    <a:pt x="2358" y="6073"/>
                  </a:cubicBezTo>
                  <a:lnTo>
                    <a:pt x="977" y="6073"/>
                  </a:lnTo>
                  <a:cubicBezTo>
                    <a:pt x="715" y="6550"/>
                    <a:pt x="381" y="6955"/>
                    <a:pt x="0" y="7240"/>
                  </a:cubicBezTo>
                  <a:cubicBezTo>
                    <a:pt x="286" y="7312"/>
                    <a:pt x="596" y="7359"/>
                    <a:pt x="881" y="7359"/>
                  </a:cubicBezTo>
                  <a:cubicBezTo>
                    <a:pt x="2906" y="7359"/>
                    <a:pt x="4573" y="5716"/>
                    <a:pt x="4573" y="3668"/>
                  </a:cubicBezTo>
                  <a:lnTo>
                    <a:pt x="4573" y="3644"/>
                  </a:lnTo>
                  <a:cubicBezTo>
                    <a:pt x="4573" y="2978"/>
                    <a:pt x="4406" y="2382"/>
                    <a:pt x="4096" y="1858"/>
                  </a:cubicBezTo>
                  <a:cubicBezTo>
                    <a:pt x="3525" y="858"/>
                    <a:pt x="2548" y="191"/>
                    <a:pt x="1381" y="25"/>
                  </a:cubicBezTo>
                  <a:cubicBezTo>
                    <a:pt x="1215" y="1"/>
                    <a:pt x="1072" y="1"/>
                    <a:pt x="881" y="1"/>
                  </a:cubicBezTo>
                  <a:cubicBezTo>
                    <a:pt x="643" y="1"/>
                    <a:pt x="429" y="25"/>
                    <a:pt x="238" y="72"/>
                  </a:cubicBezTo>
                  <a:cubicBezTo>
                    <a:pt x="596" y="382"/>
                    <a:pt x="881" y="787"/>
                    <a:pt x="1096" y="1287"/>
                  </a:cubicBezTo>
                  <a:lnTo>
                    <a:pt x="2382" y="1287"/>
                  </a:lnTo>
                  <a:cubicBezTo>
                    <a:pt x="2548" y="1287"/>
                    <a:pt x="2739" y="1430"/>
                    <a:pt x="2739" y="1644"/>
                  </a:cubicBezTo>
                  <a:cubicBezTo>
                    <a:pt x="2667" y="1763"/>
                    <a:pt x="2525" y="1906"/>
                    <a:pt x="2358" y="1906"/>
                  </a:cubicBezTo>
                  <a:close/>
                  <a:moveTo>
                    <a:pt x="2358" y="1906"/>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799" name="Google Shape;1799;p34"/>
            <p:cNvSpPr/>
            <p:nvPr/>
          </p:nvSpPr>
          <p:spPr>
            <a:xfrm>
              <a:off x="4133234" y="3588860"/>
              <a:ext cx="29523" cy="23906"/>
            </a:xfrm>
            <a:custGeom>
              <a:avLst/>
              <a:gdLst/>
              <a:ahLst/>
              <a:cxnLst/>
              <a:rect l="l" t="t" r="r" b="b"/>
              <a:pathLst>
                <a:path w="883" h="715" extrusionOk="0">
                  <a:moveTo>
                    <a:pt x="525" y="715"/>
                  </a:moveTo>
                  <a:cubicBezTo>
                    <a:pt x="692" y="715"/>
                    <a:pt x="882" y="572"/>
                    <a:pt x="882" y="358"/>
                  </a:cubicBezTo>
                  <a:cubicBezTo>
                    <a:pt x="882" y="191"/>
                    <a:pt x="715" y="0"/>
                    <a:pt x="525" y="0"/>
                  </a:cubicBezTo>
                  <a:lnTo>
                    <a:pt x="1" y="0"/>
                  </a:lnTo>
                  <a:cubicBezTo>
                    <a:pt x="191" y="0"/>
                    <a:pt x="358" y="167"/>
                    <a:pt x="358" y="358"/>
                  </a:cubicBezTo>
                  <a:cubicBezTo>
                    <a:pt x="358" y="453"/>
                    <a:pt x="334" y="524"/>
                    <a:pt x="311" y="572"/>
                  </a:cubicBezTo>
                  <a:cubicBezTo>
                    <a:pt x="239" y="667"/>
                    <a:pt x="120" y="715"/>
                    <a:pt x="49" y="715"/>
                  </a:cubicBezTo>
                  <a:close/>
                  <a:moveTo>
                    <a:pt x="525" y="715"/>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0" name="Google Shape;1800;p34"/>
            <p:cNvSpPr/>
            <p:nvPr/>
          </p:nvSpPr>
          <p:spPr>
            <a:xfrm>
              <a:off x="4133234" y="3612734"/>
              <a:ext cx="17553" cy="46241"/>
            </a:xfrm>
            <a:custGeom>
              <a:avLst/>
              <a:gdLst/>
              <a:ahLst/>
              <a:cxnLst/>
              <a:rect l="l" t="t" r="r" b="b"/>
              <a:pathLst>
                <a:path w="525" h="1383" extrusionOk="0">
                  <a:moveTo>
                    <a:pt x="1" y="1"/>
                  </a:moveTo>
                  <a:lnTo>
                    <a:pt x="525" y="1"/>
                  </a:lnTo>
                  <a:lnTo>
                    <a:pt x="525" y="1382"/>
                  </a:lnTo>
                  <a:lnTo>
                    <a:pt x="1" y="1382"/>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1" name="Google Shape;1801;p34"/>
            <p:cNvSpPr/>
            <p:nvPr/>
          </p:nvSpPr>
          <p:spPr>
            <a:xfrm>
              <a:off x="4131663" y="3658943"/>
              <a:ext cx="29490" cy="23906"/>
            </a:xfrm>
            <a:custGeom>
              <a:avLst/>
              <a:gdLst/>
              <a:ahLst/>
              <a:cxnLst/>
              <a:rect l="l" t="t" r="r" b="b"/>
              <a:pathLst>
                <a:path w="882" h="715" extrusionOk="0">
                  <a:moveTo>
                    <a:pt x="881" y="357"/>
                  </a:moveTo>
                  <a:cubicBezTo>
                    <a:pt x="881" y="167"/>
                    <a:pt x="739" y="0"/>
                    <a:pt x="524" y="0"/>
                  </a:cubicBezTo>
                  <a:lnTo>
                    <a:pt x="24" y="0"/>
                  </a:lnTo>
                  <a:cubicBezTo>
                    <a:pt x="143" y="0"/>
                    <a:pt x="238" y="48"/>
                    <a:pt x="286" y="143"/>
                  </a:cubicBezTo>
                  <a:cubicBezTo>
                    <a:pt x="334" y="214"/>
                    <a:pt x="358" y="262"/>
                    <a:pt x="358" y="357"/>
                  </a:cubicBezTo>
                  <a:cubicBezTo>
                    <a:pt x="358" y="453"/>
                    <a:pt x="334" y="500"/>
                    <a:pt x="262" y="572"/>
                  </a:cubicBezTo>
                  <a:cubicBezTo>
                    <a:pt x="215" y="643"/>
                    <a:pt x="119" y="691"/>
                    <a:pt x="0" y="691"/>
                  </a:cubicBezTo>
                  <a:lnTo>
                    <a:pt x="500" y="691"/>
                  </a:lnTo>
                  <a:cubicBezTo>
                    <a:pt x="739" y="715"/>
                    <a:pt x="881" y="524"/>
                    <a:pt x="881" y="357"/>
                  </a:cubicBezTo>
                  <a:close/>
                  <a:moveTo>
                    <a:pt x="881" y="35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2" name="Google Shape;1802;p34"/>
            <p:cNvSpPr/>
            <p:nvPr/>
          </p:nvSpPr>
          <p:spPr>
            <a:xfrm>
              <a:off x="4132465" y="3727421"/>
              <a:ext cx="28687" cy="23906"/>
            </a:xfrm>
            <a:custGeom>
              <a:avLst/>
              <a:gdLst/>
              <a:ahLst/>
              <a:cxnLst/>
              <a:rect l="l" t="t" r="r" b="b"/>
              <a:pathLst>
                <a:path w="858" h="715" extrusionOk="0">
                  <a:moveTo>
                    <a:pt x="857" y="357"/>
                  </a:moveTo>
                  <a:cubicBezTo>
                    <a:pt x="857" y="191"/>
                    <a:pt x="715" y="0"/>
                    <a:pt x="500" y="0"/>
                  </a:cubicBezTo>
                  <a:lnTo>
                    <a:pt x="0" y="0"/>
                  </a:lnTo>
                  <a:cubicBezTo>
                    <a:pt x="119" y="0"/>
                    <a:pt x="214" y="72"/>
                    <a:pt x="262" y="119"/>
                  </a:cubicBezTo>
                  <a:cubicBezTo>
                    <a:pt x="334" y="191"/>
                    <a:pt x="357" y="262"/>
                    <a:pt x="357" y="334"/>
                  </a:cubicBezTo>
                  <a:cubicBezTo>
                    <a:pt x="357" y="500"/>
                    <a:pt x="214" y="691"/>
                    <a:pt x="0" y="691"/>
                  </a:cubicBezTo>
                  <a:lnTo>
                    <a:pt x="500" y="691"/>
                  </a:lnTo>
                  <a:cubicBezTo>
                    <a:pt x="715" y="715"/>
                    <a:pt x="857" y="572"/>
                    <a:pt x="857" y="357"/>
                  </a:cubicBezTo>
                  <a:close/>
                  <a:moveTo>
                    <a:pt x="857" y="357"/>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3" name="Google Shape;1803;p34"/>
            <p:cNvSpPr/>
            <p:nvPr/>
          </p:nvSpPr>
          <p:spPr>
            <a:xfrm>
              <a:off x="4133234" y="3682816"/>
              <a:ext cx="17553" cy="45405"/>
            </a:xfrm>
            <a:custGeom>
              <a:avLst/>
              <a:gdLst/>
              <a:ahLst/>
              <a:cxnLst/>
              <a:rect l="l" t="t" r="r" b="b"/>
              <a:pathLst>
                <a:path w="525" h="1358" extrusionOk="0">
                  <a:moveTo>
                    <a:pt x="1" y="1"/>
                  </a:moveTo>
                  <a:lnTo>
                    <a:pt x="525" y="1"/>
                  </a:lnTo>
                  <a:lnTo>
                    <a:pt x="525" y="1358"/>
                  </a:lnTo>
                  <a:lnTo>
                    <a:pt x="1" y="1358"/>
                  </a:ln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4" name="Google Shape;1804;p34"/>
            <p:cNvSpPr/>
            <p:nvPr/>
          </p:nvSpPr>
          <p:spPr>
            <a:xfrm>
              <a:off x="4223246" y="3423249"/>
              <a:ext cx="140160" cy="246851"/>
            </a:xfrm>
            <a:custGeom>
              <a:avLst/>
              <a:gdLst/>
              <a:ahLst/>
              <a:cxnLst/>
              <a:rect l="l" t="t" r="r" b="b"/>
              <a:pathLst>
                <a:path w="4192" h="7383" extrusionOk="0">
                  <a:moveTo>
                    <a:pt x="48" y="48"/>
                  </a:moveTo>
                  <a:cubicBezTo>
                    <a:pt x="1715" y="405"/>
                    <a:pt x="2953" y="1905"/>
                    <a:pt x="2953" y="3644"/>
                  </a:cubicBezTo>
                  <a:cubicBezTo>
                    <a:pt x="2953" y="5430"/>
                    <a:pt x="1691" y="6930"/>
                    <a:pt x="0" y="7263"/>
                  </a:cubicBezTo>
                  <a:lnTo>
                    <a:pt x="0" y="7335"/>
                  </a:lnTo>
                  <a:cubicBezTo>
                    <a:pt x="167" y="7383"/>
                    <a:pt x="333" y="7383"/>
                    <a:pt x="500" y="7383"/>
                  </a:cubicBezTo>
                  <a:cubicBezTo>
                    <a:pt x="2524" y="7383"/>
                    <a:pt x="4191" y="5739"/>
                    <a:pt x="4191" y="3691"/>
                  </a:cubicBezTo>
                  <a:lnTo>
                    <a:pt x="4191" y="3691"/>
                  </a:lnTo>
                  <a:lnTo>
                    <a:pt x="4191" y="3691"/>
                  </a:lnTo>
                  <a:cubicBezTo>
                    <a:pt x="4191" y="2763"/>
                    <a:pt x="3858" y="1929"/>
                    <a:pt x="3286" y="1262"/>
                  </a:cubicBezTo>
                  <a:cubicBezTo>
                    <a:pt x="2620" y="500"/>
                    <a:pt x="1619" y="0"/>
                    <a:pt x="500" y="0"/>
                  </a:cubicBezTo>
                  <a:cubicBezTo>
                    <a:pt x="381" y="24"/>
                    <a:pt x="238" y="48"/>
                    <a:pt x="48" y="48"/>
                  </a:cubicBezTo>
                  <a:close/>
                  <a:moveTo>
                    <a:pt x="48" y="4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5" name="Google Shape;1805;p34"/>
            <p:cNvSpPr/>
            <p:nvPr/>
          </p:nvSpPr>
          <p:spPr>
            <a:xfrm>
              <a:off x="4200141" y="3454278"/>
              <a:ext cx="87600" cy="186367"/>
            </a:xfrm>
            <a:custGeom>
              <a:avLst/>
              <a:gdLst/>
              <a:ahLst/>
              <a:cxnLst/>
              <a:rect l="l" t="t" r="r" b="b"/>
              <a:pathLst>
                <a:path w="2620" h="5574" extrusionOk="0">
                  <a:moveTo>
                    <a:pt x="1143" y="787"/>
                  </a:moveTo>
                  <a:lnTo>
                    <a:pt x="1143" y="2335"/>
                  </a:lnTo>
                  <a:cubicBezTo>
                    <a:pt x="905" y="2239"/>
                    <a:pt x="715" y="2168"/>
                    <a:pt x="572" y="2049"/>
                  </a:cubicBezTo>
                  <a:cubicBezTo>
                    <a:pt x="429" y="1930"/>
                    <a:pt x="358" y="1692"/>
                    <a:pt x="381" y="1454"/>
                  </a:cubicBezTo>
                  <a:cubicBezTo>
                    <a:pt x="429" y="1239"/>
                    <a:pt x="596" y="930"/>
                    <a:pt x="905" y="858"/>
                  </a:cubicBezTo>
                  <a:cubicBezTo>
                    <a:pt x="977" y="811"/>
                    <a:pt x="1048" y="811"/>
                    <a:pt x="1143" y="787"/>
                  </a:cubicBezTo>
                  <a:close/>
                  <a:moveTo>
                    <a:pt x="1501" y="2882"/>
                  </a:moveTo>
                  <a:cubicBezTo>
                    <a:pt x="1525" y="2882"/>
                    <a:pt x="1572" y="2906"/>
                    <a:pt x="1596" y="2906"/>
                  </a:cubicBezTo>
                  <a:cubicBezTo>
                    <a:pt x="2120" y="3073"/>
                    <a:pt x="2239" y="3525"/>
                    <a:pt x="2168" y="3859"/>
                  </a:cubicBezTo>
                  <a:cubicBezTo>
                    <a:pt x="2120" y="4192"/>
                    <a:pt x="1882" y="4549"/>
                    <a:pt x="1501" y="4668"/>
                  </a:cubicBezTo>
                  <a:lnTo>
                    <a:pt x="1501" y="2882"/>
                  </a:lnTo>
                  <a:close/>
                  <a:moveTo>
                    <a:pt x="1310" y="1"/>
                  </a:moveTo>
                  <a:cubicBezTo>
                    <a:pt x="1215" y="1"/>
                    <a:pt x="1120" y="96"/>
                    <a:pt x="1120" y="191"/>
                  </a:cubicBezTo>
                  <a:lnTo>
                    <a:pt x="1120" y="477"/>
                  </a:lnTo>
                  <a:cubicBezTo>
                    <a:pt x="1001" y="477"/>
                    <a:pt x="929" y="525"/>
                    <a:pt x="810" y="549"/>
                  </a:cubicBezTo>
                  <a:cubicBezTo>
                    <a:pt x="405" y="668"/>
                    <a:pt x="143" y="1001"/>
                    <a:pt x="48" y="1406"/>
                  </a:cubicBezTo>
                  <a:cubicBezTo>
                    <a:pt x="0" y="1787"/>
                    <a:pt x="119" y="2144"/>
                    <a:pt x="358" y="2335"/>
                  </a:cubicBezTo>
                  <a:cubicBezTo>
                    <a:pt x="524" y="2478"/>
                    <a:pt x="762" y="2597"/>
                    <a:pt x="1120" y="2739"/>
                  </a:cubicBezTo>
                  <a:lnTo>
                    <a:pt x="1120" y="4692"/>
                  </a:lnTo>
                  <a:cubicBezTo>
                    <a:pt x="762" y="4692"/>
                    <a:pt x="596" y="4645"/>
                    <a:pt x="334" y="4502"/>
                  </a:cubicBezTo>
                  <a:cubicBezTo>
                    <a:pt x="302" y="4486"/>
                    <a:pt x="270" y="4478"/>
                    <a:pt x="240" y="4478"/>
                  </a:cubicBezTo>
                  <a:cubicBezTo>
                    <a:pt x="180" y="4478"/>
                    <a:pt x="127" y="4510"/>
                    <a:pt x="96" y="4573"/>
                  </a:cubicBezTo>
                  <a:cubicBezTo>
                    <a:pt x="24" y="4645"/>
                    <a:pt x="48" y="4740"/>
                    <a:pt x="143" y="4811"/>
                  </a:cubicBezTo>
                  <a:cubicBezTo>
                    <a:pt x="477" y="4978"/>
                    <a:pt x="715" y="5049"/>
                    <a:pt x="1120" y="5049"/>
                  </a:cubicBezTo>
                  <a:lnTo>
                    <a:pt x="1120" y="5407"/>
                  </a:lnTo>
                  <a:cubicBezTo>
                    <a:pt x="1120" y="5478"/>
                    <a:pt x="1215" y="5573"/>
                    <a:pt x="1310" y="5573"/>
                  </a:cubicBezTo>
                  <a:cubicBezTo>
                    <a:pt x="1405" y="5573"/>
                    <a:pt x="1501" y="5478"/>
                    <a:pt x="1501" y="5407"/>
                  </a:cubicBezTo>
                  <a:lnTo>
                    <a:pt x="1501" y="5002"/>
                  </a:lnTo>
                  <a:cubicBezTo>
                    <a:pt x="2096" y="4883"/>
                    <a:pt x="2453" y="4383"/>
                    <a:pt x="2525" y="3906"/>
                  </a:cubicBezTo>
                  <a:cubicBezTo>
                    <a:pt x="2620" y="3311"/>
                    <a:pt x="2287" y="2787"/>
                    <a:pt x="1739" y="2573"/>
                  </a:cubicBezTo>
                  <a:cubicBezTo>
                    <a:pt x="1644" y="2549"/>
                    <a:pt x="1572" y="2525"/>
                    <a:pt x="1501" y="2478"/>
                  </a:cubicBezTo>
                  <a:lnTo>
                    <a:pt x="1501" y="811"/>
                  </a:lnTo>
                  <a:cubicBezTo>
                    <a:pt x="1763" y="882"/>
                    <a:pt x="1929" y="1025"/>
                    <a:pt x="1929" y="1025"/>
                  </a:cubicBezTo>
                  <a:cubicBezTo>
                    <a:pt x="1965" y="1049"/>
                    <a:pt x="2013" y="1061"/>
                    <a:pt x="2057" y="1061"/>
                  </a:cubicBezTo>
                  <a:cubicBezTo>
                    <a:pt x="2102" y="1061"/>
                    <a:pt x="2144" y="1049"/>
                    <a:pt x="2168" y="1025"/>
                  </a:cubicBezTo>
                  <a:cubicBezTo>
                    <a:pt x="2239" y="953"/>
                    <a:pt x="2239" y="834"/>
                    <a:pt x="2168" y="787"/>
                  </a:cubicBezTo>
                  <a:cubicBezTo>
                    <a:pt x="2144" y="787"/>
                    <a:pt x="1906" y="549"/>
                    <a:pt x="1501" y="477"/>
                  </a:cubicBezTo>
                  <a:lnTo>
                    <a:pt x="1501" y="191"/>
                  </a:lnTo>
                  <a:cubicBezTo>
                    <a:pt x="1501" y="96"/>
                    <a:pt x="1405" y="1"/>
                    <a:pt x="1310"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6" name="Google Shape;1806;p34"/>
            <p:cNvSpPr/>
            <p:nvPr/>
          </p:nvSpPr>
          <p:spPr>
            <a:xfrm>
              <a:off x="3999488" y="3459862"/>
              <a:ext cx="68508" cy="82852"/>
            </a:xfrm>
            <a:custGeom>
              <a:avLst/>
              <a:gdLst/>
              <a:ahLst/>
              <a:cxnLst/>
              <a:rect l="l" t="t" r="r" b="b"/>
              <a:pathLst>
                <a:path w="2049" h="2478" extrusionOk="0">
                  <a:moveTo>
                    <a:pt x="286" y="1"/>
                  </a:moveTo>
                  <a:cubicBezTo>
                    <a:pt x="119" y="1"/>
                    <a:pt x="0" y="143"/>
                    <a:pt x="0" y="286"/>
                  </a:cubicBezTo>
                  <a:lnTo>
                    <a:pt x="0" y="2287"/>
                  </a:lnTo>
                  <a:cubicBezTo>
                    <a:pt x="0" y="2382"/>
                    <a:pt x="72" y="2477"/>
                    <a:pt x="167" y="2477"/>
                  </a:cubicBezTo>
                  <a:cubicBezTo>
                    <a:pt x="262" y="2477"/>
                    <a:pt x="357" y="2382"/>
                    <a:pt x="357" y="2287"/>
                  </a:cubicBezTo>
                  <a:lnTo>
                    <a:pt x="357" y="358"/>
                  </a:lnTo>
                  <a:lnTo>
                    <a:pt x="1858" y="358"/>
                  </a:lnTo>
                  <a:cubicBezTo>
                    <a:pt x="1953" y="358"/>
                    <a:pt x="2048" y="262"/>
                    <a:pt x="2048" y="167"/>
                  </a:cubicBezTo>
                  <a:cubicBezTo>
                    <a:pt x="2048" y="96"/>
                    <a:pt x="1953" y="1"/>
                    <a:pt x="1858"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7" name="Google Shape;1807;p34"/>
            <p:cNvSpPr/>
            <p:nvPr/>
          </p:nvSpPr>
          <p:spPr>
            <a:xfrm>
              <a:off x="4274972" y="3674859"/>
              <a:ext cx="68508" cy="82852"/>
            </a:xfrm>
            <a:custGeom>
              <a:avLst/>
              <a:gdLst/>
              <a:ahLst/>
              <a:cxnLst/>
              <a:rect l="l" t="t" r="r" b="b"/>
              <a:pathLst>
                <a:path w="2049" h="2478" extrusionOk="0">
                  <a:moveTo>
                    <a:pt x="1882" y="0"/>
                  </a:moveTo>
                  <a:cubicBezTo>
                    <a:pt x="1787" y="0"/>
                    <a:pt x="1692" y="72"/>
                    <a:pt x="1692" y="167"/>
                  </a:cubicBezTo>
                  <a:lnTo>
                    <a:pt x="1692" y="2096"/>
                  </a:lnTo>
                  <a:lnTo>
                    <a:pt x="168" y="2096"/>
                  </a:lnTo>
                  <a:cubicBezTo>
                    <a:pt x="96" y="2096"/>
                    <a:pt x="1" y="2191"/>
                    <a:pt x="1" y="2287"/>
                  </a:cubicBezTo>
                  <a:cubicBezTo>
                    <a:pt x="1" y="2382"/>
                    <a:pt x="96" y="2477"/>
                    <a:pt x="168" y="2477"/>
                  </a:cubicBezTo>
                  <a:lnTo>
                    <a:pt x="1763" y="2477"/>
                  </a:lnTo>
                  <a:cubicBezTo>
                    <a:pt x="1906" y="2477"/>
                    <a:pt x="2049" y="2358"/>
                    <a:pt x="2049" y="2168"/>
                  </a:cubicBezTo>
                  <a:lnTo>
                    <a:pt x="2049" y="167"/>
                  </a:lnTo>
                  <a:cubicBezTo>
                    <a:pt x="2049" y="72"/>
                    <a:pt x="1954" y="0"/>
                    <a:pt x="1882"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8" name="Google Shape;1808;p34"/>
            <p:cNvSpPr/>
            <p:nvPr/>
          </p:nvSpPr>
          <p:spPr>
            <a:xfrm>
              <a:off x="4236754" y="3717858"/>
              <a:ext cx="43031" cy="69311"/>
            </a:xfrm>
            <a:custGeom>
              <a:avLst/>
              <a:gdLst/>
              <a:ahLst/>
              <a:cxnLst/>
              <a:rect l="l" t="t" r="r" b="b"/>
              <a:pathLst>
                <a:path w="1287" h="2073" extrusionOk="0">
                  <a:moveTo>
                    <a:pt x="48" y="1120"/>
                  </a:moveTo>
                  <a:lnTo>
                    <a:pt x="1049" y="1953"/>
                  </a:lnTo>
                  <a:cubicBezTo>
                    <a:pt x="1192" y="2072"/>
                    <a:pt x="1287" y="2025"/>
                    <a:pt x="1287" y="1858"/>
                  </a:cubicBezTo>
                  <a:lnTo>
                    <a:pt x="1287" y="191"/>
                  </a:lnTo>
                  <a:cubicBezTo>
                    <a:pt x="1287" y="48"/>
                    <a:pt x="1192" y="0"/>
                    <a:pt x="1049" y="119"/>
                  </a:cubicBezTo>
                  <a:lnTo>
                    <a:pt x="48" y="953"/>
                  </a:lnTo>
                  <a:cubicBezTo>
                    <a:pt x="1" y="977"/>
                    <a:pt x="1" y="1001"/>
                    <a:pt x="1" y="1024"/>
                  </a:cubicBezTo>
                  <a:cubicBezTo>
                    <a:pt x="1" y="1024"/>
                    <a:pt x="1" y="1096"/>
                    <a:pt x="48" y="1120"/>
                  </a:cubicBezTo>
                  <a:close/>
                  <a:moveTo>
                    <a:pt x="48" y="1120"/>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09" name="Google Shape;1809;p34"/>
            <p:cNvSpPr/>
            <p:nvPr/>
          </p:nvSpPr>
          <p:spPr>
            <a:xfrm>
              <a:off x="4063185" y="3431207"/>
              <a:ext cx="42228" cy="69311"/>
            </a:xfrm>
            <a:custGeom>
              <a:avLst/>
              <a:gdLst/>
              <a:ahLst/>
              <a:cxnLst/>
              <a:rect l="l" t="t" r="r" b="b"/>
              <a:pathLst>
                <a:path w="1263" h="2073" extrusionOk="0">
                  <a:moveTo>
                    <a:pt x="238" y="1953"/>
                  </a:moveTo>
                  <a:lnTo>
                    <a:pt x="1239" y="1119"/>
                  </a:lnTo>
                  <a:cubicBezTo>
                    <a:pt x="1262" y="1096"/>
                    <a:pt x="1262" y="1072"/>
                    <a:pt x="1262" y="1024"/>
                  </a:cubicBezTo>
                  <a:cubicBezTo>
                    <a:pt x="1262" y="1000"/>
                    <a:pt x="1262" y="953"/>
                    <a:pt x="1239" y="953"/>
                  </a:cubicBezTo>
                  <a:lnTo>
                    <a:pt x="238" y="119"/>
                  </a:lnTo>
                  <a:cubicBezTo>
                    <a:pt x="72" y="0"/>
                    <a:pt x="0" y="48"/>
                    <a:pt x="0" y="191"/>
                  </a:cubicBezTo>
                  <a:lnTo>
                    <a:pt x="0" y="1858"/>
                  </a:lnTo>
                  <a:cubicBezTo>
                    <a:pt x="0" y="2024"/>
                    <a:pt x="72" y="2072"/>
                    <a:pt x="238" y="1953"/>
                  </a:cubicBezTo>
                  <a:close/>
                  <a:moveTo>
                    <a:pt x="238" y="1953"/>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810" name="Google Shape;1810;p34"/>
          <p:cNvGrpSpPr/>
          <p:nvPr/>
        </p:nvGrpSpPr>
        <p:grpSpPr>
          <a:xfrm>
            <a:off x="3702079" y="1943894"/>
            <a:ext cx="359978" cy="386209"/>
            <a:chOff x="3991496" y="2787019"/>
            <a:chExt cx="359978" cy="386209"/>
          </a:xfrm>
        </p:grpSpPr>
        <p:sp>
          <p:nvSpPr>
            <p:cNvPr id="1811" name="Google Shape;1811;p34"/>
            <p:cNvSpPr/>
            <p:nvPr/>
          </p:nvSpPr>
          <p:spPr>
            <a:xfrm>
              <a:off x="4315598" y="2903277"/>
              <a:ext cx="35876" cy="213416"/>
            </a:xfrm>
            <a:custGeom>
              <a:avLst/>
              <a:gdLst/>
              <a:ahLst/>
              <a:cxnLst/>
              <a:rect l="l" t="t" r="r" b="b"/>
              <a:pathLst>
                <a:path w="1073" h="6383" extrusionOk="0">
                  <a:moveTo>
                    <a:pt x="0" y="381"/>
                  </a:moveTo>
                  <a:lnTo>
                    <a:pt x="0" y="4763"/>
                  </a:lnTo>
                  <a:cubicBezTo>
                    <a:pt x="0" y="5740"/>
                    <a:pt x="262" y="5954"/>
                    <a:pt x="548" y="6383"/>
                  </a:cubicBezTo>
                  <a:cubicBezTo>
                    <a:pt x="810" y="5954"/>
                    <a:pt x="1072" y="5740"/>
                    <a:pt x="1072" y="4763"/>
                  </a:cubicBezTo>
                  <a:lnTo>
                    <a:pt x="1072" y="381"/>
                  </a:lnTo>
                  <a:lnTo>
                    <a:pt x="572" y="0"/>
                  </a:lnTo>
                  <a:close/>
                  <a:moveTo>
                    <a:pt x="0" y="38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2" name="Google Shape;1812;p34"/>
            <p:cNvSpPr/>
            <p:nvPr/>
          </p:nvSpPr>
          <p:spPr>
            <a:xfrm>
              <a:off x="4315598" y="2871412"/>
              <a:ext cx="35876" cy="44636"/>
            </a:xfrm>
            <a:custGeom>
              <a:avLst/>
              <a:gdLst/>
              <a:ahLst/>
              <a:cxnLst/>
              <a:rect l="l" t="t" r="r" b="b"/>
              <a:pathLst>
                <a:path w="1073" h="1335" extrusionOk="0">
                  <a:moveTo>
                    <a:pt x="0" y="1334"/>
                  </a:moveTo>
                  <a:lnTo>
                    <a:pt x="1072" y="1334"/>
                  </a:lnTo>
                  <a:lnTo>
                    <a:pt x="1072" y="548"/>
                  </a:lnTo>
                  <a:cubicBezTo>
                    <a:pt x="1072" y="239"/>
                    <a:pt x="834" y="1"/>
                    <a:pt x="548" y="1"/>
                  </a:cubicBezTo>
                  <a:cubicBezTo>
                    <a:pt x="239" y="1"/>
                    <a:pt x="0" y="239"/>
                    <a:pt x="0" y="548"/>
                  </a:cubicBezTo>
                  <a:close/>
                  <a:moveTo>
                    <a:pt x="0" y="133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3" name="Google Shape;1813;p34"/>
            <p:cNvSpPr/>
            <p:nvPr/>
          </p:nvSpPr>
          <p:spPr>
            <a:xfrm>
              <a:off x="4324358" y="2871412"/>
              <a:ext cx="27116" cy="44636"/>
            </a:xfrm>
            <a:custGeom>
              <a:avLst/>
              <a:gdLst/>
              <a:ahLst/>
              <a:cxnLst/>
              <a:rect l="l" t="t" r="r" b="b"/>
              <a:pathLst>
                <a:path w="811" h="1335" extrusionOk="0">
                  <a:moveTo>
                    <a:pt x="286" y="548"/>
                  </a:moveTo>
                  <a:lnTo>
                    <a:pt x="286" y="1334"/>
                  </a:lnTo>
                  <a:lnTo>
                    <a:pt x="810" y="1334"/>
                  </a:lnTo>
                  <a:lnTo>
                    <a:pt x="810" y="548"/>
                  </a:lnTo>
                  <a:cubicBezTo>
                    <a:pt x="810" y="239"/>
                    <a:pt x="572" y="1"/>
                    <a:pt x="286" y="1"/>
                  </a:cubicBezTo>
                  <a:cubicBezTo>
                    <a:pt x="191" y="1"/>
                    <a:pt x="96" y="25"/>
                    <a:pt x="0" y="72"/>
                  </a:cubicBezTo>
                  <a:cubicBezTo>
                    <a:pt x="191" y="191"/>
                    <a:pt x="286" y="334"/>
                    <a:pt x="286" y="548"/>
                  </a:cubicBezTo>
                  <a:close/>
                  <a:moveTo>
                    <a:pt x="286" y="54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4" name="Google Shape;1814;p34"/>
            <p:cNvSpPr/>
            <p:nvPr/>
          </p:nvSpPr>
          <p:spPr>
            <a:xfrm>
              <a:off x="4324358" y="2916017"/>
              <a:ext cx="27116" cy="200677"/>
            </a:xfrm>
            <a:custGeom>
              <a:avLst/>
              <a:gdLst/>
              <a:ahLst/>
              <a:cxnLst/>
              <a:rect l="l" t="t" r="r" b="b"/>
              <a:pathLst>
                <a:path w="811" h="6002" extrusionOk="0">
                  <a:moveTo>
                    <a:pt x="286" y="0"/>
                  </a:moveTo>
                  <a:lnTo>
                    <a:pt x="286" y="4382"/>
                  </a:lnTo>
                  <a:cubicBezTo>
                    <a:pt x="286" y="5049"/>
                    <a:pt x="167" y="5335"/>
                    <a:pt x="0" y="5597"/>
                  </a:cubicBezTo>
                  <a:cubicBezTo>
                    <a:pt x="96" y="5763"/>
                    <a:pt x="191" y="5882"/>
                    <a:pt x="286" y="6002"/>
                  </a:cubicBezTo>
                  <a:cubicBezTo>
                    <a:pt x="548" y="5573"/>
                    <a:pt x="810" y="5359"/>
                    <a:pt x="810" y="4382"/>
                  </a:cubicBezTo>
                  <a:lnTo>
                    <a:pt x="810" y="0"/>
                  </a:lnTo>
                  <a:lnTo>
                    <a:pt x="286" y="0"/>
                  </a:lnTo>
                  <a:close/>
                  <a:moveTo>
                    <a:pt x="286"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5" name="Google Shape;1815;p34"/>
            <p:cNvSpPr/>
            <p:nvPr/>
          </p:nvSpPr>
          <p:spPr>
            <a:xfrm>
              <a:off x="3991496" y="2818850"/>
              <a:ext cx="258820" cy="354378"/>
            </a:xfrm>
            <a:custGeom>
              <a:avLst/>
              <a:gdLst/>
              <a:ahLst/>
              <a:cxnLst/>
              <a:rect l="l" t="t" r="r" b="b"/>
              <a:pathLst>
                <a:path w="7741" h="10599" extrusionOk="0">
                  <a:moveTo>
                    <a:pt x="954" y="1"/>
                  </a:moveTo>
                  <a:lnTo>
                    <a:pt x="144" y="1"/>
                  </a:lnTo>
                  <a:cubicBezTo>
                    <a:pt x="49" y="1"/>
                    <a:pt x="1" y="49"/>
                    <a:pt x="1" y="144"/>
                  </a:cubicBezTo>
                  <a:lnTo>
                    <a:pt x="1" y="10455"/>
                  </a:lnTo>
                  <a:cubicBezTo>
                    <a:pt x="1" y="10527"/>
                    <a:pt x="49" y="10598"/>
                    <a:pt x="144" y="10598"/>
                  </a:cubicBezTo>
                  <a:lnTo>
                    <a:pt x="7574" y="10598"/>
                  </a:lnTo>
                  <a:cubicBezTo>
                    <a:pt x="7669" y="10598"/>
                    <a:pt x="7741" y="10527"/>
                    <a:pt x="7741" y="10455"/>
                  </a:cubicBezTo>
                  <a:lnTo>
                    <a:pt x="7741" y="9646"/>
                  </a:lnTo>
                  <a:close/>
                  <a:moveTo>
                    <a:pt x="954" y="1"/>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6" name="Google Shape;1816;p34"/>
            <p:cNvSpPr/>
            <p:nvPr/>
          </p:nvSpPr>
          <p:spPr>
            <a:xfrm>
              <a:off x="4023361" y="2787019"/>
              <a:ext cx="258820" cy="354344"/>
            </a:xfrm>
            <a:custGeom>
              <a:avLst/>
              <a:gdLst/>
              <a:ahLst/>
              <a:cxnLst/>
              <a:rect l="l" t="t" r="r" b="b"/>
              <a:pathLst>
                <a:path w="7741" h="10598" extrusionOk="0">
                  <a:moveTo>
                    <a:pt x="6192" y="0"/>
                  </a:moveTo>
                  <a:lnTo>
                    <a:pt x="143" y="0"/>
                  </a:lnTo>
                  <a:cubicBezTo>
                    <a:pt x="48" y="0"/>
                    <a:pt x="1" y="48"/>
                    <a:pt x="1" y="143"/>
                  </a:cubicBezTo>
                  <a:lnTo>
                    <a:pt x="1" y="10455"/>
                  </a:lnTo>
                  <a:cubicBezTo>
                    <a:pt x="1" y="10526"/>
                    <a:pt x="48" y="10598"/>
                    <a:pt x="143" y="10598"/>
                  </a:cubicBezTo>
                  <a:lnTo>
                    <a:pt x="7574" y="10598"/>
                  </a:lnTo>
                  <a:cubicBezTo>
                    <a:pt x="7669" y="10598"/>
                    <a:pt x="7740" y="10526"/>
                    <a:pt x="7740" y="10455"/>
                  </a:cubicBezTo>
                  <a:lnTo>
                    <a:pt x="7740" y="1953"/>
                  </a:lnTo>
                  <a:lnTo>
                    <a:pt x="6335" y="1953"/>
                  </a:lnTo>
                  <a:cubicBezTo>
                    <a:pt x="6240" y="1953"/>
                    <a:pt x="6192" y="1906"/>
                    <a:pt x="6192" y="1810"/>
                  </a:cubicBezTo>
                  <a:close/>
                  <a:moveTo>
                    <a:pt x="6192"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7" name="Google Shape;1817;p34"/>
            <p:cNvSpPr/>
            <p:nvPr/>
          </p:nvSpPr>
          <p:spPr>
            <a:xfrm>
              <a:off x="4052819" y="2816476"/>
              <a:ext cx="105956" cy="105922"/>
            </a:xfrm>
            <a:custGeom>
              <a:avLst/>
              <a:gdLst/>
              <a:ahLst/>
              <a:cxnLst/>
              <a:rect l="l" t="t" r="r" b="b"/>
              <a:pathLst>
                <a:path w="3169" h="3168" extrusionOk="0">
                  <a:moveTo>
                    <a:pt x="1572" y="3168"/>
                  </a:moveTo>
                  <a:cubicBezTo>
                    <a:pt x="2430" y="3168"/>
                    <a:pt x="3168" y="2453"/>
                    <a:pt x="3168" y="1596"/>
                  </a:cubicBezTo>
                  <a:cubicBezTo>
                    <a:pt x="3168" y="715"/>
                    <a:pt x="2454" y="1"/>
                    <a:pt x="1572" y="1"/>
                  </a:cubicBezTo>
                  <a:cubicBezTo>
                    <a:pt x="715" y="1"/>
                    <a:pt x="1" y="715"/>
                    <a:pt x="1" y="1596"/>
                  </a:cubicBezTo>
                  <a:cubicBezTo>
                    <a:pt x="1" y="2477"/>
                    <a:pt x="715" y="3168"/>
                    <a:pt x="1572" y="3168"/>
                  </a:cubicBezTo>
                  <a:close/>
                  <a:moveTo>
                    <a:pt x="1572" y="316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8" name="Google Shape;1818;p34"/>
            <p:cNvSpPr/>
            <p:nvPr/>
          </p:nvSpPr>
          <p:spPr>
            <a:xfrm>
              <a:off x="4087058" y="2841955"/>
              <a:ext cx="36678" cy="52593"/>
            </a:xfrm>
            <a:custGeom>
              <a:avLst/>
              <a:gdLst/>
              <a:ahLst/>
              <a:cxnLst/>
              <a:rect l="l" t="t" r="r" b="b"/>
              <a:pathLst>
                <a:path w="1097" h="1573" extrusionOk="0">
                  <a:moveTo>
                    <a:pt x="548" y="1572"/>
                  </a:moveTo>
                  <a:cubicBezTo>
                    <a:pt x="810" y="1572"/>
                    <a:pt x="1096" y="1382"/>
                    <a:pt x="1096" y="1025"/>
                  </a:cubicBezTo>
                  <a:cubicBezTo>
                    <a:pt x="1096" y="763"/>
                    <a:pt x="739" y="286"/>
                    <a:pt x="596" y="48"/>
                  </a:cubicBezTo>
                  <a:cubicBezTo>
                    <a:pt x="548" y="1"/>
                    <a:pt x="525" y="1"/>
                    <a:pt x="501" y="48"/>
                  </a:cubicBezTo>
                  <a:cubicBezTo>
                    <a:pt x="358" y="263"/>
                    <a:pt x="1" y="739"/>
                    <a:pt x="1" y="1025"/>
                  </a:cubicBezTo>
                  <a:cubicBezTo>
                    <a:pt x="25" y="1382"/>
                    <a:pt x="287" y="1572"/>
                    <a:pt x="548" y="1572"/>
                  </a:cubicBezTo>
                  <a:close/>
                  <a:moveTo>
                    <a:pt x="548" y="15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19" name="Google Shape;1819;p34"/>
            <p:cNvSpPr/>
            <p:nvPr/>
          </p:nvSpPr>
          <p:spPr>
            <a:xfrm>
              <a:off x="4230401" y="2787019"/>
              <a:ext cx="51791" cy="65332"/>
            </a:xfrm>
            <a:custGeom>
              <a:avLst/>
              <a:gdLst/>
              <a:ahLst/>
              <a:cxnLst/>
              <a:rect l="l" t="t" r="r" b="b"/>
              <a:pathLst>
                <a:path w="1549" h="1954" extrusionOk="0">
                  <a:moveTo>
                    <a:pt x="0" y="0"/>
                  </a:moveTo>
                  <a:lnTo>
                    <a:pt x="0" y="1810"/>
                  </a:lnTo>
                  <a:cubicBezTo>
                    <a:pt x="0" y="1906"/>
                    <a:pt x="48" y="1953"/>
                    <a:pt x="143" y="1953"/>
                  </a:cubicBezTo>
                  <a:lnTo>
                    <a:pt x="1548" y="1953"/>
                  </a:lnTo>
                  <a:close/>
                  <a:moveTo>
                    <a:pt x="0" y="0"/>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0" name="Google Shape;1820;p34"/>
            <p:cNvSpPr/>
            <p:nvPr/>
          </p:nvSpPr>
          <p:spPr>
            <a:xfrm>
              <a:off x="4095819" y="2841955"/>
              <a:ext cx="27918" cy="52593"/>
            </a:xfrm>
            <a:custGeom>
              <a:avLst/>
              <a:gdLst/>
              <a:ahLst/>
              <a:cxnLst/>
              <a:rect l="l" t="t" r="r" b="b"/>
              <a:pathLst>
                <a:path w="835" h="1573" extrusionOk="0">
                  <a:moveTo>
                    <a:pt x="144" y="191"/>
                  </a:moveTo>
                  <a:cubicBezTo>
                    <a:pt x="286" y="429"/>
                    <a:pt x="477" y="739"/>
                    <a:pt x="477" y="953"/>
                  </a:cubicBezTo>
                  <a:cubicBezTo>
                    <a:pt x="477" y="1263"/>
                    <a:pt x="239" y="1453"/>
                    <a:pt x="1" y="1477"/>
                  </a:cubicBezTo>
                  <a:cubicBezTo>
                    <a:pt x="96" y="1549"/>
                    <a:pt x="215" y="1572"/>
                    <a:pt x="286" y="1572"/>
                  </a:cubicBezTo>
                  <a:cubicBezTo>
                    <a:pt x="548" y="1572"/>
                    <a:pt x="834" y="1382"/>
                    <a:pt x="834" y="1025"/>
                  </a:cubicBezTo>
                  <a:cubicBezTo>
                    <a:pt x="834" y="763"/>
                    <a:pt x="477" y="286"/>
                    <a:pt x="334" y="48"/>
                  </a:cubicBezTo>
                  <a:cubicBezTo>
                    <a:pt x="286" y="1"/>
                    <a:pt x="263" y="1"/>
                    <a:pt x="239" y="48"/>
                  </a:cubicBezTo>
                  <a:cubicBezTo>
                    <a:pt x="239" y="72"/>
                    <a:pt x="167" y="143"/>
                    <a:pt x="144" y="191"/>
                  </a:cubicBezTo>
                  <a:close/>
                  <a:moveTo>
                    <a:pt x="144" y="191"/>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1" name="Google Shape;1821;p34"/>
            <p:cNvSpPr/>
            <p:nvPr/>
          </p:nvSpPr>
          <p:spPr>
            <a:xfrm>
              <a:off x="4092642" y="2817279"/>
              <a:ext cx="66134" cy="105922"/>
            </a:xfrm>
            <a:custGeom>
              <a:avLst/>
              <a:gdLst/>
              <a:ahLst/>
              <a:cxnLst/>
              <a:rect l="l" t="t" r="r" b="b"/>
              <a:pathLst>
                <a:path w="1978" h="3168" extrusionOk="0">
                  <a:moveTo>
                    <a:pt x="1191" y="1596"/>
                  </a:moveTo>
                  <a:cubicBezTo>
                    <a:pt x="1191" y="2334"/>
                    <a:pt x="691" y="2930"/>
                    <a:pt x="0" y="3120"/>
                  </a:cubicBezTo>
                  <a:cubicBezTo>
                    <a:pt x="120" y="3144"/>
                    <a:pt x="262" y="3168"/>
                    <a:pt x="381" y="3168"/>
                  </a:cubicBezTo>
                  <a:cubicBezTo>
                    <a:pt x="1263" y="3168"/>
                    <a:pt x="1977" y="2453"/>
                    <a:pt x="1977" y="1596"/>
                  </a:cubicBezTo>
                  <a:cubicBezTo>
                    <a:pt x="1977" y="739"/>
                    <a:pt x="1263" y="0"/>
                    <a:pt x="381" y="0"/>
                  </a:cubicBezTo>
                  <a:cubicBezTo>
                    <a:pt x="239" y="0"/>
                    <a:pt x="120" y="48"/>
                    <a:pt x="0" y="72"/>
                  </a:cubicBezTo>
                  <a:cubicBezTo>
                    <a:pt x="691" y="215"/>
                    <a:pt x="1191" y="834"/>
                    <a:pt x="1191" y="1596"/>
                  </a:cubicBezTo>
                  <a:close/>
                  <a:moveTo>
                    <a:pt x="1191" y="1596"/>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2" name="Google Shape;1822;p34"/>
            <p:cNvSpPr/>
            <p:nvPr/>
          </p:nvSpPr>
          <p:spPr>
            <a:xfrm>
              <a:off x="4128486" y="2787019"/>
              <a:ext cx="154503" cy="354344"/>
            </a:xfrm>
            <a:custGeom>
              <a:avLst/>
              <a:gdLst/>
              <a:ahLst/>
              <a:cxnLst/>
              <a:rect l="l" t="t" r="r" b="b"/>
              <a:pathLst>
                <a:path w="4621" h="10598" extrusionOk="0">
                  <a:moveTo>
                    <a:pt x="1143" y="0"/>
                  </a:moveTo>
                  <a:cubicBezTo>
                    <a:pt x="3191" y="3072"/>
                    <a:pt x="4620" y="7145"/>
                    <a:pt x="0" y="10598"/>
                  </a:cubicBezTo>
                  <a:lnTo>
                    <a:pt x="4430" y="10598"/>
                  </a:lnTo>
                  <a:cubicBezTo>
                    <a:pt x="4525" y="10598"/>
                    <a:pt x="4596" y="10526"/>
                    <a:pt x="4596" y="10455"/>
                  </a:cubicBezTo>
                  <a:lnTo>
                    <a:pt x="4596" y="1953"/>
                  </a:lnTo>
                  <a:lnTo>
                    <a:pt x="3191" y="1953"/>
                  </a:lnTo>
                  <a:cubicBezTo>
                    <a:pt x="3096" y="1953"/>
                    <a:pt x="3048" y="1906"/>
                    <a:pt x="3048" y="1810"/>
                  </a:cubicBezTo>
                  <a:lnTo>
                    <a:pt x="3048" y="0"/>
                  </a:lnTo>
                  <a:close/>
                  <a:moveTo>
                    <a:pt x="1143"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3" name="Google Shape;1823;p34"/>
            <p:cNvSpPr/>
            <p:nvPr/>
          </p:nvSpPr>
          <p:spPr>
            <a:xfrm>
              <a:off x="4178641" y="2894517"/>
              <a:ext cx="72487" cy="27885"/>
            </a:xfrm>
            <a:custGeom>
              <a:avLst/>
              <a:gdLst/>
              <a:ahLst/>
              <a:cxnLst/>
              <a:rect l="l" t="t" r="r" b="b"/>
              <a:pathLst>
                <a:path w="2168" h="834" extrusionOk="0">
                  <a:moveTo>
                    <a:pt x="0" y="119"/>
                  </a:moveTo>
                  <a:lnTo>
                    <a:pt x="0" y="715"/>
                  </a:lnTo>
                  <a:cubicBezTo>
                    <a:pt x="0" y="762"/>
                    <a:pt x="48" y="834"/>
                    <a:pt x="119" y="834"/>
                  </a:cubicBezTo>
                  <a:lnTo>
                    <a:pt x="2048" y="834"/>
                  </a:lnTo>
                  <a:cubicBezTo>
                    <a:pt x="2096" y="834"/>
                    <a:pt x="2168" y="762"/>
                    <a:pt x="2168" y="715"/>
                  </a:cubicBezTo>
                  <a:lnTo>
                    <a:pt x="2168" y="119"/>
                  </a:lnTo>
                  <a:cubicBezTo>
                    <a:pt x="2168" y="48"/>
                    <a:pt x="2096" y="0"/>
                    <a:pt x="2048" y="0"/>
                  </a:cubicBezTo>
                  <a:lnTo>
                    <a:pt x="119" y="0"/>
                  </a:lnTo>
                  <a:cubicBezTo>
                    <a:pt x="48" y="0"/>
                    <a:pt x="0" y="24"/>
                    <a:pt x="0" y="119"/>
                  </a:cubicBezTo>
                  <a:close/>
                  <a:moveTo>
                    <a:pt x="0" y="11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4" name="Google Shape;1824;p34"/>
            <p:cNvSpPr/>
            <p:nvPr/>
          </p:nvSpPr>
          <p:spPr>
            <a:xfrm>
              <a:off x="4135642" y="3099149"/>
              <a:ext cx="121068" cy="11970"/>
            </a:xfrm>
            <a:custGeom>
              <a:avLst/>
              <a:gdLst/>
              <a:ahLst/>
              <a:cxnLst/>
              <a:rect l="l" t="t" r="r" b="b"/>
              <a:pathLst>
                <a:path w="3621" h="358" extrusionOk="0">
                  <a:moveTo>
                    <a:pt x="167" y="1"/>
                  </a:moveTo>
                  <a:cubicBezTo>
                    <a:pt x="96" y="1"/>
                    <a:pt x="0" y="96"/>
                    <a:pt x="0" y="191"/>
                  </a:cubicBezTo>
                  <a:cubicBezTo>
                    <a:pt x="0" y="286"/>
                    <a:pt x="96" y="358"/>
                    <a:pt x="167" y="358"/>
                  </a:cubicBezTo>
                  <a:lnTo>
                    <a:pt x="3454" y="358"/>
                  </a:lnTo>
                  <a:cubicBezTo>
                    <a:pt x="3549" y="358"/>
                    <a:pt x="3620" y="286"/>
                    <a:pt x="3620" y="191"/>
                  </a:cubicBezTo>
                  <a:cubicBezTo>
                    <a:pt x="3620" y="96"/>
                    <a:pt x="3549" y="1"/>
                    <a:pt x="345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5" name="Google Shape;1825;p34"/>
            <p:cNvSpPr/>
            <p:nvPr/>
          </p:nvSpPr>
          <p:spPr>
            <a:xfrm>
              <a:off x="4048038" y="2951827"/>
              <a:ext cx="124244" cy="12003"/>
            </a:xfrm>
            <a:custGeom>
              <a:avLst/>
              <a:gdLst/>
              <a:ahLst/>
              <a:cxnLst/>
              <a:rect l="l" t="t" r="r" b="b"/>
              <a:pathLst>
                <a:path w="3716" h="359" extrusionOk="0">
                  <a:moveTo>
                    <a:pt x="168" y="1"/>
                  </a:moveTo>
                  <a:cubicBezTo>
                    <a:pt x="96" y="1"/>
                    <a:pt x="1" y="96"/>
                    <a:pt x="1" y="191"/>
                  </a:cubicBezTo>
                  <a:cubicBezTo>
                    <a:pt x="1" y="287"/>
                    <a:pt x="96" y="358"/>
                    <a:pt x="168" y="358"/>
                  </a:cubicBezTo>
                  <a:lnTo>
                    <a:pt x="3549" y="358"/>
                  </a:lnTo>
                  <a:cubicBezTo>
                    <a:pt x="3668" y="358"/>
                    <a:pt x="3716" y="311"/>
                    <a:pt x="3716" y="191"/>
                  </a:cubicBezTo>
                  <a:cubicBezTo>
                    <a:pt x="3716" y="96"/>
                    <a:pt x="3621" y="1"/>
                    <a:pt x="3549"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6" name="Google Shape;1826;p34"/>
            <p:cNvSpPr/>
            <p:nvPr/>
          </p:nvSpPr>
          <p:spPr>
            <a:xfrm>
              <a:off x="4048038" y="2978108"/>
              <a:ext cx="82852" cy="12003"/>
            </a:xfrm>
            <a:custGeom>
              <a:avLst/>
              <a:gdLst/>
              <a:ahLst/>
              <a:cxnLst/>
              <a:rect l="l" t="t" r="r" b="b"/>
              <a:pathLst>
                <a:path w="2478" h="359" extrusionOk="0">
                  <a:moveTo>
                    <a:pt x="168" y="1"/>
                  </a:moveTo>
                  <a:cubicBezTo>
                    <a:pt x="96" y="1"/>
                    <a:pt x="1" y="72"/>
                    <a:pt x="1" y="168"/>
                  </a:cubicBezTo>
                  <a:cubicBezTo>
                    <a:pt x="1" y="263"/>
                    <a:pt x="96" y="358"/>
                    <a:pt x="168" y="358"/>
                  </a:cubicBezTo>
                  <a:lnTo>
                    <a:pt x="2287" y="358"/>
                  </a:lnTo>
                  <a:cubicBezTo>
                    <a:pt x="2406" y="358"/>
                    <a:pt x="2478" y="287"/>
                    <a:pt x="2478" y="168"/>
                  </a:cubicBezTo>
                  <a:cubicBezTo>
                    <a:pt x="2478" y="72"/>
                    <a:pt x="2382" y="1"/>
                    <a:pt x="228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7" name="Google Shape;1827;p34"/>
            <p:cNvSpPr/>
            <p:nvPr/>
          </p:nvSpPr>
          <p:spPr>
            <a:xfrm>
              <a:off x="4048038" y="3021910"/>
              <a:ext cx="208668" cy="11970"/>
            </a:xfrm>
            <a:custGeom>
              <a:avLst/>
              <a:gdLst/>
              <a:ahLst/>
              <a:cxnLst/>
              <a:rect l="l" t="t" r="r" b="b"/>
              <a:pathLst>
                <a:path w="6241" h="358" extrusionOk="0">
                  <a:moveTo>
                    <a:pt x="168" y="1"/>
                  </a:moveTo>
                  <a:cubicBezTo>
                    <a:pt x="96" y="1"/>
                    <a:pt x="1" y="96"/>
                    <a:pt x="1" y="167"/>
                  </a:cubicBezTo>
                  <a:cubicBezTo>
                    <a:pt x="1" y="263"/>
                    <a:pt x="96" y="358"/>
                    <a:pt x="168" y="358"/>
                  </a:cubicBezTo>
                  <a:lnTo>
                    <a:pt x="1430" y="358"/>
                  </a:lnTo>
                  <a:cubicBezTo>
                    <a:pt x="1525" y="358"/>
                    <a:pt x="1596" y="286"/>
                    <a:pt x="1596" y="167"/>
                  </a:cubicBezTo>
                  <a:cubicBezTo>
                    <a:pt x="1596" y="96"/>
                    <a:pt x="1525" y="1"/>
                    <a:pt x="1430" y="1"/>
                  </a:cubicBezTo>
                  <a:close/>
                  <a:moveTo>
                    <a:pt x="2620" y="1"/>
                  </a:moveTo>
                  <a:cubicBezTo>
                    <a:pt x="2525" y="1"/>
                    <a:pt x="2430" y="96"/>
                    <a:pt x="2430" y="167"/>
                  </a:cubicBezTo>
                  <a:cubicBezTo>
                    <a:pt x="2430" y="263"/>
                    <a:pt x="2525" y="358"/>
                    <a:pt x="2620" y="358"/>
                  </a:cubicBezTo>
                  <a:lnTo>
                    <a:pt x="6074" y="358"/>
                  </a:lnTo>
                  <a:cubicBezTo>
                    <a:pt x="6169" y="358"/>
                    <a:pt x="6240" y="286"/>
                    <a:pt x="6240" y="167"/>
                  </a:cubicBezTo>
                  <a:cubicBezTo>
                    <a:pt x="6240" y="96"/>
                    <a:pt x="6169" y="1"/>
                    <a:pt x="607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8" name="Google Shape;1828;p34"/>
            <p:cNvSpPr/>
            <p:nvPr/>
          </p:nvSpPr>
          <p:spPr>
            <a:xfrm>
              <a:off x="4048038" y="3073670"/>
              <a:ext cx="70916" cy="11970"/>
            </a:xfrm>
            <a:custGeom>
              <a:avLst/>
              <a:gdLst/>
              <a:ahLst/>
              <a:cxnLst/>
              <a:rect l="l" t="t" r="r" b="b"/>
              <a:pathLst>
                <a:path w="2121" h="358" extrusionOk="0">
                  <a:moveTo>
                    <a:pt x="168" y="1"/>
                  </a:moveTo>
                  <a:cubicBezTo>
                    <a:pt x="96" y="1"/>
                    <a:pt x="1" y="96"/>
                    <a:pt x="1" y="167"/>
                  </a:cubicBezTo>
                  <a:cubicBezTo>
                    <a:pt x="1" y="263"/>
                    <a:pt x="96" y="358"/>
                    <a:pt x="168" y="358"/>
                  </a:cubicBezTo>
                  <a:lnTo>
                    <a:pt x="1930" y="358"/>
                  </a:lnTo>
                  <a:cubicBezTo>
                    <a:pt x="2025" y="358"/>
                    <a:pt x="2120" y="286"/>
                    <a:pt x="2120" y="167"/>
                  </a:cubicBezTo>
                  <a:cubicBezTo>
                    <a:pt x="2120" y="96"/>
                    <a:pt x="2025" y="1"/>
                    <a:pt x="1930"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29" name="Google Shape;1829;p34"/>
            <p:cNvSpPr/>
            <p:nvPr/>
          </p:nvSpPr>
          <p:spPr>
            <a:xfrm>
              <a:off x="4048038" y="3047389"/>
              <a:ext cx="208668" cy="11970"/>
            </a:xfrm>
            <a:custGeom>
              <a:avLst/>
              <a:gdLst/>
              <a:ahLst/>
              <a:cxnLst/>
              <a:rect l="l" t="t" r="r" b="b"/>
              <a:pathLst>
                <a:path w="6241" h="358" extrusionOk="0">
                  <a:moveTo>
                    <a:pt x="168" y="1"/>
                  </a:moveTo>
                  <a:cubicBezTo>
                    <a:pt x="96" y="1"/>
                    <a:pt x="1" y="96"/>
                    <a:pt x="1" y="191"/>
                  </a:cubicBezTo>
                  <a:cubicBezTo>
                    <a:pt x="1" y="286"/>
                    <a:pt x="96" y="358"/>
                    <a:pt x="168" y="358"/>
                  </a:cubicBezTo>
                  <a:lnTo>
                    <a:pt x="3621" y="358"/>
                  </a:lnTo>
                  <a:cubicBezTo>
                    <a:pt x="3716" y="358"/>
                    <a:pt x="3811" y="310"/>
                    <a:pt x="3811" y="191"/>
                  </a:cubicBezTo>
                  <a:cubicBezTo>
                    <a:pt x="3811" y="96"/>
                    <a:pt x="3716" y="1"/>
                    <a:pt x="3621" y="1"/>
                  </a:cubicBezTo>
                  <a:close/>
                  <a:moveTo>
                    <a:pt x="4811" y="1"/>
                  </a:moveTo>
                  <a:cubicBezTo>
                    <a:pt x="4740" y="1"/>
                    <a:pt x="4645" y="96"/>
                    <a:pt x="4645" y="191"/>
                  </a:cubicBezTo>
                  <a:cubicBezTo>
                    <a:pt x="4645" y="286"/>
                    <a:pt x="4740" y="358"/>
                    <a:pt x="4811" y="358"/>
                  </a:cubicBezTo>
                  <a:lnTo>
                    <a:pt x="6074" y="358"/>
                  </a:lnTo>
                  <a:cubicBezTo>
                    <a:pt x="6169" y="358"/>
                    <a:pt x="6240" y="310"/>
                    <a:pt x="6240" y="191"/>
                  </a:cubicBezTo>
                  <a:cubicBezTo>
                    <a:pt x="6240" y="96"/>
                    <a:pt x="6169" y="1"/>
                    <a:pt x="6074"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830" name="Google Shape;1830;p34"/>
          <p:cNvGrpSpPr/>
          <p:nvPr/>
        </p:nvGrpSpPr>
        <p:grpSpPr>
          <a:xfrm>
            <a:off x="3692132" y="3520143"/>
            <a:ext cx="379871" cy="385419"/>
            <a:chOff x="6420937" y="1529705"/>
            <a:chExt cx="379871" cy="385419"/>
          </a:xfrm>
        </p:grpSpPr>
        <p:sp>
          <p:nvSpPr>
            <p:cNvPr id="1831" name="Google Shape;1831;p34"/>
            <p:cNvSpPr/>
            <p:nvPr/>
          </p:nvSpPr>
          <p:spPr>
            <a:xfrm>
              <a:off x="6706820" y="1823545"/>
              <a:ext cx="45405" cy="45405"/>
            </a:xfrm>
            <a:custGeom>
              <a:avLst/>
              <a:gdLst/>
              <a:ahLst/>
              <a:cxnLst/>
              <a:rect l="l" t="t" r="r" b="b"/>
              <a:pathLst>
                <a:path w="1358" h="1358" extrusionOk="0">
                  <a:moveTo>
                    <a:pt x="715" y="48"/>
                  </a:moveTo>
                  <a:cubicBezTo>
                    <a:pt x="262" y="0"/>
                    <a:pt x="0" y="167"/>
                    <a:pt x="48" y="714"/>
                  </a:cubicBezTo>
                  <a:lnTo>
                    <a:pt x="715" y="1357"/>
                  </a:lnTo>
                  <a:lnTo>
                    <a:pt x="1215" y="1238"/>
                  </a:lnTo>
                  <a:lnTo>
                    <a:pt x="1358" y="714"/>
                  </a:lnTo>
                  <a:close/>
                  <a:moveTo>
                    <a:pt x="715" y="48"/>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2" name="Google Shape;1832;p34"/>
            <p:cNvSpPr/>
            <p:nvPr/>
          </p:nvSpPr>
          <p:spPr>
            <a:xfrm>
              <a:off x="6420937" y="1529705"/>
              <a:ext cx="333681" cy="332845"/>
            </a:xfrm>
            <a:custGeom>
              <a:avLst/>
              <a:gdLst/>
              <a:ahLst/>
              <a:cxnLst/>
              <a:rect l="l" t="t" r="r" b="b"/>
              <a:pathLst>
                <a:path w="9980" h="9955" extrusionOk="0">
                  <a:moveTo>
                    <a:pt x="9193" y="2572"/>
                  </a:moveTo>
                  <a:cubicBezTo>
                    <a:pt x="8360" y="1048"/>
                    <a:pt x="6764" y="1"/>
                    <a:pt x="4883" y="1"/>
                  </a:cubicBezTo>
                  <a:cubicBezTo>
                    <a:pt x="2168" y="1"/>
                    <a:pt x="1" y="2215"/>
                    <a:pt x="1" y="4882"/>
                  </a:cubicBezTo>
                  <a:cubicBezTo>
                    <a:pt x="1" y="5716"/>
                    <a:pt x="215" y="6526"/>
                    <a:pt x="596" y="7216"/>
                  </a:cubicBezTo>
                  <a:cubicBezTo>
                    <a:pt x="954" y="7883"/>
                    <a:pt x="1525" y="8526"/>
                    <a:pt x="2192" y="8955"/>
                  </a:cubicBezTo>
                  <a:cubicBezTo>
                    <a:pt x="3430" y="9764"/>
                    <a:pt x="4883" y="9955"/>
                    <a:pt x="6193" y="9598"/>
                  </a:cubicBezTo>
                  <a:lnTo>
                    <a:pt x="9455" y="6621"/>
                  </a:lnTo>
                  <a:cubicBezTo>
                    <a:pt x="9979" y="5264"/>
                    <a:pt x="9860" y="3787"/>
                    <a:pt x="9193" y="2572"/>
                  </a:cubicBezTo>
                  <a:close/>
                  <a:moveTo>
                    <a:pt x="9193" y="25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3" name="Google Shape;1833;p34"/>
            <p:cNvSpPr/>
            <p:nvPr/>
          </p:nvSpPr>
          <p:spPr>
            <a:xfrm>
              <a:off x="6725143" y="1842638"/>
              <a:ext cx="75663" cy="72487"/>
            </a:xfrm>
            <a:custGeom>
              <a:avLst/>
              <a:gdLst/>
              <a:ahLst/>
              <a:cxnLst/>
              <a:rect l="l" t="t" r="r" b="b"/>
              <a:pathLst>
                <a:path w="2263" h="2168" extrusionOk="0">
                  <a:moveTo>
                    <a:pt x="881" y="72"/>
                  </a:moveTo>
                  <a:lnTo>
                    <a:pt x="810" y="143"/>
                  </a:lnTo>
                  <a:lnTo>
                    <a:pt x="143" y="786"/>
                  </a:lnTo>
                  <a:lnTo>
                    <a:pt x="95" y="858"/>
                  </a:lnTo>
                  <a:cubicBezTo>
                    <a:pt x="0" y="953"/>
                    <a:pt x="0" y="1048"/>
                    <a:pt x="95" y="1144"/>
                  </a:cubicBezTo>
                  <a:lnTo>
                    <a:pt x="905" y="1953"/>
                  </a:lnTo>
                  <a:cubicBezTo>
                    <a:pt x="1048" y="2096"/>
                    <a:pt x="1238" y="2168"/>
                    <a:pt x="1429" y="2168"/>
                  </a:cubicBezTo>
                  <a:lnTo>
                    <a:pt x="1429" y="2168"/>
                  </a:lnTo>
                  <a:cubicBezTo>
                    <a:pt x="1643" y="2168"/>
                    <a:pt x="1810" y="2096"/>
                    <a:pt x="1977" y="1953"/>
                  </a:cubicBezTo>
                  <a:cubicBezTo>
                    <a:pt x="2262" y="1644"/>
                    <a:pt x="2262" y="1167"/>
                    <a:pt x="1977" y="882"/>
                  </a:cubicBezTo>
                  <a:lnTo>
                    <a:pt x="1167" y="72"/>
                  </a:lnTo>
                  <a:cubicBezTo>
                    <a:pt x="1072" y="1"/>
                    <a:pt x="953" y="1"/>
                    <a:pt x="881" y="72"/>
                  </a:cubicBezTo>
                  <a:close/>
                  <a:moveTo>
                    <a:pt x="881" y="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4" name="Google Shape;1834;p34"/>
            <p:cNvSpPr/>
            <p:nvPr/>
          </p:nvSpPr>
          <p:spPr>
            <a:xfrm>
              <a:off x="6468718" y="1557591"/>
              <a:ext cx="212647" cy="273131"/>
            </a:xfrm>
            <a:custGeom>
              <a:avLst/>
              <a:gdLst/>
              <a:ahLst/>
              <a:cxnLst/>
              <a:rect l="l" t="t" r="r" b="b"/>
              <a:pathLst>
                <a:path w="6360" h="8169" extrusionOk="0">
                  <a:moveTo>
                    <a:pt x="1" y="6144"/>
                  </a:moveTo>
                  <a:cubicBezTo>
                    <a:pt x="287" y="6644"/>
                    <a:pt x="715" y="7049"/>
                    <a:pt x="1215" y="7406"/>
                  </a:cubicBezTo>
                  <a:cubicBezTo>
                    <a:pt x="2049" y="7978"/>
                    <a:pt x="3025" y="8168"/>
                    <a:pt x="3930" y="8049"/>
                  </a:cubicBezTo>
                  <a:cubicBezTo>
                    <a:pt x="5121" y="6311"/>
                    <a:pt x="6359" y="3429"/>
                    <a:pt x="4502" y="143"/>
                  </a:cubicBezTo>
                  <a:cubicBezTo>
                    <a:pt x="4168" y="71"/>
                    <a:pt x="3811" y="0"/>
                    <a:pt x="3454" y="0"/>
                  </a:cubicBezTo>
                  <a:cubicBezTo>
                    <a:pt x="2549" y="0"/>
                    <a:pt x="1692" y="310"/>
                    <a:pt x="1049" y="810"/>
                  </a:cubicBezTo>
                  <a:cubicBezTo>
                    <a:pt x="501" y="1500"/>
                    <a:pt x="239" y="6025"/>
                    <a:pt x="1" y="6144"/>
                  </a:cubicBezTo>
                  <a:close/>
                  <a:moveTo>
                    <a:pt x="1" y="614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5" name="Google Shape;1835;p34"/>
            <p:cNvSpPr/>
            <p:nvPr/>
          </p:nvSpPr>
          <p:spPr>
            <a:xfrm>
              <a:off x="6611258" y="1532079"/>
              <a:ext cx="143369" cy="218999"/>
            </a:xfrm>
            <a:custGeom>
              <a:avLst/>
              <a:gdLst/>
              <a:ahLst/>
              <a:cxnLst/>
              <a:rect l="l" t="t" r="r" b="b"/>
              <a:pathLst>
                <a:path w="4288" h="6550" extrusionOk="0">
                  <a:moveTo>
                    <a:pt x="3501" y="2501"/>
                  </a:moveTo>
                  <a:cubicBezTo>
                    <a:pt x="2787" y="1192"/>
                    <a:pt x="1501" y="239"/>
                    <a:pt x="1" y="1"/>
                  </a:cubicBezTo>
                  <a:cubicBezTo>
                    <a:pt x="310" y="311"/>
                    <a:pt x="596" y="715"/>
                    <a:pt x="834" y="1120"/>
                  </a:cubicBezTo>
                  <a:cubicBezTo>
                    <a:pt x="1620" y="1477"/>
                    <a:pt x="2311" y="2097"/>
                    <a:pt x="2739" y="2883"/>
                  </a:cubicBezTo>
                  <a:cubicBezTo>
                    <a:pt x="3168" y="3740"/>
                    <a:pt x="3335" y="4716"/>
                    <a:pt x="3120" y="5669"/>
                  </a:cubicBezTo>
                  <a:cubicBezTo>
                    <a:pt x="3382" y="5907"/>
                    <a:pt x="3597" y="6193"/>
                    <a:pt x="3740" y="6550"/>
                  </a:cubicBezTo>
                  <a:cubicBezTo>
                    <a:pt x="4287" y="5193"/>
                    <a:pt x="4168" y="3716"/>
                    <a:pt x="3501" y="2501"/>
                  </a:cubicBezTo>
                  <a:close/>
                  <a:moveTo>
                    <a:pt x="3501" y="250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6" name="Google Shape;1836;p34"/>
            <p:cNvSpPr/>
            <p:nvPr/>
          </p:nvSpPr>
          <p:spPr>
            <a:xfrm>
              <a:off x="6743433" y="1842638"/>
              <a:ext cx="57374" cy="70113"/>
            </a:xfrm>
            <a:custGeom>
              <a:avLst/>
              <a:gdLst/>
              <a:ahLst/>
              <a:cxnLst/>
              <a:rect l="l" t="t" r="r" b="b"/>
              <a:pathLst>
                <a:path w="1716" h="2097" extrusionOk="0">
                  <a:moveTo>
                    <a:pt x="620" y="72"/>
                  </a:moveTo>
                  <a:cubicBezTo>
                    <a:pt x="525" y="1"/>
                    <a:pt x="406" y="1"/>
                    <a:pt x="334" y="72"/>
                  </a:cubicBezTo>
                  <a:lnTo>
                    <a:pt x="1" y="405"/>
                  </a:lnTo>
                  <a:cubicBezTo>
                    <a:pt x="96" y="310"/>
                    <a:pt x="215" y="310"/>
                    <a:pt x="287" y="405"/>
                  </a:cubicBezTo>
                  <a:lnTo>
                    <a:pt x="1096" y="1215"/>
                  </a:lnTo>
                  <a:cubicBezTo>
                    <a:pt x="1334" y="1453"/>
                    <a:pt x="1406" y="1810"/>
                    <a:pt x="1239" y="2096"/>
                  </a:cubicBezTo>
                  <a:cubicBezTo>
                    <a:pt x="1311" y="2072"/>
                    <a:pt x="1358" y="2001"/>
                    <a:pt x="1430" y="1953"/>
                  </a:cubicBezTo>
                  <a:cubicBezTo>
                    <a:pt x="1715" y="1668"/>
                    <a:pt x="1715" y="1191"/>
                    <a:pt x="1430" y="882"/>
                  </a:cubicBezTo>
                  <a:close/>
                  <a:moveTo>
                    <a:pt x="620" y="72"/>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7" name="Google Shape;1837;p34"/>
            <p:cNvSpPr/>
            <p:nvPr/>
          </p:nvSpPr>
          <p:spPr>
            <a:xfrm>
              <a:off x="6545956" y="1562339"/>
              <a:ext cx="177607" cy="163263"/>
            </a:xfrm>
            <a:custGeom>
              <a:avLst/>
              <a:gdLst/>
              <a:ahLst/>
              <a:cxnLst/>
              <a:rect l="l" t="t" r="r" b="b"/>
              <a:pathLst>
                <a:path w="5312" h="4883" extrusionOk="0">
                  <a:moveTo>
                    <a:pt x="811" y="2549"/>
                  </a:moveTo>
                  <a:cubicBezTo>
                    <a:pt x="1501" y="2954"/>
                    <a:pt x="1668" y="3335"/>
                    <a:pt x="1477" y="3787"/>
                  </a:cubicBezTo>
                  <a:cubicBezTo>
                    <a:pt x="1120" y="4573"/>
                    <a:pt x="1501" y="4883"/>
                    <a:pt x="2144" y="4716"/>
                  </a:cubicBezTo>
                  <a:cubicBezTo>
                    <a:pt x="2716" y="4288"/>
                    <a:pt x="3406" y="4145"/>
                    <a:pt x="4049" y="4288"/>
                  </a:cubicBezTo>
                  <a:cubicBezTo>
                    <a:pt x="4430" y="4383"/>
                    <a:pt x="4811" y="4573"/>
                    <a:pt x="5097" y="4788"/>
                  </a:cubicBezTo>
                  <a:cubicBezTo>
                    <a:pt x="5311" y="3835"/>
                    <a:pt x="5169" y="2859"/>
                    <a:pt x="4716" y="2001"/>
                  </a:cubicBezTo>
                  <a:cubicBezTo>
                    <a:pt x="4216" y="1049"/>
                    <a:pt x="3287" y="311"/>
                    <a:pt x="2216" y="1"/>
                  </a:cubicBezTo>
                  <a:lnTo>
                    <a:pt x="930" y="739"/>
                  </a:lnTo>
                  <a:cubicBezTo>
                    <a:pt x="310" y="1120"/>
                    <a:pt x="1" y="2025"/>
                    <a:pt x="811" y="2549"/>
                  </a:cubicBezTo>
                  <a:close/>
                  <a:moveTo>
                    <a:pt x="811" y="2549"/>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8" name="Google Shape;1838;p34"/>
            <p:cNvSpPr/>
            <p:nvPr/>
          </p:nvSpPr>
          <p:spPr>
            <a:xfrm>
              <a:off x="6579426" y="1700098"/>
              <a:ext cx="167242" cy="160087"/>
            </a:xfrm>
            <a:custGeom>
              <a:avLst/>
              <a:gdLst/>
              <a:ahLst/>
              <a:cxnLst/>
              <a:rect l="l" t="t" r="r" b="b"/>
              <a:pathLst>
                <a:path w="5002" h="4788" extrusionOk="0">
                  <a:moveTo>
                    <a:pt x="3025" y="144"/>
                  </a:moveTo>
                  <a:cubicBezTo>
                    <a:pt x="2382" y="1"/>
                    <a:pt x="1691" y="144"/>
                    <a:pt x="1119" y="572"/>
                  </a:cubicBezTo>
                  <a:cubicBezTo>
                    <a:pt x="1024" y="620"/>
                    <a:pt x="953" y="715"/>
                    <a:pt x="881" y="763"/>
                  </a:cubicBezTo>
                  <a:cubicBezTo>
                    <a:pt x="72" y="1573"/>
                    <a:pt x="0" y="2859"/>
                    <a:pt x="619" y="3787"/>
                  </a:cubicBezTo>
                  <a:cubicBezTo>
                    <a:pt x="714" y="3906"/>
                    <a:pt x="762" y="3978"/>
                    <a:pt x="881" y="4073"/>
                  </a:cubicBezTo>
                  <a:cubicBezTo>
                    <a:pt x="1024" y="4216"/>
                    <a:pt x="1238" y="4383"/>
                    <a:pt x="1429" y="4454"/>
                  </a:cubicBezTo>
                  <a:cubicBezTo>
                    <a:pt x="1619" y="4573"/>
                    <a:pt x="1834" y="4645"/>
                    <a:pt x="2048" y="4692"/>
                  </a:cubicBezTo>
                  <a:cubicBezTo>
                    <a:pt x="2453" y="4787"/>
                    <a:pt x="2929" y="4764"/>
                    <a:pt x="3382" y="4573"/>
                  </a:cubicBezTo>
                  <a:cubicBezTo>
                    <a:pt x="3525" y="4526"/>
                    <a:pt x="3691" y="4430"/>
                    <a:pt x="3834" y="4335"/>
                  </a:cubicBezTo>
                  <a:cubicBezTo>
                    <a:pt x="4096" y="4168"/>
                    <a:pt x="4310" y="3954"/>
                    <a:pt x="4477" y="3692"/>
                  </a:cubicBezTo>
                  <a:cubicBezTo>
                    <a:pt x="4906" y="3073"/>
                    <a:pt x="5001" y="2287"/>
                    <a:pt x="4715" y="1549"/>
                  </a:cubicBezTo>
                  <a:cubicBezTo>
                    <a:pt x="4715" y="1525"/>
                    <a:pt x="4692" y="1477"/>
                    <a:pt x="4692" y="1477"/>
                  </a:cubicBezTo>
                  <a:cubicBezTo>
                    <a:pt x="4549" y="1120"/>
                    <a:pt x="4334" y="858"/>
                    <a:pt x="4072" y="620"/>
                  </a:cubicBezTo>
                  <a:cubicBezTo>
                    <a:pt x="3763" y="406"/>
                    <a:pt x="3406" y="239"/>
                    <a:pt x="3025" y="144"/>
                  </a:cubicBezTo>
                  <a:close/>
                  <a:moveTo>
                    <a:pt x="3025" y="144"/>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39" name="Google Shape;1839;p34"/>
            <p:cNvSpPr/>
            <p:nvPr/>
          </p:nvSpPr>
          <p:spPr>
            <a:xfrm>
              <a:off x="6639144" y="1569528"/>
              <a:ext cx="83621" cy="152898"/>
            </a:xfrm>
            <a:custGeom>
              <a:avLst/>
              <a:gdLst/>
              <a:ahLst/>
              <a:cxnLst/>
              <a:rect l="l" t="t" r="r" b="b"/>
              <a:pathLst>
                <a:path w="2501" h="4573" extrusionOk="0">
                  <a:moveTo>
                    <a:pt x="0" y="0"/>
                  </a:moveTo>
                  <a:cubicBezTo>
                    <a:pt x="286" y="500"/>
                    <a:pt x="500" y="1096"/>
                    <a:pt x="643" y="1691"/>
                  </a:cubicBezTo>
                  <a:cubicBezTo>
                    <a:pt x="762" y="2191"/>
                    <a:pt x="834" y="2739"/>
                    <a:pt x="834" y="3310"/>
                  </a:cubicBezTo>
                  <a:cubicBezTo>
                    <a:pt x="834" y="3549"/>
                    <a:pt x="834" y="3787"/>
                    <a:pt x="786" y="4025"/>
                  </a:cubicBezTo>
                  <a:cubicBezTo>
                    <a:pt x="953" y="4025"/>
                    <a:pt x="1096" y="4049"/>
                    <a:pt x="1239" y="4073"/>
                  </a:cubicBezTo>
                  <a:cubicBezTo>
                    <a:pt x="1620" y="4168"/>
                    <a:pt x="1977" y="4358"/>
                    <a:pt x="2286" y="4573"/>
                  </a:cubicBezTo>
                  <a:cubicBezTo>
                    <a:pt x="2501" y="3620"/>
                    <a:pt x="2334" y="2644"/>
                    <a:pt x="1905" y="1786"/>
                  </a:cubicBezTo>
                  <a:cubicBezTo>
                    <a:pt x="1477" y="977"/>
                    <a:pt x="834" y="357"/>
                    <a:pt x="0" y="0"/>
                  </a:cubicBezTo>
                  <a:close/>
                  <a:moveTo>
                    <a:pt x="0" y="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0" name="Google Shape;1840;p34"/>
            <p:cNvSpPr/>
            <p:nvPr/>
          </p:nvSpPr>
          <p:spPr>
            <a:xfrm>
              <a:off x="6616039" y="1708858"/>
              <a:ext cx="130631" cy="154503"/>
            </a:xfrm>
            <a:custGeom>
              <a:avLst/>
              <a:gdLst/>
              <a:ahLst/>
              <a:cxnLst/>
              <a:rect l="l" t="t" r="r" b="b"/>
              <a:pathLst>
                <a:path w="3907" h="4621" extrusionOk="0">
                  <a:moveTo>
                    <a:pt x="3096" y="1763"/>
                  </a:moveTo>
                  <a:cubicBezTo>
                    <a:pt x="3096" y="2239"/>
                    <a:pt x="2977" y="2716"/>
                    <a:pt x="2715" y="3097"/>
                  </a:cubicBezTo>
                  <a:cubicBezTo>
                    <a:pt x="2525" y="3359"/>
                    <a:pt x="2311" y="3573"/>
                    <a:pt x="2049" y="3763"/>
                  </a:cubicBezTo>
                  <a:cubicBezTo>
                    <a:pt x="1906" y="3835"/>
                    <a:pt x="1763" y="3930"/>
                    <a:pt x="1596" y="4002"/>
                  </a:cubicBezTo>
                  <a:cubicBezTo>
                    <a:pt x="1239" y="4144"/>
                    <a:pt x="858" y="4168"/>
                    <a:pt x="477" y="4144"/>
                  </a:cubicBezTo>
                  <a:cubicBezTo>
                    <a:pt x="405" y="4144"/>
                    <a:pt x="334" y="4121"/>
                    <a:pt x="262" y="4121"/>
                  </a:cubicBezTo>
                  <a:cubicBezTo>
                    <a:pt x="167" y="4073"/>
                    <a:pt x="96" y="4073"/>
                    <a:pt x="1" y="4049"/>
                  </a:cubicBezTo>
                  <a:cubicBezTo>
                    <a:pt x="120" y="4144"/>
                    <a:pt x="215" y="4192"/>
                    <a:pt x="334" y="4287"/>
                  </a:cubicBezTo>
                  <a:cubicBezTo>
                    <a:pt x="524" y="4406"/>
                    <a:pt x="739" y="4478"/>
                    <a:pt x="953" y="4525"/>
                  </a:cubicBezTo>
                  <a:cubicBezTo>
                    <a:pt x="1358" y="4621"/>
                    <a:pt x="1834" y="4597"/>
                    <a:pt x="2287" y="4406"/>
                  </a:cubicBezTo>
                  <a:cubicBezTo>
                    <a:pt x="2430" y="4359"/>
                    <a:pt x="2596" y="4264"/>
                    <a:pt x="2739" y="4168"/>
                  </a:cubicBezTo>
                  <a:cubicBezTo>
                    <a:pt x="3001" y="4002"/>
                    <a:pt x="3215" y="3787"/>
                    <a:pt x="3382" y="3525"/>
                  </a:cubicBezTo>
                  <a:cubicBezTo>
                    <a:pt x="3811" y="2882"/>
                    <a:pt x="3906" y="2120"/>
                    <a:pt x="3620" y="1382"/>
                  </a:cubicBezTo>
                  <a:cubicBezTo>
                    <a:pt x="3620" y="1334"/>
                    <a:pt x="3597" y="1311"/>
                    <a:pt x="3597" y="1311"/>
                  </a:cubicBezTo>
                  <a:cubicBezTo>
                    <a:pt x="3454" y="953"/>
                    <a:pt x="3239" y="691"/>
                    <a:pt x="2977" y="453"/>
                  </a:cubicBezTo>
                  <a:cubicBezTo>
                    <a:pt x="2739" y="239"/>
                    <a:pt x="2477" y="96"/>
                    <a:pt x="2191" y="1"/>
                  </a:cubicBezTo>
                  <a:lnTo>
                    <a:pt x="2263" y="72"/>
                  </a:lnTo>
                  <a:cubicBezTo>
                    <a:pt x="2525" y="310"/>
                    <a:pt x="2739" y="572"/>
                    <a:pt x="2882" y="930"/>
                  </a:cubicBezTo>
                  <a:cubicBezTo>
                    <a:pt x="2882" y="953"/>
                    <a:pt x="2906" y="953"/>
                    <a:pt x="2906" y="977"/>
                  </a:cubicBezTo>
                  <a:cubicBezTo>
                    <a:pt x="3025" y="1191"/>
                    <a:pt x="3096" y="1501"/>
                    <a:pt x="3096" y="1763"/>
                  </a:cubicBezTo>
                  <a:close/>
                  <a:moveTo>
                    <a:pt x="3096" y="1763"/>
                  </a:moveTo>
                  <a:close/>
                </a:path>
              </a:pathLst>
            </a:custGeom>
            <a:solidFill>
              <a:srgbClr val="B0B0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1" name="Google Shape;1841;p34"/>
            <p:cNvSpPr/>
            <p:nvPr/>
          </p:nvSpPr>
          <p:spPr>
            <a:xfrm>
              <a:off x="6448823" y="1585444"/>
              <a:ext cx="102746" cy="181585"/>
            </a:xfrm>
            <a:custGeom>
              <a:avLst/>
              <a:gdLst/>
              <a:ahLst/>
              <a:cxnLst/>
              <a:rect l="l" t="t" r="r" b="b"/>
              <a:pathLst>
                <a:path w="3073" h="5431" extrusionOk="0">
                  <a:moveTo>
                    <a:pt x="2358" y="2215"/>
                  </a:moveTo>
                  <a:cubicBezTo>
                    <a:pt x="1358" y="1287"/>
                    <a:pt x="2739" y="858"/>
                    <a:pt x="1596" y="1"/>
                  </a:cubicBezTo>
                  <a:cubicBezTo>
                    <a:pt x="620" y="739"/>
                    <a:pt x="0" y="1906"/>
                    <a:pt x="0" y="3215"/>
                  </a:cubicBezTo>
                  <a:cubicBezTo>
                    <a:pt x="0" y="3906"/>
                    <a:pt x="167" y="4549"/>
                    <a:pt x="477" y="5121"/>
                  </a:cubicBezTo>
                  <a:cubicBezTo>
                    <a:pt x="501" y="5192"/>
                    <a:pt x="524" y="5240"/>
                    <a:pt x="596" y="5311"/>
                  </a:cubicBezTo>
                  <a:cubicBezTo>
                    <a:pt x="1906" y="5430"/>
                    <a:pt x="1048" y="4382"/>
                    <a:pt x="1834" y="4144"/>
                  </a:cubicBezTo>
                  <a:cubicBezTo>
                    <a:pt x="2477" y="3954"/>
                    <a:pt x="3073" y="2858"/>
                    <a:pt x="2358" y="2215"/>
                  </a:cubicBezTo>
                  <a:close/>
                  <a:moveTo>
                    <a:pt x="2358" y="2215"/>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2" name="Google Shape;1842;p34"/>
            <p:cNvSpPr/>
            <p:nvPr/>
          </p:nvSpPr>
          <p:spPr>
            <a:xfrm>
              <a:off x="6639144" y="1620084"/>
              <a:ext cx="29490" cy="29088"/>
            </a:xfrm>
            <a:custGeom>
              <a:avLst/>
              <a:gdLst/>
              <a:ahLst/>
              <a:cxnLst/>
              <a:rect l="l" t="t" r="r" b="b"/>
              <a:pathLst>
                <a:path w="882" h="870" extrusionOk="0">
                  <a:moveTo>
                    <a:pt x="176" y="0"/>
                  </a:moveTo>
                  <a:cubicBezTo>
                    <a:pt x="131" y="0"/>
                    <a:pt x="83" y="12"/>
                    <a:pt x="48" y="36"/>
                  </a:cubicBezTo>
                  <a:cubicBezTo>
                    <a:pt x="0" y="84"/>
                    <a:pt x="0" y="203"/>
                    <a:pt x="48" y="274"/>
                  </a:cubicBezTo>
                  <a:lnTo>
                    <a:pt x="191" y="417"/>
                  </a:lnTo>
                  <a:lnTo>
                    <a:pt x="48" y="584"/>
                  </a:lnTo>
                  <a:cubicBezTo>
                    <a:pt x="0" y="632"/>
                    <a:pt x="0" y="751"/>
                    <a:pt x="48" y="822"/>
                  </a:cubicBezTo>
                  <a:cubicBezTo>
                    <a:pt x="72" y="846"/>
                    <a:pt x="143" y="870"/>
                    <a:pt x="167" y="870"/>
                  </a:cubicBezTo>
                  <a:cubicBezTo>
                    <a:pt x="191" y="870"/>
                    <a:pt x="262" y="846"/>
                    <a:pt x="286" y="822"/>
                  </a:cubicBezTo>
                  <a:lnTo>
                    <a:pt x="429" y="655"/>
                  </a:lnTo>
                  <a:lnTo>
                    <a:pt x="596" y="822"/>
                  </a:lnTo>
                  <a:cubicBezTo>
                    <a:pt x="619" y="846"/>
                    <a:pt x="667" y="870"/>
                    <a:pt x="715" y="870"/>
                  </a:cubicBezTo>
                  <a:cubicBezTo>
                    <a:pt x="738" y="870"/>
                    <a:pt x="786" y="846"/>
                    <a:pt x="834" y="822"/>
                  </a:cubicBezTo>
                  <a:cubicBezTo>
                    <a:pt x="881" y="751"/>
                    <a:pt x="881" y="632"/>
                    <a:pt x="834" y="584"/>
                  </a:cubicBezTo>
                  <a:lnTo>
                    <a:pt x="667" y="417"/>
                  </a:lnTo>
                  <a:lnTo>
                    <a:pt x="834" y="274"/>
                  </a:lnTo>
                  <a:cubicBezTo>
                    <a:pt x="881" y="227"/>
                    <a:pt x="881" y="108"/>
                    <a:pt x="834" y="36"/>
                  </a:cubicBezTo>
                  <a:cubicBezTo>
                    <a:pt x="798" y="12"/>
                    <a:pt x="750" y="0"/>
                    <a:pt x="706" y="0"/>
                  </a:cubicBezTo>
                  <a:cubicBezTo>
                    <a:pt x="661" y="0"/>
                    <a:pt x="619" y="12"/>
                    <a:pt x="596" y="36"/>
                  </a:cubicBezTo>
                  <a:lnTo>
                    <a:pt x="429" y="179"/>
                  </a:lnTo>
                  <a:lnTo>
                    <a:pt x="286" y="36"/>
                  </a:lnTo>
                  <a:cubicBezTo>
                    <a:pt x="262" y="12"/>
                    <a:pt x="220" y="0"/>
                    <a:pt x="17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3" name="Google Shape;1843;p34"/>
            <p:cNvSpPr/>
            <p:nvPr/>
          </p:nvSpPr>
          <p:spPr>
            <a:xfrm>
              <a:off x="6530040" y="1738115"/>
              <a:ext cx="30292" cy="29724"/>
            </a:xfrm>
            <a:custGeom>
              <a:avLst/>
              <a:gdLst/>
              <a:ahLst/>
              <a:cxnLst/>
              <a:rect l="l" t="t" r="r" b="b"/>
              <a:pathLst>
                <a:path w="906" h="889" extrusionOk="0">
                  <a:moveTo>
                    <a:pt x="182" y="1"/>
                  </a:moveTo>
                  <a:cubicBezTo>
                    <a:pt x="137" y="1"/>
                    <a:pt x="96" y="19"/>
                    <a:pt x="72" y="55"/>
                  </a:cubicBezTo>
                  <a:cubicBezTo>
                    <a:pt x="1" y="102"/>
                    <a:pt x="1" y="221"/>
                    <a:pt x="72" y="293"/>
                  </a:cubicBezTo>
                  <a:lnTo>
                    <a:pt x="215" y="436"/>
                  </a:lnTo>
                  <a:lnTo>
                    <a:pt x="72" y="578"/>
                  </a:lnTo>
                  <a:cubicBezTo>
                    <a:pt x="1" y="650"/>
                    <a:pt x="1" y="769"/>
                    <a:pt x="72" y="817"/>
                  </a:cubicBezTo>
                  <a:cubicBezTo>
                    <a:pt x="96" y="864"/>
                    <a:pt x="167" y="888"/>
                    <a:pt x="191" y="888"/>
                  </a:cubicBezTo>
                  <a:cubicBezTo>
                    <a:pt x="215" y="888"/>
                    <a:pt x="286" y="864"/>
                    <a:pt x="310" y="817"/>
                  </a:cubicBezTo>
                  <a:lnTo>
                    <a:pt x="453" y="674"/>
                  </a:lnTo>
                  <a:lnTo>
                    <a:pt x="596" y="817"/>
                  </a:lnTo>
                  <a:cubicBezTo>
                    <a:pt x="644" y="864"/>
                    <a:pt x="691" y="888"/>
                    <a:pt x="715" y="888"/>
                  </a:cubicBezTo>
                  <a:cubicBezTo>
                    <a:pt x="763" y="888"/>
                    <a:pt x="810" y="864"/>
                    <a:pt x="834" y="817"/>
                  </a:cubicBezTo>
                  <a:cubicBezTo>
                    <a:pt x="906" y="769"/>
                    <a:pt x="906" y="650"/>
                    <a:pt x="834" y="578"/>
                  </a:cubicBezTo>
                  <a:lnTo>
                    <a:pt x="691" y="436"/>
                  </a:lnTo>
                  <a:lnTo>
                    <a:pt x="834" y="293"/>
                  </a:lnTo>
                  <a:cubicBezTo>
                    <a:pt x="906" y="221"/>
                    <a:pt x="906" y="102"/>
                    <a:pt x="834" y="55"/>
                  </a:cubicBezTo>
                  <a:cubicBezTo>
                    <a:pt x="810" y="19"/>
                    <a:pt x="769" y="1"/>
                    <a:pt x="724" y="1"/>
                  </a:cubicBezTo>
                  <a:cubicBezTo>
                    <a:pt x="679" y="1"/>
                    <a:pt x="632" y="19"/>
                    <a:pt x="596" y="55"/>
                  </a:cubicBezTo>
                  <a:lnTo>
                    <a:pt x="453" y="197"/>
                  </a:lnTo>
                  <a:lnTo>
                    <a:pt x="310" y="55"/>
                  </a:lnTo>
                  <a:cubicBezTo>
                    <a:pt x="274" y="19"/>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4" name="Google Shape;1844;p34"/>
            <p:cNvSpPr/>
            <p:nvPr/>
          </p:nvSpPr>
          <p:spPr>
            <a:xfrm>
              <a:off x="6469520" y="1660676"/>
              <a:ext cx="30292" cy="29122"/>
            </a:xfrm>
            <a:custGeom>
              <a:avLst/>
              <a:gdLst/>
              <a:ahLst/>
              <a:cxnLst/>
              <a:rect l="l" t="t" r="r" b="b"/>
              <a:pathLst>
                <a:path w="906" h="871" extrusionOk="0">
                  <a:moveTo>
                    <a:pt x="182" y="1"/>
                  </a:moveTo>
                  <a:cubicBezTo>
                    <a:pt x="138" y="1"/>
                    <a:pt x="96" y="13"/>
                    <a:pt x="72" y="37"/>
                  </a:cubicBezTo>
                  <a:cubicBezTo>
                    <a:pt x="1" y="108"/>
                    <a:pt x="1" y="227"/>
                    <a:pt x="72" y="275"/>
                  </a:cubicBezTo>
                  <a:lnTo>
                    <a:pt x="215" y="442"/>
                  </a:lnTo>
                  <a:lnTo>
                    <a:pt x="72" y="584"/>
                  </a:lnTo>
                  <a:cubicBezTo>
                    <a:pt x="1" y="632"/>
                    <a:pt x="1" y="751"/>
                    <a:pt x="72" y="823"/>
                  </a:cubicBezTo>
                  <a:cubicBezTo>
                    <a:pt x="96" y="846"/>
                    <a:pt x="144" y="870"/>
                    <a:pt x="191" y="870"/>
                  </a:cubicBezTo>
                  <a:cubicBezTo>
                    <a:pt x="215" y="870"/>
                    <a:pt x="263" y="846"/>
                    <a:pt x="310" y="823"/>
                  </a:cubicBezTo>
                  <a:lnTo>
                    <a:pt x="453" y="680"/>
                  </a:lnTo>
                  <a:lnTo>
                    <a:pt x="596" y="823"/>
                  </a:lnTo>
                  <a:cubicBezTo>
                    <a:pt x="620" y="846"/>
                    <a:pt x="691" y="870"/>
                    <a:pt x="715" y="870"/>
                  </a:cubicBezTo>
                  <a:cubicBezTo>
                    <a:pt x="739" y="870"/>
                    <a:pt x="810" y="846"/>
                    <a:pt x="834" y="823"/>
                  </a:cubicBezTo>
                  <a:cubicBezTo>
                    <a:pt x="906" y="751"/>
                    <a:pt x="906" y="632"/>
                    <a:pt x="834" y="584"/>
                  </a:cubicBezTo>
                  <a:lnTo>
                    <a:pt x="691" y="442"/>
                  </a:lnTo>
                  <a:lnTo>
                    <a:pt x="834" y="275"/>
                  </a:lnTo>
                  <a:cubicBezTo>
                    <a:pt x="906" y="227"/>
                    <a:pt x="906" y="108"/>
                    <a:pt x="834" y="37"/>
                  </a:cubicBezTo>
                  <a:cubicBezTo>
                    <a:pt x="810" y="13"/>
                    <a:pt x="769" y="1"/>
                    <a:pt x="724" y="1"/>
                  </a:cubicBezTo>
                  <a:cubicBezTo>
                    <a:pt x="679" y="1"/>
                    <a:pt x="632" y="13"/>
                    <a:pt x="596" y="37"/>
                  </a:cubicBezTo>
                  <a:lnTo>
                    <a:pt x="453" y="203"/>
                  </a:lnTo>
                  <a:lnTo>
                    <a:pt x="310" y="37"/>
                  </a:lnTo>
                  <a:cubicBezTo>
                    <a:pt x="275" y="13"/>
                    <a:pt x="227" y="1"/>
                    <a:pt x="182"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5" name="Google Shape;1845;p34"/>
            <p:cNvSpPr/>
            <p:nvPr/>
          </p:nvSpPr>
          <p:spPr>
            <a:xfrm>
              <a:off x="6633560" y="1730358"/>
              <a:ext cx="65332" cy="93986"/>
            </a:xfrm>
            <a:custGeom>
              <a:avLst/>
              <a:gdLst/>
              <a:ahLst/>
              <a:cxnLst/>
              <a:rect l="l" t="t" r="r" b="b"/>
              <a:pathLst>
                <a:path w="1954" h="2811" extrusionOk="0">
                  <a:moveTo>
                    <a:pt x="1953" y="1858"/>
                  </a:moveTo>
                  <a:cubicBezTo>
                    <a:pt x="1953" y="1358"/>
                    <a:pt x="1310" y="501"/>
                    <a:pt x="1048" y="96"/>
                  </a:cubicBezTo>
                  <a:cubicBezTo>
                    <a:pt x="1001" y="1"/>
                    <a:pt x="953" y="1"/>
                    <a:pt x="905" y="96"/>
                  </a:cubicBezTo>
                  <a:cubicBezTo>
                    <a:pt x="643" y="501"/>
                    <a:pt x="0" y="1358"/>
                    <a:pt x="0" y="1858"/>
                  </a:cubicBezTo>
                  <a:cubicBezTo>
                    <a:pt x="0" y="2525"/>
                    <a:pt x="477" y="2811"/>
                    <a:pt x="1001" y="2811"/>
                  </a:cubicBezTo>
                  <a:cubicBezTo>
                    <a:pt x="1429" y="2811"/>
                    <a:pt x="1953" y="2477"/>
                    <a:pt x="1953" y="1858"/>
                  </a:cubicBezTo>
                  <a:close/>
                  <a:moveTo>
                    <a:pt x="1953" y="18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6" name="Google Shape;1846;p34"/>
            <p:cNvSpPr/>
            <p:nvPr/>
          </p:nvSpPr>
          <p:spPr>
            <a:xfrm>
              <a:off x="6720362" y="1825117"/>
              <a:ext cx="31864" cy="33468"/>
            </a:xfrm>
            <a:custGeom>
              <a:avLst/>
              <a:gdLst/>
              <a:ahLst/>
              <a:cxnLst/>
              <a:rect l="l" t="t" r="r" b="b"/>
              <a:pathLst>
                <a:path w="953" h="1001" extrusionOk="0">
                  <a:moveTo>
                    <a:pt x="691" y="929"/>
                  </a:moveTo>
                  <a:lnTo>
                    <a:pt x="691" y="929"/>
                  </a:lnTo>
                  <a:lnTo>
                    <a:pt x="691" y="929"/>
                  </a:lnTo>
                  <a:close/>
                  <a:moveTo>
                    <a:pt x="310" y="1"/>
                  </a:moveTo>
                  <a:cubicBezTo>
                    <a:pt x="215" y="120"/>
                    <a:pt x="119" y="239"/>
                    <a:pt x="0" y="358"/>
                  </a:cubicBezTo>
                  <a:lnTo>
                    <a:pt x="619" y="1001"/>
                  </a:lnTo>
                  <a:lnTo>
                    <a:pt x="691" y="929"/>
                  </a:lnTo>
                  <a:lnTo>
                    <a:pt x="691" y="929"/>
                  </a:lnTo>
                  <a:lnTo>
                    <a:pt x="953" y="667"/>
                  </a:lnTo>
                  <a:close/>
                  <a:moveTo>
                    <a:pt x="310"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7" name="Google Shape;1847;p34"/>
            <p:cNvSpPr/>
            <p:nvPr/>
          </p:nvSpPr>
          <p:spPr>
            <a:xfrm>
              <a:off x="6645497" y="1729555"/>
              <a:ext cx="51791" cy="95591"/>
            </a:xfrm>
            <a:custGeom>
              <a:avLst/>
              <a:gdLst/>
              <a:ahLst/>
              <a:cxnLst/>
              <a:rect l="l" t="t" r="r" b="b"/>
              <a:pathLst>
                <a:path w="1549" h="2859" extrusionOk="0">
                  <a:moveTo>
                    <a:pt x="525" y="120"/>
                  </a:moveTo>
                  <a:cubicBezTo>
                    <a:pt x="453" y="215"/>
                    <a:pt x="358" y="334"/>
                    <a:pt x="286" y="477"/>
                  </a:cubicBezTo>
                  <a:cubicBezTo>
                    <a:pt x="548" y="906"/>
                    <a:pt x="834" y="1406"/>
                    <a:pt x="834" y="1739"/>
                  </a:cubicBezTo>
                  <a:cubicBezTo>
                    <a:pt x="834" y="2287"/>
                    <a:pt x="453" y="2621"/>
                    <a:pt x="1" y="2692"/>
                  </a:cubicBezTo>
                  <a:cubicBezTo>
                    <a:pt x="96" y="2740"/>
                    <a:pt x="215" y="2811"/>
                    <a:pt x="334" y="2835"/>
                  </a:cubicBezTo>
                  <a:cubicBezTo>
                    <a:pt x="429" y="2859"/>
                    <a:pt x="525" y="2859"/>
                    <a:pt x="572" y="2859"/>
                  </a:cubicBezTo>
                  <a:cubicBezTo>
                    <a:pt x="1049" y="2859"/>
                    <a:pt x="1549" y="2525"/>
                    <a:pt x="1549" y="1906"/>
                  </a:cubicBezTo>
                  <a:cubicBezTo>
                    <a:pt x="1549" y="1858"/>
                    <a:pt x="1549" y="1787"/>
                    <a:pt x="1525" y="1739"/>
                  </a:cubicBezTo>
                  <a:cubicBezTo>
                    <a:pt x="1406" y="1215"/>
                    <a:pt x="858" y="501"/>
                    <a:pt x="644" y="120"/>
                  </a:cubicBezTo>
                  <a:cubicBezTo>
                    <a:pt x="596" y="1"/>
                    <a:pt x="572" y="1"/>
                    <a:pt x="525" y="120"/>
                  </a:cubicBezTo>
                  <a:close/>
                  <a:moveTo>
                    <a:pt x="525"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48" name="Google Shape;1848;p34"/>
            <p:cNvSpPr/>
            <p:nvPr/>
          </p:nvSpPr>
          <p:spPr>
            <a:xfrm>
              <a:off x="6573040" y="1698158"/>
              <a:ext cx="187136" cy="168379"/>
            </a:xfrm>
            <a:custGeom>
              <a:avLst/>
              <a:gdLst/>
              <a:ahLst/>
              <a:cxnLst/>
              <a:rect l="l" t="t" r="r" b="b"/>
              <a:pathLst>
                <a:path w="5597" h="5036" extrusionOk="0">
                  <a:moveTo>
                    <a:pt x="2739" y="345"/>
                  </a:moveTo>
                  <a:cubicBezTo>
                    <a:pt x="2882" y="345"/>
                    <a:pt x="3049" y="345"/>
                    <a:pt x="3168" y="416"/>
                  </a:cubicBezTo>
                  <a:cubicBezTo>
                    <a:pt x="3882" y="559"/>
                    <a:pt x="4478" y="1059"/>
                    <a:pt x="4740" y="1750"/>
                  </a:cubicBezTo>
                  <a:cubicBezTo>
                    <a:pt x="5192" y="2845"/>
                    <a:pt x="4621" y="4107"/>
                    <a:pt x="3525" y="4560"/>
                  </a:cubicBezTo>
                  <a:cubicBezTo>
                    <a:pt x="3282" y="4645"/>
                    <a:pt x="3039" y="4688"/>
                    <a:pt x="2791" y="4688"/>
                  </a:cubicBezTo>
                  <a:cubicBezTo>
                    <a:pt x="2626" y="4688"/>
                    <a:pt x="2458" y="4669"/>
                    <a:pt x="2287" y="4631"/>
                  </a:cubicBezTo>
                  <a:cubicBezTo>
                    <a:pt x="1906" y="4560"/>
                    <a:pt x="1525" y="4345"/>
                    <a:pt x="1215" y="4036"/>
                  </a:cubicBezTo>
                  <a:cubicBezTo>
                    <a:pt x="382" y="3178"/>
                    <a:pt x="382" y="1821"/>
                    <a:pt x="1215" y="988"/>
                  </a:cubicBezTo>
                  <a:cubicBezTo>
                    <a:pt x="1620" y="559"/>
                    <a:pt x="2168" y="345"/>
                    <a:pt x="2739" y="345"/>
                  </a:cubicBezTo>
                  <a:close/>
                  <a:moveTo>
                    <a:pt x="2756" y="0"/>
                  </a:moveTo>
                  <a:cubicBezTo>
                    <a:pt x="2085" y="0"/>
                    <a:pt x="1449" y="278"/>
                    <a:pt x="977" y="749"/>
                  </a:cubicBezTo>
                  <a:cubicBezTo>
                    <a:pt x="1" y="1726"/>
                    <a:pt x="1" y="3298"/>
                    <a:pt x="977" y="4274"/>
                  </a:cubicBezTo>
                  <a:cubicBezTo>
                    <a:pt x="1310" y="4631"/>
                    <a:pt x="1763" y="4869"/>
                    <a:pt x="2239" y="4965"/>
                  </a:cubicBezTo>
                  <a:cubicBezTo>
                    <a:pt x="2382" y="4988"/>
                    <a:pt x="2573" y="5036"/>
                    <a:pt x="2739" y="5036"/>
                  </a:cubicBezTo>
                  <a:cubicBezTo>
                    <a:pt x="3073" y="5036"/>
                    <a:pt x="3358" y="4965"/>
                    <a:pt x="3668" y="4845"/>
                  </a:cubicBezTo>
                  <a:cubicBezTo>
                    <a:pt x="4954" y="4345"/>
                    <a:pt x="5597" y="2893"/>
                    <a:pt x="5097" y="1607"/>
                  </a:cubicBezTo>
                  <a:cubicBezTo>
                    <a:pt x="4787" y="797"/>
                    <a:pt x="4097" y="226"/>
                    <a:pt x="3287" y="59"/>
                  </a:cubicBezTo>
                  <a:cubicBezTo>
                    <a:pt x="3109" y="19"/>
                    <a:pt x="2931" y="0"/>
                    <a:pt x="2756"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grpSp>
        <p:nvGrpSpPr>
          <p:cNvPr id="1849" name="Google Shape;1849;p34"/>
          <p:cNvGrpSpPr/>
          <p:nvPr/>
        </p:nvGrpSpPr>
        <p:grpSpPr>
          <a:xfrm>
            <a:off x="7847434" y="3530627"/>
            <a:ext cx="383817" cy="386223"/>
            <a:chOff x="8042982" y="1529705"/>
            <a:chExt cx="383817" cy="386223"/>
          </a:xfrm>
        </p:grpSpPr>
        <p:sp>
          <p:nvSpPr>
            <p:cNvPr id="1850" name="Google Shape;1850;p34"/>
            <p:cNvSpPr/>
            <p:nvPr/>
          </p:nvSpPr>
          <p:spPr>
            <a:xfrm>
              <a:off x="8092334" y="1731160"/>
              <a:ext cx="286672" cy="83654"/>
            </a:xfrm>
            <a:custGeom>
              <a:avLst/>
              <a:gdLst/>
              <a:ahLst/>
              <a:cxnLst/>
              <a:rect l="l" t="t" r="r" b="b"/>
              <a:pathLst>
                <a:path w="8574" h="2502" extrusionOk="0">
                  <a:moveTo>
                    <a:pt x="4287" y="1"/>
                  </a:moveTo>
                  <a:cubicBezTo>
                    <a:pt x="4192" y="1"/>
                    <a:pt x="4097" y="72"/>
                    <a:pt x="4097" y="167"/>
                  </a:cubicBezTo>
                  <a:lnTo>
                    <a:pt x="4097" y="1072"/>
                  </a:lnTo>
                  <a:lnTo>
                    <a:pt x="167" y="1072"/>
                  </a:lnTo>
                  <a:cubicBezTo>
                    <a:pt x="72" y="1072"/>
                    <a:pt x="1" y="1144"/>
                    <a:pt x="1" y="1239"/>
                  </a:cubicBezTo>
                  <a:lnTo>
                    <a:pt x="1" y="2311"/>
                  </a:lnTo>
                  <a:cubicBezTo>
                    <a:pt x="1" y="2406"/>
                    <a:pt x="72" y="2501"/>
                    <a:pt x="167" y="2501"/>
                  </a:cubicBezTo>
                  <a:cubicBezTo>
                    <a:pt x="263" y="2501"/>
                    <a:pt x="358" y="2406"/>
                    <a:pt x="358" y="2311"/>
                  </a:cubicBezTo>
                  <a:lnTo>
                    <a:pt x="358" y="1429"/>
                  </a:lnTo>
                  <a:lnTo>
                    <a:pt x="4120" y="1429"/>
                  </a:lnTo>
                  <a:lnTo>
                    <a:pt x="4120" y="2311"/>
                  </a:lnTo>
                  <a:cubicBezTo>
                    <a:pt x="4120" y="2406"/>
                    <a:pt x="4216" y="2501"/>
                    <a:pt x="4311" y="2501"/>
                  </a:cubicBezTo>
                  <a:cubicBezTo>
                    <a:pt x="4406" y="2501"/>
                    <a:pt x="4478" y="2406"/>
                    <a:pt x="4478" y="2311"/>
                  </a:cubicBezTo>
                  <a:lnTo>
                    <a:pt x="4478" y="1429"/>
                  </a:lnTo>
                  <a:lnTo>
                    <a:pt x="8217" y="1429"/>
                  </a:lnTo>
                  <a:lnTo>
                    <a:pt x="8217" y="2311"/>
                  </a:lnTo>
                  <a:cubicBezTo>
                    <a:pt x="8217" y="2406"/>
                    <a:pt x="8288" y="2501"/>
                    <a:pt x="8383" y="2501"/>
                  </a:cubicBezTo>
                  <a:cubicBezTo>
                    <a:pt x="8479" y="2501"/>
                    <a:pt x="8574" y="2406"/>
                    <a:pt x="8574" y="2311"/>
                  </a:cubicBezTo>
                  <a:lnTo>
                    <a:pt x="8574" y="1239"/>
                  </a:lnTo>
                  <a:cubicBezTo>
                    <a:pt x="8574" y="1120"/>
                    <a:pt x="8502" y="1072"/>
                    <a:pt x="8383" y="1072"/>
                  </a:cubicBezTo>
                  <a:lnTo>
                    <a:pt x="4454" y="1072"/>
                  </a:lnTo>
                  <a:lnTo>
                    <a:pt x="4454" y="167"/>
                  </a:lnTo>
                  <a:cubicBezTo>
                    <a:pt x="4454" y="72"/>
                    <a:pt x="4359" y="1"/>
                    <a:pt x="428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1" name="Google Shape;1851;p34"/>
            <p:cNvSpPr/>
            <p:nvPr/>
          </p:nvSpPr>
          <p:spPr>
            <a:xfrm>
              <a:off x="8132158" y="1529705"/>
              <a:ext cx="207063" cy="207063"/>
            </a:xfrm>
            <a:custGeom>
              <a:avLst/>
              <a:gdLst/>
              <a:ahLst/>
              <a:cxnLst/>
              <a:rect l="l" t="t" r="r" b="b"/>
              <a:pathLst>
                <a:path w="6193" h="6193" extrusionOk="0">
                  <a:moveTo>
                    <a:pt x="3096" y="1"/>
                  </a:moveTo>
                  <a:cubicBezTo>
                    <a:pt x="1382" y="1"/>
                    <a:pt x="0" y="1406"/>
                    <a:pt x="0" y="3096"/>
                  </a:cubicBezTo>
                  <a:cubicBezTo>
                    <a:pt x="0" y="4787"/>
                    <a:pt x="1382" y="6192"/>
                    <a:pt x="3096" y="6192"/>
                  </a:cubicBezTo>
                  <a:cubicBezTo>
                    <a:pt x="4787" y="6192"/>
                    <a:pt x="6192" y="4787"/>
                    <a:pt x="6192" y="3096"/>
                  </a:cubicBezTo>
                  <a:cubicBezTo>
                    <a:pt x="6192" y="1382"/>
                    <a:pt x="4787" y="1"/>
                    <a:pt x="3096" y="1"/>
                  </a:cubicBezTo>
                  <a:close/>
                  <a:moveTo>
                    <a:pt x="3096" y="1"/>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2" name="Google Shape;1852;p34"/>
            <p:cNvSpPr/>
            <p:nvPr/>
          </p:nvSpPr>
          <p:spPr>
            <a:xfrm>
              <a:off x="8162418" y="1559965"/>
              <a:ext cx="145743" cy="144941"/>
            </a:xfrm>
            <a:custGeom>
              <a:avLst/>
              <a:gdLst/>
              <a:ahLst/>
              <a:cxnLst/>
              <a:rect l="l" t="t" r="r" b="b"/>
              <a:pathLst>
                <a:path w="4359" h="4335" extrusionOk="0">
                  <a:moveTo>
                    <a:pt x="2191" y="0"/>
                  </a:moveTo>
                  <a:cubicBezTo>
                    <a:pt x="1000" y="0"/>
                    <a:pt x="0" y="977"/>
                    <a:pt x="0" y="2168"/>
                  </a:cubicBezTo>
                  <a:cubicBezTo>
                    <a:pt x="0" y="3358"/>
                    <a:pt x="1000" y="4335"/>
                    <a:pt x="2191" y="4335"/>
                  </a:cubicBezTo>
                  <a:cubicBezTo>
                    <a:pt x="3382" y="4335"/>
                    <a:pt x="4358" y="3358"/>
                    <a:pt x="4358" y="2168"/>
                  </a:cubicBezTo>
                  <a:cubicBezTo>
                    <a:pt x="4358" y="977"/>
                    <a:pt x="3382" y="0"/>
                    <a:pt x="2191" y="0"/>
                  </a:cubicBezTo>
                  <a:close/>
                  <a:moveTo>
                    <a:pt x="2191"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3" name="Google Shape;1853;p34"/>
            <p:cNvSpPr/>
            <p:nvPr/>
          </p:nvSpPr>
          <p:spPr>
            <a:xfrm>
              <a:off x="8206220" y="1587818"/>
              <a:ext cx="58946" cy="84457"/>
            </a:xfrm>
            <a:custGeom>
              <a:avLst/>
              <a:gdLst/>
              <a:ahLst/>
              <a:cxnLst/>
              <a:rect l="l" t="t" r="r" b="b"/>
              <a:pathLst>
                <a:path w="1763" h="2526" extrusionOk="0">
                  <a:moveTo>
                    <a:pt x="810" y="72"/>
                  </a:moveTo>
                  <a:cubicBezTo>
                    <a:pt x="572" y="430"/>
                    <a:pt x="0" y="1216"/>
                    <a:pt x="0" y="1668"/>
                  </a:cubicBezTo>
                  <a:cubicBezTo>
                    <a:pt x="0" y="2216"/>
                    <a:pt x="453" y="2525"/>
                    <a:pt x="881" y="2525"/>
                  </a:cubicBezTo>
                  <a:cubicBezTo>
                    <a:pt x="1310" y="2525"/>
                    <a:pt x="1762" y="2216"/>
                    <a:pt x="1762" y="1668"/>
                  </a:cubicBezTo>
                  <a:cubicBezTo>
                    <a:pt x="1762" y="1216"/>
                    <a:pt x="1191" y="430"/>
                    <a:pt x="953" y="72"/>
                  </a:cubicBezTo>
                  <a:cubicBezTo>
                    <a:pt x="881" y="1"/>
                    <a:pt x="834" y="1"/>
                    <a:pt x="810" y="72"/>
                  </a:cubicBezTo>
                  <a:close/>
                  <a:moveTo>
                    <a:pt x="810" y="72"/>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4" name="Google Shape;1854;p34"/>
            <p:cNvSpPr/>
            <p:nvPr/>
          </p:nvSpPr>
          <p:spPr>
            <a:xfrm>
              <a:off x="8219728" y="1588620"/>
              <a:ext cx="46241" cy="84457"/>
            </a:xfrm>
            <a:custGeom>
              <a:avLst/>
              <a:gdLst/>
              <a:ahLst/>
              <a:cxnLst/>
              <a:rect l="l" t="t" r="r" b="b"/>
              <a:pathLst>
                <a:path w="1383" h="2526" extrusionOk="0">
                  <a:moveTo>
                    <a:pt x="191" y="358"/>
                  </a:moveTo>
                  <a:cubicBezTo>
                    <a:pt x="430" y="739"/>
                    <a:pt x="739" y="1192"/>
                    <a:pt x="739" y="1525"/>
                  </a:cubicBezTo>
                  <a:cubicBezTo>
                    <a:pt x="739" y="2025"/>
                    <a:pt x="382" y="2311"/>
                    <a:pt x="1" y="2382"/>
                  </a:cubicBezTo>
                  <a:cubicBezTo>
                    <a:pt x="144" y="2477"/>
                    <a:pt x="310" y="2525"/>
                    <a:pt x="501" y="2525"/>
                  </a:cubicBezTo>
                  <a:cubicBezTo>
                    <a:pt x="953" y="2525"/>
                    <a:pt x="1382" y="2239"/>
                    <a:pt x="1382" y="1668"/>
                  </a:cubicBezTo>
                  <a:cubicBezTo>
                    <a:pt x="1382" y="1215"/>
                    <a:pt x="834" y="453"/>
                    <a:pt x="596" y="96"/>
                  </a:cubicBezTo>
                  <a:cubicBezTo>
                    <a:pt x="525" y="1"/>
                    <a:pt x="501" y="1"/>
                    <a:pt x="430" y="96"/>
                  </a:cubicBezTo>
                  <a:cubicBezTo>
                    <a:pt x="358" y="144"/>
                    <a:pt x="263" y="239"/>
                    <a:pt x="191" y="358"/>
                  </a:cubicBezTo>
                  <a:close/>
                  <a:moveTo>
                    <a:pt x="191" y="358"/>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5" name="Google Shape;1855;p34"/>
            <p:cNvSpPr/>
            <p:nvPr/>
          </p:nvSpPr>
          <p:spPr>
            <a:xfrm>
              <a:off x="8260354" y="1564747"/>
              <a:ext cx="47812" cy="132202"/>
            </a:xfrm>
            <a:custGeom>
              <a:avLst/>
              <a:gdLst/>
              <a:ahLst/>
              <a:cxnLst/>
              <a:rect l="l" t="t" r="r" b="b"/>
              <a:pathLst>
                <a:path w="1430" h="3954" extrusionOk="0">
                  <a:moveTo>
                    <a:pt x="0" y="0"/>
                  </a:moveTo>
                  <a:cubicBezTo>
                    <a:pt x="381" y="620"/>
                    <a:pt x="596" y="1429"/>
                    <a:pt x="596" y="2287"/>
                  </a:cubicBezTo>
                  <a:cubicBezTo>
                    <a:pt x="596" y="2882"/>
                    <a:pt x="477" y="3453"/>
                    <a:pt x="286" y="3954"/>
                  </a:cubicBezTo>
                  <a:cubicBezTo>
                    <a:pt x="977" y="3596"/>
                    <a:pt x="1429" y="2858"/>
                    <a:pt x="1429" y="2048"/>
                  </a:cubicBezTo>
                  <a:cubicBezTo>
                    <a:pt x="1429" y="1096"/>
                    <a:pt x="834" y="286"/>
                    <a:pt x="0" y="0"/>
                  </a:cubicBezTo>
                  <a:close/>
                  <a:moveTo>
                    <a:pt x="0" y="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6" name="Google Shape;1856;p34"/>
            <p:cNvSpPr/>
            <p:nvPr/>
          </p:nvSpPr>
          <p:spPr>
            <a:xfrm>
              <a:off x="8228489" y="1529705"/>
              <a:ext cx="111506" cy="206261"/>
            </a:xfrm>
            <a:custGeom>
              <a:avLst/>
              <a:gdLst/>
              <a:ahLst/>
              <a:cxnLst/>
              <a:rect l="l" t="t" r="r" b="b"/>
              <a:pathLst>
                <a:path w="3335" h="6169" extrusionOk="0">
                  <a:moveTo>
                    <a:pt x="953" y="1048"/>
                  </a:moveTo>
                  <a:cubicBezTo>
                    <a:pt x="1787" y="1334"/>
                    <a:pt x="2406" y="2144"/>
                    <a:pt x="2406" y="3096"/>
                  </a:cubicBezTo>
                  <a:cubicBezTo>
                    <a:pt x="2406" y="3930"/>
                    <a:pt x="1954" y="4644"/>
                    <a:pt x="1287" y="5002"/>
                  </a:cubicBezTo>
                  <a:cubicBezTo>
                    <a:pt x="1096" y="5454"/>
                    <a:pt x="882" y="5835"/>
                    <a:pt x="596" y="6168"/>
                  </a:cubicBezTo>
                  <a:cubicBezTo>
                    <a:pt x="2144" y="5978"/>
                    <a:pt x="3335" y="4668"/>
                    <a:pt x="3335" y="3096"/>
                  </a:cubicBezTo>
                  <a:cubicBezTo>
                    <a:pt x="3335" y="1406"/>
                    <a:pt x="1930" y="1"/>
                    <a:pt x="239" y="1"/>
                  </a:cubicBezTo>
                  <a:lnTo>
                    <a:pt x="1" y="1"/>
                  </a:lnTo>
                  <a:cubicBezTo>
                    <a:pt x="358" y="239"/>
                    <a:pt x="691" y="596"/>
                    <a:pt x="953" y="1048"/>
                  </a:cubicBezTo>
                  <a:close/>
                  <a:moveTo>
                    <a:pt x="953" y="1048"/>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7" name="Google Shape;1857;p34"/>
            <p:cNvSpPr/>
            <p:nvPr/>
          </p:nvSpPr>
          <p:spPr>
            <a:xfrm>
              <a:off x="8046158" y="1626069"/>
              <a:ext cx="62122" cy="11970"/>
            </a:xfrm>
            <a:custGeom>
              <a:avLst/>
              <a:gdLst/>
              <a:ahLst/>
              <a:cxnLst/>
              <a:rect l="l" t="t" r="r" b="b"/>
              <a:pathLst>
                <a:path w="1858" h="358" extrusionOk="0">
                  <a:moveTo>
                    <a:pt x="191" y="0"/>
                  </a:moveTo>
                  <a:cubicBezTo>
                    <a:pt x="96" y="0"/>
                    <a:pt x="0" y="95"/>
                    <a:pt x="0" y="191"/>
                  </a:cubicBezTo>
                  <a:cubicBezTo>
                    <a:pt x="0" y="286"/>
                    <a:pt x="96" y="357"/>
                    <a:pt x="191" y="357"/>
                  </a:cubicBezTo>
                  <a:lnTo>
                    <a:pt x="1667" y="357"/>
                  </a:lnTo>
                  <a:cubicBezTo>
                    <a:pt x="1763" y="357"/>
                    <a:pt x="1858" y="286"/>
                    <a:pt x="1858" y="191"/>
                  </a:cubicBezTo>
                  <a:cubicBezTo>
                    <a:pt x="1858" y="95"/>
                    <a:pt x="1763" y="0"/>
                    <a:pt x="1667"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8" name="Google Shape;1858;p34"/>
            <p:cNvSpPr/>
            <p:nvPr/>
          </p:nvSpPr>
          <p:spPr>
            <a:xfrm>
              <a:off x="8046158" y="1572069"/>
              <a:ext cx="62925" cy="35709"/>
            </a:xfrm>
            <a:custGeom>
              <a:avLst/>
              <a:gdLst/>
              <a:ahLst/>
              <a:cxnLst/>
              <a:rect l="l" t="t" r="r" b="b"/>
              <a:pathLst>
                <a:path w="1882" h="1068" extrusionOk="0">
                  <a:moveTo>
                    <a:pt x="197" y="1"/>
                  </a:moveTo>
                  <a:cubicBezTo>
                    <a:pt x="132" y="1"/>
                    <a:pt x="59" y="45"/>
                    <a:pt x="24" y="115"/>
                  </a:cubicBezTo>
                  <a:cubicBezTo>
                    <a:pt x="0" y="186"/>
                    <a:pt x="24" y="305"/>
                    <a:pt x="119" y="353"/>
                  </a:cubicBezTo>
                  <a:lnTo>
                    <a:pt x="1620" y="1020"/>
                  </a:lnTo>
                  <a:cubicBezTo>
                    <a:pt x="1620" y="1067"/>
                    <a:pt x="1644" y="1067"/>
                    <a:pt x="1667" y="1067"/>
                  </a:cubicBezTo>
                  <a:cubicBezTo>
                    <a:pt x="1739" y="1067"/>
                    <a:pt x="1786" y="1020"/>
                    <a:pt x="1834" y="948"/>
                  </a:cubicBezTo>
                  <a:cubicBezTo>
                    <a:pt x="1882" y="853"/>
                    <a:pt x="1834" y="734"/>
                    <a:pt x="1763" y="710"/>
                  </a:cubicBezTo>
                  <a:lnTo>
                    <a:pt x="262" y="20"/>
                  </a:lnTo>
                  <a:cubicBezTo>
                    <a:pt x="243" y="7"/>
                    <a:pt x="221" y="1"/>
                    <a:pt x="197"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59" name="Google Shape;1859;p34"/>
            <p:cNvSpPr/>
            <p:nvPr/>
          </p:nvSpPr>
          <p:spPr>
            <a:xfrm>
              <a:off x="8046158" y="1658402"/>
              <a:ext cx="62925" cy="34572"/>
            </a:xfrm>
            <a:custGeom>
              <a:avLst/>
              <a:gdLst/>
              <a:ahLst/>
              <a:cxnLst/>
              <a:rect l="l" t="t" r="r" b="b"/>
              <a:pathLst>
                <a:path w="1882" h="1034" extrusionOk="0">
                  <a:moveTo>
                    <a:pt x="1673" y="1"/>
                  </a:moveTo>
                  <a:cubicBezTo>
                    <a:pt x="1655" y="1"/>
                    <a:pt x="1637" y="4"/>
                    <a:pt x="1620" y="9"/>
                  </a:cubicBezTo>
                  <a:lnTo>
                    <a:pt x="119" y="700"/>
                  </a:lnTo>
                  <a:cubicBezTo>
                    <a:pt x="24" y="772"/>
                    <a:pt x="0" y="843"/>
                    <a:pt x="24" y="938"/>
                  </a:cubicBezTo>
                  <a:cubicBezTo>
                    <a:pt x="72" y="1010"/>
                    <a:pt x="119" y="1033"/>
                    <a:pt x="191" y="1033"/>
                  </a:cubicBezTo>
                  <a:lnTo>
                    <a:pt x="262" y="1033"/>
                  </a:lnTo>
                  <a:lnTo>
                    <a:pt x="1763" y="343"/>
                  </a:lnTo>
                  <a:cubicBezTo>
                    <a:pt x="1834" y="295"/>
                    <a:pt x="1882" y="200"/>
                    <a:pt x="1834" y="105"/>
                  </a:cubicBezTo>
                  <a:cubicBezTo>
                    <a:pt x="1798" y="32"/>
                    <a:pt x="1733" y="1"/>
                    <a:pt x="167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0" name="Google Shape;1860;p34"/>
            <p:cNvSpPr/>
            <p:nvPr/>
          </p:nvSpPr>
          <p:spPr>
            <a:xfrm>
              <a:off x="8363071" y="1626069"/>
              <a:ext cx="61353" cy="11970"/>
            </a:xfrm>
            <a:custGeom>
              <a:avLst/>
              <a:gdLst/>
              <a:ahLst/>
              <a:cxnLst/>
              <a:rect l="l" t="t" r="r" b="b"/>
              <a:pathLst>
                <a:path w="1835" h="358" extrusionOk="0">
                  <a:moveTo>
                    <a:pt x="167" y="0"/>
                  </a:moveTo>
                  <a:cubicBezTo>
                    <a:pt x="72" y="0"/>
                    <a:pt x="1" y="95"/>
                    <a:pt x="1" y="191"/>
                  </a:cubicBezTo>
                  <a:cubicBezTo>
                    <a:pt x="1" y="286"/>
                    <a:pt x="72" y="357"/>
                    <a:pt x="167" y="357"/>
                  </a:cubicBezTo>
                  <a:lnTo>
                    <a:pt x="1668" y="357"/>
                  </a:lnTo>
                  <a:cubicBezTo>
                    <a:pt x="1739" y="357"/>
                    <a:pt x="1834" y="286"/>
                    <a:pt x="1834" y="191"/>
                  </a:cubicBezTo>
                  <a:cubicBezTo>
                    <a:pt x="1834" y="95"/>
                    <a:pt x="1739" y="0"/>
                    <a:pt x="1668"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1" name="Google Shape;1861;p34"/>
            <p:cNvSpPr/>
            <p:nvPr/>
          </p:nvSpPr>
          <p:spPr>
            <a:xfrm>
              <a:off x="8363071" y="1573206"/>
              <a:ext cx="62156" cy="34572"/>
            </a:xfrm>
            <a:custGeom>
              <a:avLst/>
              <a:gdLst/>
              <a:ahLst/>
              <a:cxnLst/>
              <a:rect l="l" t="t" r="r" b="b"/>
              <a:pathLst>
                <a:path w="1859" h="1034" extrusionOk="0">
                  <a:moveTo>
                    <a:pt x="1663" y="1"/>
                  </a:moveTo>
                  <a:cubicBezTo>
                    <a:pt x="1641" y="1"/>
                    <a:pt x="1619" y="4"/>
                    <a:pt x="1596" y="9"/>
                  </a:cubicBezTo>
                  <a:lnTo>
                    <a:pt x="120" y="700"/>
                  </a:lnTo>
                  <a:cubicBezTo>
                    <a:pt x="24" y="748"/>
                    <a:pt x="1" y="843"/>
                    <a:pt x="24" y="938"/>
                  </a:cubicBezTo>
                  <a:cubicBezTo>
                    <a:pt x="48" y="986"/>
                    <a:pt x="120" y="1033"/>
                    <a:pt x="167" y="1033"/>
                  </a:cubicBezTo>
                  <a:lnTo>
                    <a:pt x="262" y="1033"/>
                  </a:lnTo>
                  <a:lnTo>
                    <a:pt x="1739" y="343"/>
                  </a:lnTo>
                  <a:cubicBezTo>
                    <a:pt x="1834" y="271"/>
                    <a:pt x="1858" y="200"/>
                    <a:pt x="1834" y="105"/>
                  </a:cubicBezTo>
                  <a:cubicBezTo>
                    <a:pt x="1798" y="32"/>
                    <a:pt x="1734" y="1"/>
                    <a:pt x="1663" y="1"/>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2" name="Google Shape;1862;p34"/>
            <p:cNvSpPr/>
            <p:nvPr/>
          </p:nvSpPr>
          <p:spPr>
            <a:xfrm>
              <a:off x="8363071" y="1657633"/>
              <a:ext cx="62156" cy="35341"/>
            </a:xfrm>
            <a:custGeom>
              <a:avLst/>
              <a:gdLst/>
              <a:ahLst/>
              <a:cxnLst/>
              <a:rect l="l" t="t" r="r" b="b"/>
              <a:pathLst>
                <a:path w="1859" h="1057" extrusionOk="0">
                  <a:moveTo>
                    <a:pt x="193" y="0"/>
                  </a:moveTo>
                  <a:cubicBezTo>
                    <a:pt x="116" y="0"/>
                    <a:pt x="43" y="31"/>
                    <a:pt x="24" y="104"/>
                  </a:cubicBezTo>
                  <a:cubicBezTo>
                    <a:pt x="1" y="199"/>
                    <a:pt x="24" y="318"/>
                    <a:pt x="120" y="342"/>
                  </a:cubicBezTo>
                  <a:lnTo>
                    <a:pt x="1596" y="1033"/>
                  </a:lnTo>
                  <a:cubicBezTo>
                    <a:pt x="1596" y="1056"/>
                    <a:pt x="1620" y="1056"/>
                    <a:pt x="1668" y="1056"/>
                  </a:cubicBezTo>
                  <a:cubicBezTo>
                    <a:pt x="1715" y="1056"/>
                    <a:pt x="1787" y="1033"/>
                    <a:pt x="1834" y="937"/>
                  </a:cubicBezTo>
                  <a:cubicBezTo>
                    <a:pt x="1858" y="842"/>
                    <a:pt x="1834" y="723"/>
                    <a:pt x="1739" y="699"/>
                  </a:cubicBezTo>
                  <a:lnTo>
                    <a:pt x="262" y="9"/>
                  </a:lnTo>
                  <a:cubicBezTo>
                    <a:pt x="240" y="3"/>
                    <a:pt x="216" y="0"/>
                    <a:pt x="193" y="0"/>
                  </a:cubicBez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3" name="Google Shape;1863;p34"/>
            <p:cNvSpPr/>
            <p:nvPr/>
          </p:nvSpPr>
          <p:spPr>
            <a:xfrm>
              <a:off x="8042982" y="1808399"/>
              <a:ext cx="107527" cy="97965"/>
            </a:xfrm>
            <a:custGeom>
              <a:avLst/>
              <a:gdLst/>
              <a:ahLst/>
              <a:cxnLst/>
              <a:rect l="l" t="t" r="r" b="b"/>
              <a:pathLst>
                <a:path w="3216" h="2930" extrusionOk="0">
                  <a:moveTo>
                    <a:pt x="3215" y="1620"/>
                  </a:moveTo>
                  <a:cubicBezTo>
                    <a:pt x="3215" y="715"/>
                    <a:pt x="2501" y="1"/>
                    <a:pt x="1619" y="1"/>
                  </a:cubicBezTo>
                  <a:cubicBezTo>
                    <a:pt x="715" y="1"/>
                    <a:pt x="0" y="715"/>
                    <a:pt x="0" y="1620"/>
                  </a:cubicBezTo>
                  <a:cubicBezTo>
                    <a:pt x="0" y="2144"/>
                    <a:pt x="286" y="2620"/>
                    <a:pt x="667" y="2930"/>
                  </a:cubicBezTo>
                  <a:lnTo>
                    <a:pt x="2548" y="2930"/>
                  </a:lnTo>
                  <a:cubicBezTo>
                    <a:pt x="2977" y="2620"/>
                    <a:pt x="3215" y="2144"/>
                    <a:pt x="3215" y="1620"/>
                  </a:cubicBezTo>
                  <a:close/>
                  <a:moveTo>
                    <a:pt x="3215" y="16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4" name="Google Shape;1864;p34"/>
            <p:cNvSpPr/>
            <p:nvPr/>
          </p:nvSpPr>
          <p:spPr>
            <a:xfrm>
              <a:off x="8181510" y="1808399"/>
              <a:ext cx="107527" cy="97965"/>
            </a:xfrm>
            <a:custGeom>
              <a:avLst/>
              <a:gdLst/>
              <a:ahLst/>
              <a:cxnLst/>
              <a:rect l="l" t="t" r="r" b="b"/>
              <a:pathLst>
                <a:path w="3216" h="2930" extrusionOk="0">
                  <a:moveTo>
                    <a:pt x="3216" y="1620"/>
                  </a:moveTo>
                  <a:cubicBezTo>
                    <a:pt x="3216" y="715"/>
                    <a:pt x="2501" y="1"/>
                    <a:pt x="1620" y="1"/>
                  </a:cubicBezTo>
                  <a:cubicBezTo>
                    <a:pt x="715" y="1"/>
                    <a:pt x="1" y="715"/>
                    <a:pt x="1" y="1620"/>
                  </a:cubicBezTo>
                  <a:cubicBezTo>
                    <a:pt x="1" y="2144"/>
                    <a:pt x="263" y="2620"/>
                    <a:pt x="668" y="2930"/>
                  </a:cubicBezTo>
                  <a:lnTo>
                    <a:pt x="2525" y="2930"/>
                  </a:lnTo>
                  <a:cubicBezTo>
                    <a:pt x="2954" y="2620"/>
                    <a:pt x="3216" y="2144"/>
                    <a:pt x="3216" y="1620"/>
                  </a:cubicBezTo>
                  <a:close/>
                  <a:moveTo>
                    <a:pt x="3216" y="1620"/>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5" name="Google Shape;1865;p34"/>
            <p:cNvSpPr/>
            <p:nvPr/>
          </p:nvSpPr>
          <p:spPr>
            <a:xfrm>
              <a:off x="8319269" y="1808399"/>
              <a:ext cx="107527" cy="97965"/>
            </a:xfrm>
            <a:custGeom>
              <a:avLst/>
              <a:gdLst/>
              <a:ahLst/>
              <a:cxnLst/>
              <a:rect l="l" t="t" r="r" b="b"/>
              <a:pathLst>
                <a:path w="3216" h="2930" extrusionOk="0">
                  <a:moveTo>
                    <a:pt x="1596" y="1"/>
                  </a:moveTo>
                  <a:cubicBezTo>
                    <a:pt x="715" y="1"/>
                    <a:pt x="1" y="715"/>
                    <a:pt x="1" y="1620"/>
                  </a:cubicBezTo>
                  <a:cubicBezTo>
                    <a:pt x="1" y="2144"/>
                    <a:pt x="263" y="2620"/>
                    <a:pt x="644" y="2930"/>
                  </a:cubicBezTo>
                  <a:lnTo>
                    <a:pt x="2525" y="2930"/>
                  </a:lnTo>
                  <a:cubicBezTo>
                    <a:pt x="2930" y="2620"/>
                    <a:pt x="3168" y="2144"/>
                    <a:pt x="3168" y="1620"/>
                  </a:cubicBezTo>
                  <a:cubicBezTo>
                    <a:pt x="3216" y="715"/>
                    <a:pt x="2501" y="1"/>
                    <a:pt x="1596" y="1"/>
                  </a:cubicBezTo>
                  <a:close/>
                  <a:moveTo>
                    <a:pt x="1596" y="1"/>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6" name="Google Shape;1866;p34"/>
            <p:cNvSpPr/>
            <p:nvPr/>
          </p:nvSpPr>
          <p:spPr>
            <a:xfrm>
              <a:off x="8108250" y="1809201"/>
              <a:ext cx="42262" cy="97162"/>
            </a:xfrm>
            <a:custGeom>
              <a:avLst/>
              <a:gdLst/>
              <a:ahLst/>
              <a:cxnLst/>
              <a:rect l="l" t="t" r="r" b="b"/>
              <a:pathLst>
                <a:path w="1264" h="2906" extrusionOk="0">
                  <a:moveTo>
                    <a:pt x="858" y="1429"/>
                  </a:moveTo>
                  <a:cubicBezTo>
                    <a:pt x="858" y="1834"/>
                    <a:pt x="739" y="2191"/>
                    <a:pt x="501" y="2453"/>
                  </a:cubicBezTo>
                  <a:cubicBezTo>
                    <a:pt x="549" y="2572"/>
                    <a:pt x="620" y="2715"/>
                    <a:pt x="620" y="2906"/>
                  </a:cubicBezTo>
                  <a:cubicBezTo>
                    <a:pt x="1025" y="2596"/>
                    <a:pt x="1263" y="2120"/>
                    <a:pt x="1263" y="1596"/>
                  </a:cubicBezTo>
                  <a:cubicBezTo>
                    <a:pt x="1263" y="810"/>
                    <a:pt x="739" y="167"/>
                    <a:pt x="1" y="0"/>
                  </a:cubicBezTo>
                  <a:cubicBezTo>
                    <a:pt x="525" y="286"/>
                    <a:pt x="858" y="810"/>
                    <a:pt x="858" y="1429"/>
                  </a:cubicBezTo>
                  <a:close/>
                  <a:moveTo>
                    <a:pt x="858"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7" name="Google Shape;1867;p34"/>
            <p:cNvSpPr/>
            <p:nvPr/>
          </p:nvSpPr>
          <p:spPr>
            <a:xfrm>
              <a:off x="8246009" y="1809201"/>
              <a:ext cx="43031" cy="97162"/>
            </a:xfrm>
            <a:custGeom>
              <a:avLst/>
              <a:gdLst/>
              <a:ahLst/>
              <a:cxnLst/>
              <a:rect l="l" t="t" r="r" b="b"/>
              <a:pathLst>
                <a:path w="1287" h="2906" extrusionOk="0">
                  <a:moveTo>
                    <a:pt x="882" y="1429"/>
                  </a:moveTo>
                  <a:cubicBezTo>
                    <a:pt x="882" y="1834"/>
                    <a:pt x="763" y="2191"/>
                    <a:pt x="501" y="2453"/>
                  </a:cubicBezTo>
                  <a:cubicBezTo>
                    <a:pt x="572" y="2572"/>
                    <a:pt x="620" y="2715"/>
                    <a:pt x="620" y="2906"/>
                  </a:cubicBezTo>
                  <a:cubicBezTo>
                    <a:pt x="1049" y="2596"/>
                    <a:pt x="1287" y="2120"/>
                    <a:pt x="1287" y="1596"/>
                  </a:cubicBezTo>
                  <a:cubicBezTo>
                    <a:pt x="1287" y="810"/>
                    <a:pt x="763" y="167"/>
                    <a:pt x="1" y="0"/>
                  </a:cubicBezTo>
                  <a:cubicBezTo>
                    <a:pt x="525" y="286"/>
                    <a:pt x="882" y="810"/>
                    <a:pt x="882" y="1429"/>
                  </a:cubicBezTo>
                  <a:close/>
                  <a:moveTo>
                    <a:pt x="882"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8" name="Google Shape;1868;p34"/>
            <p:cNvSpPr/>
            <p:nvPr/>
          </p:nvSpPr>
          <p:spPr>
            <a:xfrm>
              <a:off x="8383768" y="1809201"/>
              <a:ext cx="43031" cy="97162"/>
            </a:xfrm>
            <a:custGeom>
              <a:avLst/>
              <a:gdLst/>
              <a:ahLst/>
              <a:cxnLst/>
              <a:rect l="l" t="t" r="r" b="b"/>
              <a:pathLst>
                <a:path w="1287" h="2906" extrusionOk="0">
                  <a:moveTo>
                    <a:pt x="858" y="1429"/>
                  </a:moveTo>
                  <a:cubicBezTo>
                    <a:pt x="858" y="1834"/>
                    <a:pt x="739" y="2191"/>
                    <a:pt x="501" y="2453"/>
                  </a:cubicBezTo>
                  <a:cubicBezTo>
                    <a:pt x="572" y="2572"/>
                    <a:pt x="620" y="2715"/>
                    <a:pt x="620" y="2906"/>
                  </a:cubicBezTo>
                  <a:cubicBezTo>
                    <a:pt x="1049" y="2596"/>
                    <a:pt x="1287" y="2120"/>
                    <a:pt x="1287" y="1596"/>
                  </a:cubicBezTo>
                  <a:cubicBezTo>
                    <a:pt x="1287" y="810"/>
                    <a:pt x="739" y="167"/>
                    <a:pt x="1" y="0"/>
                  </a:cubicBezTo>
                  <a:cubicBezTo>
                    <a:pt x="501" y="286"/>
                    <a:pt x="858" y="810"/>
                    <a:pt x="858" y="1429"/>
                  </a:cubicBezTo>
                  <a:close/>
                  <a:moveTo>
                    <a:pt x="858" y="1429"/>
                  </a:moveTo>
                  <a:close/>
                </a:path>
              </a:pathLst>
            </a:custGeom>
            <a:solidFill>
              <a:srgbClr val="DDDDD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69" name="Google Shape;1869;p34"/>
            <p:cNvSpPr/>
            <p:nvPr/>
          </p:nvSpPr>
          <p:spPr>
            <a:xfrm>
              <a:off x="8066053" y="1871293"/>
              <a:ext cx="62958" cy="44636"/>
            </a:xfrm>
            <a:custGeom>
              <a:avLst/>
              <a:gdLst/>
              <a:ahLst/>
              <a:cxnLst/>
              <a:rect l="l" t="t" r="r" b="b"/>
              <a:pathLst>
                <a:path w="1883" h="1335" extrusionOk="0">
                  <a:moveTo>
                    <a:pt x="1334" y="168"/>
                  </a:moveTo>
                  <a:cubicBezTo>
                    <a:pt x="1072" y="1"/>
                    <a:pt x="739" y="49"/>
                    <a:pt x="572" y="168"/>
                  </a:cubicBezTo>
                  <a:cubicBezTo>
                    <a:pt x="239" y="334"/>
                    <a:pt x="1" y="644"/>
                    <a:pt x="1" y="1049"/>
                  </a:cubicBezTo>
                  <a:cubicBezTo>
                    <a:pt x="263" y="1215"/>
                    <a:pt x="596" y="1334"/>
                    <a:pt x="929" y="1334"/>
                  </a:cubicBezTo>
                  <a:cubicBezTo>
                    <a:pt x="1263" y="1334"/>
                    <a:pt x="1620" y="1215"/>
                    <a:pt x="1858" y="1049"/>
                  </a:cubicBezTo>
                  <a:cubicBezTo>
                    <a:pt x="1882" y="644"/>
                    <a:pt x="1668" y="334"/>
                    <a:pt x="1334" y="168"/>
                  </a:cubicBezTo>
                  <a:close/>
                  <a:moveTo>
                    <a:pt x="1334" y="168"/>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0" name="Google Shape;1870;p34"/>
            <p:cNvSpPr/>
            <p:nvPr/>
          </p:nvSpPr>
          <p:spPr>
            <a:xfrm>
              <a:off x="8076419" y="1840264"/>
              <a:ext cx="41426" cy="42228"/>
            </a:xfrm>
            <a:custGeom>
              <a:avLst/>
              <a:gdLst/>
              <a:ahLst/>
              <a:cxnLst/>
              <a:rect l="l" t="t" r="r" b="b"/>
              <a:pathLst>
                <a:path w="1239" h="1263" extrusionOk="0">
                  <a:moveTo>
                    <a:pt x="1239" y="619"/>
                  </a:moveTo>
                  <a:cubicBezTo>
                    <a:pt x="1239" y="310"/>
                    <a:pt x="977" y="0"/>
                    <a:pt x="619" y="0"/>
                  </a:cubicBezTo>
                  <a:cubicBezTo>
                    <a:pt x="286" y="0"/>
                    <a:pt x="0" y="262"/>
                    <a:pt x="0" y="619"/>
                  </a:cubicBezTo>
                  <a:cubicBezTo>
                    <a:pt x="0" y="810"/>
                    <a:pt x="72" y="977"/>
                    <a:pt x="215" y="1096"/>
                  </a:cubicBezTo>
                  <a:cubicBezTo>
                    <a:pt x="334" y="1191"/>
                    <a:pt x="453" y="1262"/>
                    <a:pt x="619" y="1262"/>
                  </a:cubicBezTo>
                  <a:cubicBezTo>
                    <a:pt x="762" y="1262"/>
                    <a:pt x="881" y="1191"/>
                    <a:pt x="1001" y="1096"/>
                  </a:cubicBezTo>
                  <a:cubicBezTo>
                    <a:pt x="1143" y="977"/>
                    <a:pt x="1239" y="810"/>
                    <a:pt x="1239" y="619"/>
                  </a:cubicBezTo>
                  <a:close/>
                  <a:moveTo>
                    <a:pt x="1239" y="619"/>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1" name="Google Shape;1871;p34"/>
            <p:cNvSpPr/>
            <p:nvPr/>
          </p:nvSpPr>
          <p:spPr>
            <a:xfrm>
              <a:off x="8101095" y="1876074"/>
              <a:ext cx="28687" cy="35876"/>
            </a:xfrm>
            <a:custGeom>
              <a:avLst/>
              <a:gdLst/>
              <a:ahLst/>
              <a:cxnLst/>
              <a:rect l="l" t="t" r="r" b="b"/>
              <a:pathLst>
                <a:path w="858" h="1073" extrusionOk="0">
                  <a:moveTo>
                    <a:pt x="1" y="144"/>
                  </a:moveTo>
                  <a:cubicBezTo>
                    <a:pt x="215" y="310"/>
                    <a:pt x="358" y="572"/>
                    <a:pt x="453" y="858"/>
                  </a:cubicBezTo>
                  <a:cubicBezTo>
                    <a:pt x="453" y="930"/>
                    <a:pt x="477" y="977"/>
                    <a:pt x="477" y="1072"/>
                  </a:cubicBezTo>
                  <a:cubicBezTo>
                    <a:pt x="620" y="1025"/>
                    <a:pt x="739" y="953"/>
                    <a:pt x="858" y="858"/>
                  </a:cubicBezTo>
                  <a:cubicBezTo>
                    <a:pt x="858" y="715"/>
                    <a:pt x="834" y="572"/>
                    <a:pt x="739" y="429"/>
                  </a:cubicBezTo>
                  <a:cubicBezTo>
                    <a:pt x="644" y="239"/>
                    <a:pt x="501" y="96"/>
                    <a:pt x="286" y="1"/>
                  </a:cubicBezTo>
                  <a:cubicBezTo>
                    <a:pt x="215" y="96"/>
                    <a:pt x="120" y="120"/>
                    <a:pt x="1" y="144"/>
                  </a:cubicBezTo>
                  <a:close/>
                  <a:moveTo>
                    <a:pt x="1" y="144"/>
                  </a:moveTo>
                  <a:close/>
                </a:path>
              </a:pathLst>
            </a:custGeom>
            <a:solidFill>
              <a:srgbClr val="5F5F5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2" name="Google Shape;1872;p34"/>
            <p:cNvSpPr/>
            <p:nvPr/>
          </p:nvSpPr>
          <p:spPr>
            <a:xfrm>
              <a:off x="8340769" y="1872898"/>
              <a:ext cx="62156" cy="43031"/>
            </a:xfrm>
            <a:custGeom>
              <a:avLst/>
              <a:gdLst/>
              <a:ahLst/>
              <a:cxnLst/>
              <a:rect l="l" t="t" r="r" b="b"/>
              <a:pathLst>
                <a:path w="1859" h="1287" extrusionOk="0">
                  <a:moveTo>
                    <a:pt x="572" y="120"/>
                  </a:moveTo>
                  <a:cubicBezTo>
                    <a:pt x="239" y="286"/>
                    <a:pt x="1" y="596"/>
                    <a:pt x="1" y="1001"/>
                  </a:cubicBezTo>
                  <a:cubicBezTo>
                    <a:pt x="263" y="1167"/>
                    <a:pt x="596" y="1286"/>
                    <a:pt x="929" y="1286"/>
                  </a:cubicBezTo>
                  <a:cubicBezTo>
                    <a:pt x="1287" y="1286"/>
                    <a:pt x="1620" y="1167"/>
                    <a:pt x="1858" y="1001"/>
                  </a:cubicBezTo>
                  <a:cubicBezTo>
                    <a:pt x="1858" y="596"/>
                    <a:pt x="1620" y="286"/>
                    <a:pt x="1287" y="120"/>
                  </a:cubicBezTo>
                  <a:cubicBezTo>
                    <a:pt x="1072" y="1"/>
                    <a:pt x="739" y="48"/>
                    <a:pt x="572" y="120"/>
                  </a:cubicBezTo>
                  <a:close/>
                  <a:moveTo>
                    <a:pt x="572" y="120"/>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3" name="Google Shape;1873;p34"/>
            <p:cNvSpPr/>
            <p:nvPr/>
          </p:nvSpPr>
          <p:spPr>
            <a:xfrm>
              <a:off x="8375810" y="1876074"/>
              <a:ext cx="28687" cy="35876"/>
            </a:xfrm>
            <a:custGeom>
              <a:avLst/>
              <a:gdLst/>
              <a:ahLst/>
              <a:cxnLst/>
              <a:rect l="l" t="t" r="r" b="b"/>
              <a:pathLst>
                <a:path w="858" h="1073" extrusionOk="0">
                  <a:moveTo>
                    <a:pt x="1" y="144"/>
                  </a:moveTo>
                  <a:cubicBezTo>
                    <a:pt x="215" y="310"/>
                    <a:pt x="358" y="572"/>
                    <a:pt x="453" y="858"/>
                  </a:cubicBezTo>
                  <a:cubicBezTo>
                    <a:pt x="453" y="930"/>
                    <a:pt x="477" y="977"/>
                    <a:pt x="477" y="1072"/>
                  </a:cubicBezTo>
                  <a:cubicBezTo>
                    <a:pt x="620" y="1025"/>
                    <a:pt x="739" y="953"/>
                    <a:pt x="858" y="858"/>
                  </a:cubicBezTo>
                  <a:cubicBezTo>
                    <a:pt x="858" y="715"/>
                    <a:pt x="834" y="572"/>
                    <a:pt x="739" y="429"/>
                  </a:cubicBezTo>
                  <a:cubicBezTo>
                    <a:pt x="644" y="239"/>
                    <a:pt x="501" y="96"/>
                    <a:pt x="286" y="1"/>
                  </a:cubicBezTo>
                  <a:cubicBezTo>
                    <a:pt x="215" y="96"/>
                    <a:pt x="120" y="120"/>
                    <a:pt x="1" y="144"/>
                  </a:cubicBezTo>
                  <a:close/>
                  <a:moveTo>
                    <a:pt x="1" y="144"/>
                  </a:moveTo>
                  <a:close/>
                </a:path>
              </a:pathLst>
            </a:custGeom>
            <a:solidFill>
              <a:srgbClr val="FBCD0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4" name="Google Shape;1874;p34"/>
            <p:cNvSpPr/>
            <p:nvPr/>
          </p:nvSpPr>
          <p:spPr>
            <a:xfrm>
              <a:off x="8203812" y="1874503"/>
              <a:ext cx="62156" cy="41426"/>
            </a:xfrm>
            <a:custGeom>
              <a:avLst/>
              <a:gdLst/>
              <a:ahLst/>
              <a:cxnLst/>
              <a:rect l="l" t="t" r="r" b="b"/>
              <a:pathLst>
                <a:path w="1859" h="1239" extrusionOk="0">
                  <a:moveTo>
                    <a:pt x="1334" y="72"/>
                  </a:moveTo>
                  <a:cubicBezTo>
                    <a:pt x="1144" y="24"/>
                    <a:pt x="834" y="0"/>
                    <a:pt x="548" y="72"/>
                  </a:cubicBezTo>
                  <a:cubicBezTo>
                    <a:pt x="239" y="238"/>
                    <a:pt x="1" y="548"/>
                    <a:pt x="1" y="953"/>
                  </a:cubicBezTo>
                  <a:cubicBezTo>
                    <a:pt x="263" y="1119"/>
                    <a:pt x="596" y="1238"/>
                    <a:pt x="906" y="1238"/>
                  </a:cubicBezTo>
                  <a:cubicBezTo>
                    <a:pt x="1263" y="1238"/>
                    <a:pt x="1596" y="1119"/>
                    <a:pt x="1834" y="953"/>
                  </a:cubicBezTo>
                  <a:cubicBezTo>
                    <a:pt x="1858" y="548"/>
                    <a:pt x="1668" y="238"/>
                    <a:pt x="1334" y="72"/>
                  </a:cubicBezTo>
                  <a:close/>
                  <a:moveTo>
                    <a:pt x="1334" y="72"/>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5" name="Google Shape;1875;p34"/>
            <p:cNvSpPr/>
            <p:nvPr/>
          </p:nvSpPr>
          <p:spPr>
            <a:xfrm>
              <a:off x="8214178" y="1840264"/>
              <a:ext cx="42228" cy="42228"/>
            </a:xfrm>
            <a:custGeom>
              <a:avLst/>
              <a:gdLst/>
              <a:ahLst/>
              <a:cxnLst/>
              <a:rect l="l" t="t" r="r" b="b"/>
              <a:pathLst>
                <a:path w="1263" h="1263" extrusionOk="0">
                  <a:moveTo>
                    <a:pt x="643" y="0"/>
                  </a:moveTo>
                  <a:cubicBezTo>
                    <a:pt x="310" y="0"/>
                    <a:pt x="0" y="262"/>
                    <a:pt x="0" y="619"/>
                  </a:cubicBezTo>
                  <a:cubicBezTo>
                    <a:pt x="0" y="810"/>
                    <a:pt x="95" y="977"/>
                    <a:pt x="238" y="1096"/>
                  </a:cubicBezTo>
                  <a:cubicBezTo>
                    <a:pt x="357" y="1191"/>
                    <a:pt x="476" y="1262"/>
                    <a:pt x="619" y="1262"/>
                  </a:cubicBezTo>
                  <a:cubicBezTo>
                    <a:pt x="786" y="1262"/>
                    <a:pt x="905" y="1191"/>
                    <a:pt x="1024" y="1096"/>
                  </a:cubicBezTo>
                  <a:cubicBezTo>
                    <a:pt x="1167" y="977"/>
                    <a:pt x="1262" y="810"/>
                    <a:pt x="1262" y="619"/>
                  </a:cubicBezTo>
                  <a:cubicBezTo>
                    <a:pt x="1262" y="262"/>
                    <a:pt x="953" y="0"/>
                    <a:pt x="643" y="0"/>
                  </a:cubicBezTo>
                  <a:close/>
                  <a:moveTo>
                    <a:pt x="643" y="0"/>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6" name="Google Shape;1876;p34"/>
            <p:cNvSpPr/>
            <p:nvPr/>
          </p:nvSpPr>
          <p:spPr>
            <a:xfrm>
              <a:off x="8238051" y="1876074"/>
              <a:ext cx="29490" cy="35876"/>
            </a:xfrm>
            <a:custGeom>
              <a:avLst/>
              <a:gdLst/>
              <a:ahLst/>
              <a:cxnLst/>
              <a:rect l="l" t="t" r="r" b="b"/>
              <a:pathLst>
                <a:path w="882" h="1073" extrusionOk="0">
                  <a:moveTo>
                    <a:pt x="1" y="144"/>
                  </a:moveTo>
                  <a:cubicBezTo>
                    <a:pt x="215" y="310"/>
                    <a:pt x="358" y="572"/>
                    <a:pt x="453" y="858"/>
                  </a:cubicBezTo>
                  <a:cubicBezTo>
                    <a:pt x="453" y="930"/>
                    <a:pt x="477" y="977"/>
                    <a:pt x="477" y="1072"/>
                  </a:cubicBezTo>
                  <a:cubicBezTo>
                    <a:pt x="644" y="1025"/>
                    <a:pt x="763" y="953"/>
                    <a:pt x="882" y="858"/>
                  </a:cubicBezTo>
                  <a:cubicBezTo>
                    <a:pt x="882" y="715"/>
                    <a:pt x="834" y="572"/>
                    <a:pt x="763" y="429"/>
                  </a:cubicBezTo>
                  <a:cubicBezTo>
                    <a:pt x="667" y="239"/>
                    <a:pt x="477" y="96"/>
                    <a:pt x="310" y="1"/>
                  </a:cubicBezTo>
                  <a:cubicBezTo>
                    <a:pt x="215" y="96"/>
                    <a:pt x="120" y="120"/>
                    <a:pt x="1" y="144"/>
                  </a:cubicBezTo>
                  <a:close/>
                  <a:moveTo>
                    <a:pt x="1" y="144"/>
                  </a:moveTo>
                  <a:close/>
                </a:path>
              </a:pathLst>
            </a:custGeom>
            <a:solidFill>
              <a:srgbClr val="63221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sp>
          <p:nvSpPr>
            <p:cNvPr id="1877" name="Google Shape;1877;p34"/>
            <p:cNvSpPr/>
            <p:nvPr/>
          </p:nvSpPr>
          <p:spPr>
            <a:xfrm>
              <a:off x="8351937" y="1840264"/>
              <a:ext cx="41426" cy="42228"/>
            </a:xfrm>
            <a:custGeom>
              <a:avLst/>
              <a:gdLst/>
              <a:ahLst/>
              <a:cxnLst/>
              <a:rect l="l" t="t" r="r" b="b"/>
              <a:pathLst>
                <a:path w="1239" h="1263" extrusionOk="0">
                  <a:moveTo>
                    <a:pt x="619" y="0"/>
                  </a:moveTo>
                  <a:cubicBezTo>
                    <a:pt x="286" y="0"/>
                    <a:pt x="0" y="262"/>
                    <a:pt x="0" y="619"/>
                  </a:cubicBezTo>
                  <a:cubicBezTo>
                    <a:pt x="0" y="810"/>
                    <a:pt x="95" y="977"/>
                    <a:pt x="238" y="1096"/>
                  </a:cubicBezTo>
                  <a:cubicBezTo>
                    <a:pt x="357" y="1191"/>
                    <a:pt x="476" y="1262"/>
                    <a:pt x="619" y="1262"/>
                  </a:cubicBezTo>
                  <a:cubicBezTo>
                    <a:pt x="762" y="1262"/>
                    <a:pt x="881" y="1191"/>
                    <a:pt x="1000" y="1096"/>
                  </a:cubicBezTo>
                  <a:cubicBezTo>
                    <a:pt x="1143" y="977"/>
                    <a:pt x="1238" y="810"/>
                    <a:pt x="1238" y="619"/>
                  </a:cubicBezTo>
                  <a:cubicBezTo>
                    <a:pt x="1238" y="262"/>
                    <a:pt x="977" y="0"/>
                    <a:pt x="619" y="0"/>
                  </a:cubicBezTo>
                  <a:close/>
                  <a:moveTo>
                    <a:pt x="619" y="0"/>
                  </a:moveTo>
                  <a:close/>
                </a:path>
              </a:pathLst>
            </a:custGeom>
            <a:solidFill>
              <a:srgbClr val="FED1A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itchFamily="2" charset="-78"/>
              </a:rPr>
              <a:t>استراتژی بازاریابی و فروش</a:t>
            </a:r>
            <a:endParaRPr>
              <a:cs typeface="B Nazanin" pitchFamily="2" charset="-78"/>
            </a:endParaRPr>
          </a:p>
        </p:txBody>
      </p:sp>
      <p:sp>
        <p:nvSpPr>
          <p:cNvPr id="1883" name="Google Shape;1883;p35"/>
          <p:cNvSpPr txBox="1">
            <a:spLocks noGrp="1"/>
          </p:cNvSpPr>
          <p:nvPr>
            <p:ph type="subTitle" idx="1"/>
          </p:nvPr>
        </p:nvSpPr>
        <p:spPr>
          <a:xfrm>
            <a:off x="717805" y="1737382"/>
            <a:ext cx="24141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مخاطبان هدف خود را شناسایی کنید، از جمله جمعیت شناسی، روانشناسی و</a:t>
            </a:r>
          </a:p>
          <a:p>
            <a:pPr marL="0" lvl="0" indent="0" algn="r" rtl="1"/>
            <a:r>
              <a:rPr lang="fa-IR" dirty="0">
                <a:cs typeface="B Nazanin" pitchFamily="2" charset="-78"/>
              </a:rPr>
              <a:t>شخصیت های خریدار</a:t>
            </a:r>
            <a:endParaRPr>
              <a:cs typeface="B Nazanin" pitchFamily="2" charset="-78"/>
            </a:endParaRPr>
          </a:p>
        </p:txBody>
      </p:sp>
      <p:sp>
        <p:nvSpPr>
          <p:cNvPr id="1884" name="Google Shape;1884;p35"/>
          <p:cNvSpPr txBox="1">
            <a:spLocks noGrp="1"/>
          </p:cNvSpPr>
          <p:nvPr>
            <p:ph type="subTitle" idx="2"/>
          </p:nvPr>
        </p:nvSpPr>
        <p:spPr>
          <a:xfrm>
            <a:off x="3363818" y="1737360"/>
            <a:ext cx="24165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ارزش منحصر به فردی را که محصول یا خدمات شما در مقایسه با رقبا به مشتریان ارائه می دهد، به وضوح بیان کنید</a:t>
            </a:r>
            <a:endParaRPr>
              <a:cs typeface="B Nazanin" pitchFamily="2" charset="-78"/>
            </a:endParaRPr>
          </a:p>
        </p:txBody>
      </p:sp>
      <p:sp>
        <p:nvSpPr>
          <p:cNvPr id="1885" name="Google Shape;1885;p35"/>
          <p:cNvSpPr txBox="1">
            <a:spLocks noGrp="1"/>
          </p:cNvSpPr>
          <p:nvPr>
            <p:ph type="subTitle" idx="3"/>
          </p:nvPr>
        </p:nvSpPr>
        <p:spPr>
          <a:xfrm>
            <a:off x="717805" y="3319276"/>
            <a:ext cx="24141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نحوه برنامه ریزی برای تبدیل سرنخ ها به مشتریان از طریق فرآیند فروش را شرح دهید</a:t>
            </a:r>
            <a:endParaRPr>
              <a:cs typeface="B Nazanin" pitchFamily="2" charset="-78"/>
            </a:endParaRPr>
          </a:p>
        </p:txBody>
      </p:sp>
      <p:sp>
        <p:nvSpPr>
          <p:cNvPr id="1886" name="Google Shape;1886;p35"/>
          <p:cNvSpPr txBox="1">
            <a:spLocks noGrp="1"/>
          </p:cNvSpPr>
          <p:nvPr>
            <p:ph type="subTitle" idx="4"/>
          </p:nvPr>
        </p:nvSpPr>
        <p:spPr>
          <a:xfrm>
            <a:off x="3366000" y="3319272"/>
            <a:ext cx="24165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نقاط قوت و ضعف رقبای خود را از نظر محصولات/خدمات، استراتژی قیمت گذاری تجزیه و تحلیل کنید...</a:t>
            </a:r>
            <a:endParaRPr>
              <a:cs typeface="B Nazanin" pitchFamily="2" charset="-78"/>
            </a:endParaRPr>
          </a:p>
        </p:txBody>
      </p:sp>
      <p:sp>
        <p:nvSpPr>
          <p:cNvPr id="1887" name="Google Shape;1887;p35"/>
          <p:cNvSpPr txBox="1">
            <a:spLocks noGrp="1"/>
          </p:cNvSpPr>
          <p:nvPr>
            <p:ph type="subTitle" idx="7"/>
          </p:nvPr>
        </p:nvSpPr>
        <p:spPr>
          <a:xfrm>
            <a:off x="717805" y="1453896"/>
            <a:ext cx="24141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بازار هدف</a:t>
            </a:r>
            <a:endParaRPr>
              <a:cs typeface="B Nazanin" pitchFamily="2" charset="-78"/>
            </a:endParaRPr>
          </a:p>
        </p:txBody>
      </p:sp>
      <p:sp>
        <p:nvSpPr>
          <p:cNvPr id="1888" name="Google Shape;1888;p35"/>
          <p:cNvSpPr txBox="1">
            <a:spLocks noGrp="1"/>
          </p:cNvSpPr>
          <p:nvPr>
            <p:ph type="subTitle" idx="8"/>
          </p:nvPr>
        </p:nvSpPr>
        <p:spPr>
          <a:xfrm>
            <a:off x="3366007" y="1453896"/>
            <a:ext cx="24165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گزاره ارزش</a:t>
            </a:r>
            <a:endParaRPr>
              <a:cs typeface="B Nazanin" pitchFamily="2" charset="-78"/>
            </a:endParaRPr>
          </a:p>
        </p:txBody>
      </p:sp>
      <p:sp>
        <p:nvSpPr>
          <p:cNvPr id="1889" name="Google Shape;1889;p35"/>
          <p:cNvSpPr txBox="1">
            <a:spLocks noGrp="1"/>
          </p:cNvSpPr>
          <p:nvPr>
            <p:ph type="subTitle" idx="9"/>
          </p:nvPr>
        </p:nvSpPr>
        <p:spPr>
          <a:xfrm>
            <a:off x="6016595" y="1453896"/>
            <a:ext cx="24096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کانال های اصلی</a:t>
            </a:r>
            <a:endParaRPr>
              <a:cs typeface="B Nazanin" pitchFamily="2" charset="-78"/>
            </a:endParaRPr>
          </a:p>
        </p:txBody>
      </p:sp>
      <p:sp>
        <p:nvSpPr>
          <p:cNvPr id="1890" name="Google Shape;1890;p35"/>
          <p:cNvSpPr txBox="1">
            <a:spLocks noGrp="1"/>
          </p:cNvSpPr>
          <p:nvPr>
            <p:ph type="subTitle" idx="5"/>
          </p:nvPr>
        </p:nvSpPr>
        <p:spPr>
          <a:xfrm>
            <a:off x="6016595" y="1737360"/>
            <a:ext cx="24096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کانال هایی را که برای دستیابی به بازار هدف خود از آنها استفاده خواهید کرد، مانند رسانه های اجتماعی، بازاریابی ایمیلی و ... را مشخص کنید.</a:t>
            </a:r>
            <a:endParaRPr>
              <a:cs typeface="B Nazanin" pitchFamily="2" charset="-78"/>
            </a:endParaRPr>
          </a:p>
        </p:txBody>
      </p:sp>
      <p:sp>
        <p:nvSpPr>
          <p:cNvPr id="1891" name="Google Shape;1891;p35"/>
          <p:cNvSpPr txBox="1">
            <a:spLocks noGrp="1"/>
          </p:cNvSpPr>
          <p:nvPr>
            <p:ph type="subTitle" idx="6"/>
          </p:nvPr>
        </p:nvSpPr>
        <p:spPr>
          <a:xfrm>
            <a:off x="6016595" y="3319272"/>
            <a:ext cx="2409600" cy="1105200"/>
          </a:xfrm>
          <a:prstGeom prst="rect">
            <a:avLst/>
          </a:prstGeom>
        </p:spPr>
        <p:txBody>
          <a:bodyPr spcFirstLastPara="1" wrap="square" lIns="91425" tIns="91425" rIns="91425" bIns="91425" anchor="t" anchorCtr="0">
            <a:noAutofit/>
          </a:bodyPr>
          <a:lstStyle/>
          <a:p>
            <a:pPr marL="0" lvl="0" indent="0" algn="r" rtl="1"/>
            <a:r>
              <a:rPr lang="fa-IR" dirty="0">
                <a:cs typeface="B Nazanin" pitchFamily="2" charset="-78"/>
              </a:rPr>
              <a:t>شاخص های کلیدی عملکرد (</a:t>
            </a:r>
            <a:r>
              <a:rPr lang="en-US" dirty="0">
                <a:cs typeface="B Nazanin" pitchFamily="2" charset="-78"/>
              </a:rPr>
              <a:t>KPI) </a:t>
            </a:r>
            <a:r>
              <a:rPr lang="fa-IR" dirty="0">
                <a:cs typeface="B Nazanin" pitchFamily="2" charset="-78"/>
              </a:rPr>
              <a:t>را تعریف کنید که موفقیت تلاش های بازاریابی و فروش شما را اندازه گیری می کند. اهداف مشخصی را تعیین کنید</a:t>
            </a:r>
            <a:endParaRPr>
              <a:cs typeface="B Nazanin" pitchFamily="2" charset="-78"/>
            </a:endParaRPr>
          </a:p>
        </p:txBody>
      </p:sp>
      <p:sp>
        <p:nvSpPr>
          <p:cNvPr id="1892" name="Google Shape;1892;p35"/>
          <p:cNvSpPr txBox="1">
            <a:spLocks noGrp="1"/>
          </p:cNvSpPr>
          <p:nvPr>
            <p:ph type="subTitle" idx="13"/>
          </p:nvPr>
        </p:nvSpPr>
        <p:spPr>
          <a:xfrm>
            <a:off x="717805" y="3035808"/>
            <a:ext cx="24141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فرآیند فروش</a:t>
            </a:r>
            <a:endParaRPr>
              <a:cs typeface="B Nazanin" pitchFamily="2" charset="-78"/>
            </a:endParaRPr>
          </a:p>
        </p:txBody>
      </p:sp>
      <p:sp>
        <p:nvSpPr>
          <p:cNvPr id="1893" name="Google Shape;1893;p35"/>
          <p:cNvSpPr txBox="1">
            <a:spLocks noGrp="1"/>
          </p:cNvSpPr>
          <p:nvPr>
            <p:ph type="subTitle" idx="14"/>
          </p:nvPr>
        </p:nvSpPr>
        <p:spPr>
          <a:xfrm>
            <a:off x="3366007" y="3035808"/>
            <a:ext cx="24165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تحلیل رقابتی</a:t>
            </a:r>
            <a:endParaRPr>
              <a:cs typeface="B Nazanin" pitchFamily="2" charset="-78"/>
            </a:endParaRPr>
          </a:p>
        </p:txBody>
      </p:sp>
      <p:sp>
        <p:nvSpPr>
          <p:cNvPr id="1894" name="Google Shape;1894;p35"/>
          <p:cNvSpPr txBox="1">
            <a:spLocks noGrp="1"/>
          </p:cNvSpPr>
          <p:nvPr>
            <p:ph type="subTitle" idx="15"/>
          </p:nvPr>
        </p:nvSpPr>
        <p:spPr>
          <a:xfrm>
            <a:off x="6016595" y="3035808"/>
            <a:ext cx="2409600" cy="375000"/>
          </a:xfrm>
          <a:prstGeom prst="rect">
            <a:avLst/>
          </a:prstGeom>
        </p:spPr>
        <p:txBody>
          <a:bodyPr spcFirstLastPara="1" wrap="square" lIns="91425" tIns="91425" rIns="91425" bIns="91425" anchor="b" anchorCtr="0">
            <a:noAutofit/>
          </a:bodyPr>
          <a:lstStyle/>
          <a:p>
            <a:pPr marL="0" lvl="0" indent="0" algn="r" rtl="1"/>
            <a:r>
              <a:rPr lang="fa-IR" dirty="0">
                <a:cs typeface="B Nazanin" pitchFamily="2" charset="-78"/>
              </a:rPr>
              <a:t>معیارها و اهداف</a:t>
            </a:r>
            <a:endParaRPr>
              <a:cs typeface="B Nazanin"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Petroleum and Natural Gas Business Plan by Slidesgo">
  <a:themeElements>
    <a:clrScheme name="Simple Light">
      <a:dk1>
        <a:srgbClr val="303030"/>
      </a:dk1>
      <a:lt1>
        <a:srgbClr val="F7F7F7"/>
      </a:lt1>
      <a:dk2>
        <a:srgbClr val="DDDDDD"/>
      </a:dk2>
      <a:lt2>
        <a:srgbClr val="CACACA"/>
      </a:lt2>
      <a:accent1>
        <a:srgbClr val="B0B0B0"/>
      </a:accent1>
      <a:accent2>
        <a:srgbClr val="5F5F5F"/>
      </a:accent2>
      <a:accent3>
        <a:srgbClr val="B83A39"/>
      </a:accent3>
      <a:accent4>
        <a:srgbClr val="63221E"/>
      </a:accent4>
      <a:accent5>
        <a:srgbClr val="FBCD0B"/>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1616</Words>
  <Application>Microsoft Office PowerPoint</Application>
  <PresentationFormat>On-screen Show (16:9)</PresentationFormat>
  <Paragraphs>288</Paragraphs>
  <Slides>35</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Calibri</vt:lpstr>
      <vt:lpstr>Roboto Medium</vt:lpstr>
      <vt:lpstr>Nunito Light</vt:lpstr>
      <vt:lpstr>Bebas Neue</vt:lpstr>
      <vt:lpstr>Open Sans Light</vt:lpstr>
      <vt:lpstr>Lato Black</vt:lpstr>
      <vt:lpstr>Lato</vt:lpstr>
      <vt:lpstr>Arial</vt:lpstr>
      <vt:lpstr>Archivo</vt:lpstr>
      <vt:lpstr>Cabin</vt:lpstr>
      <vt:lpstr>Amatic SC</vt:lpstr>
      <vt:lpstr>Petroleum and Natural Gas Business Plan by Slidesgo</vt:lpstr>
      <vt:lpstr>تم : طرح کسب و کار نفت و گاز طبیعی</vt:lpstr>
      <vt:lpstr>محتویات این قالب</vt:lpstr>
      <vt:lpstr>فهرست مطالب</vt:lpstr>
      <vt:lpstr>خلاصه اجرایی</vt:lpstr>
      <vt:lpstr>طرح کسب و کار</vt:lpstr>
      <vt:lpstr>توضیحات شرکت</vt:lpstr>
      <vt:lpstr>تحلیل بازار</vt:lpstr>
      <vt:lpstr>محصولات یا خدمات</vt:lpstr>
      <vt:lpstr>استراتژی بازاریابی و فروش</vt:lpstr>
      <vt:lpstr>$4,498,300,000</vt:lpstr>
      <vt:lpstr>بودجه این سه ماهه</vt:lpstr>
      <vt:lpstr>اطلاعات درآمد</vt:lpstr>
      <vt:lpstr>ماکاپ ها</vt:lpstr>
      <vt:lpstr>جدول زمانی طرح کسب و کار</vt:lpstr>
      <vt:lpstr>اینفوگرافی بوم</vt:lpstr>
      <vt:lpstr>استراتژی کسب و کار من</vt:lpstr>
      <vt:lpstr>اینفوگرافیک ها را هدف بگیرید</vt:lpstr>
      <vt:lpstr>چارت سازمانی</vt:lpstr>
      <vt:lpstr>اینفوگرافیک اندازه بازار</vt:lpstr>
      <vt:lpstr>با تشکر از شما دوستان عزیز!</vt:lpstr>
      <vt:lpstr>بسته آیکون</vt:lpstr>
      <vt:lpstr>منابع جایگزین</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2023-11-27T13:18:39Z</dcterms:modified>
</cp:coreProperties>
</file>